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ttape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710" y="83650"/>
                </a:moveTo>
                <a:lnTo>
                  <a:pt x="86660" y="83650"/>
                </a:lnTo>
                <a:lnTo>
                  <a:pt x="86490" y="83700"/>
                </a:lnTo>
                <a:lnTo>
                  <a:pt x="86200" y="83790"/>
                </a:lnTo>
                <a:lnTo>
                  <a:pt x="86020" y="83800"/>
                </a:lnTo>
                <a:lnTo>
                  <a:pt x="85920" y="83900"/>
                </a:lnTo>
                <a:lnTo>
                  <a:pt x="85910" y="84040"/>
                </a:lnTo>
                <a:lnTo>
                  <a:pt x="85980" y="84200"/>
                </a:lnTo>
                <a:lnTo>
                  <a:pt x="85960" y="84360"/>
                </a:lnTo>
                <a:lnTo>
                  <a:pt x="86000" y="84490"/>
                </a:lnTo>
                <a:lnTo>
                  <a:pt x="86080" y="84610"/>
                </a:lnTo>
                <a:lnTo>
                  <a:pt x="86200" y="84700"/>
                </a:lnTo>
                <a:lnTo>
                  <a:pt x="86360" y="84780"/>
                </a:lnTo>
                <a:lnTo>
                  <a:pt x="86490" y="84880"/>
                </a:lnTo>
                <a:lnTo>
                  <a:pt x="86500" y="84890"/>
                </a:lnTo>
                <a:lnTo>
                  <a:pt x="86960" y="85250"/>
                </a:lnTo>
                <a:lnTo>
                  <a:pt x="87050" y="85340"/>
                </a:lnTo>
                <a:lnTo>
                  <a:pt x="87020" y="85440"/>
                </a:lnTo>
                <a:lnTo>
                  <a:pt x="86870" y="85650"/>
                </a:lnTo>
                <a:lnTo>
                  <a:pt x="86460" y="86050"/>
                </a:lnTo>
                <a:lnTo>
                  <a:pt x="86380" y="86190"/>
                </a:lnTo>
                <a:lnTo>
                  <a:pt x="86410" y="86350"/>
                </a:lnTo>
                <a:lnTo>
                  <a:pt x="86510" y="86510"/>
                </a:lnTo>
                <a:lnTo>
                  <a:pt x="86560" y="86660"/>
                </a:lnTo>
                <a:lnTo>
                  <a:pt x="86450" y="86800"/>
                </a:lnTo>
                <a:lnTo>
                  <a:pt x="86510" y="86900"/>
                </a:lnTo>
                <a:lnTo>
                  <a:pt x="86610" y="86980"/>
                </a:lnTo>
                <a:lnTo>
                  <a:pt x="86690" y="87080"/>
                </a:lnTo>
                <a:lnTo>
                  <a:pt x="86670" y="87230"/>
                </a:lnTo>
                <a:lnTo>
                  <a:pt x="86770" y="87440"/>
                </a:lnTo>
                <a:lnTo>
                  <a:pt x="86740" y="87460"/>
                </a:lnTo>
                <a:lnTo>
                  <a:pt x="86720" y="87490"/>
                </a:lnTo>
                <a:lnTo>
                  <a:pt x="86720" y="87500"/>
                </a:lnTo>
                <a:lnTo>
                  <a:pt x="86710" y="87520"/>
                </a:lnTo>
                <a:lnTo>
                  <a:pt x="86700" y="87530"/>
                </a:lnTo>
                <a:lnTo>
                  <a:pt x="86710" y="87560"/>
                </a:lnTo>
                <a:lnTo>
                  <a:pt x="86710" y="87600"/>
                </a:lnTo>
                <a:lnTo>
                  <a:pt x="86710" y="87640"/>
                </a:lnTo>
                <a:lnTo>
                  <a:pt x="86700" y="87690"/>
                </a:lnTo>
                <a:lnTo>
                  <a:pt x="86680" y="87720"/>
                </a:lnTo>
                <a:lnTo>
                  <a:pt x="86670" y="87770"/>
                </a:lnTo>
                <a:lnTo>
                  <a:pt x="86640" y="87810"/>
                </a:lnTo>
                <a:lnTo>
                  <a:pt x="86610" y="87830"/>
                </a:lnTo>
                <a:lnTo>
                  <a:pt x="86570" y="87850"/>
                </a:lnTo>
                <a:lnTo>
                  <a:pt x="86560" y="87860"/>
                </a:lnTo>
                <a:lnTo>
                  <a:pt x="86550" y="87880"/>
                </a:lnTo>
                <a:lnTo>
                  <a:pt x="86520" y="87900"/>
                </a:lnTo>
                <a:lnTo>
                  <a:pt x="86510" y="87910"/>
                </a:lnTo>
                <a:lnTo>
                  <a:pt x="86480" y="87930"/>
                </a:lnTo>
                <a:lnTo>
                  <a:pt x="86470" y="87940"/>
                </a:lnTo>
                <a:lnTo>
                  <a:pt x="86450" y="87960"/>
                </a:lnTo>
                <a:lnTo>
                  <a:pt x="86450" y="88010"/>
                </a:lnTo>
                <a:lnTo>
                  <a:pt x="86440" y="88010"/>
                </a:lnTo>
                <a:lnTo>
                  <a:pt x="86420" y="88030"/>
                </a:lnTo>
                <a:lnTo>
                  <a:pt x="86400" y="88060"/>
                </a:lnTo>
                <a:lnTo>
                  <a:pt x="86390" y="88070"/>
                </a:lnTo>
                <a:lnTo>
                  <a:pt x="86360" y="88080"/>
                </a:lnTo>
                <a:lnTo>
                  <a:pt x="86320" y="88060"/>
                </a:lnTo>
                <a:lnTo>
                  <a:pt x="86310" y="88060"/>
                </a:lnTo>
                <a:lnTo>
                  <a:pt x="86280" y="88050"/>
                </a:lnTo>
                <a:lnTo>
                  <a:pt x="86230" y="88060"/>
                </a:lnTo>
                <a:lnTo>
                  <a:pt x="86190" y="88080"/>
                </a:lnTo>
                <a:lnTo>
                  <a:pt x="86150" y="88100"/>
                </a:lnTo>
                <a:lnTo>
                  <a:pt x="86140" y="88120"/>
                </a:lnTo>
                <a:lnTo>
                  <a:pt x="86130" y="88130"/>
                </a:lnTo>
                <a:lnTo>
                  <a:pt x="86120" y="88130"/>
                </a:lnTo>
                <a:lnTo>
                  <a:pt x="86100" y="88170"/>
                </a:lnTo>
                <a:lnTo>
                  <a:pt x="86100" y="88210"/>
                </a:lnTo>
                <a:lnTo>
                  <a:pt x="86080" y="88240"/>
                </a:lnTo>
                <a:lnTo>
                  <a:pt x="86110" y="88280"/>
                </a:lnTo>
                <a:lnTo>
                  <a:pt x="86130" y="88320"/>
                </a:lnTo>
                <a:lnTo>
                  <a:pt x="86140" y="88350"/>
                </a:lnTo>
                <a:lnTo>
                  <a:pt x="86130" y="88370"/>
                </a:lnTo>
                <a:lnTo>
                  <a:pt x="86130" y="88380"/>
                </a:lnTo>
                <a:lnTo>
                  <a:pt x="86130" y="88390"/>
                </a:lnTo>
                <a:lnTo>
                  <a:pt x="86120" y="88410"/>
                </a:lnTo>
                <a:lnTo>
                  <a:pt x="86110" y="88410"/>
                </a:lnTo>
                <a:lnTo>
                  <a:pt x="86090" y="88410"/>
                </a:lnTo>
                <a:lnTo>
                  <a:pt x="86050" y="88410"/>
                </a:lnTo>
                <a:lnTo>
                  <a:pt x="86020" y="88430"/>
                </a:lnTo>
                <a:lnTo>
                  <a:pt x="86000" y="88460"/>
                </a:lnTo>
                <a:lnTo>
                  <a:pt x="86010" y="88470"/>
                </a:lnTo>
                <a:lnTo>
                  <a:pt x="86020" y="88490"/>
                </a:lnTo>
                <a:lnTo>
                  <a:pt x="86030" y="88500"/>
                </a:lnTo>
                <a:lnTo>
                  <a:pt x="86050" y="88540"/>
                </a:lnTo>
                <a:lnTo>
                  <a:pt x="86040" y="88570"/>
                </a:lnTo>
                <a:lnTo>
                  <a:pt x="86030" y="88610"/>
                </a:lnTo>
                <a:lnTo>
                  <a:pt x="86020" y="88660"/>
                </a:lnTo>
                <a:lnTo>
                  <a:pt x="86030" y="88690"/>
                </a:lnTo>
                <a:lnTo>
                  <a:pt x="86020" y="88720"/>
                </a:lnTo>
                <a:lnTo>
                  <a:pt x="86020" y="88750"/>
                </a:lnTo>
                <a:lnTo>
                  <a:pt x="86000" y="88790"/>
                </a:lnTo>
                <a:lnTo>
                  <a:pt x="85960" y="88830"/>
                </a:lnTo>
                <a:lnTo>
                  <a:pt x="85960" y="88870"/>
                </a:lnTo>
                <a:lnTo>
                  <a:pt x="85950" y="88900"/>
                </a:lnTo>
                <a:lnTo>
                  <a:pt x="85940" y="88910"/>
                </a:lnTo>
                <a:lnTo>
                  <a:pt x="85950" y="88940"/>
                </a:lnTo>
                <a:lnTo>
                  <a:pt x="85980" y="88970"/>
                </a:lnTo>
                <a:lnTo>
                  <a:pt x="86000" y="89000"/>
                </a:lnTo>
                <a:lnTo>
                  <a:pt x="85980" y="89020"/>
                </a:lnTo>
                <a:lnTo>
                  <a:pt x="85960" y="89040"/>
                </a:lnTo>
                <a:lnTo>
                  <a:pt x="85950" y="89050"/>
                </a:lnTo>
                <a:lnTo>
                  <a:pt x="85930" y="89050"/>
                </a:lnTo>
                <a:lnTo>
                  <a:pt x="85900" y="89060"/>
                </a:lnTo>
                <a:lnTo>
                  <a:pt x="85870" y="89070"/>
                </a:lnTo>
                <a:lnTo>
                  <a:pt x="85850" y="89090"/>
                </a:lnTo>
                <a:lnTo>
                  <a:pt x="85840" y="89090"/>
                </a:lnTo>
                <a:lnTo>
                  <a:pt x="85830" y="89090"/>
                </a:lnTo>
                <a:lnTo>
                  <a:pt x="85820" y="89090"/>
                </a:lnTo>
                <a:lnTo>
                  <a:pt x="85790" y="89070"/>
                </a:lnTo>
                <a:lnTo>
                  <a:pt x="85750" y="89060"/>
                </a:lnTo>
                <a:lnTo>
                  <a:pt x="85720" y="89060"/>
                </a:lnTo>
                <a:lnTo>
                  <a:pt x="85700" y="89050"/>
                </a:lnTo>
                <a:lnTo>
                  <a:pt x="85670" y="89050"/>
                </a:lnTo>
                <a:lnTo>
                  <a:pt x="85660" y="89020"/>
                </a:lnTo>
                <a:lnTo>
                  <a:pt x="85640" y="89010"/>
                </a:lnTo>
                <a:lnTo>
                  <a:pt x="85620" y="89000"/>
                </a:lnTo>
                <a:lnTo>
                  <a:pt x="85590" y="88980"/>
                </a:lnTo>
                <a:lnTo>
                  <a:pt x="85570" y="88970"/>
                </a:lnTo>
                <a:lnTo>
                  <a:pt x="85550" y="88970"/>
                </a:lnTo>
                <a:lnTo>
                  <a:pt x="85540" y="88970"/>
                </a:lnTo>
                <a:lnTo>
                  <a:pt x="85510" y="88950"/>
                </a:lnTo>
                <a:lnTo>
                  <a:pt x="85480" y="88930"/>
                </a:lnTo>
                <a:lnTo>
                  <a:pt x="85450" y="88910"/>
                </a:lnTo>
                <a:lnTo>
                  <a:pt x="85410" y="88920"/>
                </a:lnTo>
                <a:lnTo>
                  <a:pt x="85390" y="88930"/>
                </a:lnTo>
                <a:lnTo>
                  <a:pt x="85380" y="88930"/>
                </a:lnTo>
                <a:lnTo>
                  <a:pt x="85330" y="88950"/>
                </a:lnTo>
                <a:lnTo>
                  <a:pt x="85320" y="88920"/>
                </a:lnTo>
                <a:lnTo>
                  <a:pt x="85310" y="88920"/>
                </a:lnTo>
                <a:lnTo>
                  <a:pt x="85280" y="88920"/>
                </a:lnTo>
                <a:lnTo>
                  <a:pt x="85250" y="88930"/>
                </a:lnTo>
                <a:lnTo>
                  <a:pt x="85230" y="88930"/>
                </a:lnTo>
                <a:lnTo>
                  <a:pt x="85210" y="88900"/>
                </a:lnTo>
                <a:lnTo>
                  <a:pt x="85190" y="88890"/>
                </a:lnTo>
                <a:lnTo>
                  <a:pt x="85180" y="88890"/>
                </a:lnTo>
                <a:lnTo>
                  <a:pt x="85170" y="88880"/>
                </a:lnTo>
                <a:lnTo>
                  <a:pt x="85150" y="88860"/>
                </a:lnTo>
                <a:lnTo>
                  <a:pt x="85140" y="88860"/>
                </a:lnTo>
                <a:lnTo>
                  <a:pt x="85130" y="88830"/>
                </a:lnTo>
                <a:lnTo>
                  <a:pt x="85110" y="88790"/>
                </a:lnTo>
                <a:lnTo>
                  <a:pt x="85100" y="88750"/>
                </a:lnTo>
                <a:lnTo>
                  <a:pt x="85100" y="88730"/>
                </a:lnTo>
                <a:lnTo>
                  <a:pt x="85110" y="88710"/>
                </a:lnTo>
                <a:lnTo>
                  <a:pt x="85100" y="88670"/>
                </a:lnTo>
                <a:lnTo>
                  <a:pt x="85080" y="88640"/>
                </a:lnTo>
                <a:lnTo>
                  <a:pt x="85060" y="88640"/>
                </a:lnTo>
                <a:lnTo>
                  <a:pt x="85050" y="88620"/>
                </a:lnTo>
                <a:lnTo>
                  <a:pt x="85040" y="88620"/>
                </a:lnTo>
                <a:lnTo>
                  <a:pt x="85030" y="88590"/>
                </a:lnTo>
                <a:lnTo>
                  <a:pt x="85020" y="88580"/>
                </a:lnTo>
                <a:lnTo>
                  <a:pt x="85000" y="88570"/>
                </a:lnTo>
                <a:lnTo>
                  <a:pt x="84950" y="88540"/>
                </a:lnTo>
                <a:lnTo>
                  <a:pt x="84940" y="88540"/>
                </a:lnTo>
                <a:lnTo>
                  <a:pt x="84930" y="88540"/>
                </a:lnTo>
                <a:lnTo>
                  <a:pt x="84910" y="88530"/>
                </a:lnTo>
                <a:lnTo>
                  <a:pt x="84890" y="88510"/>
                </a:lnTo>
                <a:lnTo>
                  <a:pt x="84880" y="88500"/>
                </a:lnTo>
                <a:lnTo>
                  <a:pt x="84860" y="88460"/>
                </a:lnTo>
                <a:lnTo>
                  <a:pt x="84820" y="88440"/>
                </a:lnTo>
                <a:lnTo>
                  <a:pt x="84790" y="88430"/>
                </a:lnTo>
                <a:lnTo>
                  <a:pt x="84780" y="88420"/>
                </a:lnTo>
                <a:lnTo>
                  <a:pt x="84750" y="88400"/>
                </a:lnTo>
                <a:lnTo>
                  <a:pt x="84700" y="88420"/>
                </a:lnTo>
                <a:lnTo>
                  <a:pt x="84650" y="88440"/>
                </a:lnTo>
                <a:lnTo>
                  <a:pt x="84620" y="88430"/>
                </a:lnTo>
                <a:lnTo>
                  <a:pt x="84610" y="88430"/>
                </a:lnTo>
                <a:lnTo>
                  <a:pt x="84580" y="88430"/>
                </a:lnTo>
                <a:lnTo>
                  <a:pt x="84570" y="88430"/>
                </a:lnTo>
                <a:lnTo>
                  <a:pt x="84550" y="88430"/>
                </a:lnTo>
                <a:lnTo>
                  <a:pt x="84530" y="88440"/>
                </a:lnTo>
                <a:lnTo>
                  <a:pt x="84490" y="88440"/>
                </a:lnTo>
                <a:lnTo>
                  <a:pt x="84450" y="88440"/>
                </a:lnTo>
                <a:lnTo>
                  <a:pt x="84410" y="88460"/>
                </a:lnTo>
                <a:lnTo>
                  <a:pt x="84400" y="88480"/>
                </a:lnTo>
                <a:lnTo>
                  <a:pt x="84390" y="88490"/>
                </a:lnTo>
                <a:lnTo>
                  <a:pt x="84360" y="88510"/>
                </a:lnTo>
                <a:lnTo>
                  <a:pt x="84350" y="88510"/>
                </a:lnTo>
                <a:lnTo>
                  <a:pt x="84340" y="88540"/>
                </a:lnTo>
                <a:lnTo>
                  <a:pt x="84350" y="88570"/>
                </a:lnTo>
                <a:lnTo>
                  <a:pt x="84330" y="88610"/>
                </a:lnTo>
                <a:lnTo>
                  <a:pt x="84320" y="88610"/>
                </a:lnTo>
                <a:lnTo>
                  <a:pt x="84290" y="88610"/>
                </a:lnTo>
                <a:lnTo>
                  <a:pt x="84280" y="88640"/>
                </a:lnTo>
                <a:lnTo>
                  <a:pt x="84280" y="88690"/>
                </a:lnTo>
                <a:lnTo>
                  <a:pt x="84310" y="88730"/>
                </a:lnTo>
                <a:lnTo>
                  <a:pt x="84300" y="88740"/>
                </a:lnTo>
                <a:lnTo>
                  <a:pt x="84290" y="88770"/>
                </a:lnTo>
                <a:lnTo>
                  <a:pt x="84280" y="88800"/>
                </a:lnTo>
                <a:lnTo>
                  <a:pt x="84280" y="88810"/>
                </a:lnTo>
                <a:lnTo>
                  <a:pt x="84270" y="88850"/>
                </a:lnTo>
                <a:lnTo>
                  <a:pt x="84260" y="88860"/>
                </a:lnTo>
                <a:lnTo>
                  <a:pt x="84250" y="88880"/>
                </a:lnTo>
                <a:lnTo>
                  <a:pt x="84240" y="88880"/>
                </a:lnTo>
                <a:lnTo>
                  <a:pt x="84200" y="88920"/>
                </a:lnTo>
                <a:lnTo>
                  <a:pt x="84160" y="88900"/>
                </a:lnTo>
                <a:lnTo>
                  <a:pt x="84120" y="88890"/>
                </a:lnTo>
                <a:lnTo>
                  <a:pt x="84110" y="88900"/>
                </a:lnTo>
                <a:lnTo>
                  <a:pt x="84070" y="88920"/>
                </a:lnTo>
                <a:lnTo>
                  <a:pt x="84060" y="88970"/>
                </a:lnTo>
                <a:lnTo>
                  <a:pt x="84040" y="89020"/>
                </a:lnTo>
                <a:lnTo>
                  <a:pt x="84030" y="89050"/>
                </a:lnTo>
                <a:lnTo>
                  <a:pt x="84020" y="89060"/>
                </a:lnTo>
                <a:lnTo>
                  <a:pt x="84020" y="89090"/>
                </a:lnTo>
                <a:lnTo>
                  <a:pt x="84010" y="89090"/>
                </a:lnTo>
                <a:lnTo>
                  <a:pt x="84000" y="89120"/>
                </a:lnTo>
                <a:lnTo>
                  <a:pt x="84000" y="89130"/>
                </a:lnTo>
                <a:lnTo>
                  <a:pt x="84000" y="89170"/>
                </a:lnTo>
                <a:lnTo>
                  <a:pt x="84000" y="89210"/>
                </a:lnTo>
                <a:lnTo>
                  <a:pt x="84000" y="89240"/>
                </a:lnTo>
                <a:lnTo>
                  <a:pt x="84000" y="89250"/>
                </a:lnTo>
                <a:lnTo>
                  <a:pt x="84010" y="89270"/>
                </a:lnTo>
                <a:lnTo>
                  <a:pt x="84010" y="89290"/>
                </a:lnTo>
                <a:lnTo>
                  <a:pt x="84010" y="89320"/>
                </a:lnTo>
                <a:lnTo>
                  <a:pt x="84010" y="89360"/>
                </a:lnTo>
                <a:lnTo>
                  <a:pt x="84020" y="89380"/>
                </a:lnTo>
                <a:lnTo>
                  <a:pt x="84030" y="89400"/>
                </a:lnTo>
                <a:lnTo>
                  <a:pt x="84040" y="89410"/>
                </a:lnTo>
                <a:lnTo>
                  <a:pt x="84040" y="89420"/>
                </a:lnTo>
                <a:lnTo>
                  <a:pt x="84020" y="89440"/>
                </a:lnTo>
                <a:lnTo>
                  <a:pt x="84000" y="89470"/>
                </a:lnTo>
                <a:lnTo>
                  <a:pt x="83980" y="89490"/>
                </a:lnTo>
                <a:lnTo>
                  <a:pt x="83950" y="89510"/>
                </a:lnTo>
                <a:lnTo>
                  <a:pt x="83930" y="89530"/>
                </a:lnTo>
                <a:lnTo>
                  <a:pt x="83890" y="89530"/>
                </a:lnTo>
                <a:lnTo>
                  <a:pt x="83870" y="89550"/>
                </a:lnTo>
                <a:lnTo>
                  <a:pt x="83860" y="89550"/>
                </a:lnTo>
                <a:lnTo>
                  <a:pt x="83820" y="89560"/>
                </a:lnTo>
                <a:lnTo>
                  <a:pt x="83790" y="89550"/>
                </a:lnTo>
                <a:lnTo>
                  <a:pt x="83780" y="89540"/>
                </a:lnTo>
                <a:lnTo>
                  <a:pt x="83770" y="89540"/>
                </a:lnTo>
                <a:lnTo>
                  <a:pt x="83770" y="89530"/>
                </a:lnTo>
                <a:lnTo>
                  <a:pt x="83740" y="89500"/>
                </a:lnTo>
                <a:lnTo>
                  <a:pt x="83720" y="89510"/>
                </a:lnTo>
                <a:lnTo>
                  <a:pt x="83690" y="89520"/>
                </a:lnTo>
                <a:lnTo>
                  <a:pt x="83660" y="89520"/>
                </a:lnTo>
                <a:lnTo>
                  <a:pt x="83640" y="89480"/>
                </a:lnTo>
                <a:lnTo>
                  <a:pt x="83600" y="89470"/>
                </a:lnTo>
                <a:lnTo>
                  <a:pt x="83570" y="89470"/>
                </a:lnTo>
                <a:lnTo>
                  <a:pt x="83560" y="89470"/>
                </a:lnTo>
                <a:lnTo>
                  <a:pt x="83520" y="89480"/>
                </a:lnTo>
                <a:lnTo>
                  <a:pt x="83520" y="89490"/>
                </a:lnTo>
                <a:lnTo>
                  <a:pt x="83520" y="89520"/>
                </a:lnTo>
                <a:lnTo>
                  <a:pt x="83490" y="89550"/>
                </a:lnTo>
                <a:lnTo>
                  <a:pt x="83490" y="89560"/>
                </a:lnTo>
                <a:lnTo>
                  <a:pt x="83480" y="89580"/>
                </a:lnTo>
                <a:lnTo>
                  <a:pt x="83460" y="89600"/>
                </a:lnTo>
                <a:lnTo>
                  <a:pt x="83460" y="89630"/>
                </a:lnTo>
                <a:lnTo>
                  <a:pt x="83460" y="89650"/>
                </a:lnTo>
                <a:lnTo>
                  <a:pt x="83450" y="89660"/>
                </a:lnTo>
                <a:lnTo>
                  <a:pt x="83430" y="89710"/>
                </a:lnTo>
                <a:lnTo>
                  <a:pt x="83440" y="89770"/>
                </a:lnTo>
                <a:lnTo>
                  <a:pt x="83430" y="89810"/>
                </a:lnTo>
                <a:lnTo>
                  <a:pt x="83430" y="89840"/>
                </a:lnTo>
                <a:lnTo>
                  <a:pt x="83420" y="89870"/>
                </a:lnTo>
                <a:lnTo>
                  <a:pt x="83420" y="89880"/>
                </a:lnTo>
                <a:lnTo>
                  <a:pt x="83400" y="89900"/>
                </a:lnTo>
                <a:lnTo>
                  <a:pt x="83380" y="89940"/>
                </a:lnTo>
                <a:lnTo>
                  <a:pt x="83360" y="89980"/>
                </a:lnTo>
                <a:lnTo>
                  <a:pt x="83320" y="90000"/>
                </a:lnTo>
                <a:lnTo>
                  <a:pt x="83290" y="90000"/>
                </a:lnTo>
                <a:lnTo>
                  <a:pt x="83280" y="90000"/>
                </a:lnTo>
                <a:lnTo>
                  <a:pt x="83250" y="90030"/>
                </a:lnTo>
                <a:lnTo>
                  <a:pt x="83210" y="90060"/>
                </a:lnTo>
                <a:lnTo>
                  <a:pt x="83210" y="90100"/>
                </a:lnTo>
                <a:lnTo>
                  <a:pt x="83210" y="90110"/>
                </a:lnTo>
                <a:lnTo>
                  <a:pt x="83190" y="90150"/>
                </a:lnTo>
                <a:lnTo>
                  <a:pt x="83150" y="90170"/>
                </a:lnTo>
                <a:lnTo>
                  <a:pt x="83120" y="90200"/>
                </a:lnTo>
                <a:lnTo>
                  <a:pt x="83090" y="90230"/>
                </a:lnTo>
                <a:lnTo>
                  <a:pt x="83080" y="90230"/>
                </a:lnTo>
                <a:lnTo>
                  <a:pt x="83060" y="90230"/>
                </a:lnTo>
                <a:lnTo>
                  <a:pt x="83050" y="90200"/>
                </a:lnTo>
                <a:lnTo>
                  <a:pt x="83030" y="90160"/>
                </a:lnTo>
                <a:lnTo>
                  <a:pt x="82980" y="90150"/>
                </a:lnTo>
                <a:lnTo>
                  <a:pt x="82960" y="90160"/>
                </a:lnTo>
                <a:lnTo>
                  <a:pt x="82940" y="90180"/>
                </a:lnTo>
                <a:lnTo>
                  <a:pt x="82940" y="90190"/>
                </a:lnTo>
                <a:lnTo>
                  <a:pt x="82920" y="90230"/>
                </a:lnTo>
                <a:lnTo>
                  <a:pt x="82880" y="90230"/>
                </a:lnTo>
                <a:lnTo>
                  <a:pt x="82850" y="90230"/>
                </a:lnTo>
                <a:lnTo>
                  <a:pt x="82800" y="90240"/>
                </a:lnTo>
                <a:lnTo>
                  <a:pt x="82790" y="90280"/>
                </a:lnTo>
                <a:lnTo>
                  <a:pt x="82780" y="90320"/>
                </a:lnTo>
                <a:lnTo>
                  <a:pt x="82750" y="90320"/>
                </a:lnTo>
                <a:lnTo>
                  <a:pt x="82730" y="90320"/>
                </a:lnTo>
                <a:lnTo>
                  <a:pt x="82690" y="90350"/>
                </a:lnTo>
                <a:lnTo>
                  <a:pt x="82680" y="90380"/>
                </a:lnTo>
                <a:lnTo>
                  <a:pt x="82670" y="90400"/>
                </a:lnTo>
                <a:lnTo>
                  <a:pt x="82640" y="90420"/>
                </a:lnTo>
                <a:lnTo>
                  <a:pt x="82630" y="90430"/>
                </a:lnTo>
                <a:lnTo>
                  <a:pt x="82590" y="90440"/>
                </a:lnTo>
                <a:lnTo>
                  <a:pt x="82580" y="90440"/>
                </a:lnTo>
                <a:lnTo>
                  <a:pt x="82560" y="90450"/>
                </a:lnTo>
                <a:lnTo>
                  <a:pt x="82550" y="90450"/>
                </a:lnTo>
                <a:lnTo>
                  <a:pt x="82540" y="90430"/>
                </a:lnTo>
                <a:lnTo>
                  <a:pt x="82530" y="90420"/>
                </a:lnTo>
                <a:lnTo>
                  <a:pt x="82490" y="90430"/>
                </a:lnTo>
                <a:lnTo>
                  <a:pt x="82480" y="90430"/>
                </a:lnTo>
                <a:lnTo>
                  <a:pt x="82460" y="90450"/>
                </a:lnTo>
                <a:lnTo>
                  <a:pt x="82420" y="90450"/>
                </a:lnTo>
                <a:lnTo>
                  <a:pt x="82390" y="90460"/>
                </a:lnTo>
                <a:lnTo>
                  <a:pt x="82380" y="90460"/>
                </a:lnTo>
                <a:lnTo>
                  <a:pt x="82360" y="90440"/>
                </a:lnTo>
                <a:lnTo>
                  <a:pt x="82360" y="90430"/>
                </a:lnTo>
                <a:lnTo>
                  <a:pt x="82330" y="90440"/>
                </a:lnTo>
                <a:lnTo>
                  <a:pt x="82320" y="90440"/>
                </a:lnTo>
                <a:lnTo>
                  <a:pt x="82290" y="90420"/>
                </a:lnTo>
                <a:lnTo>
                  <a:pt x="82270" y="90380"/>
                </a:lnTo>
                <a:lnTo>
                  <a:pt x="82260" y="90360"/>
                </a:lnTo>
                <a:lnTo>
                  <a:pt x="82240" y="90330"/>
                </a:lnTo>
                <a:lnTo>
                  <a:pt x="82240" y="90310"/>
                </a:lnTo>
                <a:lnTo>
                  <a:pt x="82240" y="90300"/>
                </a:lnTo>
                <a:lnTo>
                  <a:pt x="82240" y="90290"/>
                </a:lnTo>
                <a:lnTo>
                  <a:pt x="82220" y="90270"/>
                </a:lnTo>
                <a:lnTo>
                  <a:pt x="82210" y="90230"/>
                </a:lnTo>
                <a:lnTo>
                  <a:pt x="82220" y="90180"/>
                </a:lnTo>
                <a:lnTo>
                  <a:pt x="82230" y="90180"/>
                </a:lnTo>
                <a:lnTo>
                  <a:pt x="82240" y="90160"/>
                </a:lnTo>
                <a:lnTo>
                  <a:pt x="82240" y="90150"/>
                </a:lnTo>
                <a:lnTo>
                  <a:pt x="82230" y="90150"/>
                </a:lnTo>
                <a:lnTo>
                  <a:pt x="82230" y="90130"/>
                </a:lnTo>
                <a:lnTo>
                  <a:pt x="82230" y="90120"/>
                </a:lnTo>
                <a:lnTo>
                  <a:pt x="82180" y="90100"/>
                </a:lnTo>
                <a:lnTo>
                  <a:pt x="82150" y="90080"/>
                </a:lnTo>
                <a:lnTo>
                  <a:pt x="82140" y="90060"/>
                </a:lnTo>
                <a:lnTo>
                  <a:pt x="82120" y="90040"/>
                </a:lnTo>
                <a:lnTo>
                  <a:pt x="82100" y="90010"/>
                </a:lnTo>
                <a:lnTo>
                  <a:pt x="82080" y="89980"/>
                </a:lnTo>
                <a:lnTo>
                  <a:pt x="82060" y="89980"/>
                </a:lnTo>
                <a:lnTo>
                  <a:pt x="82050" y="89980"/>
                </a:lnTo>
                <a:lnTo>
                  <a:pt x="82030" y="89980"/>
                </a:lnTo>
                <a:lnTo>
                  <a:pt x="82010" y="89980"/>
                </a:lnTo>
                <a:lnTo>
                  <a:pt x="81970" y="89960"/>
                </a:lnTo>
                <a:lnTo>
                  <a:pt x="81930" y="89920"/>
                </a:lnTo>
                <a:lnTo>
                  <a:pt x="81910" y="89900"/>
                </a:lnTo>
                <a:lnTo>
                  <a:pt x="81880" y="89880"/>
                </a:lnTo>
                <a:lnTo>
                  <a:pt x="81850" y="89880"/>
                </a:lnTo>
                <a:lnTo>
                  <a:pt x="81840" y="89890"/>
                </a:lnTo>
                <a:lnTo>
                  <a:pt x="81830" y="89900"/>
                </a:lnTo>
                <a:lnTo>
                  <a:pt x="81830" y="89940"/>
                </a:lnTo>
                <a:lnTo>
                  <a:pt x="81840" y="89960"/>
                </a:lnTo>
                <a:lnTo>
                  <a:pt x="81850" y="89980"/>
                </a:lnTo>
                <a:lnTo>
                  <a:pt x="81860" y="90030"/>
                </a:lnTo>
                <a:lnTo>
                  <a:pt x="81860" y="90040"/>
                </a:lnTo>
                <a:lnTo>
                  <a:pt x="81890" y="90080"/>
                </a:lnTo>
                <a:lnTo>
                  <a:pt x="81890" y="90090"/>
                </a:lnTo>
                <a:lnTo>
                  <a:pt x="81910" y="90120"/>
                </a:lnTo>
                <a:lnTo>
                  <a:pt x="81910" y="90150"/>
                </a:lnTo>
                <a:lnTo>
                  <a:pt x="81910" y="90180"/>
                </a:lnTo>
                <a:lnTo>
                  <a:pt x="81910" y="90190"/>
                </a:lnTo>
                <a:lnTo>
                  <a:pt x="81910" y="90210"/>
                </a:lnTo>
                <a:lnTo>
                  <a:pt x="81900" y="90220"/>
                </a:lnTo>
                <a:lnTo>
                  <a:pt x="81880" y="90220"/>
                </a:lnTo>
                <a:lnTo>
                  <a:pt x="81860" y="90230"/>
                </a:lnTo>
                <a:lnTo>
                  <a:pt x="81850" y="90230"/>
                </a:lnTo>
                <a:lnTo>
                  <a:pt x="81840" y="90240"/>
                </a:lnTo>
                <a:lnTo>
                  <a:pt x="81820" y="90250"/>
                </a:lnTo>
                <a:lnTo>
                  <a:pt x="81790" y="90290"/>
                </a:lnTo>
                <a:lnTo>
                  <a:pt x="81780" y="90290"/>
                </a:lnTo>
                <a:lnTo>
                  <a:pt x="81780" y="90300"/>
                </a:lnTo>
                <a:lnTo>
                  <a:pt x="81750" y="90320"/>
                </a:lnTo>
                <a:lnTo>
                  <a:pt x="81730" y="90340"/>
                </a:lnTo>
                <a:lnTo>
                  <a:pt x="81680" y="90350"/>
                </a:lnTo>
                <a:lnTo>
                  <a:pt x="81670" y="90370"/>
                </a:lnTo>
                <a:lnTo>
                  <a:pt x="81670" y="90380"/>
                </a:lnTo>
                <a:lnTo>
                  <a:pt x="81660" y="90390"/>
                </a:lnTo>
                <a:lnTo>
                  <a:pt x="81630" y="90410"/>
                </a:lnTo>
                <a:lnTo>
                  <a:pt x="81600" y="90430"/>
                </a:lnTo>
                <a:lnTo>
                  <a:pt x="81590" y="90460"/>
                </a:lnTo>
                <a:lnTo>
                  <a:pt x="81590" y="90500"/>
                </a:lnTo>
                <a:lnTo>
                  <a:pt x="81590" y="90510"/>
                </a:lnTo>
                <a:lnTo>
                  <a:pt x="81560" y="90520"/>
                </a:lnTo>
                <a:lnTo>
                  <a:pt x="81540" y="90530"/>
                </a:lnTo>
                <a:lnTo>
                  <a:pt x="81530" y="90560"/>
                </a:lnTo>
                <a:lnTo>
                  <a:pt x="81510" y="90600"/>
                </a:lnTo>
                <a:lnTo>
                  <a:pt x="81500" y="90630"/>
                </a:lnTo>
                <a:lnTo>
                  <a:pt x="81480" y="90660"/>
                </a:lnTo>
                <a:lnTo>
                  <a:pt x="81470" y="90670"/>
                </a:lnTo>
                <a:lnTo>
                  <a:pt x="81460" y="90700"/>
                </a:lnTo>
                <a:lnTo>
                  <a:pt x="81440" y="90740"/>
                </a:lnTo>
                <a:lnTo>
                  <a:pt x="81430" y="90790"/>
                </a:lnTo>
                <a:lnTo>
                  <a:pt x="81420" y="90810"/>
                </a:lnTo>
                <a:lnTo>
                  <a:pt x="81410" y="90830"/>
                </a:lnTo>
                <a:lnTo>
                  <a:pt x="81380" y="90820"/>
                </a:lnTo>
                <a:lnTo>
                  <a:pt x="81370" y="90820"/>
                </a:lnTo>
                <a:lnTo>
                  <a:pt x="81350" y="90810"/>
                </a:lnTo>
                <a:lnTo>
                  <a:pt x="81310" y="90810"/>
                </a:lnTo>
                <a:lnTo>
                  <a:pt x="81280" y="90800"/>
                </a:lnTo>
                <a:lnTo>
                  <a:pt x="81270" y="90800"/>
                </a:lnTo>
                <a:lnTo>
                  <a:pt x="81230" y="90800"/>
                </a:lnTo>
                <a:lnTo>
                  <a:pt x="81210" y="90820"/>
                </a:lnTo>
                <a:lnTo>
                  <a:pt x="81200" y="90870"/>
                </a:lnTo>
                <a:lnTo>
                  <a:pt x="81180" y="90890"/>
                </a:lnTo>
                <a:lnTo>
                  <a:pt x="81180" y="90920"/>
                </a:lnTo>
                <a:lnTo>
                  <a:pt x="81180" y="90970"/>
                </a:lnTo>
                <a:lnTo>
                  <a:pt x="81170" y="91000"/>
                </a:lnTo>
                <a:lnTo>
                  <a:pt x="81200" y="91030"/>
                </a:lnTo>
                <a:lnTo>
                  <a:pt x="81230" y="91060"/>
                </a:lnTo>
                <a:lnTo>
                  <a:pt x="81220" y="91070"/>
                </a:lnTo>
                <a:lnTo>
                  <a:pt x="81200" y="91110"/>
                </a:lnTo>
                <a:lnTo>
                  <a:pt x="81180" y="91150"/>
                </a:lnTo>
                <a:lnTo>
                  <a:pt x="81170" y="91170"/>
                </a:lnTo>
                <a:lnTo>
                  <a:pt x="81160" y="91190"/>
                </a:lnTo>
                <a:lnTo>
                  <a:pt x="81150" y="91210"/>
                </a:lnTo>
                <a:lnTo>
                  <a:pt x="81140" y="91230"/>
                </a:lnTo>
                <a:lnTo>
                  <a:pt x="81130" y="91250"/>
                </a:lnTo>
                <a:lnTo>
                  <a:pt x="81120" y="91260"/>
                </a:lnTo>
                <a:lnTo>
                  <a:pt x="81090" y="91260"/>
                </a:lnTo>
                <a:lnTo>
                  <a:pt x="81050" y="91260"/>
                </a:lnTo>
                <a:lnTo>
                  <a:pt x="81020" y="91260"/>
                </a:lnTo>
                <a:lnTo>
                  <a:pt x="80980" y="91270"/>
                </a:lnTo>
                <a:lnTo>
                  <a:pt x="80940" y="91270"/>
                </a:lnTo>
                <a:lnTo>
                  <a:pt x="80900" y="91260"/>
                </a:lnTo>
                <a:lnTo>
                  <a:pt x="80880" y="91220"/>
                </a:lnTo>
                <a:lnTo>
                  <a:pt x="80860" y="91200"/>
                </a:lnTo>
                <a:lnTo>
                  <a:pt x="80820" y="91170"/>
                </a:lnTo>
                <a:lnTo>
                  <a:pt x="80790" y="91170"/>
                </a:lnTo>
                <a:lnTo>
                  <a:pt x="80760" y="91160"/>
                </a:lnTo>
                <a:lnTo>
                  <a:pt x="80720" y="91140"/>
                </a:lnTo>
                <a:lnTo>
                  <a:pt x="80670" y="91120"/>
                </a:lnTo>
                <a:lnTo>
                  <a:pt x="80640" y="91120"/>
                </a:lnTo>
                <a:lnTo>
                  <a:pt x="80630" y="91110"/>
                </a:lnTo>
                <a:lnTo>
                  <a:pt x="80620" y="91110"/>
                </a:lnTo>
                <a:lnTo>
                  <a:pt x="80580" y="91100"/>
                </a:lnTo>
                <a:lnTo>
                  <a:pt x="80550" y="91090"/>
                </a:lnTo>
                <a:lnTo>
                  <a:pt x="80510" y="91080"/>
                </a:lnTo>
                <a:lnTo>
                  <a:pt x="80490" y="91080"/>
                </a:lnTo>
                <a:lnTo>
                  <a:pt x="80460" y="91070"/>
                </a:lnTo>
                <a:lnTo>
                  <a:pt x="80450" y="91070"/>
                </a:lnTo>
                <a:lnTo>
                  <a:pt x="80420" y="91080"/>
                </a:lnTo>
                <a:lnTo>
                  <a:pt x="80410" y="91080"/>
                </a:lnTo>
                <a:lnTo>
                  <a:pt x="80400" y="91120"/>
                </a:lnTo>
                <a:lnTo>
                  <a:pt x="80400" y="91160"/>
                </a:lnTo>
                <a:lnTo>
                  <a:pt x="80390" y="91200"/>
                </a:lnTo>
                <a:lnTo>
                  <a:pt x="80390" y="91230"/>
                </a:lnTo>
                <a:lnTo>
                  <a:pt x="80400" y="91270"/>
                </a:lnTo>
                <a:lnTo>
                  <a:pt x="80380" y="91280"/>
                </a:lnTo>
                <a:lnTo>
                  <a:pt x="80370" y="91280"/>
                </a:lnTo>
                <a:lnTo>
                  <a:pt x="80340" y="91280"/>
                </a:lnTo>
                <a:lnTo>
                  <a:pt x="80310" y="91270"/>
                </a:lnTo>
                <a:lnTo>
                  <a:pt x="80280" y="91250"/>
                </a:lnTo>
                <a:lnTo>
                  <a:pt x="80270" y="91240"/>
                </a:lnTo>
                <a:lnTo>
                  <a:pt x="80250" y="91230"/>
                </a:lnTo>
                <a:lnTo>
                  <a:pt x="80240" y="91230"/>
                </a:lnTo>
                <a:lnTo>
                  <a:pt x="80230" y="91230"/>
                </a:lnTo>
                <a:lnTo>
                  <a:pt x="80190" y="91230"/>
                </a:lnTo>
                <a:lnTo>
                  <a:pt x="80140" y="91220"/>
                </a:lnTo>
                <a:lnTo>
                  <a:pt x="80110" y="91230"/>
                </a:lnTo>
                <a:lnTo>
                  <a:pt x="80100" y="91240"/>
                </a:lnTo>
                <a:lnTo>
                  <a:pt x="80060" y="91270"/>
                </a:lnTo>
                <a:lnTo>
                  <a:pt x="80040" y="91300"/>
                </a:lnTo>
                <a:lnTo>
                  <a:pt x="80010" y="91330"/>
                </a:lnTo>
                <a:lnTo>
                  <a:pt x="79990" y="91360"/>
                </a:lnTo>
                <a:lnTo>
                  <a:pt x="79970" y="91390"/>
                </a:lnTo>
                <a:lnTo>
                  <a:pt x="79950" y="91430"/>
                </a:lnTo>
                <a:lnTo>
                  <a:pt x="79950" y="91450"/>
                </a:lnTo>
                <a:lnTo>
                  <a:pt x="79950" y="91480"/>
                </a:lnTo>
                <a:lnTo>
                  <a:pt x="79910" y="91490"/>
                </a:lnTo>
                <a:lnTo>
                  <a:pt x="79870" y="91490"/>
                </a:lnTo>
                <a:lnTo>
                  <a:pt x="79860" y="91490"/>
                </a:lnTo>
                <a:lnTo>
                  <a:pt x="79830" y="91480"/>
                </a:lnTo>
                <a:lnTo>
                  <a:pt x="79830" y="91440"/>
                </a:lnTo>
                <a:lnTo>
                  <a:pt x="79820" y="91410"/>
                </a:lnTo>
                <a:lnTo>
                  <a:pt x="79810" y="91400"/>
                </a:lnTo>
                <a:lnTo>
                  <a:pt x="79810" y="91370"/>
                </a:lnTo>
                <a:lnTo>
                  <a:pt x="79810" y="91350"/>
                </a:lnTo>
                <a:lnTo>
                  <a:pt x="79790" y="91320"/>
                </a:lnTo>
                <a:lnTo>
                  <a:pt x="79760" y="91290"/>
                </a:lnTo>
                <a:lnTo>
                  <a:pt x="79710" y="91290"/>
                </a:lnTo>
                <a:lnTo>
                  <a:pt x="79690" y="91300"/>
                </a:lnTo>
                <a:lnTo>
                  <a:pt x="79680" y="91300"/>
                </a:lnTo>
                <a:lnTo>
                  <a:pt x="79650" y="91310"/>
                </a:lnTo>
                <a:lnTo>
                  <a:pt x="79600" y="91290"/>
                </a:lnTo>
                <a:lnTo>
                  <a:pt x="79570" y="91260"/>
                </a:lnTo>
                <a:lnTo>
                  <a:pt x="79540" y="91240"/>
                </a:lnTo>
                <a:lnTo>
                  <a:pt x="79520" y="91220"/>
                </a:lnTo>
                <a:lnTo>
                  <a:pt x="79490" y="91210"/>
                </a:lnTo>
                <a:lnTo>
                  <a:pt x="79460" y="91170"/>
                </a:lnTo>
                <a:lnTo>
                  <a:pt x="79420" y="91140"/>
                </a:lnTo>
                <a:lnTo>
                  <a:pt x="79400" y="91090"/>
                </a:lnTo>
                <a:lnTo>
                  <a:pt x="79390" y="91040"/>
                </a:lnTo>
                <a:lnTo>
                  <a:pt x="79380" y="91000"/>
                </a:lnTo>
                <a:lnTo>
                  <a:pt x="79350" y="91000"/>
                </a:lnTo>
                <a:lnTo>
                  <a:pt x="79310" y="90990"/>
                </a:lnTo>
                <a:lnTo>
                  <a:pt x="79310" y="90940"/>
                </a:lnTo>
                <a:lnTo>
                  <a:pt x="79300" y="90910"/>
                </a:lnTo>
                <a:lnTo>
                  <a:pt x="79290" y="90870"/>
                </a:lnTo>
                <a:lnTo>
                  <a:pt x="79270" y="90820"/>
                </a:lnTo>
                <a:lnTo>
                  <a:pt x="79230" y="90790"/>
                </a:lnTo>
                <a:lnTo>
                  <a:pt x="79220" y="90760"/>
                </a:lnTo>
                <a:lnTo>
                  <a:pt x="79210" y="90730"/>
                </a:lnTo>
                <a:lnTo>
                  <a:pt x="79190" y="90700"/>
                </a:lnTo>
                <a:lnTo>
                  <a:pt x="79160" y="90680"/>
                </a:lnTo>
                <a:lnTo>
                  <a:pt x="79150" y="90650"/>
                </a:lnTo>
                <a:lnTo>
                  <a:pt x="79150" y="90610"/>
                </a:lnTo>
                <a:lnTo>
                  <a:pt x="79140" y="90580"/>
                </a:lnTo>
                <a:lnTo>
                  <a:pt x="79110" y="90560"/>
                </a:lnTo>
                <a:lnTo>
                  <a:pt x="79090" y="90550"/>
                </a:lnTo>
                <a:lnTo>
                  <a:pt x="79060" y="90540"/>
                </a:lnTo>
                <a:lnTo>
                  <a:pt x="79030" y="90520"/>
                </a:lnTo>
                <a:lnTo>
                  <a:pt x="78990" y="90520"/>
                </a:lnTo>
                <a:lnTo>
                  <a:pt x="78980" y="90480"/>
                </a:lnTo>
                <a:lnTo>
                  <a:pt x="78990" y="90450"/>
                </a:lnTo>
                <a:lnTo>
                  <a:pt x="79010" y="90430"/>
                </a:lnTo>
                <a:lnTo>
                  <a:pt x="79010" y="90390"/>
                </a:lnTo>
                <a:lnTo>
                  <a:pt x="78990" y="90350"/>
                </a:lnTo>
                <a:lnTo>
                  <a:pt x="78970" y="90320"/>
                </a:lnTo>
                <a:lnTo>
                  <a:pt x="78940" y="90290"/>
                </a:lnTo>
                <a:lnTo>
                  <a:pt x="78930" y="90260"/>
                </a:lnTo>
                <a:lnTo>
                  <a:pt x="78930" y="90220"/>
                </a:lnTo>
                <a:lnTo>
                  <a:pt x="78900" y="90190"/>
                </a:lnTo>
                <a:lnTo>
                  <a:pt x="78880" y="90160"/>
                </a:lnTo>
                <a:lnTo>
                  <a:pt x="78880" y="90120"/>
                </a:lnTo>
                <a:lnTo>
                  <a:pt x="78870" y="90090"/>
                </a:lnTo>
                <a:lnTo>
                  <a:pt x="78840" y="90070"/>
                </a:lnTo>
                <a:lnTo>
                  <a:pt x="78800" y="90060"/>
                </a:lnTo>
                <a:lnTo>
                  <a:pt x="78780" y="90040"/>
                </a:lnTo>
                <a:lnTo>
                  <a:pt x="78740" y="90020"/>
                </a:lnTo>
                <a:lnTo>
                  <a:pt x="78700" y="90020"/>
                </a:lnTo>
                <a:lnTo>
                  <a:pt x="78670" y="90060"/>
                </a:lnTo>
                <a:lnTo>
                  <a:pt x="78650" y="90100"/>
                </a:lnTo>
                <a:lnTo>
                  <a:pt x="78640" y="90140"/>
                </a:lnTo>
                <a:lnTo>
                  <a:pt x="78610" y="90150"/>
                </a:lnTo>
                <a:lnTo>
                  <a:pt x="78580" y="90150"/>
                </a:lnTo>
                <a:lnTo>
                  <a:pt x="78540" y="90140"/>
                </a:lnTo>
                <a:lnTo>
                  <a:pt x="78510" y="90130"/>
                </a:lnTo>
                <a:lnTo>
                  <a:pt x="78490" y="90090"/>
                </a:lnTo>
                <a:lnTo>
                  <a:pt x="78440" y="90070"/>
                </a:lnTo>
                <a:lnTo>
                  <a:pt x="78390" y="90090"/>
                </a:lnTo>
                <a:lnTo>
                  <a:pt x="78340" y="90080"/>
                </a:lnTo>
                <a:lnTo>
                  <a:pt x="78310" y="90060"/>
                </a:lnTo>
                <a:lnTo>
                  <a:pt x="78270" y="90030"/>
                </a:lnTo>
                <a:lnTo>
                  <a:pt x="78230" y="90040"/>
                </a:lnTo>
                <a:lnTo>
                  <a:pt x="78190" y="90010"/>
                </a:lnTo>
                <a:lnTo>
                  <a:pt x="78150" y="90000"/>
                </a:lnTo>
                <a:lnTo>
                  <a:pt x="78120" y="89990"/>
                </a:lnTo>
                <a:lnTo>
                  <a:pt x="78080" y="89980"/>
                </a:lnTo>
                <a:lnTo>
                  <a:pt x="78040" y="89930"/>
                </a:lnTo>
                <a:lnTo>
                  <a:pt x="78060" y="89890"/>
                </a:lnTo>
                <a:lnTo>
                  <a:pt x="78030" y="89870"/>
                </a:lnTo>
                <a:lnTo>
                  <a:pt x="77990" y="89880"/>
                </a:lnTo>
                <a:lnTo>
                  <a:pt x="77940" y="89880"/>
                </a:lnTo>
                <a:lnTo>
                  <a:pt x="77890" y="89890"/>
                </a:lnTo>
                <a:lnTo>
                  <a:pt x="77840" y="89880"/>
                </a:lnTo>
                <a:lnTo>
                  <a:pt x="77810" y="89900"/>
                </a:lnTo>
                <a:lnTo>
                  <a:pt x="77780" y="89920"/>
                </a:lnTo>
                <a:lnTo>
                  <a:pt x="77750" y="89910"/>
                </a:lnTo>
                <a:lnTo>
                  <a:pt x="77740" y="89870"/>
                </a:lnTo>
                <a:lnTo>
                  <a:pt x="77730" y="89830"/>
                </a:lnTo>
                <a:lnTo>
                  <a:pt x="77720" y="89800"/>
                </a:lnTo>
                <a:lnTo>
                  <a:pt x="77700" y="89780"/>
                </a:lnTo>
                <a:lnTo>
                  <a:pt x="77650" y="89770"/>
                </a:lnTo>
                <a:lnTo>
                  <a:pt x="77640" y="89740"/>
                </a:lnTo>
                <a:lnTo>
                  <a:pt x="77620" y="89710"/>
                </a:lnTo>
                <a:lnTo>
                  <a:pt x="77590" y="89680"/>
                </a:lnTo>
                <a:lnTo>
                  <a:pt x="77590" y="89650"/>
                </a:lnTo>
                <a:lnTo>
                  <a:pt x="77570" y="89600"/>
                </a:lnTo>
                <a:lnTo>
                  <a:pt x="77570" y="89560"/>
                </a:lnTo>
                <a:lnTo>
                  <a:pt x="77600" y="89520"/>
                </a:lnTo>
                <a:lnTo>
                  <a:pt x="77590" y="89480"/>
                </a:lnTo>
                <a:lnTo>
                  <a:pt x="77570" y="89450"/>
                </a:lnTo>
                <a:lnTo>
                  <a:pt x="77570" y="89420"/>
                </a:lnTo>
                <a:lnTo>
                  <a:pt x="77560" y="89380"/>
                </a:lnTo>
                <a:lnTo>
                  <a:pt x="77520" y="89390"/>
                </a:lnTo>
                <a:lnTo>
                  <a:pt x="77470" y="89390"/>
                </a:lnTo>
                <a:lnTo>
                  <a:pt x="77460" y="89350"/>
                </a:lnTo>
                <a:lnTo>
                  <a:pt x="77450" y="89320"/>
                </a:lnTo>
                <a:lnTo>
                  <a:pt x="77440" y="89280"/>
                </a:lnTo>
                <a:lnTo>
                  <a:pt x="77400" y="89290"/>
                </a:lnTo>
                <a:lnTo>
                  <a:pt x="77380" y="89270"/>
                </a:lnTo>
                <a:lnTo>
                  <a:pt x="77330" y="89260"/>
                </a:lnTo>
                <a:lnTo>
                  <a:pt x="77300" y="89290"/>
                </a:lnTo>
                <a:lnTo>
                  <a:pt x="77270" y="89270"/>
                </a:lnTo>
                <a:lnTo>
                  <a:pt x="77240" y="89290"/>
                </a:lnTo>
                <a:lnTo>
                  <a:pt x="77210" y="89310"/>
                </a:lnTo>
                <a:lnTo>
                  <a:pt x="77180" y="89330"/>
                </a:lnTo>
                <a:lnTo>
                  <a:pt x="77150" y="89340"/>
                </a:lnTo>
                <a:lnTo>
                  <a:pt x="77120" y="89340"/>
                </a:lnTo>
                <a:lnTo>
                  <a:pt x="77090" y="89340"/>
                </a:lnTo>
                <a:lnTo>
                  <a:pt x="77060" y="89300"/>
                </a:lnTo>
                <a:lnTo>
                  <a:pt x="77060" y="89270"/>
                </a:lnTo>
                <a:lnTo>
                  <a:pt x="77070" y="89230"/>
                </a:lnTo>
                <a:lnTo>
                  <a:pt x="77100" y="89220"/>
                </a:lnTo>
                <a:lnTo>
                  <a:pt x="77110" y="89180"/>
                </a:lnTo>
                <a:lnTo>
                  <a:pt x="77140" y="89140"/>
                </a:lnTo>
                <a:lnTo>
                  <a:pt x="77150" y="89100"/>
                </a:lnTo>
                <a:lnTo>
                  <a:pt x="77130" y="89060"/>
                </a:lnTo>
                <a:lnTo>
                  <a:pt x="77090" y="89030"/>
                </a:lnTo>
                <a:lnTo>
                  <a:pt x="77070" y="88980"/>
                </a:lnTo>
                <a:lnTo>
                  <a:pt x="77050" y="88940"/>
                </a:lnTo>
                <a:lnTo>
                  <a:pt x="77060" y="88910"/>
                </a:lnTo>
                <a:lnTo>
                  <a:pt x="77060" y="88850"/>
                </a:lnTo>
                <a:lnTo>
                  <a:pt x="77020" y="88830"/>
                </a:lnTo>
                <a:lnTo>
                  <a:pt x="77020" y="88790"/>
                </a:lnTo>
                <a:lnTo>
                  <a:pt x="77020" y="88760"/>
                </a:lnTo>
                <a:lnTo>
                  <a:pt x="77020" y="88720"/>
                </a:lnTo>
                <a:lnTo>
                  <a:pt x="77010" y="88670"/>
                </a:lnTo>
                <a:lnTo>
                  <a:pt x="76980" y="88640"/>
                </a:lnTo>
                <a:lnTo>
                  <a:pt x="76970" y="88610"/>
                </a:lnTo>
                <a:lnTo>
                  <a:pt x="76930" y="88580"/>
                </a:lnTo>
                <a:lnTo>
                  <a:pt x="76920" y="88540"/>
                </a:lnTo>
                <a:lnTo>
                  <a:pt x="76920" y="88510"/>
                </a:lnTo>
                <a:lnTo>
                  <a:pt x="76910" y="88460"/>
                </a:lnTo>
                <a:lnTo>
                  <a:pt x="76890" y="88400"/>
                </a:lnTo>
                <a:lnTo>
                  <a:pt x="76860" y="88380"/>
                </a:lnTo>
                <a:lnTo>
                  <a:pt x="76830" y="88390"/>
                </a:lnTo>
                <a:lnTo>
                  <a:pt x="76780" y="88390"/>
                </a:lnTo>
                <a:lnTo>
                  <a:pt x="76730" y="88390"/>
                </a:lnTo>
                <a:lnTo>
                  <a:pt x="76700" y="88390"/>
                </a:lnTo>
                <a:lnTo>
                  <a:pt x="76670" y="88380"/>
                </a:lnTo>
                <a:lnTo>
                  <a:pt x="76620" y="88390"/>
                </a:lnTo>
                <a:lnTo>
                  <a:pt x="76580" y="88410"/>
                </a:lnTo>
                <a:lnTo>
                  <a:pt x="76550" y="88420"/>
                </a:lnTo>
                <a:lnTo>
                  <a:pt x="76510" y="88450"/>
                </a:lnTo>
                <a:lnTo>
                  <a:pt x="76480" y="88460"/>
                </a:lnTo>
                <a:lnTo>
                  <a:pt x="76450" y="88490"/>
                </a:lnTo>
                <a:lnTo>
                  <a:pt x="76430" y="88520"/>
                </a:lnTo>
                <a:lnTo>
                  <a:pt x="76400" y="88560"/>
                </a:lnTo>
                <a:lnTo>
                  <a:pt x="76370" y="88580"/>
                </a:lnTo>
                <a:lnTo>
                  <a:pt x="76340" y="88600"/>
                </a:lnTo>
                <a:lnTo>
                  <a:pt x="76320" y="88620"/>
                </a:lnTo>
                <a:lnTo>
                  <a:pt x="76290" y="88650"/>
                </a:lnTo>
                <a:lnTo>
                  <a:pt x="76250" y="88680"/>
                </a:lnTo>
                <a:lnTo>
                  <a:pt x="76220" y="88700"/>
                </a:lnTo>
                <a:lnTo>
                  <a:pt x="76180" y="88720"/>
                </a:lnTo>
                <a:lnTo>
                  <a:pt x="76140" y="88740"/>
                </a:lnTo>
                <a:lnTo>
                  <a:pt x="76110" y="88750"/>
                </a:lnTo>
                <a:lnTo>
                  <a:pt x="76080" y="88770"/>
                </a:lnTo>
                <a:lnTo>
                  <a:pt x="76050" y="88790"/>
                </a:lnTo>
                <a:lnTo>
                  <a:pt x="76030" y="88820"/>
                </a:lnTo>
                <a:lnTo>
                  <a:pt x="76020" y="88860"/>
                </a:lnTo>
                <a:lnTo>
                  <a:pt x="76030" y="88910"/>
                </a:lnTo>
                <a:lnTo>
                  <a:pt x="76060" y="88960"/>
                </a:lnTo>
                <a:lnTo>
                  <a:pt x="76090" y="89000"/>
                </a:lnTo>
                <a:lnTo>
                  <a:pt x="76110" y="89020"/>
                </a:lnTo>
                <a:lnTo>
                  <a:pt x="76140" y="89040"/>
                </a:lnTo>
                <a:lnTo>
                  <a:pt x="76160" y="89070"/>
                </a:lnTo>
                <a:lnTo>
                  <a:pt x="76190" y="89100"/>
                </a:lnTo>
                <a:lnTo>
                  <a:pt x="76210" y="89120"/>
                </a:lnTo>
                <a:lnTo>
                  <a:pt x="76230" y="89160"/>
                </a:lnTo>
                <a:lnTo>
                  <a:pt x="76220" y="89190"/>
                </a:lnTo>
                <a:lnTo>
                  <a:pt x="76190" y="89210"/>
                </a:lnTo>
                <a:lnTo>
                  <a:pt x="76140" y="89220"/>
                </a:lnTo>
                <a:lnTo>
                  <a:pt x="76100" y="89200"/>
                </a:lnTo>
                <a:lnTo>
                  <a:pt x="76060" y="89190"/>
                </a:lnTo>
                <a:lnTo>
                  <a:pt x="76040" y="89170"/>
                </a:lnTo>
                <a:lnTo>
                  <a:pt x="76010" y="89160"/>
                </a:lnTo>
                <a:lnTo>
                  <a:pt x="75980" y="89150"/>
                </a:lnTo>
                <a:lnTo>
                  <a:pt x="75940" y="89130"/>
                </a:lnTo>
                <a:lnTo>
                  <a:pt x="75910" y="89110"/>
                </a:lnTo>
                <a:lnTo>
                  <a:pt x="75870" y="89090"/>
                </a:lnTo>
                <a:lnTo>
                  <a:pt x="75830" y="89080"/>
                </a:lnTo>
                <a:lnTo>
                  <a:pt x="75800" y="89100"/>
                </a:lnTo>
                <a:lnTo>
                  <a:pt x="75760" y="89140"/>
                </a:lnTo>
                <a:lnTo>
                  <a:pt x="75740" y="89180"/>
                </a:lnTo>
                <a:lnTo>
                  <a:pt x="75740" y="89230"/>
                </a:lnTo>
                <a:lnTo>
                  <a:pt x="75740" y="89290"/>
                </a:lnTo>
                <a:lnTo>
                  <a:pt x="75760" y="89330"/>
                </a:lnTo>
                <a:lnTo>
                  <a:pt x="75780" y="89360"/>
                </a:lnTo>
                <a:lnTo>
                  <a:pt x="75810" y="89390"/>
                </a:lnTo>
                <a:lnTo>
                  <a:pt x="75840" y="89420"/>
                </a:lnTo>
                <a:lnTo>
                  <a:pt x="75840" y="89450"/>
                </a:lnTo>
                <a:lnTo>
                  <a:pt x="75840" y="89460"/>
                </a:lnTo>
                <a:lnTo>
                  <a:pt x="75820" y="89500"/>
                </a:lnTo>
                <a:lnTo>
                  <a:pt x="75790" y="89530"/>
                </a:lnTo>
                <a:lnTo>
                  <a:pt x="75760" y="89550"/>
                </a:lnTo>
                <a:lnTo>
                  <a:pt x="75740" y="89570"/>
                </a:lnTo>
                <a:lnTo>
                  <a:pt x="75710" y="89580"/>
                </a:lnTo>
                <a:lnTo>
                  <a:pt x="75680" y="89590"/>
                </a:lnTo>
                <a:lnTo>
                  <a:pt x="75670" y="89610"/>
                </a:lnTo>
                <a:lnTo>
                  <a:pt x="75650" y="89630"/>
                </a:lnTo>
                <a:lnTo>
                  <a:pt x="75650" y="89660"/>
                </a:lnTo>
                <a:lnTo>
                  <a:pt x="75660" y="89680"/>
                </a:lnTo>
                <a:lnTo>
                  <a:pt x="75660" y="89690"/>
                </a:lnTo>
                <a:lnTo>
                  <a:pt x="75660" y="89700"/>
                </a:lnTo>
                <a:lnTo>
                  <a:pt x="75660" y="89710"/>
                </a:lnTo>
                <a:lnTo>
                  <a:pt x="75650" y="89730"/>
                </a:lnTo>
                <a:lnTo>
                  <a:pt x="75620" y="89780"/>
                </a:lnTo>
                <a:lnTo>
                  <a:pt x="75590" y="89810"/>
                </a:lnTo>
                <a:lnTo>
                  <a:pt x="75550" y="89840"/>
                </a:lnTo>
                <a:lnTo>
                  <a:pt x="75520" y="89850"/>
                </a:lnTo>
                <a:lnTo>
                  <a:pt x="75480" y="89860"/>
                </a:lnTo>
                <a:lnTo>
                  <a:pt x="75450" y="89860"/>
                </a:lnTo>
                <a:lnTo>
                  <a:pt x="75420" y="89860"/>
                </a:lnTo>
                <a:lnTo>
                  <a:pt x="75380" y="89860"/>
                </a:lnTo>
                <a:lnTo>
                  <a:pt x="75340" y="89860"/>
                </a:lnTo>
                <a:lnTo>
                  <a:pt x="75300" y="89850"/>
                </a:lnTo>
                <a:lnTo>
                  <a:pt x="75260" y="89850"/>
                </a:lnTo>
                <a:lnTo>
                  <a:pt x="75230" y="89830"/>
                </a:lnTo>
                <a:lnTo>
                  <a:pt x="75190" y="89820"/>
                </a:lnTo>
                <a:lnTo>
                  <a:pt x="75140" y="89820"/>
                </a:lnTo>
                <a:lnTo>
                  <a:pt x="75090" y="89830"/>
                </a:lnTo>
                <a:lnTo>
                  <a:pt x="75060" y="89850"/>
                </a:lnTo>
                <a:lnTo>
                  <a:pt x="75030" y="89860"/>
                </a:lnTo>
                <a:lnTo>
                  <a:pt x="75000" y="89870"/>
                </a:lnTo>
                <a:lnTo>
                  <a:pt x="74970" y="89880"/>
                </a:lnTo>
                <a:lnTo>
                  <a:pt x="74960" y="89880"/>
                </a:lnTo>
                <a:lnTo>
                  <a:pt x="74920" y="89890"/>
                </a:lnTo>
                <a:lnTo>
                  <a:pt x="74890" y="89890"/>
                </a:lnTo>
                <a:lnTo>
                  <a:pt x="74850" y="89900"/>
                </a:lnTo>
                <a:lnTo>
                  <a:pt x="74820" y="89920"/>
                </a:lnTo>
                <a:lnTo>
                  <a:pt x="74800" y="89930"/>
                </a:lnTo>
                <a:lnTo>
                  <a:pt x="74790" y="89940"/>
                </a:lnTo>
                <a:lnTo>
                  <a:pt x="74790" y="89930"/>
                </a:lnTo>
                <a:lnTo>
                  <a:pt x="74780" y="89920"/>
                </a:lnTo>
                <a:lnTo>
                  <a:pt x="74780" y="89910"/>
                </a:lnTo>
                <a:lnTo>
                  <a:pt x="74780" y="89900"/>
                </a:lnTo>
                <a:lnTo>
                  <a:pt x="74770" y="89890"/>
                </a:lnTo>
                <a:lnTo>
                  <a:pt x="74770" y="89880"/>
                </a:lnTo>
                <a:lnTo>
                  <a:pt x="74760" y="89880"/>
                </a:lnTo>
                <a:lnTo>
                  <a:pt x="74750" y="89870"/>
                </a:lnTo>
                <a:lnTo>
                  <a:pt x="74740" y="89870"/>
                </a:lnTo>
                <a:lnTo>
                  <a:pt x="74730" y="89870"/>
                </a:lnTo>
                <a:lnTo>
                  <a:pt x="74720" y="89860"/>
                </a:lnTo>
                <a:lnTo>
                  <a:pt x="74710" y="89860"/>
                </a:lnTo>
                <a:lnTo>
                  <a:pt x="74700" y="89860"/>
                </a:lnTo>
                <a:lnTo>
                  <a:pt x="74690" y="89850"/>
                </a:lnTo>
                <a:lnTo>
                  <a:pt x="74680" y="89850"/>
                </a:lnTo>
                <a:lnTo>
                  <a:pt x="74670" y="89850"/>
                </a:lnTo>
                <a:lnTo>
                  <a:pt x="74660" y="89840"/>
                </a:lnTo>
                <a:lnTo>
                  <a:pt x="74650" y="89840"/>
                </a:lnTo>
                <a:lnTo>
                  <a:pt x="74650" y="89830"/>
                </a:lnTo>
                <a:lnTo>
                  <a:pt x="74640" y="89830"/>
                </a:lnTo>
                <a:lnTo>
                  <a:pt x="74640" y="89820"/>
                </a:lnTo>
                <a:lnTo>
                  <a:pt x="74630" y="89810"/>
                </a:lnTo>
                <a:lnTo>
                  <a:pt x="74620" y="89790"/>
                </a:lnTo>
                <a:lnTo>
                  <a:pt x="74620" y="89780"/>
                </a:lnTo>
                <a:lnTo>
                  <a:pt x="74620" y="89770"/>
                </a:lnTo>
                <a:lnTo>
                  <a:pt x="74620" y="89760"/>
                </a:lnTo>
                <a:lnTo>
                  <a:pt x="74630" y="89760"/>
                </a:lnTo>
                <a:lnTo>
                  <a:pt x="74630" y="89750"/>
                </a:lnTo>
                <a:lnTo>
                  <a:pt x="74650" y="89740"/>
                </a:lnTo>
                <a:lnTo>
                  <a:pt x="74670" y="89730"/>
                </a:lnTo>
                <a:lnTo>
                  <a:pt x="74690" y="89720"/>
                </a:lnTo>
                <a:lnTo>
                  <a:pt x="74700" y="89720"/>
                </a:lnTo>
                <a:lnTo>
                  <a:pt x="74710" y="89710"/>
                </a:lnTo>
                <a:lnTo>
                  <a:pt x="74720" y="89710"/>
                </a:lnTo>
                <a:lnTo>
                  <a:pt x="74730" y="89700"/>
                </a:lnTo>
                <a:lnTo>
                  <a:pt x="74740" y="89700"/>
                </a:lnTo>
                <a:lnTo>
                  <a:pt x="74770" y="89700"/>
                </a:lnTo>
                <a:lnTo>
                  <a:pt x="74790" y="89700"/>
                </a:lnTo>
                <a:lnTo>
                  <a:pt x="74800" y="89700"/>
                </a:lnTo>
                <a:lnTo>
                  <a:pt x="74810" y="89700"/>
                </a:lnTo>
                <a:lnTo>
                  <a:pt x="74830" y="89700"/>
                </a:lnTo>
                <a:lnTo>
                  <a:pt x="74850" y="89700"/>
                </a:lnTo>
                <a:lnTo>
                  <a:pt x="74870" y="89700"/>
                </a:lnTo>
                <a:lnTo>
                  <a:pt x="74880" y="89690"/>
                </a:lnTo>
                <a:lnTo>
                  <a:pt x="74890" y="89690"/>
                </a:lnTo>
                <a:lnTo>
                  <a:pt x="74900" y="89680"/>
                </a:lnTo>
                <a:lnTo>
                  <a:pt x="74920" y="89670"/>
                </a:lnTo>
                <a:lnTo>
                  <a:pt x="74930" y="89670"/>
                </a:lnTo>
                <a:lnTo>
                  <a:pt x="74940" y="89660"/>
                </a:lnTo>
                <a:lnTo>
                  <a:pt x="74950" y="89660"/>
                </a:lnTo>
                <a:lnTo>
                  <a:pt x="74970" y="89650"/>
                </a:lnTo>
                <a:lnTo>
                  <a:pt x="74970" y="89640"/>
                </a:lnTo>
                <a:lnTo>
                  <a:pt x="74980" y="89640"/>
                </a:lnTo>
                <a:lnTo>
                  <a:pt x="74980" y="89630"/>
                </a:lnTo>
                <a:lnTo>
                  <a:pt x="74990" y="89620"/>
                </a:lnTo>
                <a:lnTo>
                  <a:pt x="74990" y="89610"/>
                </a:lnTo>
                <a:lnTo>
                  <a:pt x="74990" y="89600"/>
                </a:lnTo>
                <a:lnTo>
                  <a:pt x="74990" y="89590"/>
                </a:lnTo>
                <a:lnTo>
                  <a:pt x="74990" y="89580"/>
                </a:lnTo>
                <a:lnTo>
                  <a:pt x="74980" y="89570"/>
                </a:lnTo>
                <a:lnTo>
                  <a:pt x="74980" y="89550"/>
                </a:lnTo>
                <a:lnTo>
                  <a:pt x="74970" y="89540"/>
                </a:lnTo>
                <a:lnTo>
                  <a:pt x="74970" y="89530"/>
                </a:lnTo>
                <a:lnTo>
                  <a:pt x="74960" y="89530"/>
                </a:lnTo>
                <a:lnTo>
                  <a:pt x="74960" y="89520"/>
                </a:lnTo>
                <a:lnTo>
                  <a:pt x="74950" y="89510"/>
                </a:lnTo>
                <a:lnTo>
                  <a:pt x="74940" y="89500"/>
                </a:lnTo>
                <a:lnTo>
                  <a:pt x="74930" y="89490"/>
                </a:lnTo>
                <a:lnTo>
                  <a:pt x="74920" y="89490"/>
                </a:lnTo>
                <a:lnTo>
                  <a:pt x="74910" y="89490"/>
                </a:lnTo>
                <a:lnTo>
                  <a:pt x="74900" y="89480"/>
                </a:lnTo>
                <a:lnTo>
                  <a:pt x="74890" y="89480"/>
                </a:lnTo>
                <a:lnTo>
                  <a:pt x="74880" y="89480"/>
                </a:lnTo>
                <a:lnTo>
                  <a:pt x="74870" y="89480"/>
                </a:lnTo>
                <a:lnTo>
                  <a:pt x="74860" y="89490"/>
                </a:lnTo>
                <a:lnTo>
                  <a:pt x="74850" y="89490"/>
                </a:lnTo>
                <a:lnTo>
                  <a:pt x="74840" y="89500"/>
                </a:lnTo>
                <a:lnTo>
                  <a:pt x="74830" y="89500"/>
                </a:lnTo>
                <a:lnTo>
                  <a:pt x="74820" y="89510"/>
                </a:lnTo>
                <a:lnTo>
                  <a:pt x="74810" y="89520"/>
                </a:lnTo>
                <a:lnTo>
                  <a:pt x="74800" y="89530"/>
                </a:lnTo>
                <a:lnTo>
                  <a:pt x="74790" y="89530"/>
                </a:lnTo>
                <a:lnTo>
                  <a:pt x="74780" y="89540"/>
                </a:lnTo>
                <a:lnTo>
                  <a:pt x="74770" y="89540"/>
                </a:lnTo>
                <a:lnTo>
                  <a:pt x="74760" y="89550"/>
                </a:lnTo>
                <a:lnTo>
                  <a:pt x="74750" y="89550"/>
                </a:lnTo>
                <a:lnTo>
                  <a:pt x="74740" y="89550"/>
                </a:lnTo>
                <a:lnTo>
                  <a:pt x="74730" y="89550"/>
                </a:lnTo>
                <a:lnTo>
                  <a:pt x="74720" y="89550"/>
                </a:lnTo>
                <a:lnTo>
                  <a:pt x="74710" y="89540"/>
                </a:lnTo>
                <a:lnTo>
                  <a:pt x="74700" y="89530"/>
                </a:lnTo>
                <a:lnTo>
                  <a:pt x="74700" y="89520"/>
                </a:lnTo>
                <a:lnTo>
                  <a:pt x="74700" y="89510"/>
                </a:lnTo>
                <a:lnTo>
                  <a:pt x="74700" y="89500"/>
                </a:lnTo>
                <a:lnTo>
                  <a:pt x="74710" y="89490"/>
                </a:lnTo>
                <a:lnTo>
                  <a:pt x="74710" y="89470"/>
                </a:lnTo>
                <a:lnTo>
                  <a:pt x="74710" y="89460"/>
                </a:lnTo>
                <a:lnTo>
                  <a:pt x="74720" y="89450"/>
                </a:lnTo>
                <a:lnTo>
                  <a:pt x="74720" y="89440"/>
                </a:lnTo>
                <a:lnTo>
                  <a:pt x="74720" y="89430"/>
                </a:lnTo>
                <a:lnTo>
                  <a:pt x="74720" y="89420"/>
                </a:lnTo>
                <a:lnTo>
                  <a:pt x="74720" y="89410"/>
                </a:lnTo>
                <a:lnTo>
                  <a:pt x="74720" y="89400"/>
                </a:lnTo>
                <a:lnTo>
                  <a:pt x="74720" y="89390"/>
                </a:lnTo>
                <a:lnTo>
                  <a:pt x="74720" y="89380"/>
                </a:lnTo>
                <a:lnTo>
                  <a:pt x="74710" y="89360"/>
                </a:lnTo>
                <a:lnTo>
                  <a:pt x="74710" y="89350"/>
                </a:lnTo>
                <a:lnTo>
                  <a:pt x="74710" y="89340"/>
                </a:lnTo>
                <a:lnTo>
                  <a:pt x="74710" y="89330"/>
                </a:lnTo>
                <a:lnTo>
                  <a:pt x="74710" y="89320"/>
                </a:lnTo>
                <a:lnTo>
                  <a:pt x="74710" y="89310"/>
                </a:lnTo>
                <a:lnTo>
                  <a:pt x="74710" y="89290"/>
                </a:lnTo>
                <a:lnTo>
                  <a:pt x="74710" y="89280"/>
                </a:lnTo>
                <a:lnTo>
                  <a:pt x="74720" y="89270"/>
                </a:lnTo>
                <a:lnTo>
                  <a:pt x="74730" y="89270"/>
                </a:lnTo>
                <a:lnTo>
                  <a:pt x="74740" y="89260"/>
                </a:lnTo>
                <a:lnTo>
                  <a:pt x="74750" y="89260"/>
                </a:lnTo>
                <a:lnTo>
                  <a:pt x="74760" y="89270"/>
                </a:lnTo>
                <a:lnTo>
                  <a:pt x="74770" y="89270"/>
                </a:lnTo>
                <a:lnTo>
                  <a:pt x="74780" y="89270"/>
                </a:lnTo>
                <a:lnTo>
                  <a:pt x="74800" y="89280"/>
                </a:lnTo>
                <a:lnTo>
                  <a:pt x="74810" y="89280"/>
                </a:lnTo>
                <a:lnTo>
                  <a:pt x="74820" y="89290"/>
                </a:lnTo>
                <a:lnTo>
                  <a:pt x="74830" y="89290"/>
                </a:lnTo>
                <a:lnTo>
                  <a:pt x="74840" y="89300"/>
                </a:lnTo>
                <a:lnTo>
                  <a:pt x="74850" y="89300"/>
                </a:lnTo>
                <a:lnTo>
                  <a:pt x="74860" y="89310"/>
                </a:lnTo>
                <a:lnTo>
                  <a:pt x="74870" y="89310"/>
                </a:lnTo>
                <a:lnTo>
                  <a:pt x="74880" y="89310"/>
                </a:lnTo>
                <a:lnTo>
                  <a:pt x="74890" y="89310"/>
                </a:lnTo>
                <a:lnTo>
                  <a:pt x="74900" y="89310"/>
                </a:lnTo>
                <a:lnTo>
                  <a:pt x="74900" y="89300"/>
                </a:lnTo>
                <a:lnTo>
                  <a:pt x="74900" y="89290"/>
                </a:lnTo>
                <a:lnTo>
                  <a:pt x="74910" y="89290"/>
                </a:lnTo>
                <a:lnTo>
                  <a:pt x="74910" y="89280"/>
                </a:lnTo>
                <a:lnTo>
                  <a:pt x="74910" y="89270"/>
                </a:lnTo>
                <a:lnTo>
                  <a:pt x="74910" y="89260"/>
                </a:lnTo>
                <a:lnTo>
                  <a:pt x="74920" y="89240"/>
                </a:lnTo>
                <a:lnTo>
                  <a:pt x="74920" y="89230"/>
                </a:lnTo>
                <a:lnTo>
                  <a:pt x="74920" y="89210"/>
                </a:lnTo>
                <a:lnTo>
                  <a:pt x="74920" y="89190"/>
                </a:lnTo>
                <a:lnTo>
                  <a:pt x="74920" y="89180"/>
                </a:lnTo>
                <a:lnTo>
                  <a:pt x="74910" y="89170"/>
                </a:lnTo>
                <a:lnTo>
                  <a:pt x="74900" y="89160"/>
                </a:lnTo>
                <a:lnTo>
                  <a:pt x="74890" y="89150"/>
                </a:lnTo>
                <a:lnTo>
                  <a:pt x="74880" y="89140"/>
                </a:lnTo>
                <a:lnTo>
                  <a:pt x="74870" y="89150"/>
                </a:lnTo>
                <a:lnTo>
                  <a:pt x="74860" y="89150"/>
                </a:lnTo>
                <a:lnTo>
                  <a:pt x="74850" y="89150"/>
                </a:lnTo>
                <a:lnTo>
                  <a:pt x="74840" y="89160"/>
                </a:lnTo>
                <a:lnTo>
                  <a:pt x="74830" y="89160"/>
                </a:lnTo>
                <a:lnTo>
                  <a:pt x="74820" y="89160"/>
                </a:lnTo>
                <a:lnTo>
                  <a:pt x="74810" y="89160"/>
                </a:lnTo>
                <a:lnTo>
                  <a:pt x="74800" y="89160"/>
                </a:lnTo>
                <a:lnTo>
                  <a:pt x="74790" y="89160"/>
                </a:lnTo>
                <a:lnTo>
                  <a:pt x="74780" y="89160"/>
                </a:lnTo>
                <a:lnTo>
                  <a:pt x="74770" y="89150"/>
                </a:lnTo>
                <a:lnTo>
                  <a:pt x="74770" y="89140"/>
                </a:lnTo>
                <a:lnTo>
                  <a:pt x="74770" y="89130"/>
                </a:lnTo>
                <a:lnTo>
                  <a:pt x="74770" y="89120"/>
                </a:lnTo>
                <a:lnTo>
                  <a:pt x="74770" y="89110"/>
                </a:lnTo>
                <a:lnTo>
                  <a:pt x="74770" y="89100"/>
                </a:lnTo>
                <a:lnTo>
                  <a:pt x="74770" y="89090"/>
                </a:lnTo>
                <a:lnTo>
                  <a:pt x="74770" y="89080"/>
                </a:lnTo>
                <a:lnTo>
                  <a:pt x="74760" y="89080"/>
                </a:lnTo>
                <a:lnTo>
                  <a:pt x="74760" y="89070"/>
                </a:lnTo>
                <a:lnTo>
                  <a:pt x="74750" y="89070"/>
                </a:lnTo>
                <a:lnTo>
                  <a:pt x="74740" y="89070"/>
                </a:lnTo>
                <a:lnTo>
                  <a:pt x="74730" y="89070"/>
                </a:lnTo>
                <a:lnTo>
                  <a:pt x="74710" y="89070"/>
                </a:lnTo>
                <a:lnTo>
                  <a:pt x="74700" y="89070"/>
                </a:lnTo>
                <a:lnTo>
                  <a:pt x="74690" y="89070"/>
                </a:lnTo>
                <a:lnTo>
                  <a:pt x="74690" y="89060"/>
                </a:lnTo>
                <a:lnTo>
                  <a:pt x="74680" y="89050"/>
                </a:lnTo>
                <a:lnTo>
                  <a:pt x="74670" y="89030"/>
                </a:lnTo>
                <a:lnTo>
                  <a:pt x="74670" y="89020"/>
                </a:lnTo>
                <a:lnTo>
                  <a:pt x="74670" y="89010"/>
                </a:lnTo>
                <a:lnTo>
                  <a:pt x="74670" y="89000"/>
                </a:lnTo>
                <a:lnTo>
                  <a:pt x="74670" y="88990"/>
                </a:lnTo>
                <a:lnTo>
                  <a:pt x="74680" y="88980"/>
                </a:lnTo>
                <a:lnTo>
                  <a:pt x="74670" y="88970"/>
                </a:lnTo>
                <a:lnTo>
                  <a:pt x="74670" y="88960"/>
                </a:lnTo>
                <a:lnTo>
                  <a:pt x="74670" y="88950"/>
                </a:lnTo>
                <a:lnTo>
                  <a:pt x="74660" y="88940"/>
                </a:lnTo>
                <a:lnTo>
                  <a:pt x="74660" y="88930"/>
                </a:lnTo>
                <a:lnTo>
                  <a:pt x="74640" y="88920"/>
                </a:lnTo>
                <a:lnTo>
                  <a:pt x="74640" y="88910"/>
                </a:lnTo>
                <a:lnTo>
                  <a:pt x="74630" y="88910"/>
                </a:lnTo>
                <a:lnTo>
                  <a:pt x="74630" y="88900"/>
                </a:lnTo>
                <a:lnTo>
                  <a:pt x="74620" y="88890"/>
                </a:lnTo>
                <a:lnTo>
                  <a:pt x="74620" y="88870"/>
                </a:lnTo>
                <a:lnTo>
                  <a:pt x="74620" y="88860"/>
                </a:lnTo>
                <a:lnTo>
                  <a:pt x="74620" y="88840"/>
                </a:lnTo>
                <a:lnTo>
                  <a:pt x="74620" y="88830"/>
                </a:lnTo>
                <a:lnTo>
                  <a:pt x="74620" y="88810"/>
                </a:lnTo>
                <a:lnTo>
                  <a:pt x="74620" y="88800"/>
                </a:lnTo>
                <a:lnTo>
                  <a:pt x="74630" y="88790"/>
                </a:lnTo>
                <a:lnTo>
                  <a:pt x="74640" y="88790"/>
                </a:lnTo>
                <a:lnTo>
                  <a:pt x="74640" y="88780"/>
                </a:lnTo>
                <a:lnTo>
                  <a:pt x="74650" y="88780"/>
                </a:lnTo>
                <a:lnTo>
                  <a:pt x="74650" y="88770"/>
                </a:lnTo>
                <a:lnTo>
                  <a:pt x="74660" y="88760"/>
                </a:lnTo>
                <a:lnTo>
                  <a:pt x="74660" y="88750"/>
                </a:lnTo>
                <a:lnTo>
                  <a:pt x="74650" y="88740"/>
                </a:lnTo>
                <a:lnTo>
                  <a:pt x="74650" y="88730"/>
                </a:lnTo>
                <a:lnTo>
                  <a:pt x="74640" y="88730"/>
                </a:lnTo>
                <a:lnTo>
                  <a:pt x="74640" y="88720"/>
                </a:lnTo>
                <a:lnTo>
                  <a:pt x="74630" y="88720"/>
                </a:lnTo>
                <a:lnTo>
                  <a:pt x="74620" y="88710"/>
                </a:lnTo>
                <a:lnTo>
                  <a:pt x="74610" y="88710"/>
                </a:lnTo>
                <a:lnTo>
                  <a:pt x="74600" y="88710"/>
                </a:lnTo>
                <a:lnTo>
                  <a:pt x="74600" y="88720"/>
                </a:lnTo>
                <a:lnTo>
                  <a:pt x="74590" y="88720"/>
                </a:lnTo>
                <a:lnTo>
                  <a:pt x="74590" y="88730"/>
                </a:lnTo>
                <a:lnTo>
                  <a:pt x="74590" y="88740"/>
                </a:lnTo>
                <a:lnTo>
                  <a:pt x="74590" y="88750"/>
                </a:lnTo>
                <a:lnTo>
                  <a:pt x="74580" y="88740"/>
                </a:lnTo>
                <a:lnTo>
                  <a:pt x="74570" y="88740"/>
                </a:lnTo>
                <a:lnTo>
                  <a:pt x="74570" y="88730"/>
                </a:lnTo>
                <a:lnTo>
                  <a:pt x="74570" y="88720"/>
                </a:lnTo>
                <a:lnTo>
                  <a:pt x="74580" y="88710"/>
                </a:lnTo>
                <a:lnTo>
                  <a:pt x="74580" y="88700"/>
                </a:lnTo>
                <a:lnTo>
                  <a:pt x="74580" y="88690"/>
                </a:lnTo>
                <a:lnTo>
                  <a:pt x="74570" y="88680"/>
                </a:lnTo>
                <a:lnTo>
                  <a:pt x="74550" y="88670"/>
                </a:lnTo>
                <a:lnTo>
                  <a:pt x="74540" y="88670"/>
                </a:lnTo>
                <a:lnTo>
                  <a:pt x="74540" y="88660"/>
                </a:lnTo>
                <a:lnTo>
                  <a:pt x="74540" y="88650"/>
                </a:lnTo>
                <a:lnTo>
                  <a:pt x="74540" y="88640"/>
                </a:lnTo>
                <a:lnTo>
                  <a:pt x="74530" y="88640"/>
                </a:lnTo>
                <a:lnTo>
                  <a:pt x="74530" y="88630"/>
                </a:lnTo>
                <a:lnTo>
                  <a:pt x="74530" y="88620"/>
                </a:lnTo>
                <a:lnTo>
                  <a:pt x="74520" y="88620"/>
                </a:lnTo>
                <a:lnTo>
                  <a:pt x="74510" y="88610"/>
                </a:lnTo>
                <a:lnTo>
                  <a:pt x="74500" y="88610"/>
                </a:lnTo>
                <a:lnTo>
                  <a:pt x="74490" y="88610"/>
                </a:lnTo>
                <a:lnTo>
                  <a:pt x="74480" y="88610"/>
                </a:lnTo>
                <a:lnTo>
                  <a:pt x="74460" y="88590"/>
                </a:lnTo>
                <a:lnTo>
                  <a:pt x="74450" y="88590"/>
                </a:lnTo>
                <a:lnTo>
                  <a:pt x="74440" y="88570"/>
                </a:lnTo>
                <a:lnTo>
                  <a:pt x="74430" y="88570"/>
                </a:lnTo>
                <a:lnTo>
                  <a:pt x="74410" y="88560"/>
                </a:lnTo>
                <a:lnTo>
                  <a:pt x="74410" y="88550"/>
                </a:lnTo>
                <a:lnTo>
                  <a:pt x="74400" y="88540"/>
                </a:lnTo>
                <a:lnTo>
                  <a:pt x="74390" y="88530"/>
                </a:lnTo>
                <a:lnTo>
                  <a:pt x="74380" y="88530"/>
                </a:lnTo>
                <a:lnTo>
                  <a:pt x="74370" y="88510"/>
                </a:lnTo>
                <a:lnTo>
                  <a:pt x="74360" y="88500"/>
                </a:lnTo>
                <a:lnTo>
                  <a:pt x="74360" y="88490"/>
                </a:lnTo>
                <a:lnTo>
                  <a:pt x="74350" y="88480"/>
                </a:lnTo>
                <a:lnTo>
                  <a:pt x="74350" y="88470"/>
                </a:lnTo>
                <a:lnTo>
                  <a:pt x="74340" y="88470"/>
                </a:lnTo>
                <a:lnTo>
                  <a:pt x="74340" y="88460"/>
                </a:lnTo>
                <a:lnTo>
                  <a:pt x="74330" y="88450"/>
                </a:lnTo>
                <a:lnTo>
                  <a:pt x="74330" y="88440"/>
                </a:lnTo>
                <a:lnTo>
                  <a:pt x="74320" y="88440"/>
                </a:lnTo>
                <a:lnTo>
                  <a:pt x="74310" y="88430"/>
                </a:lnTo>
                <a:lnTo>
                  <a:pt x="74300" y="88430"/>
                </a:lnTo>
                <a:lnTo>
                  <a:pt x="74300" y="88420"/>
                </a:lnTo>
                <a:lnTo>
                  <a:pt x="74300" y="88410"/>
                </a:lnTo>
                <a:lnTo>
                  <a:pt x="74290" y="88400"/>
                </a:lnTo>
                <a:lnTo>
                  <a:pt x="74290" y="88390"/>
                </a:lnTo>
                <a:lnTo>
                  <a:pt x="74280" y="88380"/>
                </a:lnTo>
                <a:lnTo>
                  <a:pt x="74270" y="88370"/>
                </a:lnTo>
                <a:lnTo>
                  <a:pt x="74270" y="88360"/>
                </a:lnTo>
                <a:lnTo>
                  <a:pt x="74260" y="88360"/>
                </a:lnTo>
                <a:lnTo>
                  <a:pt x="74250" y="88360"/>
                </a:lnTo>
                <a:lnTo>
                  <a:pt x="74240" y="88350"/>
                </a:lnTo>
                <a:lnTo>
                  <a:pt x="74230" y="88350"/>
                </a:lnTo>
                <a:lnTo>
                  <a:pt x="74220" y="88350"/>
                </a:lnTo>
                <a:lnTo>
                  <a:pt x="74210" y="88350"/>
                </a:lnTo>
                <a:lnTo>
                  <a:pt x="74200" y="88350"/>
                </a:lnTo>
                <a:lnTo>
                  <a:pt x="74190" y="88350"/>
                </a:lnTo>
                <a:lnTo>
                  <a:pt x="74180" y="88350"/>
                </a:lnTo>
                <a:lnTo>
                  <a:pt x="74180" y="88340"/>
                </a:lnTo>
                <a:lnTo>
                  <a:pt x="74190" y="88330"/>
                </a:lnTo>
                <a:lnTo>
                  <a:pt x="74190" y="88320"/>
                </a:lnTo>
                <a:lnTo>
                  <a:pt x="74190" y="88310"/>
                </a:lnTo>
                <a:lnTo>
                  <a:pt x="74200" y="88310"/>
                </a:lnTo>
                <a:lnTo>
                  <a:pt x="74200" y="88300"/>
                </a:lnTo>
                <a:lnTo>
                  <a:pt x="74200" y="88290"/>
                </a:lnTo>
                <a:lnTo>
                  <a:pt x="74200" y="88280"/>
                </a:lnTo>
                <a:lnTo>
                  <a:pt x="74200" y="88270"/>
                </a:lnTo>
                <a:lnTo>
                  <a:pt x="74200" y="88260"/>
                </a:lnTo>
                <a:lnTo>
                  <a:pt x="74190" y="88250"/>
                </a:lnTo>
                <a:lnTo>
                  <a:pt x="74180" y="88240"/>
                </a:lnTo>
                <a:lnTo>
                  <a:pt x="74170" y="88230"/>
                </a:lnTo>
                <a:lnTo>
                  <a:pt x="74170" y="88220"/>
                </a:lnTo>
                <a:lnTo>
                  <a:pt x="74160" y="88210"/>
                </a:lnTo>
                <a:lnTo>
                  <a:pt x="74160" y="88200"/>
                </a:lnTo>
                <a:lnTo>
                  <a:pt x="74160" y="88190"/>
                </a:lnTo>
                <a:lnTo>
                  <a:pt x="74160" y="88180"/>
                </a:lnTo>
                <a:lnTo>
                  <a:pt x="74160" y="88170"/>
                </a:lnTo>
                <a:lnTo>
                  <a:pt x="74170" y="88160"/>
                </a:lnTo>
                <a:lnTo>
                  <a:pt x="74170" y="88140"/>
                </a:lnTo>
                <a:lnTo>
                  <a:pt x="74170" y="88130"/>
                </a:lnTo>
                <a:lnTo>
                  <a:pt x="74170" y="88120"/>
                </a:lnTo>
                <a:lnTo>
                  <a:pt x="74160" y="88120"/>
                </a:lnTo>
                <a:lnTo>
                  <a:pt x="74160" y="88110"/>
                </a:lnTo>
                <a:lnTo>
                  <a:pt x="74160" y="88100"/>
                </a:lnTo>
                <a:lnTo>
                  <a:pt x="74160" y="88090"/>
                </a:lnTo>
                <a:lnTo>
                  <a:pt x="74160" y="88070"/>
                </a:lnTo>
                <a:lnTo>
                  <a:pt x="74170" y="88050"/>
                </a:lnTo>
                <a:lnTo>
                  <a:pt x="74170" y="88040"/>
                </a:lnTo>
                <a:lnTo>
                  <a:pt x="74170" y="88030"/>
                </a:lnTo>
                <a:lnTo>
                  <a:pt x="74180" y="88020"/>
                </a:lnTo>
                <a:lnTo>
                  <a:pt x="74180" y="88010"/>
                </a:lnTo>
                <a:lnTo>
                  <a:pt x="74180" y="88000"/>
                </a:lnTo>
                <a:lnTo>
                  <a:pt x="74180" y="87990"/>
                </a:lnTo>
                <a:lnTo>
                  <a:pt x="74170" y="87990"/>
                </a:lnTo>
                <a:lnTo>
                  <a:pt x="74160" y="87990"/>
                </a:lnTo>
                <a:lnTo>
                  <a:pt x="74160" y="87980"/>
                </a:lnTo>
                <a:lnTo>
                  <a:pt x="74150" y="87980"/>
                </a:lnTo>
                <a:lnTo>
                  <a:pt x="74140" y="87980"/>
                </a:lnTo>
                <a:lnTo>
                  <a:pt x="74130" y="87980"/>
                </a:lnTo>
                <a:lnTo>
                  <a:pt x="74130" y="87970"/>
                </a:lnTo>
                <a:lnTo>
                  <a:pt x="74130" y="87960"/>
                </a:lnTo>
                <a:lnTo>
                  <a:pt x="74140" y="87960"/>
                </a:lnTo>
                <a:lnTo>
                  <a:pt x="74150" y="87950"/>
                </a:lnTo>
                <a:lnTo>
                  <a:pt x="74160" y="87950"/>
                </a:lnTo>
                <a:lnTo>
                  <a:pt x="74170" y="87940"/>
                </a:lnTo>
                <a:lnTo>
                  <a:pt x="74180" y="87930"/>
                </a:lnTo>
                <a:lnTo>
                  <a:pt x="74180" y="87920"/>
                </a:lnTo>
                <a:lnTo>
                  <a:pt x="74190" y="87910"/>
                </a:lnTo>
                <a:lnTo>
                  <a:pt x="74190" y="87900"/>
                </a:lnTo>
                <a:lnTo>
                  <a:pt x="74200" y="87890"/>
                </a:lnTo>
                <a:lnTo>
                  <a:pt x="74200" y="87880"/>
                </a:lnTo>
                <a:lnTo>
                  <a:pt x="74200" y="87870"/>
                </a:lnTo>
                <a:lnTo>
                  <a:pt x="74200" y="87850"/>
                </a:lnTo>
                <a:lnTo>
                  <a:pt x="74200" y="87840"/>
                </a:lnTo>
                <a:lnTo>
                  <a:pt x="74200" y="87830"/>
                </a:lnTo>
                <a:lnTo>
                  <a:pt x="74200" y="87820"/>
                </a:lnTo>
                <a:lnTo>
                  <a:pt x="74190" y="87820"/>
                </a:lnTo>
                <a:lnTo>
                  <a:pt x="74190" y="87810"/>
                </a:lnTo>
                <a:lnTo>
                  <a:pt x="74180" y="87810"/>
                </a:lnTo>
                <a:lnTo>
                  <a:pt x="74180" y="87800"/>
                </a:lnTo>
                <a:lnTo>
                  <a:pt x="74180" y="87790"/>
                </a:lnTo>
                <a:lnTo>
                  <a:pt x="74180" y="87770"/>
                </a:lnTo>
                <a:lnTo>
                  <a:pt x="74170" y="87760"/>
                </a:lnTo>
                <a:lnTo>
                  <a:pt x="74170" y="87750"/>
                </a:lnTo>
                <a:lnTo>
                  <a:pt x="74160" y="87750"/>
                </a:lnTo>
                <a:lnTo>
                  <a:pt x="74160" y="87740"/>
                </a:lnTo>
                <a:lnTo>
                  <a:pt x="74150" y="87740"/>
                </a:lnTo>
                <a:lnTo>
                  <a:pt x="74140" y="87740"/>
                </a:lnTo>
                <a:lnTo>
                  <a:pt x="74130" y="87740"/>
                </a:lnTo>
                <a:lnTo>
                  <a:pt x="74120" y="87730"/>
                </a:lnTo>
                <a:lnTo>
                  <a:pt x="74120" y="87720"/>
                </a:lnTo>
                <a:lnTo>
                  <a:pt x="74110" y="87710"/>
                </a:lnTo>
                <a:lnTo>
                  <a:pt x="74110" y="87700"/>
                </a:lnTo>
                <a:lnTo>
                  <a:pt x="74110" y="87690"/>
                </a:lnTo>
                <a:lnTo>
                  <a:pt x="74110" y="87680"/>
                </a:lnTo>
                <a:lnTo>
                  <a:pt x="74110" y="87670"/>
                </a:lnTo>
                <a:lnTo>
                  <a:pt x="74110" y="87660"/>
                </a:lnTo>
                <a:lnTo>
                  <a:pt x="74100" y="87660"/>
                </a:lnTo>
                <a:lnTo>
                  <a:pt x="74100" y="87650"/>
                </a:lnTo>
                <a:lnTo>
                  <a:pt x="74090" y="87650"/>
                </a:lnTo>
                <a:lnTo>
                  <a:pt x="74090" y="87640"/>
                </a:lnTo>
                <a:lnTo>
                  <a:pt x="74080" y="87630"/>
                </a:lnTo>
                <a:lnTo>
                  <a:pt x="74070" y="87630"/>
                </a:lnTo>
                <a:lnTo>
                  <a:pt x="74060" y="87630"/>
                </a:lnTo>
                <a:lnTo>
                  <a:pt x="74050" y="87630"/>
                </a:lnTo>
                <a:lnTo>
                  <a:pt x="74050" y="87640"/>
                </a:lnTo>
                <a:lnTo>
                  <a:pt x="74040" y="87640"/>
                </a:lnTo>
                <a:lnTo>
                  <a:pt x="74030" y="87650"/>
                </a:lnTo>
                <a:lnTo>
                  <a:pt x="74030" y="87640"/>
                </a:lnTo>
                <a:lnTo>
                  <a:pt x="74020" y="87640"/>
                </a:lnTo>
                <a:lnTo>
                  <a:pt x="74020" y="87630"/>
                </a:lnTo>
                <a:lnTo>
                  <a:pt x="74020" y="87620"/>
                </a:lnTo>
                <a:lnTo>
                  <a:pt x="74020" y="87610"/>
                </a:lnTo>
                <a:lnTo>
                  <a:pt x="74020" y="87600"/>
                </a:lnTo>
                <a:lnTo>
                  <a:pt x="74030" y="87590"/>
                </a:lnTo>
                <a:lnTo>
                  <a:pt x="74030" y="87580"/>
                </a:lnTo>
                <a:lnTo>
                  <a:pt x="74030" y="87570"/>
                </a:lnTo>
                <a:lnTo>
                  <a:pt x="74020" y="87570"/>
                </a:lnTo>
                <a:lnTo>
                  <a:pt x="74020" y="87560"/>
                </a:lnTo>
                <a:lnTo>
                  <a:pt x="74010" y="87560"/>
                </a:lnTo>
                <a:lnTo>
                  <a:pt x="74000" y="87550"/>
                </a:lnTo>
                <a:lnTo>
                  <a:pt x="73990" y="87550"/>
                </a:lnTo>
                <a:lnTo>
                  <a:pt x="73990" y="87540"/>
                </a:lnTo>
                <a:lnTo>
                  <a:pt x="73980" y="87540"/>
                </a:lnTo>
                <a:lnTo>
                  <a:pt x="73980" y="87530"/>
                </a:lnTo>
                <a:lnTo>
                  <a:pt x="73970" y="87520"/>
                </a:lnTo>
                <a:lnTo>
                  <a:pt x="73960" y="87520"/>
                </a:lnTo>
                <a:lnTo>
                  <a:pt x="73960" y="87510"/>
                </a:lnTo>
                <a:lnTo>
                  <a:pt x="73950" y="87510"/>
                </a:lnTo>
                <a:lnTo>
                  <a:pt x="73940" y="87510"/>
                </a:lnTo>
                <a:lnTo>
                  <a:pt x="73940" y="87500"/>
                </a:lnTo>
                <a:lnTo>
                  <a:pt x="73940" y="87490"/>
                </a:lnTo>
                <a:lnTo>
                  <a:pt x="73940" y="87480"/>
                </a:lnTo>
                <a:lnTo>
                  <a:pt x="73940" y="87470"/>
                </a:lnTo>
                <a:lnTo>
                  <a:pt x="73950" y="87470"/>
                </a:lnTo>
                <a:lnTo>
                  <a:pt x="73950" y="87460"/>
                </a:lnTo>
                <a:lnTo>
                  <a:pt x="73960" y="87450"/>
                </a:lnTo>
                <a:lnTo>
                  <a:pt x="73970" y="87440"/>
                </a:lnTo>
                <a:lnTo>
                  <a:pt x="73970" y="87430"/>
                </a:lnTo>
                <a:lnTo>
                  <a:pt x="73970" y="87420"/>
                </a:lnTo>
                <a:lnTo>
                  <a:pt x="73970" y="87410"/>
                </a:lnTo>
                <a:lnTo>
                  <a:pt x="73980" y="87400"/>
                </a:lnTo>
                <a:lnTo>
                  <a:pt x="73980" y="87390"/>
                </a:lnTo>
                <a:lnTo>
                  <a:pt x="73990" y="87380"/>
                </a:lnTo>
                <a:lnTo>
                  <a:pt x="73990" y="87370"/>
                </a:lnTo>
                <a:lnTo>
                  <a:pt x="73980" y="87370"/>
                </a:lnTo>
                <a:lnTo>
                  <a:pt x="73980" y="87360"/>
                </a:lnTo>
                <a:lnTo>
                  <a:pt x="73980" y="87350"/>
                </a:lnTo>
                <a:lnTo>
                  <a:pt x="73980" y="87340"/>
                </a:lnTo>
                <a:lnTo>
                  <a:pt x="73980" y="87330"/>
                </a:lnTo>
                <a:lnTo>
                  <a:pt x="73980" y="87320"/>
                </a:lnTo>
                <a:lnTo>
                  <a:pt x="73970" y="87320"/>
                </a:lnTo>
                <a:lnTo>
                  <a:pt x="73960" y="87320"/>
                </a:lnTo>
                <a:lnTo>
                  <a:pt x="73950" y="87310"/>
                </a:lnTo>
                <a:lnTo>
                  <a:pt x="73940" y="87310"/>
                </a:lnTo>
                <a:lnTo>
                  <a:pt x="73930" y="87300"/>
                </a:lnTo>
                <a:lnTo>
                  <a:pt x="73920" y="87300"/>
                </a:lnTo>
                <a:lnTo>
                  <a:pt x="73920" y="87290"/>
                </a:lnTo>
                <a:lnTo>
                  <a:pt x="73920" y="87300"/>
                </a:lnTo>
                <a:lnTo>
                  <a:pt x="73910" y="87300"/>
                </a:lnTo>
                <a:lnTo>
                  <a:pt x="73900" y="87300"/>
                </a:lnTo>
                <a:lnTo>
                  <a:pt x="73900" y="87310"/>
                </a:lnTo>
                <a:lnTo>
                  <a:pt x="73900" y="87320"/>
                </a:lnTo>
                <a:lnTo>
                  <a:pt x="73890" y="87320"/>
                </a:lnTo>
                <a:lnTo>
                  <a:pt x="73890" y="87330"/>
                </a:lnTo>
                <a:lnTo>
                  <a:pt x="73880" y="87340"/>
                </a:lnTo>
                <a:lnTo>
                  <a:pt x="73870" y="87340"/>
                </a:lnTo>
                <a:lnTo>
                  <a:pt x="73870" y="87350"/>
                </a:lnTo>
                <a:lnTo>
                  <a:pt x="73860" y="87360"/>
                </a:lnTo>
                <a:lnTo>
                  <a:pt x="73850" y="87370"/>
                </a:lnTo>
                <a:lnTo>
                  <a:pt x="73840" y="87370"/>
                </a:lnTo>
                <a:lnTo>
                  <a:pt x="73830" y="87370"/>
                </a:lnTo>
                <a:lnTo>
                  <a:pt x="73820" y="87370"/>
                </a:lnTo>
                <a:lnTo>
                  <a:pt x="73810" y="87360"/>
                </a:lnTo>
                <a:lnTo>
                  <a:pt x="73800" y="87360"/>
                </a:lnTo>
                <a:lnTo>
                  <a:pt x="73800" y="87350"/>
                </a:lnTo>
                <a:lnTo>
                  <a:pt x="73790" y="87350"/>
                </a:lnTo>
                <a:lnTo>
                  <a:pt x="73780" y="87350"/>
                </a:lnTo>
                <a:lnTo>
                  <a:pt x="73770" y="87350"/>
                </a:lnTo>
                <a:lnTo>
                  <a:pt x="73760" y="87350"/>
                </a:lnTo>
                <a:lnTo>
                  <a:pt x="73750" y="87350"/>
                </a:lnTo>
                <a:lnTo>
                  <a:pt x="73750" y="87340"/>
                </a:lnTo>
                <a:lnTo>
                  <a:pt x="73740" y="87340"/>
                </a:lnTo>
                <a:lnTo>
                  <a:pt x="73740" y="87330"/>
                </a:lnTo>
                <a:lnTo>
                  <a:pt x="73740" y="87320"/>
                </a:lnTo>
                <a:lnTo>
                  <a:pt x="73750" y="87310"/>
                </a:lnTo>
                <a:lnTo>
                  <a:pt x="73740" y="87310"/>
                </a:lnTo>
                <a:lnTo>
                  <a:pt x="73740" y="87300"/>
                </a:lnTo>
                <a:lnTo>
                  <a:pt x="73730" y="87300"/>
                </a:lnTo>
                <a:lnTo>
                  <a:pt x="73730" y="87310"/>
                </a:lnTo>
                <a:lnTo>
                  <a:pt x="73720" y="87310"/>
                </a:lnTo>
                <a:lnTo>
                  <a:pt x="73710" y="87320"/>
                </a:lnTo>
                <a:lnTo>
                  <a:pt x="73700" y="87320"/>
                </a:lnTo>
                <a:lnTo>
                  <a:pt x="73690" y="87310"/>
                </a:lnTo>
                <a:lnTo>
                  <a:pt x="73680" y="87300"/>
                </a:lnTo>
                <a:lnTo>
                  <a:pt x="73670" y="87290"/>
                </a:lnTo>
                <a:lnTo>
                  <a:pt x="73670" y="87280"/>
                </a:lnTo>
                <a:lnTo>
                  <a:pt x="73670" y="87270"/>
                </a:lnTo>
                <a:lnTo>
                  <a:pt x="73660" y="87270"/>
                </a:lnTo>
                <a:lnTo>
                  <a:pt x="73660" y="87260"/>
                </a:lnTo>
                <a:lnTo>
                  <a:pt x="73650" y="87260"/>
                </a:lnTo>
                <a:lnTo>
                  <a:pt x="73650" y="87250"/>
                </a:lnTo>
                <a:lnTo>
                  <a:pt x="73640" y="87250"/>
                </a:lnTo>
                <a:lnTo>
                  <a:pt x="73640" y="87240"/>
                </a:lnTo>
                <a:lnTo>
                  <a:pt x="73640" y="87230"/>
                </a:lnTo>
                <a:lnTo>
                  <a:pt x="73640" y="87220"/>
                </a:lnTo>
                <a:lnTo>
                  <a:pt x="73630" y="87220"/>
                </a:lnTo>
                <a:lnTo>
                  <a:pt x="73630" y="87210"/>
                </a:lnTo>
                <a:lnTo>
                  <a:pt x="73620" y="87210"/>
                </a:lnTo>
                <a:lnTo>
                  <a:pt x="73620" y="87220"/>
                </a:lnTo>
                <a:lnTo>
                  <a:pt x="73610" y="87220"/>
                </a:lnTo>
                <a:lnTo>
                  <a:pt x="73600" y="87220"/>
                </a:lnTo>
                <a:lnTo>
                  <a:pt x="73600" y="87210"/>
                </a:lnTo>
                <a:lnTo>
                  <a:pt x="73590" y="87210"/>
                </a:lnTo>
                <a:lnTo>
                  <a:pt x="73580" y="87210"/>
                </a:lnTo>
                <a:lnTo>
                  <a:pt x="73580" y="87200"/>
                </a:lnTo>
                <a:lnTo>
                  <a:pt x="73570" y="87200"/>
                </a:lnTo>
                <a:lnTo>
                  <a:pt x="73560" y="87200"/>
                </a:lnTo>
                <a:lnTo>
                  <a:pt x="73550" y="87200"/>
                </a:lnTo>
                <a:lnTo>
                  <a:pt x="73540" y="87200"/>
                </a:lnTo>
                <a:lnTo>
                  <a:pt x="73530" y="87200"/>
                </a:lnTo>
                <a:lnTo>
                  <a:pt x="73520" y="87200"/>
                </a:lnTo>
                <a:lnTo>
                  <a:pt x="73520" y="87210"/>
                </a:lnTo>
                <a:lnTo>
                  <a:pt x="73510" y="87220"/>
                </a:lnTo>
                <a:lnTo>
                  <a:pt x="73500" y="87220"/>
                </a:lnTo>
                <a:lnTo>
                  <a:pt x="73490" y="87220"/>
                </a:lnTo>
                <a:lnTo>
                  <a:pt x="73480" y="87220"/>
                </a:lnTo>
                <a:lnTo>
                  <a:pt x="73480" y="87210"/>
                </a:lnTo>
                <a:lnTo>
                  <a:pt x="73470" y="87210"/>
                </a:lnTo>
                <a:lnTo>
                  <a:pt x="73470" y="87200"/>
                </a:lnTo>
                <a:lnTo>
                  <a:pt x="73460" y="87200"/>
                </a:lnTo>
                <a:lnTo>
                  <a:pt x="73460" y="87190"/>
                </a:lnTo>
                <a:lnTo>
                  <a:pt x="73450" y="87190"/>
                </a:lnTo>
                <a:lnTo>
                  <a:pt x="73450" y="87180"/>
                </a:lnTo>
                <a:lnTo>
                  <a:pt x="73450" y="87170"/>
                </a:lnTo>
                <a:lnTo>
                  <a:pt x="73460" y="87170"/>
                </a:lnTo>
                <a:lnTo>
                  <a:pt x="73470" y="87170"/>
                </a:lnTo>
                <a:lnTo>
                  <a:pt x="73470" y="87160"/>
                </a:lnTo>
                <a:lnTo>
                  <a:pt x="73460" y="87150"/>
                </a:lnTo>
                <a:lnTo>
                  <a:pt x="73460" y="87140"/>
                </a:lnTo>
                <a:lnTo>
                  <a:pt x="73460" y="87130"/>
                </a:lnTo>
                <a:lnTo>
                  <a:pt x="73460" y="87120"/>
                </a:lnTo>
                <a:lnTo>
                  <a:pt x="73450" y="87120"/>
                </a:lnTo>
                <a:lnTo>
                  <a:pt x="73450" y="87110"/>
                </a:lnTo>
                <a:lnTo>
                  <a:pt x="73440" y="87110"/>
                </a:lnTo>
                <a:lnTo>
                  <a:pt x="73440" y="87100"/>
                </a:lnTo>
                <a:lnTo>
                  <a:pt x="73430" y="87090"/>
                </a:lnTo>
                <a:lnTo>
                  <a:pt x="73430" y="87080"/>
                </a:lnTo>
                <a:lnTo>
                  <a:pt x="73430" y="87070"/>
                </a:lnTo>
                <a:lnTo>
                  <a:pt x="73420" y="87060"/>
                </a:lnTo>
                <a:lnTo>
                  <a:pt x="73420" y="87050"/>
                </a:lnTo>
                <a:lnTo>
                  <a:pt x="73410" y="87050"/>
                </a:lnTo>
                <a:lnTo>
                  <a:pt x="73400" y="87050"/>
                </a:lnTo>
                <a:lnTo>
                  <a:pt x="73390" y="87050"/>
                </a:lnTo>
                <a:lnTo>
                  <a:pt x="73380" y="87050"/>
                </a:lnTo>
                <a:lnTo>
                  <a:pt x="73380" y="87040"/>
                </a:lnTo>
                <a:lnTo>
                  <a:pt x="73380" y="87030"/>
                </a:lnTo>
                <a:lnTo>
                  <a:pt x="73370" y="87020"/>
                </a:lnTo>
                <a:lnTo>
                  <a:pt x="73370" y="87010"/>
                </a:lnTo>
                <a:lnTo>
                  <a:pt x="73380" y="87000"/>
                </a:lnTo>
                <a:lnTo>
                  <a:pt x="73380" y="86990"/>
                </a:lnTo>
                <a:lnTo>
                  <a:pt x="73380" y="86980"/>
                </a:lnTo>
                <a:lnTo>
                  <a:pt x="73390" y="86970"/>
                </a:lnTo>
                <a:lnTo>
                  <a:pt x="73380" y="86970"/>
                </a:lnTo>
                <a:lnTo>
                  <a:pt x="73370" y="86970"/>
                </a:lnTo>
                <a:lnTo>
                  <a:pt x="73360" y="86970"/>
                </a:lnTo>
                <a:lnTo>
                  <a:pt x="73360" y="86980"/>
                </a:lnTo>
                <a:lnTo>
                  <a:pt x="73350" y="86980"/>
                </a:lnTo>
                <a:lnTo>
                  <a:pt x="73350" y="86970"/>
                </a:lnTo>
                <a:lnTo>
                  <a:pt x="73340" y="86970"/>
                </a:lnTo>
                <a:lnTo>
                  <a:pt x="73340" y="86960"/>
                </a:lnTo>
                <a:lnTo>
                  <a:pt x="73340" y="86950"/>
                </a:lnTo>
                <a:lnTo>
                  <a:pt x="73340" y="86940"/>
                </a:lnTo>
                <a:lnTo>
                  <a:pt x="73350" y="86940"/>
                </a:lnTo>
                <a:lnTo>
                  <a:pt x="73350" y="86930"/>
                </a:lnTo>
                <a:lnTo>
                  <a:pt x="73340" y="86930"/>
                </a:lnTo>
                <a:lnTo>
                  <a:pt x="73330" y="86940"/>
                </a:lnTo>
                <a:lnTo>
                  <a:pt x="73320" y="86940"/>
                </a:lnTo>
                <a:lnTo>
                  <a:pt x="73320" y="86930"/>
                </a:lnTo>
                <a:lnTo>
                  <a:pt x="73320" y="86920"/>
                </a:lnTo>
                <a:lnTo>
                  <a:pt x="73330" y="86920"/>
                </a:lnTo>
                <a:lnTo>
                  <a:pt x="73330" y="86910"/>
                </a:lnTo>
                <a:lnTo>
                  <a:pt x="73330" y="86900"/>
                </a:lnTo>
                <a:lnTo>
                  <a:pt x="73320" y="86900"/>
                </a:lnTo>
                <a:lnTo>
                  <a:pt x="73320" y="86890"/>
                </a:lnTo>
                <a:lnTo>
                  <a:pt x="73310" y="86890"/>
                </a:lnTo>
                <a:lnTo>
                  <a:pt x="73310" y="86880"/>
                </a:lnTo>
                <a:lnTo>
                  <a:pt x="73320" y="86880"/>
                </a:lnTo>
                <a:lnTo>
                  <a:pt x="73330" y="86880"/>
                </a:lnTo>
                <a:lnTo>
                  <a:pt x="73340" y="86880"/>
                </a:lnTo>
                <a:lnTo>
                  <a:pt x="73340" y="86890"/>
                </a:lnTo>
                <a:lnTo>
                  <a:pt x="73340" y="86880"/>
                </a:lnTo>
                <a:lnTo>
                  <a:pt x="73350" y="86880"/>
                </a:lnTo>
                <a:lnTo>
                  <a:pt x="73350" y="86870"/>
                </a:lnTo>
                <a:lnTo>
                  <a:pt x="73340" y="86870"/>
                </a:lnTo>
                <a:lnTo>
                  <a:pt x="73340" y="86860"/>
                </a:lnTo>
                <a:lnTo>
                  <a:pt x="73330" y="86850"/>
                </a:lnTo>
                <a:lnTo>
                  <a:pt x="73330" y="86840"/>
                </a:lnTo>
                <a:lnTo>
                  <a:pt x="73320" y="86840"/>
                </a:lnTo>
                <a:lnTo>
                  <a:pt x="73310" y="86840"/>
                </a:lnTo>
                <a:lnTo>
                  <a:pt x="73300" y="86840"/>
                </a:lnTo>
                <a:lnTo>
                  <a:pt x="73300" y="86850"/>
                </a:lnTo>
                <a:lnTo>
                  <a:pt x="73290" y="86850"/>
                </a:lnTo>
                <a:lnTo>
                  <a:pt x="73290" y="86860"/>
                </a:lnTo>
                <a:lnTo>
                  <a:pt x="73280" y="86860"/>
                </a:lnTo>
                <a:lnTo>
                  <a:pt x="73280" y="86850"/>
                </a:lnTo>
                <a:lnTo>
                  <a:pt x="73270" y="86850"/>
                </a:lnTo>
                <a:lnTo>
                  <a:pt x="73260" y="86850"/>
                </a:lnTo>
                <a:lnTo>
                  <a:pt x="73250" y="86860"/>
                </a:lnTo>
                <a:lnTo>
                  <a:pt x="73250" y="86870"/>
                </a:lnTo>
                <a:lnTo>
                  <a:pt x="73240" y="86870"/>
                </a:lnTo>
                <a:lnTo>
                  <a:pt x="73240" y="86880"/>
                </a:lnTo>
                <a:lnTo>
                  <a:pt x="73240" y="86890"/>
                </a:lnTo>
                <a:lnTo>
                  <a:pt x="73240" y="86900"/>
                </a:lnTo>
                <a:lnTo>
                  <a:pt x="73230" y="86900"/>
                </a:lnTo>
                <a:lnTo>
                  <a:pt x="73220" y="86900"/>
                </a:lnTo>
                <a:lnTo>
                  <a:pt x="73210" y="86890"/>
                </a:lnTo>
                <a:lnTo>
                  <a:pt x="73200" y="86890"/>
                </a:lnTo>
                <a:lnTo>
                  <a:pt x="73200" y="86880"/>
                </a:lnTo>
                <a:lnTo>
                  <a:pt x="73190" y="86880"/>
                </a:lnTo>
                <a:lnTo>
                  <a:pt x="73180" y="86880"/>
                </a:lnTo>
                <a:lnTo>
                  <a:pt x="73180" y="86870"/>
                </a:lnTo>
                <a:lnTo>
                  <a:pt x="73180" y="86860"/>
                </a:lnTo>
                <a:lnTo>
                  <a:pt x="73180" y="86850"/>
                </a:lnTo>
                <a:lnTo>
                  <a:pt x="73190" y="86850"/>
                </a:lnTo>
                <a:lnTo>
                  <a:pt x="73190" y="86840"/>
                </a:lnTo>
                <a:lnTo>
                  <a:pt x="73190" y="86830"/>
                </a:lnTo>
                <a:lnTo>
                  <a:pt x="73200" y="86830"/>
                </a:lnTo>
                <a:lnTo>
                  <a:pt x="73200" y="86820"/>
                </a:lnTo>
                <a:lnTo>
                  <a:pt x="73210" y="86820"/>
                </a:lnTo>
                <a:lnTo>
                  <a:pt x="73220" y="86820"/>
                </a:lnTo>
                <a:lnTo>
                  <a:pt x="73220" y="86810"/>
                </a:lnTo>
                <a:lnTo>
                  <a:pt x="73220" y="86800"/>
                </a:lnTo>
                <a:lnTo>
                  <a:pt x="73230" y="86800"/>
                </a:lnTo>
                <a:lnTo>
                  <a:pt x="73230" y="86790"/>
                </a:lnTo>
                <a:lnTo>
                  <a:pt x="73230" y="86780"/>
                </a:lnTo>
                <a:lnTo>
                  <a:pt x="73240" y="86770"/>
                </a:lnTo>
                <a:lnTo>
                  <a:pt x="73230" y="86760"/>
                </a:lnTo>
                <a:lnTo>
                  <a:pt x="73230" y="86770"/>
                </a:lnTo>
                <a:lnTo>
                  <a:pt x="73220" y="86770"/>
                </a:lnTo>
                <a:lnTo>
                  <a:pt x="73220" y="86780"/>
                </a:lnTo>
                <a:lnTo>
                  <a:pt x="73210" y="86780"/>
                </a:lnTo>
                <a:lnTo>
                  <a:pt x="73210" y="86770"/>
                </a:lnTo>
                <a:lnTo>
                  <a:pt x="73210" y="86760"/>
                </a:lnTo>
                <a:lnTo>
                  <a:pt x="73210" y="86750"/>
                </a:lnTo>
                <a:lnTo>
                  <a:pt x="73200" y="86750"/>
                </a:lnTo>
                <a:lnTo>
                  <a:pt x="73190" y="86740"/>
                </a:lnTo>
                <a:lnTo>
                  <a:pt x="73180" y="86740"/>
                </a:lnTo>
                <a:lnTo>
                  <a:pt x="73170" y="86740"/>
                </a:lnTo>
                <a:lnTo>
                  <a:pt x="73170" y="86730"/>
                </a:lnTo>
                <a:lnTo>
                  <a:pt x="73160" y="86730"/>
                </a:lnTo>
                <a:lnTo>
                  <a:pt x="73160" y="86720"/>
                </a:lnTo>
                <a:lnTo>
                  <a:pt x="73170" y="86720"/>
                </a:lnTo>
                <a:lnTo>
                  <a:pt x="73170" y="86710"/>
                </a:lnTo>
                <a:lnTo>
                  <a:pt x="73180" y="86710"/>
                </a:lnTo>
                <a:lnTo>
                  <a:pt x="73180" y="86700"/>
                </a:lnTo>
                <a:lnTo>
                  <a:pt x="73190" y="86700"/>
                </a:lnTo>
                <a:lnTo>
                  <a:pt x="73190" y="86690"/>
                </a:lnTo>
                <a:lnTo>
                  <a:pt x="73190" y="86680"/>
                </a:lnTo>
                <a:lnTo>
                  <a:pt x="73190" y="86670"/>
                </a:lnTo>
                <a:lnTo>
                  <a:pt x="73190" y="86660"/>
                </a:lnTo>
                <a:lnTo>
                  <a:pt x="73190" y="86650"/>
                </a:lnTo>
                <a:lnTo>
                  <a:pt x="73190" y="86640"/>
                </a:lnTo>
                <a:lnTo>
                  <a:pt x="73180" y="86640"/>
                </a:lnTo>
                <a:lnTo>
                  <a:pt x="73180" y="86630"/>
                </a:lnTo>
                <a:lnTo>
                  <a:pt x="73170" y="86630"/>
                </a:lnTo>
                <a:lnTo>
                  <a:pt x="73160" y="86630"/>
                </a:lnTo>
                <a:lnTo>
                  <a:pt x="73160" y="86620"/>
                </a:lnTo>
                <a:lnTo>
                  <a:pt x="73150" y="86620"/>
                </a:lnTo>
                <a:lnTo>
                  <a:pt x="73150" y="86610"/>
                </a:lnTo>
                <a:lnTo>
                  <a:pt x="73140" y="86600"/>
                </a:lnTo>
                <a:lnTo>
                  <a:pt x="73140" y="86590"/>
                </a:lnTo>
                <a:lnTo>
                  <a:pt x="73140" y="86580"/>
                </a:lnTo>
                <a:lnTo>
                  <a:pt x="73140" y="86570"/>
                </a:lnTo>
                <a:lnTo>
                  <a:pt x="73150" y="86570"/>
                </a:lnTo>
                <a:lnTo>
                  <a:pt x="73150" y="86560"/>
                </a:lnTo>
                <a:lnTo>
                  <a:pt x="73150" y="86550"/>
                </a:lnTo>
                <a:lnTo>
                  <a:pt x="73140" y="86550"/>
                </a:lnTo>
                <a:lnTo>
                  <a:pt x="73130" y="86550"/>
                </a:lnTo>
                <a:lnTo>
                  <a:pt x="73120" y="86550"/>
                </a:lnTo>
                <a:lnTo>
                  <a:pt x="73120" y="86540"/>
                </a:lnTo>
                <a:lnTo>
                  <a:pt x="73120" y="86530"/>
                </a:lnTo>
                <a:lnTo>
                  <a:pt x="73120" y="86520"/>
                </a:lnTo>
                <a:lnTo>
                  <a:pt x="73130" y="86520"/>
                </a:lnTo>
                <a:lnTo>
                  <a:pt x="73130" y="86510"/>
                </a:lnTo>
                <a:lnTo>
                  <a:pt x="73130" y="86500"/>
                </a:lnTo>
                <a:lnTo>
                  <a:pt x="73140" y="86490"/>
                </a:lnTo>
                <a:lnTo>
                  <a:pt x="73150" y="86490"/>
                </a:lnTo>
                <a:lnTo>
                  <a:pt x="73160" y="86490"/>
                </a:lnTo>
                <a:lnTo>
                  <a:pt x="73170" y="86480"/>
                </a:lnTo>
                <a:lnTo>
                  <a:pt x="73180" y="86480"/>
                </a:lnTo>
                <a:lnTo>
                  <a:pt x="73190" y="86470"/>
                </a:lnTo>
                <a:lnTo>
                  <a:pt x="73200" y="86460"/>
                </a:lnTo>
                <a:lnTo>
                  <a:pt x="73210" y="86460"/>
                </a:lnTo>
                <a:lnTo>
                  <a:pt x="73210" y="86450"/>
                </a:lnTo>
                <a:lnTo>
                  <a:pt x="73200" y="86450"/>
                </a:lnTo>
                <a:lnTo>
                  <a:pt x="73200" y="86440"/>
                </a:lnTo>
                <a:lnTo>
                  <a:pt x="73190" y="86440"/>
                </a:lnTo>
                <a:lnTo>
                  <a:pt x="73190" y="86430"/>
                </a:lnTo>
                <a:lnTo>
                  <a:pt x="73190" y="86420"/>
                </a:lnTo>
                <a:lnTo>
                  <a:pt x="73200" y="86420"/>
                </a:lnTo>
                <a:lnTo>
                  <a:pt x="73200" y="86430"/>
                </a:lnTo>
                <a:lnTo>
                  <a:pt x="73210" y="86430"/>
                </a:lnTo>
                <a:lnTo>
                  <a:pt x="73220" y="86430"/>
                </a:lnTo>
                <a:lnTo>
                  <a:pt x="73230" y="86430"/>
                </a:lnTo>
                <a:lnTo>
                  <a:pt x="73230" y="86440"/>
                </a:lnTo>
                <a:lnTo>
                  <a:pt x="73240" y="86440"/>
                </a:lnTo>
                <a:lnTo>
                  <a:pt x="73240" y="86430"/>
                </a:lnTo>
                <a:lnTo>
                  <a:pt x="73250" y="86420"/>
                </a:lnTo>
                <a:lnTo>
                  <a:pt x="73260" y="86420"/>
                </a:lnTo>
                <a:lnTo>
                  <a:pt x="73270" y="86420"/>
                </a:lnTo>
                <a:lnTo>
                  <a:pt x="73270" y="86410"/>
                </a:lnTo>
                <a:lnTo>
                  <a:pt x="73270" y="86400"/>
                </a:lnTo>
                <a:lnTo>
                  <a:pt x="73270" y="86390"/>
                </a:lnTo>
                <a:lnTo>
                  <a:pt x="73280" y="86390"/>
                </a:lnTo>
                <a:lnTo>
                  <a:pt x="73280" y="86380"/>
                </a:lnTo>
                <a:lnTo>
                  <a:pt x="73290" y="86380"/>
                </a:lnTo>
                <a:lnTo>
                  <a:pt x="73300" y="86370"/>
                </a:lnTo>
                <a:lnTo>
                  <a:pt x="73310" y="86370"/>
                </a:lnTo>
                <a:lnTo>
                  <a:pt x="73310" y="86360"/>
                </a:lnTo>
                <a:lnTo>
                  <a:pt x="73320" y="86350"/>
                </a:lnTo>
                <a:lnTo>
                  <a:pt x="73310" y="86350"/>
                </a:lnTo>
                <a:lnTo>
                  <a:pt x="73310" y="86340"/>
                </a:lnTo>
                <a:lnTo>
                  <a:pt x="73300" y="86340"/>
                </a:lnTo>
                <a:lnTo>
                  <a:pt x="73290" y="86340"/>
                </a:lnTo>
                <a:lnTo>
                  <a:pt x="73280" y="86340"/>
                </a:lnTo>
                <a:lnTo>
                  <a:pt x="73270" y="86330"/>
                </a:lnTo>
                <a:lnTo>
                  <a:pt x="73260" y="86340"/>
                </a:lnTo>
                <a:lnTo>
                  <a:pt x="73250" y="86330"/>
                </a:lnTo>
                <a:lnTo>
                  <a:pt x="73240" y="86330"/>
                </a:lnTo>
                <a:lnTo>
                  <a:pt x="73230" y="86320"/>
                </a:lnTo>
                <a:lnTo>
                  <a:pt x="73230" y="86310"/>
                </a:lnTo>
                <a:lnTo>
                  <a:pt x="73230" y="86300"/>
                </a:lnTo>
                <a:lnTo>
                  <a:pt x="73230" y="86290"/>
                </a:lnTo>
                <a:lnTo>
                  <a:pt x="73230" y="86280"/>
                </a:lnTo>
                <a:lnTo>
                  <a:pt x="73240" y="86280"/>
                </a:lnTo>
                <a:lnTo>
                  <a:pt x="73240" y="86270"/>
                </a:lnTo>
                <a:lnTo>
                  <a:pt x="73240" y="86260"/>
                </a:lnTo>
                <a:lnTo>
                  <a:pt x="73240" y="86250"/>
                </a:lnTo>
                <a:lnTo>
                  <a:pt x="73230" y="86250"/>
                </a:lnTo>
                <a:lnTo>
                  <a:pt x="73230" y="86240"/>
                </a:lnTo>
                <a:lnTo>
                  <a:pt x="73220" y="86250"/>
                </a:lnTo>
                <a:lnTo>
                  <a:pt x="73210" y="86250"/>
                </a:lnTo>
                <a:lnTo>
                  <a:pt x="73200" y="86260"/>
                </a:lnTo>
                <a:lnTo>
                  <a:pt x="73190" y="86260"/>
                </a:lnTo>
                <a:lnTo>
                  <a:pt x="73180" y="86260"/>
                </a:lnTo>
                <a:lnTo>
                  <a:pt x="73180" y="86250"/>
                </a:lnTo>
                <a:lnTo>
                  <a:pt x="73170" y="86250"/>
                </a:lnTo>
                <a:lnTo>
                  <a:pt x="73170" y="86240"/>
                </a:lnTo>
                <a:lnTo>
                  <a:pt x="73160" y="86230"/>
                </a:lnTo>
                <a:lnTo>
                  <a:pt x="73160" y="86220"/>
                </a:lnTo>
                <a:lnTo>
                  <a:pt x="73150" y="86220"/>
                </a:lnTo>
                <a:lnTo>
                  <a:pt x="73150" y="86210"/>
                </a:lnTo>
                <a:lnTo>
                  <a:pt x="73160" y="86200"/>
                </a:lnTo>
                <a:lnTo>
                  <a:pt x="73170" y="86200"/>
                </a:lnTo>
                <a:lnTo>
                  <a:pt x="73180" y="86200"/>
                </a:lnTo>
                <a:lnTo>
                  <a:pt x="73190" y="86200"/>
                </a:lnTo>
                <a:lnTo>
                  <a:pt x="73200" y="86200"/>
                </a:lnTo>
                <a:lnTo>
                  <a:pt x="73210" y="86200"/>
                </a:lnTo>
                <a:lnTo>
                  <a:pt x="73220" y="86200"/>
                </a:lnTo>
                <a:lnTo>
                  <a:pt x="73230" y="86200"/>
                </a:lnTo>
                <a:lnTo>
                  <a:pt x="73230" y="86190"/>
                </a:lnTo>
                <a:lnTo>
                  <a:pt x="73240" y="86190"/>
                </a:lnTo>
                <a:lnTo>
                  <a:pt x="73240" y="86180"/>
                </a:lnTo>
                <a:lnTo>
                  <a:pt x="73250" y="86180"/>
                </a:lnTo>
                <a:lnTo>
                  <a:pt x="73250" y="86170"/>
                </a:lnTo>
                <a:lnTo>
                  <a:pt x="73260" y="86170"/>
                </a:lnTo>
                <a:lnTo>
                  <a:pt x="73260" y="86160"/>
                </a:lnTo>
                <a:lnTo>
                  <a:pt x="73270" y="86160"/>
                </a:lnTo>
                <a:lnTo>
                  <a:pt x="73260" y="86150"/>
                </a:lnTo>
                <a:lnTo>
                  <a:pt x="73260" y="86140"/>
                </a:lnTo>
                <a:lnTo>
                  <a:pt x="73250" y="86140"/>
                </a:lnTo>
                <a:lnTo>
                  <a:pt x="73240" y="86140"/>
                </a:lnTo>
                <a:lnTo>
                  <a:pt x="73230" y="86140"/>
                </a:lnTo>
                <a:lnTo>
                  <a:pt x="73230" y="86130"/>
                </a:lnTo>
                <a:lnTo>
                  <a:pt x="73220" y="86130"/>
                </a:lnTo>
                <a:lnTo>
                  <a:pt x="73220" y="86120"/>
                </a:lnTo>
                <a:lnTo>
                  <a:pt x="73220" y="86110"/>
                </a:lnTo>
                <a:lnTo>
                  <a:pt x="73220" y="86100"/>
                </a:lnTo>
                <a:lnTo>
                  <a:pt x="73230" y="86100"/>
                </a:lnTo>
                <a:lnTo>
                  <a:pt x="73230" y="86090"/>
                </a:lnTo>
                <a:lnTo>
                  <a:pt x="73240" y="86090"/>
                </a:lnTo>
                <a:lnTo>
                  <a:pt x="73240" y="86080"/>
                </a:lnTo>
                <a:lnTo>
                  <a:pt x="73250" y="86070"/>
                </a:lnTo>
                <a:lnTo>
                  <a:pt x="73250" y="86060"/>
                </a:lnTo>
                <a:lnTo>
                  <a:pt x="73250" y="86050"/>
                </a:lnTo>
                <a:lnTo>
                  <a:pt x="73250" y="86040"/>
                </a:lnTo>
                <a:lnTo>
                  <a:pt x="73240" y="86030"/>
                </a:lnTo>
                <a:lnTo>
                  <a:pt x="73230" y="86030"/>
                </a:lnTo>
                <a:lnTo>
                  <a:pt x="73230" y="86020"/>
                </a:lnTo>
                <a:lnTo>
                  <a:pt x="73220" y="86020"/>
                </a:lnTo>
                <a:lnTo>
                  <a:pt x="73220" y="86010"/>
                </a:lnTo>
                <a:lnTo>
                  <a:pt x="73220" y="86000"/>
                </a:lnTo>
                <a:lnTo>
                  <a:pt x="73220" y="85990"/>
                </a:lnTo>
                <a:lnTo>
                  <a:pt x="73220" y="85980"/>
                </a:lnTo>
                <a:lnTo>
                  <a:pt x="73230" y="85980"/>
                </a:lnTo>
                <a:lnTo>
                  <a:pt x="73230" y="85970"/>
                </a:lnTo>
                <a:lnTo>
                  <a:pt x="73230" y="85960"/>
                </a:lnTo>
                <a:lnTo>
                  <a:pt x="73230" y="85950"/>
                </a:lnTo>
                <a:lnTo>
                  <a:pt x="73230" y="85940"/>
                </a:lnTo>
                <a:lnTo>
                  <a:pt x="73230" y="85930"/>
                </a:lnTo>
                <a:lnTo>
                  <a:pt x="73240" y="85920"/>
                </a:lnTo>
                <a:lnTo>
                  <a:pt x="73250" y="85910"/>
                </a:lnTo>
                <a:lnTo>
                  <a:pt x="73250" y="85900"/>
                </a:lnTo>
                <a:lnTo>
                  <a:pt x="73260" y="85900"/>
                </a:lnTo>
                <a:lnTo>
                  <a:pt x="73260" y="85910"/>
                </a:lnTo>
                <a:lnTo>
                  <a:pt x="73270" y="85910"/>
                </a:lnTo>
                <a:lnTo>
                  <a:pt x="73280" y="85910"/>
                </a:lnTo>
                <a:lnTo>
                  <a:pt x="73280" y="85900"/>
                </a:lnTo>
                <a:lnTo>
                  <a:pt x="73270" y="85890"/>
                </a:lnTo>
                <a:lnTo>
                  <a:pt x="73270" y="85880"/>
                </a:lnTo>
                <a:lnTo>
                  <a:pt x="73280" y="85880"/>
                </a:lnTo>
                <a:lnTo>
                  <a:pt x="73280" y="85870"/>
                </a:lnTo>
                <a:lnTo>
                  <a:pt x="73290" y="85860"/>
                </a:lnTo>
                <a:lnTo>
                  <a:pt x="73290" y="85850"/>
                </a:lnTo>
                <a:lnTo>
                  <a:pt x="73300" y="85840"/>
                </a:lnTo>
                <a:lnTo>
                  <a:pt x="73310" y="85830"/>
                </a:lnTo>
                <a:lnTo>
                  <a:pt x="73310" y="85820"/>
                </a:lnTo>
                <a:lnTo>
                  <a:pt x="73320" y="85820"/>
                </a:lnTo>
                <a:lnTo>
                  <a:pt x="73320" y="85810"/>
                </a:lnTo>
                <a:lnTo>
                  <a:pt x="73320" y="85800"/>
                </a:lnTo>
                <a:lnTo>
                  <a:pt x="73330" y="85790"/>
                </a:lnTo>
                <a:lnTo>
                  <a:pt x="73340" y="85790"/>
                </a:lnTo>
                <a:lnTo>
                  <a:pt x="73340" y="85780"/>
                </a:lnTo>
                <a:lnTo>
                  <a:pt x="73350" y="85770"/>
                </a:lnTo>
                <a:lnTo>
                  <a:pt x="73350" y="85760"/>
                </a:lnTo>
                <a:lnTo>
                  <a:pt x="73360" y="85750"/>
                </a:lnTo>
                <a:lnTo>
                  <a:pt x="73360" y="85740"/>
                </a:lnTo>
                <a:lnTo>
                  <a:pt x="73360" y="85730"/>
                </a:lnTo>
                <a:lnTo>
                  <a:pt x="73360" y="85720"/>
                </a:lnTo>
                <a:lnTo>
                  <a:pt x="73360" y="85710"/>
                </a:lnTo>
                <a:lnTo>
                  <a:pt x="73360" y="85700"/>
                </a:lnTo>
                <a:lnTo>
                  <a:pt x="73370" y="85700"/>
                </a:lnTo>
                <a:lnTo>
                  <a:pt x="73370" y="85690"/>
                </a:lnTo>
                <a:lnTo>
                  <a:pt x="73380" y="85690"/>
                </a:lnTo>
                <a:lnTo>
                  <a:pt x="73390" y="85690"/>
                </a:lnTo>
                <a:lnTo>
                  <a:pt x="73400" y="85690"/>
                </a:lnTo>
                <a:lnTo>
                  <a:pt x="73410" y="85680"/>
                </a:lnTo>
                <a:lnTo>
                  <a:pt x="73410" y="85670"/>
                </a:lnTo>
                <a:lnTo>
                  <a:pt x="73420" y="85660"/>
                </a:lnTo>
                <a:lnTo>
                  <a:pt x="73420" y="85650"/>
                </a:lnTo>
                <a:lnTo>
                  <a:pt x="73430" y="85640"/>
                </a:lnTo>
                <a:lnTo>
                  <a:pt x="73430" y="85630"/>
                </a:lnTo>
                <a:lnTo>
                  <a:pt x="73430" y="85620"/>
                </a:lnTo>
                <a:lnTo>
                  <a:pt x="73430" y="85610"/>
                </a:lnTo>
                <a:lnTo>
                  <a:pt x="73430" y="85600"/>
                </a:lnTo>
                <a:lnTo>
                  <a:pt x="73430" y="85590"/>
                </a:lnTo>
                <a:lnTo>
                  <a:pt x="73430" y="85580"/>
                </a:lnTo>
                <a:lnTo>
                  <a:pt x="73440" y="85580"/>
                </a:lnTo>
                <a:lnTo>
                  <a:pt x="73440" y="85570"/>
                </a:lnTo>
                <a:lnTo>
                  <a:pt x="73450" y="85570"/>
                </a:lnTo>
                <a:lnTo>
                  <a:pt x="73460" y="85570"/>
                </a:lnTo>
                <a:lnTo>
                  <a:pt x="73460" y="85560"/>
                </a:lnTo>
                <a:lnTo>
                  <a:pt x="73470" y="85560"/>
                </a:lnTo>
                <a:lnTo>
                  <a:pt x="73470" y="85550"/>
                </a:lnTo>
                <a:lnTo>
                  <a:pt x="73480" y="85550"/>
                </a:lnTo>
                <a:lnTo>
                  <a:pt x="73480" y="85540"/>
                </a:lnTo>
                <a:lnTo>
                  <a:pt x="73480" y="85530"/>
                </a:lnTo>
                <a:lnTo>
                  <a:pt x="73480" y="85520"/>
                </a:lnTo>
                <a:lnTo>
                  <a:pt x="73480" y="85510"/>
                </a:lnTo>
                <a:lnTo>
                  <a:pt x="73490" y="85510"/>
                </a:lnTo>
                <a:lnTo>
                  <a:pt x="73490" y="85500"/>
                </a:lnTo>
                <a:lnTo>
                  <a:pt x="73490" y="85490"/>
                </a:lnTo>
                <a:lnTo>
                  <a:pt x="73490" y="85480"/>
                </a:lnTo>
                <a:lnTo>
                  <a:pt x="73490" y="85470"/>
                </a:lnTo>
                <a:lnTo>
                  <a:pt x="73490" y="85460"/>
                </a:lnTo>
                <a:lnTo>
                  <a:pt x="73500" y="85450"/>
                </a:lnTo>
                <a:lnTo>
                  <a:pt x="73510" y="85450"/>
                </a:lnTo>
                <a:lnTo>
                  <a:pt x="73520" y="85440"/>
                </a:lnTo>
                <a:lnTo>
                  <a:pt x="73530" y="85440"/>
                </a:lnTo>
                <a:lnTo>
                  <a:pt x="73530" y="85430"/>
                </a:lnTo>
                <a:lnTo>
                  <a:pt x="73530" y="85420"/>
                </a:lnTo>
                <a:lnTo>
                  <a:pt x="73520" y="85420"/>
                </a:lnTo>
                <a:lnTo>
                  <a:pt x="73520" y="85410"/>
                </a:lnTo>
                <a:lnTo>
                  <a:pt x="73520" y="85400"/>
                </a:lnTo>
                <a:lnTo>
                  <a:pt x="73510" y="85400"/>
                </a:lnTo>
                <a:lnTo>
                  <a:pt x="73510" y="85390"/>
                </a:lnTo>
                <a:lnTo>
                  <a:pt x="73510" y="85380"/>
                </a:lnTo>
                <a:lnTo>
                  <a:pt x="73520" y="85380"/>
                </a:lnTo>
                <a:lnTo>
                  <a:pt x="73520" y="85370"/>
                </a:lnTo>
                <a:lnTo>
                  <a:pt x="73530" y="85370"/>
                </a:lnTo>
                <a:lnTo>
                  <a:pt x="73540" y="85370"/>
                </a:lnTo>
                <a:lnTo>
                  <a:pt x="73540" y="85360"/>
                </a:lnTo>
                <a:lnTo>
                  <a:pt x="73540" y="85350"/>
                </a:lnTo>
                <a:lnTo>
                  <a:pt x="73540" y="85340"/>
                </a:lnTo>
                <a:lnTo>
                  <a:pt x="73550" y="85330"/>
                </a:lnTo>
                <a:lnTo>
                  <a:pt x="73560" y="85330"/>
                </a:lnTo>
                <a:lnTo>
                  <a:pt x="73560" y="85320"/>
                </a:lnTo>
                <a:lnTo>
                  <a:pt x="73570" y="85320"/>
                </a:lnTo>
                <a:lnTo>
                  <a:pt x="73570" y="85310"/>
                </a:lnTo>
                <a:lnTo>
                  <a:pt x="73580" y="85310"/>
                </a:lnTo>
                <a:lnTo>
                  <a:pt x="73590" y="85310"/>
                </a:lnTo>
                <a:lnTo>
                  <a:pt x="73600" y="85310"/>
                </a:lnTo>
                <a:lnTo>
                  <a:pt x="73610" y="85310"/>
                </a:lnTo>
                <a:lnTo>
                  <a:pt x="73610" y="85300"/>
                </a:lnTo>
                <a:lnTo>
                  <a:pt x="73620" y="85300"/>
                </a:lnTo>
                <a:lnTo>
                  <a:pt x="73620" y="85290"/>
                </a:lnTo>
                <a:lnTo>
                  <a:pt x="73630" y="85290"/>
                </a:lnTo>
                <a:lnTo>
                  <a:pt x="73630" y="85300"/>
                </a:lnTo>
                <a:lnTo>
                  <a:pt x="73640" y="85300"/>
                </a:lnTo>
                <a:lnTo>
                  <a:pt x="73640" y="85290"/>
                </a:lnTo>
                <a:lnTo>
                  <a:pt x="73650" y="85290"/>
                </a:lnTo>
                <a:lnTo>
                  <a:pt x="73650" y="85280"/>
                </a:lnTo>
                <a:lnTo>
                  <a:pt x="73650" y="85270"/>
                </a:lnTo>
                <a:lnTo>
                  <a:pt x="73660" y="85260"/>
                </a:lnTo>
                <a:lnTo>
                  <a:pt x="73670" y="85260"/>
                </a:lnTo>
                <a:lnTo>
                  <a:pt x="73670" y="85250"/>
                </a:lnTo>
                <a:lnTo>
                  <a:pt x="73670" y="85240"/>
                </a:lnTo>
                <a:lnTo>
                  <a:pt x="73670" y="85230"/>
                </a:lnTo>
                <a:lnTo>
                  <a:pt x="73660" y="85230"/>
                </a:lnTo>
                <a:lnTo>
                  <a:pt x="73660" y="85220"/>
                </a:lnTo>
                <a:lnTo>
                  <a:pt x="73670" y="85210"/>
                </a:lnTo>
                <a:lnTo>
                  <a:pt x="73670" y="85200"/>
                </a:lnTo>
                <a:lnTo>
                  <a:pt x="73670" y="85190"/>
                </a:lnTo>
                <a:lnTo>
                  <a:pt x="73670" y="85180"/>
                </a:lnTo>
                <a:lnTo>
                  <a:pt x="73660" y="85180"/>
                </a:lnTo>
                <a:lnTo>
                  <a:pt x="73660" y="85170"/>
                </a:lnTo>
                <a:lnTo>
                  <a:pt x="73660" y="85160"/>
                </a:lnTo>
                <a:lnTo>
                  <a:pt x="73660" y="85150"/>
                </a:lnTo>
                <a:lnTo>
                  <a:pt x="73670" y="85150"/>
                </a:lnTo>
                <a:lnTo>
                  <a:pt x="73680" y="85150"/>
                </a:lnTo>
                <a:lnTo>
                  <a:pt x="73680" y="85140"/>
                </a:lnTo>
                <a:lnTo>
                  <a:pt x="73680" y="85150"/>
                </a:lnTo>
                <a:lnTo>
                  <a:pt x="73690" y="85150"/>
                </a:lnTo>
                <a:lnTo>
                  <a:pt x="73690" y="85140"/>
                </a:lnTo>
                <a:lnTo>
                  <a:pt x="73700" y="85140"/>
                </a:lnTo>
                <a:lnTo>
                  <a:pt x="73700" y="85130"/>
                </a:lnTo>
                <a:lnTo>
                  <a:pt x="73710" y="85120"/>
                </a:lnTo>
                <a:lnTo>
                  <a:pt x="73710" y="85110"/>
                </a:lnTo>
                <a:lnTo>
                  <a:pt x="73710" y="85100"/>
                </a:lnTo>
                <a:lnTo>
                  <a:pt x="73720" y="85100"/>
                </a:lnTo>
                <a:lnTo>
                  <a:pt x="73720" y="85090"/>
                </a:lnTo>
                <a:lnTo>
                  <a:pt x="73730" y="85090"/>
                </a:lnTo>
                <a:lnTo>
                  <a:pt x="73730" y="85080"/>
                </a:lnTo>
                <a:lnTo>
                  <a:pt x="73740" y="85080"/>
                </a:lnTo>
                <a:lnTo>
                  <a:pt x="73740" y="85070"/>
                </a:lnTo>
                <a:lnTo>
                  <a:pt x="73750" y="85070"/>
                </a:lnTo>
                <a:lnTo>
                  <a:pt x="73750" y="85060"/>
                </a:lnTo>
                <a:lnTo>
                  <a:pt x="73760" y="85060"/>
                </a:lnTo>
                <a:lnTo>
                  <a:pt x="73770" y="85060"/>
                </a:lnTo>
                <a:lnTo>
                  <a:pt x="73780" y="85060"/>
                </a:lnTo>
                <a:lnTo>
                  <a:pt x="73790" y="85050"/>
                </a:lnTo>
                <a:lnTo>
                  <a:pt x="73800" y="85050"/>
                </a:lnTo>
                <a:lnTo>
                  <a:pt x="73800" y="85040"/>
                </a:lnTo>
                <a:lnTo>
                  <a:pt x="73800" y="85030"/>
                </a:lnTo>
                <a:lnTo>
                  <a:pt x="73800" y="85020"/>
                </a:lnTo>
                <a:lnTo>
                  <a:pt x="73810" y="85010"/>
                </a:lnTo>
                <a:lnTo>
                  <a:pt x="73820" y="85010"/>
                </a:lnTo>
                <a:lnTo>
                  <a:pt x="73830" y="85010"/>
                </a:lnTo>
                <a:lnTo>
                  <a:pt x="73830" y="85000"/>
                </a:lnTo>
                <a:lnTo>
                  <a:pt x="73830" y="84990"/>
                </a:lnTo>
                <a:lnTo>
                  <a:pt x="73830" y="84980"/>
                </a:lnTo>
                <a:lnTo>
                  <a:pt x="73830" y="84970"/>
                </a:lnTo>
                <a:lnTo>
                  <a:pt x="73830" y="84960"/>
                </a:lnTo>
                <a:lnTo>
                  <a:pt x="73840" y="84960"/>
                </a:lnTo>
                <a:lnTo>
                  <a:pt x="73850" y="84960"/>
                </a:lnTo>
                <a:lnTo>
                  <a:pt x="73860" y="84960"/>
                </a:lnTo>
                <a:lnTo>
                  <a:pt x="73870" y="84960"/>
                </a:lnTo>
                <a:lnTo>
                  <a:pt x="73880" y="84960"/>
                </a:lnTo>
                <a:lnTo>
                  <a:pt x="73890" y="84960"/>
                </a:lnTo>
                <a:lnTo>
                  <a:pt x="73890" y="84950"/>
                </a:lnTo>
                <a:lnTo>
                  <a:pt x="73890" y="84940"/>
                </a:lnTo>
                <a:lnTo>
                  <a:pt x="73890" y="84930"/>
                </a:lnTo>
                <a:lnTo>
                  <a:pt x="73890" y="84920"/>
                </a:lnTo>
                <a:lnTo>
                  <a:pt x="73890" y="84910"/>
                </a:lnTo>
                <a:lnTo>
                  <a:pt x="73880" y="84900"/>
                </a:lnTo>
                <a:lnTo>
                  <a:pt x="73880" y="84890"/>
                </a:lnTo>
                <a:lnTo>
                  <a:pt x="73870" y="84880"/>
                </a:lnTo>
                <a:lnTo>
                  <a:pt x="73860" y="84870"/>
                </a:lnTo>
                <a:lnTo>
                  <a:pt x="73860" y="84860"/>
                </a:lnTo>
                <a:lnTo>
                  <a:pt x="73870" y="84850"/>
                </a:lnTo>
                <a:lnTo>
                  <a:pt x="73880" y="84840"/>
                </a:lnTo>
                <a:lnTo>
                  <a:pt x="73890" y="84840"/>
                </a:lnTo>
                <a:lnTo>
                  <a:pt x="73900" y="84840"/>
                </a:lnTo>
                <a:lnTo>
                  <a:pt x="73910" y="84840"/>
                </a:lnTo>
                <a:lnTo>
                  <a:pt x="73920" y="84830"/>
                </a:lnTo>
                <a:lnTo>
                  <a:pt x="73930" y="84830"/>
                </a:lnTo>
                <a:lnTo>
                  <a:pt x="73940" y="84820"/>
                </a:lnTo>
                <a:lnTo>
                  <a:pt x="73950" y="84810"/>
                </a:lnTo>
                <a:lnTo>
                  <a:pt x="73960" y="84800"/>
                </a:lnTo>
                <a:lnTo>
                  <a:pt x="73970" y="84800"/>
                </a:lnTo>
                <a:lnTo>
                  <a:pt x="73970" y="84790"/>
                </a:lnTo>
                <a:lnTo>
                  <a:pt x="73980" y="84790"/>
                </a:lnTo>
                <a:lnTo>
                  <a:pt x="73990" y="84790"/>
                </a:lnTo>
                <a:lnTo>
                  <a:pt x="74000" y="84790"/>
                </a:lnTo>
                <a:lnTo>
                  <a:pt x="74010" y="84790"/>
                </a:lnTo>
                <a:lnTo>
                  <a:pt x="74020" y="84790"/>
                </a:lnTo>
                <a:lnTo>
                  <a:pt x="74020" y="84800"/>
                </a:lnTo>
                <a:lnTo>
                  <a:pt x="74030" y="84800"/>
                </a:lnTo>
                <a:lnTo>
                  <a:pt x="74030" y="84790"/>
                </a:lnTo>
                <a:lnTo>
                  <a:pt x="74040" y="84790"/>
                </a:lnTo>
                <a:lnTo>
                  <a:pt x="74050" y="84790"/>
                </a:lnTo>
                <a:lnTo>
                  <a:pt x="74060" y="84790"/>
                </a:lnTo>
                <a:lnTo>
                  <a:pt x="74060" y="84780"/>
                </a:lnTo>
                <a:lnTo>
                  <a:pt x="74070" y="84770"/>
                </a:lnTo>
                <a:lnTo>
                  <a:pt x="74080" y="84770"/>
                </a:lnTo>
                <a:lnTo>
                  <a:pt x="74090" y="84770"/>
                </a:lnTo>
                <a:lnTo>
                  <a:pt x="74090" y="84760"/>
                </a:lnTo>
                <a:lnTo>
                  <a:pt x="74100" y="84760"/>
                </a:lnTo>
                <a:lnTo>
                  <a:pt x="74110" y="84760"/>
                </a:lnTo>
                <a:lnTo>
                  <a:pt x="74120" y="84750"/>
                </a:lnTo>
                <a:lnTo>
                  <a:pt x="74130" y="84740"/>
                </a:lnTo>
                <a:lnTo>
                  <a:pt x="74140" y="84740"/>
                </a:lnTo>
                <a:lnTo>
                  <a:pt x="74150" y="84740"/>
                </a:lnTo>
                <a:lnTo>
                  <a:pt x="74160" y="84740"/>
                </a:lnTo>
                <a:lnTo>
                  <a:pt x="74170" y="84740"/>
                </a:lnTo>
                <a:lnTo>
                  <a:pt x="74170" y="84730"/>
                </a:lnTo>
                <a:lnTo>
                  <a:pt x="74180" y="84730"/>
                </a:lnTo>
                <a:lnTo>
                  <a:pt x="74190" y="84730"/>
                </a:lnTo>
                <a:lnTo>
                  <a:pt x="74190" y="84720"/>
                </a:lnTo>
                <a:lnTo>
                  <a:pt x="74200" y="84720"/>
                </a:lnTo>
                <a:lnTo>
                  <a:pt x="74210" y="84720"/>
                </a:lnTo>
                <a:lnTo>
                  <a:pt x="74210" y="84710"/>
                </a:lnTo>
                <a:lnTo>
                  <a:pt x="74220" y="84710"/>
                </a:lnTo>
                <a:lnTo>
                  <a:pt x="74220" y="84700"/>
                </a:lnTo>
                <a:lnTo>
                  <a:pt x="74230" y="84700"/>
                </a:lnTo>
                <a:lnTo>
                  <a:pt x="74240" y="84700"/>
                </a:lnTo>
                <a:lnTo>
                  <a:pt x="74250" y="84700"/>
                </a:lnTo>
                <a:lnTo>
                  <a:pt x="74260" y="84700"/>
                </a:lnTo>
                <a:lnTo>
                  <a:pt x="74270" y="84690"/>
                </a:lnTo>
                <a:lnTo>
                  <a:pt x="74280" y="84700"/>
                </a:lnTo>
                <a:lnTo>
                  <a:pt x="74290" y="84690"/>
                </a:lnTo>
                <a:lnTo>
                  <a:pt x="74300" y="84680"/>
                </a:lnTo>
                <a:lnTo>
                  <a:pt x="74310" y="84680"/>
                </a:lnTo>
                <a:lnTo>
                  <a:pt x="74320" y="84670"/>
                </a:lnTo>
                <a:lnTo>
                  <a:pt x="74330" y="84670"/>
                </a:lnTo>
                <a:lnTo>
                  <a:pt x="74340" y="84670"/>
                </a:lnTo>
                <a:lnTo>
                  <a:pt x="74340" y="84660"/>
                </a:lnTo>
                <a:lnTo>
                  <a:pt x="74350" y="84660"/>
                </a:lnTo>
                <a:lnTo>
                  <a:pt x="74340" y="84650"/>
                </a:lnTo>
                <a:lnTo>
                  <a:pt x="74340" y="84640"/>
                </a:lnTo>
                <a:lnTo>
                  <a:pt x="74350" y="84640"/>
                </a:lnTo>
                <a:lnTo>
                  <a:pt x="74360" y="84650"/>
                </a:lnTo>
                <a:lnTo>
                  <a:pt x="74360" y="84640"/>
                </a:lnTo>
                <a:lnTo>
                  <a:pt x="74360" y="84630"/>
                </a:lnTo>
                <a:lnTo>
                  <a:pt x="74370" y="84630"/>
                </a:lnTo>
                <a:lnTo>
                  <a:pt x="74370" y="84620"/>
                </a:lnTo>
                <a:lnTo>
                  <a:pt x="74380" y="84620"/>
                </a:lnTo>
                <a:lnTo>
                  <a:pt x="74380" y="84610"/>
                </a:lnTo>
                <a:lnTo>
                  <a:pt x="74380" y="84600"/>
                </a:lnTo>
                <a:lnTo>
                  <a:pt x="74390" y="84600"/>
                </a:lnTo>
                <a:lnTo>
                  <a:pt x="74390" y="84590"/>
                </a:lnTo>
                <a:lnTo>
                  <a:pt x="74400" y="84590"/>
                </a:lnTo>
                <a:lnTo>
                  <a:pt x="74400" y="84580"/>
                </a:lnTo>
                <a:lnTo>
                  <a:pt x="74410" y="84570"/>
                </a:lnTo>
                <a:lnTo>
                  <a:pt x="74410" y="84560"/>
                </a:lnTo>
                <a:lnTo>
                  <a:pt x="74420" y="84560"/>
                </a:lnTo>
                <a:lnTo>
                  <a:pt x="74420" y="84550"/>
                </a:lnTo>
                <a:lnTo>
                  <a:pt x="74420" y="84540"/>
                </a:lnTo>
                <a:lnTo>
                  <a:pt x="74420" y="84530"/>
                </a:lnTo>
                <a:lnTo>
                  <a:pt x="74420" y="84520"/>
                </a:lnTo>
                <a:lnTo>
                  <a:pt x="74420" y="84510"/>
                </a:lnTo>
                <a:lnTo>
                  <a:pt x="74420" y="84500"/>
                </a:lnTo>
                <a:lnTo>
                  <a:pt x="74420" y="84490"/>
                </a:lnTo>
                <a:lnTo>
                  <a:pt x="74410" y="84480"/>
                </a:lnTo>
                <a:lnTo>
                  <a:pt x="74410" y="84470"/>
                </a:lnTo>
                <a:lnTo>
                  <a:pt x="74400" y="84470"/>
                </a:lnTo>
                <a:lnTo>
                  <a:pt x="74390" y="84460"/>
                </a:lnTo>
                <a:lnTo>
                  <a:pt x="74380" y="84450"/>
                </a:lnTo>
                <a:lnTo>
                  <a:pt x="74380" y="84440"/>
                </a:lnTo>
                <a:lnTo>
                  <a:pt x="74390" y="84430"/>
                </a:lnTo>
                <a:lnTo>
                  <a:pt x="74400" y="84420"/>
                </a:lnTo>
                <a:lnTo>
                  <a:pt x="74400" y="84410"/>
                </a:lnTo>
                <a:lnTo>
                  <a:pt x="74390" y="84400"/>
                </a:lnTo>
                <a:lnTo>
                  <a:pt x="74390" y="84390"/>
                </a:lnTo>
                <a:lnTo>
                  <a:pt x="74400" y="84380"/>
                </a:lnTo>
                <a:lnTo>
                  <a:pt x="74400" y="84370"/>
                </a:lnTo>
                <a:lnTo>
                  <a:pt x="74400" y="84360"/>
                </a:lnTo>
                <a:lnTo>
                  <a:pt x="74400" y="84350"/>
                </a:lnTo>
                <a:lnTo>
                  <a:pt x="74400" y="84340"/>
                </a:lnTo>
                <a:lnTo>
                  <a:pt x="74390" y="84340"/>
                </a:lnTo>
                <a:lnTo>
                  <a:pt x="74390" y="84330"/>
                </a:lnTo>
                <a:lnTo>
                  <a:pt x="74380" y="84330"/>
                </a:lnTo>
                <a:lnTo>
                  <a:pt x="74370" y="84330"/>
                </a:lnTo>
                <a:lnTo>
                  <a:pt x="74360" y="84330"/>
                </a:lnTo>
                <a:lnTo>
                  <a:pt x="74360" y="84320"/>
                </a:lnTo>
                <a:lnTo>
                  <a:pt x="74350" y="84320"/>
                </a:lnTo>
                <a:lnTo>
                  <a:pt x="74350" y="84310"/>
                </a:lnTo>
                <a:lnTo>
                  <a:pt x="74340" y="84300"/>
                </a:lnTo>
                <a:lnTo>
                  <a:pt x="74340" y="84290"/>
                </a:lnTo>
                <a:lnTo>
                  <a:pt x="74340" y="84280"/>
                </a:lnTo>
                <a:lnTo>
                  <a:pt x="74360" y="84290"/>
                </a:lnTo>
                <a:lnTo>
                  <a:pt x="74380" y="84300"/>
                </a:lnTo>
                <a:lnTo>
                  <a:pt x="74400" y="84310"/>
                </a:lnTo>
                <a:lnTo>
                  <a:pt x="74440" y="84310"/>
                </a:lnTo>
                <a:lnTo>
                  <a:pt x="74460" y="84300"/>
                </a:lnTo>
                <a:lnTo>
                  <a:pt x="74490" y="84280"/>
                </a:lnTo>
                <a:lnTo>
                  <a:pt x="74500" y="84270"/>
                </a:lnTo>
                <a:lnTo>
                  <a:pt x="74510" y="84260"/>
                </a:lnTo>
                <a:lnTo>
                  <a:pt x="74520" y="84270"/>
                </a:lnTo>
                <a:lnTo>
                  <a:pt x="74540" y="84270"/>
                </a:lnTo>
                <a:lnTo>
                  <a:pt x="74550" y="84260"/>
                </a:lnTo>
                <a:lnTo>
                  <a:pt x="74560" y="84250"/>
                </a:lnTo>
                <a:lnTo>
                  <a:pt x="74570" y="84230"/>
                </a:lnTo>
                <a:lnTo>
                  <a:pt x="74570" y="84220"/>
                </a:lnTo>
                <a:lnTo>
                  <a:pt x="74580" y="84210"/>
                </a:lnTo>
                <a:lnTo>
                  <a:pt x="74590" y="84200"/>
                </a:lnTo>
                <a:lnTo>
                  <a:pt x="74600" y="84190"/>
                </a:lnTo>
                <a:lnTo>
                  <a:pt x="74600" y="84180"/>
                </a:lnTo>
                <a:lnTo>
                  <a:pt x="74600" y="84160"/>
                </a:lnTo>
                <a:lnTo>
                  <a:pt x="74610" y="84160"/>
                </a:lnTo>
                <a:lnTo>
                  <a:pt x="74610" y="84140"/>
                </a:lnTo>
                <a:lnTo>
                  <a:pt x="74610" y="84120"/>
                </a:lnTo>
                <a:lnTo>
                  <a:pt x="74610" y="84100"/>
                </a:lnTo>
                <a:lnTo>
                  <a:pt x="74610" y="84080"/>
                </a:lnTo>
                <a:lnTo>
                  <a:pt x="74620" y="84070"/>
                </a:lnTo>
                <a:lnTo>
                  <a:pt x="74620" y="84050"/>
                </a:lnTo>
                <a:lnTo>
                  <a:pt x="74620" y="84030"/>
                </a:lnTo>
                <a:lnTo>
                  <a:pt x="74620" y="84020"/>
                </a:lnTo>
                <a:lnTo>
                  <a:pt x="74630" y="84020"/>
                </a:lnTo>
                <a:lnTo>
                  <a:pt x="74640" y="84020"/>
                </a:lnTo>
                <a:lnTo>
                  <a:pt x="74650" y="84030"/>
                </a:lnTo>
                <a:lnTo>
                  <a:pt x="74650" y="84060"/>
                </a:lnTo>
                <a:lnTo>
                  <a:pt x="74650" y="84080"/>
                </a:lnTo>
                <a:lnTo>
                  <a:pt x="74650" y="84090"/>
                </a:lnTo>
                <a:lnTo>
                  <a:pt x="74650" y="84100"/>
                </a:lnTo>
                <a:lnTo>
                  <a:pt x="74660" y="84100"/>
                </a:lnTo>
                <a:lnTo>
                  <a:pt x="74670" y="84090"/>
                </a:lnTo>
                <a:lnTo>
                  <a:pt x="74670" y="84080"/>
                </a:lnTo>
                <a:lnTo>
                  <a:pt x="74670" y="84060"/>
                </a:lnTo>
                <a:lnTo>
                  <a:pt x="74670" y="84040"/>
                </a:lnTo>
                <a:lnTo>
                  <a:pt x="74680" y="84030"/>
                </a:lnTo>
                <a:lnTo>
                  <a:pt x="74690" y="84030"/>
                </a:lnTo>
                <a:lnTo>
                  <a:pt x="74690" y="84080"/>
                </a:lnTo>
                <a:lnTo>
                  <a:pt x="74700" y="84080"/>
                </a:lnTo>
                <a:lnTo>
                  <a:pt x="74710" y="84080"/>
                </a:lnTo>
                <a:lnTo>
                  <a:pt x="74710" y="84070"/>
                </a:lnTo>
                <a:lnTo>
                  <a:pt x="74720" y="84040"/>
                </a:lnTo>
                <a:lnTo>
                  <a:pt x="74740" y="84020"/>
                </a:lnTo>
                <a:lnTo>
                  <a:pt x="74750" y="84020"/>
                </a:lnTo>
                <a:lnTo>
                  <a:pt x="74760" y="84030"/>
                </a:lnTo>
                <a:lnTo>
                  <a:pt x="74750" y="84070"/>
                </a:lnTo>
                <a:lnTo>
                  <a:pt x="74750" y="84130"/>
                </a:lnTo>
                <a:lnTo>
                  <a:pt x="74760" y="84140"/>
                </a:lnTo>
                <a:lnTo>
                  <a:pt x="74770" y="84140"/>
                </a:lnTo>
                <a:lnTo>
                  <a:pt x="74780" y="84130"/>
                </a:lnTo>
                <a:lnTo>
                  <a:pt x="74780" y="84110"/>
                </a:lnTo>
                <a:lnTo>
                  <a:pt x="74780" y="84080"/>
                </a:lnTo>
                <a:lnTo>
                  <a:pt x="74790" y="84070"/>
                </a:lnTo>
                <a:lnTo>
                  <a:pt x="74800" y="84080"/>
                </a:lnTo>
                <a:lnTo>
                  <a:pt x="74810" y="84110"/>
                </a:lnTo>
                <a:lnTo>
                  <a:pt x="74810" y="84130"/>
                </a:lnTo>
                <a:lnTo>
                  <a:pt x="74840" y="84160"/>
                </a:lnTo>
                <a:lnTo>
                  <a:pt x="74840" y="84170"/>
                </a:lnTo>
                <a:lnTo>
                  <a:pt x="74860" y="84170"/>
                </a:lnTo>
                <a:lnTo>
                  <a:pt x="74860" y="84160"/>
                </a:lnTo>
                <a:lnTo>
                  <a:pt x="74860" y="84150"/>
                </a:lnTo>
                <a:lnTo>
                  <a:pt x="74840" y="84120"/>
                </a:lnTo>
                <a:lnTo>
                  <a:pt x="74850" y="84120"/>
                </a:lnTo>
                <a:lnTo>
                  <a:pt x="74880" y="84120"/>
                </a:lnTo>
                <a:lnTo>
                  <a:pt x="74910" y="84110"/>
                </a:lnTo>
                <a:lnTo>
                  <a:pt x="74930" y="84100"/>
                </a:lnTo>
                <a:lnTo>
                  <a:pt x="74940" y="84100"/>
                </a:lnTo>
                <a:lnTo>
                  <a:pt x="74960" y="84100"/>
                </a:lnTo>
                <a:lnTo>
                  <a:pt x="74990" y="84110"/>
                </a:lnTo>
                <a:lnTo>
                  <a:pt x="75000" y="84110"/>
                </a:lnTo>
                <a:lnTo>
                  <a:pt x="75000" y="84100"/>
                </a:lnTo>
                <a:lnTo>
                  <a:pt x="75000" y="84070"/>
                </a:lnTo>
                <a:lnTo>
                  <a:pt x="74990" y="84060"/>
                </a:lnTo>
                <a:lnTo>
                  <a:pt x="74990" y="84040"/>
                </a:lnTo>
                <a:lnTo>
                  <a:pt x="75000" y="84030"/>
                </a:lnTo>
                <a:lnTo>
                  <a:pt x="75010" y="84030"/>
                </a:lnTo>
                <a:lnTo>
                  <a:pt x="75020" y="84050"/>
                </a:lnTo>
                <a:lnTo>
                  <a:pt x="75030" y="84070"/>
                </a:lnTo>
                <a:lnTo>
                  <a:pt x="75040" y="84080"/>
                </a:lnTo>
                <a:lnTo>
                  <a:pt x="75080" y="84080"/>
                </a:lnTo>
                <a:lnTo>
                  <a:pt x="75090" y="84080"/>
                </a:lnTo>
                <a:lnTo>
                  <a:pt x="75110" y="84100"/>
                </a:lnTo>
                <a:lnTo>
                  <a:pt x="75140" y="84110"/>
                </a:lnTo>
                <a:lnTo>
                  <a:pt x="75160" y="84110"/>
                </a:lnTo>
                <a:lnTo>
                  <a:pt x="75200" y="84120"/>
                </a:lnTo>
                <a:lnTo>
                  <a:pt x="75220" y="84110"/>
                </a:lnTo>
                <a:lnTo>
                  <a:pt x="75230" y="84110"/>
                </a:lnTo>
                <a:lnTo>
                  <a:pt x="75250" y="84120"/>
                </a:lnTo>
                <a:lnTo>
                  <a:pt x="75270" y="84120"/>
                </a:lnTo>
                <a:lnTo>
                  <a:pt x="75280" y="84130"/>
                </a:lnTo>
                <a:lnTo>
                  <a:pt x="75280" y="84140"/>
                </a:lnTo>
                <a:lnTo>
                  <a:pt x="75290" y="84150"/>
                </a:lnTo>
                <a:lnTo>
                  <a:pt x="75310" y="84160"/>
                </a:lnTo>
                <a:lnTo>
                  <a:pt x="75350" y="84170"/>
                </a:lnTo>
                <a:lnTo>
                  <a:pt x="75370" y="84190"/>
                </a:lnTo>
                <a:lnTo>
                  <a:pt x="75380" y="84210"/>
                </a:lnTo>
                <a:lnTo>
                  <a:pt x="75420" y="84220"/>
                </a:lnTo>
                <a:lnTo>
                  <a:pt x="75450" y="84230"/>
                </a:lnTo>
                <a:lnTo>
                  <a:pt x="75460" y="84250"/>
                </a:lnTo>
                <a:lnTo>
                  <a:pt x="75470" y="84260"/>
                </a:lnTo>
                <a:lnTo>
                  <a:pt x="75470" y="84280"/>
                </a:lnTo>
                <a:lnTo>
                  <a:pt x="75480" y="84320"/>
                </a:lnTo>
                <a:lnTo>
                  <a:pt x="75500" y="84340"/>
                </a:lnTo>
                <a:lnTo>
                  <a:pt x="75510" y="84360"/>
                </a:lnTo>
                <a:lnTo>
                  <a:pt x="75520" y="84360"/>
                </a:lnTo>
                <a:lnTo>
                  <a:pt x="75540" y="84370"/>
                </a:lnTo>
                <a:lnTo>
                  <a:pt x="75560" y="84370"/>
                </a:lnTo>
                <a:lnTo>
                  <a:pt x="75580" y="84390"/>
                </a:lnTo>
                <a:lnTo>
                  <a:pt x="75610" y="84400"/>
                </a:lnTo>
                <a:lnTo>
                  <a:pt x="75640" y="84420"/>
                </a:lnTo>
                <a:lnTo>
                  <a:pt x="75650" y="84440"/>
                </a:lnTo>
                <a:lnTo>
                  <a:pt x="75670" y="84460"/>
                </a:lnTo>
                <a:lnTo>
                  <a:pt x="75680" y="84490"/>
                </a:lnTo>
                <a:lnTo>
                  <a:pt x="75690" y="84500"/>
                </a:lnTo>
                <a:lnTo>
                  <a:pt x="75700" y="84510"/>
                </a:lnTo>
                <a:lnTo>
                  <a:pt x="75710" y="84510"/>
                </a:lnTo>
                <a:lnTo>
                  <a:pt x="75720" y="84520"/>
                </a:lnTo>
                <a:lnTo>
                  <a:pt x="75730" y="84530"/>
                </a:lnTo>
                <a:lnTo>
                  <a:pt x="75730" y="84540"/>
                </a:lnTo>
                <a:lnTo>
                  <a:pt x="75720" y="84550"/>
                </a:lnTo>
                <a:lnTo>
                  <a:pt x="75700" y="84560"/>
                </a:lnTo>
                <a:lnTo>
                  <a:pt x="75670" y="84570"/>
                </a:lnTo>
                <a:lnTo>
                  <a:pt x="75650" y="84580"/>
                </a:lnTo>
                <a:lnTo>
                  <a:pt x="75650" y="84590"/>
                </a:lnTo>
                <a:lnTo>
                  <a:pt x="75650" y="84600"/>
                </a:lnTo>
                <a:lnTo>
                  <a:pt x="75670" y="84620"/>
                </a:lnTo>
                <a:lnTo>
                  <a:pt x="75700" y="84630"/>
                </a:lnTo>
                <a:lnTo>
                  <a:pt x="75720" y="84650"/>
                </a:lnTo>
                <a:lnTo>
                  <a:pt x="75750" y="84670"/>
                </a:lnTo>
                <a:lnTo>
                  <a:pt x="75790" y="84710"/>
                </a:lnTo>
                <a:lnTo>
                  <a:pt x="75810" y="84730"/>
                </a:lnTo>
                <a:lnTo>
                  <a:pt x="75830" y="84740"/>
                </a:lnTo>
                <a:lnTo>
                  <a:pt x="75840" y="84740"/>
                </a:lnTo>
                <a:lnTo>
                  <a:pt x="75860" y="84740"/>
                </a:lnTo>
                <a:lnTo>
                  <a:pt x="75870" y="84730"/>
                </a:lnTo>
                <a:lnTo>
                  <a:pt x="75880" y="84720"/>
                </a:lnTo>
                <a:lnTo>
                  <a:pt x="75880" y="84710"/>
                </a:lnTo>
                <a:lnTo>
                  <a:pt x="75880" y="84660"/>
                </a:lnTo>
                <a:lnTo>
                  <a:pt x="75880" y="84630"/>
                </a:lnTo>
                <a:lnTo>
                  <a:pt x="75890" y="84600"/>
                </a:lnTo>
                <a:lnTo>
                  <a:pt x="75920" y="84550"/>
                </a:lnTo>
                <a:lnTo>
                  <a:pt x="75930" y="84530"/>
                </a:lnTo>
                <a:lnTo>
                  <a:pt x="75950" y="84480"/>
                </a:lnTo>
                <a:lnTo>
                  <a:pt x="75970" y="84450"/>
                </a:lnTo>
                <a:lnTo>
                  <a:pt x="75990" y="84430"/>
                </a:lnTo>
                <a:lnTo>
                  <a:pt x="76010" y="84420"/>
                </a:lnTo>
                <a:lnTo>
                  <a:pt x="76030" y="84410"/>
                </a:lnTo>
                <a:lnTo>
                  <a:pt x="76060" y="84400"/>
                </a:lnTo>
                <a:lnTo>
                  <a:pt x="76080" y="84380"/>
                </a:lnTo>
                <a:lnTo>
                  <a:pt x="76080" y="84370"/>
                </a:lnTo>
                <a:lnTo>
                  <a:pt x="76100" y="84330"/>
                </a:lnTo>
                <a:lnTo>
                  <a:pt x="76110" y="84330"/>
                </a:lnTo>
                <a:lnTo>
                  <a:pt x="76130" y="84330"/>
                </a:lnTo>
                <a:lnTo>
                  <a:pt x="76160" y="84330"/>
                </a:lnTo>
                <a:lnTo>
                  <a:pt x="76180" y="84330"/>
                </a:lnTo>
                <a:lnTo>
                  <a:pt x="76200" y="84330"/>
                </a:lnTo>
                <a:lnTo>
                  <a:pt x="76220" y="84320"/>
                </a:lnTo>
                <a:lnTo>
                  <a:pt x="76240" y="84300"/>
                </a:lnTo>
                <a:lnTo>
                  <a:pt x="76250" y="84290"/>
                </a:lnTo>
                <a:lnTo>
                  <a:pt x="76260" y="84280"/>
                </a:lnTo>
                <a:lnTo>
                  <a:pt x="76290" y="84280"/>
                </a:lnTo>
                <a:lnTo>
                  <a:pt x="76310" y="84270"/>
                </a:lnTo>
                <a:lnTo>
                  <a:pt x="76340" y="84260"/>
                </a:lnTo>
                <a:lnTo>
                  <a:pt x="76370" y="84230"/>
                </a:lnTo>
                <a:lnTo>
                  <a:pt x="76410" y="84200"/>
                </a:lnTo>
                <a:lnTo>
                  <a:pt x="76430" y="84200"/>
                </a:lnTo>
                <a:lnTo>
                  <a:pt x="76440" y="84200"/>
                </a:lnTo>
                <a:lnTo>
                  <a:pt x="76480" y="84200"/>
                </a:lnTo>
                <a:lnTo>
                  <a:pt x="76510" y="84200"/>
                </a:lnTo>
                <a:lnTo>
                  <a:pt x="76560" y="84220"/>
                </a:lnTo>
                <a:lnTo>
                  <a:pt x="76570" y="84230"/>
                </a:lnTo>
                <a:lnTo>
                  <a:pt x="76580" y="84280"/>
                </a:lnTo>
                <a:lnTo>
                  <a:pt x="76570" y="84290"/>
                </a:lnTo>
                <a:lnTo>
                  <a:pt x="76550" y="84300"/>
                </a:lnTo>
                <a:lnTo>
                  <a:pt x="76540" y="84310"/>
                </a:lnTo>
                <a:lnTo>
                  <a:pt x="76530" y="84330"/>
                </a:lnTo>
                <a:lnTo>
                  <a:pt x="76530" y="84370"/>
                </a:lnTo>
                <a:lnTo>
                  <a:pt x="76520" y="84400"/>
                </a:lnTo>
                <a:lnTo>
                  <a:pt x="76510" y="84470"/>
                </a:lnTo>
                <a:lnTo>
                  <a:pt x="76500" y="84510"/>
                </a:lnTo>
                <a:lnTo>
                  <a:pt x="76490" y="84520"/>
                </a:lnTo>
                <a:lnTo>
                  <a:pt x="76500" y="84530"/>
                </a:lnTo>
                <a:lnTo>
                  <a:pt x="76510" y="84570"/>
                </a:lnTo>
                <a:lnTo>
                  <a:pt x="76520" y="84590"/>
                </a:lnTo>
                <a:lnTo>
                  <a:pt x="76520" y="84630"/>
                </a:lnTo>
                <a:lnTo>
                  <a:pt x="76500" y="84680"/>
                </a:lnTo>
                <a:lnTo>
                  <a:pt x="76500" y="84710"/>
                </a:lnTo>
                <a:lnTo>
                  <a:pt x="76480" y="84750"/>
                </a:lnTo>
                <a:lnTo>
                  <a:pt x="76450" y="84800"/>
                </a:lnTo>
                <a:lnTo>
                  <a:pt x="76440" y="84810"/>
                </a:lnTo>
                <a:lnTo>
                  <a:pt x="76430" y="84820"/>
                </a:lnTo>
                <a:lnTo>
                  <a:pt x="76420" y="84830"/>
                </a:lnTo>
                <a:lnTo>
                  <a:pt x="76410" y="84860"/>
                </a:lnTo>
                <a:lnTo>
                  <a:pt x="76410" y="84880"/>
                </a:lnTo>
                <a:lnTo>
                  <a:pt x="76400" y="84900"/>
                </a:lnTo>
                <a:lnTo>
                  <a:pt x="76410" y="84910"/>
                </a:lnTo>
                <a:lnTo>
                  <a:pt x="76420" y="84920"/>
                </a:lnTo>
                <a:lnTo>
                  <a:pt x="76420" y="84930"/>
                </a:lnTo>
                <a:lnTo>
                  <a:pt x="76400" y="84960"/>
                </a:lnTo>
                <a:lnTo>
                  <a:pt x="76390" y="84970"/>
                </a:lnTo>
                <a:lnTo>
                  <a:pt x="76390" y="84990"/>
                </a:lnTo>
                <a:lnTo>
                  <a:pt x="76410" y="85040"/>
                </a:lnTo>
                <a:lnTo>
                  <a:pt x="76420" y="85090"/>
                </a:lnTo>
                <a:lnTo>
                  <a:pt x="76420" y="85120"/>
                </a:lnTo>
                <a:lnTo>
                  <a:pt x="76420" y="85150"/>
                </a:lnTo>
                <a:lnTo>
                  <a:pt x="76420" y="85170"/>
                </a:lnTo>
                <a:lnTo>
                  <a:pt x="76390" y="85190"/>
                </a:lnTo>
                <a:lnTo>
                  <a:pt x="76370" y="85210"/>
                </a:lnTo>
                <a:lnTo>
                  <a:pt x="76350" y="85230"/>
                </a:lnTo>
                <a:lnTo>
                  <a:pt x="76330" y="85240"/>
                </a:lnTo>
                <a:lnTo>
                  <a:pt x="76310" y="85260"/>
                </a:lnTo>
                <a:lnTo>
                  <a:pt x="76300" y="85290"/>
                </a:lnTo>
                <a:lnTo>
                  <a:pt x="76270" y="85320"/>
                </a:lnTo>
                <a:lnTo>
                  <a:pt x="76260" y="85330"/>
                </a:lnTo>
                <a:lnTo>
                  <a:pt x="76260" y="85360"/>
                </a:lnTo>
                <a:lnTo>
                  <a:pt x="76260" y="85380"/>
                </a:lnTo>
                <a:lnTo>
                  <a:pt x="76270" y="85390"/>
                </a:lnTo>
                <a:lnTo>
                  <a:pt x="76320" y="85430"/>
                </a:lnTo>
                <a:lnTo>
                  <a:pt x="76360" y="85450"/>
                </a:lnTo>
                <a:lnTo>
                  <a:pt x="76390" y="85470"/>
                </a:lnTo>
                <a:lnTo>
                  <a:pt x="76400" y="85490"/>
                </a:lnTo>
                <a:lnTo>
                  <a:pt x="76400" y="85520"/>
                </a:lnTo>
                <a:lnTo>
                  <a:pt x="76410" y="85540"/>
                </a:lnTo>
                <a:lnTo>
                  <a:pt x="76420" y="85560"/>
                </a:lnTo>
                <a:lnTo>
                  <a:pt x="76420" y="85570"/>
                </a:lnTo>
                <a:lnTo>
                  <a:pt x="76410" y="85590"/>
                </a:lnTo>
                <a:lnTo>
                  <a:pt x="76390" y="85630"/>
                </a:lnTo>
                <a:lnTo>
                  <a:pt x="76390" y="85640"/>
                </a:lnTo>
                <a:lnTo>
                  <a:pt x="76370" y="85650"/>
                </a:lnTo>
                <a:lnTo>
                  <a:pt x="76320" y="85710"/>
                </a:lnTo>
                <a:lnTo>
                  <a:pt x="76300" y="85730"/>
                </a:lnTo>
                <a:lnTo>
                  <a:pt x="76270" y="85760"/>
                </a:lnTo>
                <a:lnTo>
                  <a:pt x="76250" y="85780"/>
                </a:lnTo>
                <a:lnTo>
                  <a:pt x="76240" y="85790"/>
                </a:lnTo>
                <a:lnTo>
                  <a:pt x="76250" y="85800"/>
                </a:lnTo>
                <a:lnTo>
                  <a:pt x="76260" y="85820"/>
                </a:lnTo>
                <a:lnTo>
                  <a:pt x="76300" y="85840"/>
                </a:lnTo>
                <a:lnTo>
                  <a:pt x="76330" y="85860"/>
                </a:lnTo>
                <a:lnTo>
                  <a:pt x="76350" y="85880"/>
                </a:lnTo>
                <a:lnTo>
                  <a:pt x="76350" y="85900"/>
                </a:lnTo>
                <a:lnTo>
                  <a:pt x="76350" y="85920"/>
                </a:lnTo>
                <a:lnTo>
                  <a:pt x="76330" y="85930"/>
                </a:lnTo>
                <a:lnTo>
                  <a:pt x="76320" y="85950"/>
                </a:lnTo>
                <a:lnTo>
                  <a:pt x="76320" y="85960"/>
                </a:lnTo>
                <a:lnTo>
                  <a:pt x="76330" y="85970"/>
                </a:lnTo>
                <a:lnTo>
                  <a:pt x="76330" y="85990"/>
                </a:lnTo>
                <a:lnTo>
                  <a:pt x="76350" y="86000"/>
                </a:lnTo>
                <a:lnTo>
                  <a:pt x="76370" y="86020"/>
                </a:lnTo>
                <a:lnTo>
                  <a:pt x="76380" y="86030"/>
                </a:lnTo>
                <a:lnTo>
                  <a:pt x="76390" y="86050"/>
                </a:lnTo>
                <a:lnTo>
                  <a:pt x="76400" y="86070"/>
                </a:lnTo>
                <a:lnTo>
                  <a:pt x="76420" y="86080"/>
                </a:lnTo>
                <a:lnTo>
                  <a:pt x="76430" y="86090"/>
                </a:lnTo>
                <a:lnTo>
                  <a:pt x="76450" y="86110"/>
                </a:lnTo>
                <a:lnTo>
                  <a:pt x="76470" y="86150"/>
                </a:lnTo>
                <a:lnTo>
                  <a:pt x="76480" y="86170"/>
                </a:lnTo>
                <a:lnTo>
                  <a:pt x="76520" y="86210"/>
                </a:lnTo>
                <a:lnTo>
                  <a:pt x="76600" y="86290"/>
                </a:lnTo>
                <a:lnTo>
                  <a:pt x="76640" y="86320"/>
                </a:lnTo>
                <a:lnTo>
                  <a:pt x="76690" y="86340"/>
                </a:lnTo>
                <a:lnTo>
                  <a:pt x="76770" y="86370"/>
                </a:lnTo>
                <a:lnTo>
                  <a:pt x="76810" y="86380"/>
                </a:lnTo>
                <a:lnTo>
                  <a:pt x="76860" y="86380"/>
                </a:lnTo>
                <a:lnTo>
                  <a:pt x="76910" y="86400"/>
                </a:lnTo>
                <a:lnTo>
                  <a:pt x="76960" y="86400"/>
                </a:lnTo>
                <a:lnTo>
                  <a:pt x="77000" y="86400"/>
                </a:lnTo>
                <a:lnTo>
                  <a:pt x="77040" y="86380"/>
                </a:lnTo>
                <a:lnTo>
                  <a:pt x="77090" y="86360"/>
                </a:lnTo>
                <a:lnTo>
                  <a:pt x="77160" y="86340"/>
                </a:lnTo>
                <a:lnTo>
                  <a:pt x="77220" y="86310"/>
                </a:lnTo>
                <a:lnTo>
                  <a:pt x="77230" y="86310"/>
                </a:lnTo>
                <a:lnTo>
                  <a:pt x="77250" y="86320"/>
                </a:lnTo>
                <a:lnTo>
                  <a:pt x="77300" y="86320"/>
                </a:lnTo>
                <a:lnTo>
                  <a:pt x="77320" y="86330"/>
                </a:lnTo>
                <a:lnTo>
                  <a:pt x="77340" y="86340"/>
                </a:lnTo>
                <a:lnTo>
                  <a:pt x="77340" y="86360"/>
                </a:lnTo>
                <a:lnTo>
                  <a:pt x="77340" y="86370"/>
                </a:lnTo>
                <a:lnTo>
                  <a:pt x="77340" y="86410"/>
                </a:lnTo>
                <a:lnTo>
                  <a:pt x="77330" y="86420"/>
                </a:lnTo>
                <a:lnTo>
                  <a:pt x="77350" y="86440"/>
                </a:lnTo>
                <a:lnTo>
                  <a:pt x="77390" y="86460"/>
                </a:lnTo>
                <a:lnTo>
                  <a:pt x="77400" y="86480"/>
                </a:lnTo>
                <a:lnTo>
                  <a:pt x="77420" y="86520"/>
                </a:lnTo>
                <a:lnTo>
                  <a:pt x="77430" y="86570"/>
                </a:lnTo>
                <a:lnTo>
                  <a:pt x="77440" y="86600"/>
                </a:lnTo>
                <a:lnTo>
                  <a:pt x="77450" y="86630"/>
                </a:lnTo>
                <a:lnTo>
                  <a:pt x="77460" y="86640"/>
                </a:lnTo>
                <a:lnTo>
                  <a:pt x="77480" y="86650"/>
                </a:lnTo>
                <a:lnTo>
                  <a:pt x="77510" y="86650"/>
                </a:lnTo>
                <a:lnTo>
                  <a:pt x="77540" y="86650"/>
                </a:lnTo>
                <a:lnTo>
                  <a:pt x="77590" y="86620"/>
                </a:lnTo>
                <a:lnTo>
                  <a:pt x="77650" y="86570"/>
                </a:lnTo>
                <a:lnTo>
                  <a:pt x="77730" y="86480"/>
                </a:lnTo>
                <a:lnTo>
                  <a:pt x="77760" y="86450"/>
                </a:lnTo>
                <a:lnTo>
                  <a:pt x="77810" y="86430"/>
                </a:lnTo>
                <a:lnTo>
                  <a:pt x="77890" y="86390"/>
                </a:lnTo>
                <a:lnTo>
                  <a:pt x="77910" y="86380"/>
                </a:lnTo>
                <a:lnTo>
                  <a:pt x="77940" y="86380"/>
                </a:lnTo>
                <a:lnTo>
                  <a:pt x="77960" y="86380"/>
                </a:lnTo>
                <a:lnTo>
                  <a:pt x="78020" y="86420"/>
                </a:lnTo>
                <a:lnTo>
                  <a:pt x="78060" y="86440"/>
                </a:lnTo>
                <a:lnTo>
                  <a:pt x="78100" y="86480"/>
                </a:lnTo>
                <a:lnTo>
                  <a:pt x="78160" y="86470"/>
                </a:lnTo>
                <a:lnTo>
                  <a:pt x="78220" y="86450"/>
                </a:lnTo>
                <a:lnTo>
                  <a:pt x="78250" y="86450"/>
                </a:lnTo>
                <a:lnTo>
                  <a:pt x="78300" y="86440"/>
                </a:lnTo>
                <a:lnTo>
                  <a:pt x="78320" y="86420"/>
                </a:lnTo>
                <a:lnTo>
                  <a:pt x="78330" y="86380"/>
                </a:lnTo>
                <a:lnTo>
                  <a:pt x="78350" y="86360"/>
                </a:lnTo>
                <a:lnTo>
                  <a:pt x="78370" y="86340"/>
                </a:lnTo>
                <a:lnTo>
                  <a:pt x="78390" y="86330"/>
                </a:lnTo>
                <a:lnTo>
                  <a:pt x="78390" y="86310"/>
                </a:lnTo>
                <a:lnTo>
                  <a:pt x="78400" y="86280"/>
                </a:lnTo>
                <a:lnTo>
                  <a:pt x="78410" y="86270"/>
                </a:lnTo>
                <a:lnTo>
                  <a:pt x="78430" y="86260"/>
                </a:lnTo>
                <a:lnTo>
                  <a:pt x="78460" y="86240"/>
                </a:lnTo>
                <a:lnTo>
                  <a:pt x="78500" y="86230"/>
                </a:lnTo>
                <a:lnTo>
                  <a:pt x="78510" y="86230"/>
                </a:lnTo>
                <a:lnTo>
                  <a:pt x="78530" y="86220"/>
                </a:lnTo>
                <a:lnTo>
                  <a:pt x="78550" y="86210"/>
                </a:lnTo>
                <a:lnTo>
                  <a:pt x="78550" y="86200"/>
                </a:lnTo>
                <a:lnTo>
                  <a:pt x="78560" y="86190"/>
                </a:lnTo>
                <a:lnTo>
                  <a:pt x="78550" y="86170"/>
                </a:lnTo>
                <a:lnTo>
                  <a:pt x="78530" y="86150"/>
                </a:lnTo>
                <a:lnTo>
                  <a:pt x="78530" y="86130"/>
                </a:lnTo>
                <a:lnTo>
                  <a:pt x="78530" y="86120"/>
                </a:lnTo>
                <a:lnTo>
                  <a:pt x="78540" y="86100"/>
                </a:lnTo>
                <a:lnTo>
                  <a:pt x="78560" y="86070"/>
                </a:lnTo>
                <a:lnTo>
                  <a:pt x="78570" y="86040"/>
                </a:lnTo>
                <a:lnTo>
                  <a:pt x="78570" y="86020"/>
                </a:lnTo>
                <a:lnTo>
                  <a:pt x="78560" y="86000"/>
                </a:lnTo>
                <a:lnTo>
                  <a:pt x="78550" y="85980"/>
                </a:lnTo>
                <a:lnTo>
                  <a:pt x="78520" y="85950"/>
                </a:lnTo>
                <a:lnTo>
                  <a:pt x="78490" y="85930"/>
                </a:lnTo>
                <a:lnTo>
                  <a:pt x="78460" y="85900"/>
                </a:lnTo>
                <a:lnTo>
                  <a:pt x="78440" y="85880"/>
                </a:lnTo>
                <a:lnTo>
                  <a:pt x="78440" y="85870"/>
                </a:lnTo>
                <a:lnTo>
                  <a:pt x="78440" y="85850"/>
                </a:lnTo>
                <a:lnTo>
                  <a:pt x="78480" y="85790"/>
                </a:lnTo>
                <a:lnTo>
                  <a:pt x="78490" y="85770"/>
                </a:lnTo>
                <a:lnTo>
                  <a:pt x="78500" y="85740"/>
                </a:lnTo>
                <a:lnTo>
                  <a:pt x="78520" y="85710"/>
                </a:lnTo>
                <a:lnTo>
                  <a:pt x="78540" y="85680"/>
                </a:lnTo>
                <a:lnTo>
                  <a:pt x="78600" y="85630"/>
                </a:lnTo>
                <a:lnTo>
                  <a:pt x="78640" y="85590"/>
                </a:lnTo>
                <a:lnTo>
                  <a:pt x="78680" y="85520"/>
                </a:lnTo>
                <a:lnTo>
                  <a:pt x="78760" y="85420"/>
                </a:lnTo>
                <a:lnTo>
                  <a:pt x="78790" y="85400"/>
                </a:lnTo>
                <a:lnTo>
                  <a:pt x="78850" y="85360"/>
                </a:lnTo>
                <a:lnTo>
                  <a:pt x="78910" y="85330"/>
                </a:lnTo>
                <a:lnTo>
                  <a:pt x="78940" y="85320"/>
                </a:lnTo>
                <a:lnTo>
                  <a:pt x="78960" y="85320"/>
                </a:lnTo>
                <a:lnTo>
                  <a:pt x="78970" y="85310"/>
                </a:lnTo>
                <a:lnTo>
                  <a:pt x="78990" y="85280"/>
                </a:lnTo>
                <a:lnTo>
                  <a:pt x="79030" y="85190"/>
                </a:lnTo>
                <a:lnTo>
                  <a:pt x="79050" y="85160"/>
                </a:lnTo>
                <a:lnTo>
                  <a:pt x="79060" y="85150"/>
                </a:lnTo>
                <a:lnTo>
                  <a:pt x="79090" y="85140"/>
                </a:lnTo>
                <a:lnTo>
                  <a:pt x="79110" y="85130"/>
                </a:lnTo>
                <a:lnTo>
                  <a:pt x="79170" y="85140"/>
                </a:lnTo>
                <a:lnTo>
                  <a:pt x="79240" y="85140"/>
                </a:lnTo>
                <a:lnTo>
                  <a:pt x="79290" y="85140"/>
                </a:lnTo>
                <a:lnTo>
                  <a:pt x="79300" y="85140"/>
                </a:lnTo>
                <a:lnTo>
                  <a:pt x="79310" y="85130"/>
                </a:lnTo>
                <a:lnTo>
                  <a:pt x="79320" y="85120"/>
                </a:lnTo>
                <a:lnTo>
                  <a:pt x="79320" y="85100"/>
                </a:lnTo>
                <a:lnTo>
                  <a:pt x="79310" y="85070"/>
                </a:lnTo>
                <a:lnTo>
                  <a:pt x="79310" y="85040"/>
                </a:lnTo>
                <a:lnTo>
                  <a:pt x="79310" y="85010"/>
                </a:lnTo>
                <a:lnTo>
                  <a:pt x="79310" y="85000"/>
                </a:lnTo>
                <a:lnTo>
                  <a:pt x="79320" y="84980"/>
                </a:lnTo>
                <a:lnTo>
                  <a:pt x="79340" y="84960"/>
                </a:lnTo>
                <a:lnTo>
                  <a:pt x="79350" y="84950"/>
                </a:lnTo>
                <a:lnTo>
                  <a:pt x="79350" y="84940"/>
                </a:lnTo>
                <a:lnTo>
                  <a:pt x="79360" y="84940"/>
                </a:lnTo>
                <a:lnTo>
                  <a:pt x="79370" y="84920"/>
                </a:lnTo>
                <a:lnTo>
                  <a:pt x="79390" y="84910"/>
                </a:lnTo>
                <a:lnTo>
                  <a:pt x="79410" y="84890"/>
                </a:lnTo>
                <a:lnTo>
                  <a:pt x="79420" y="84890"/>
                </a:lnTo>
                <a:lnTo>
                  <a:pt x="79450" y="84910"/>
                </a:lnTo>
                <a:lnTo>
                  <a:pt x="79460" y="84900"/>
                </a:lnTo>
                <a:lnTo>
                  <a:pt x="79480" y="84880"/>
                </a:lnTo>
                <a:lnTo>
                  <a:pt x="79490" y="84870"/>
                </a:lnTo>
                <a:lnTo>
                  <a:pt x="79510" y="84870"/>
                </a:lnTo>
                <a:lnTo>
                  <a:pt x="79520" y="84870"/>
                </a:lnTo>
                <a:lnTo>
                  <a:pt x="79520" y="84860"/>
                </a:lnTo>
                <a:lnTo>
                  <a:pt x="79530" y="84840"/>
                </a:lnTo>
                <a:lnTo>
                  <a:pt x="79540" y="84810"/>
                </a:lnTo>
                <a:lnTo>
                  <a:pt x="79560" y="84770"/>
                </a:lnTo>
                <a:lnTo>
                  <a:pt x="79570" y="84740"/>
                </a:lnTo>
                <a:lnTo>
                  <a:pt x="79600" y="84710"/>
                </a:lnTo>
                <a:lnTo>
                  <a:pt x="79630" y="84680"/>
                </a:lnTo>
                <a:lnTo>
                  <a:pt x="79650" y="84660"/>
                </a:lnTo>
                <a:lnTo>
                  <a:pt x="79650" y="84650"/>
                </a:lnTo>
                <a:lnTo>
                  <a:pt x="79670" y="84620"/>
                </a:lnTo>
                <a:lnTo>
                  <a:pt x="79690" y="84600"/>
                </a:lnTo>
                <a:lnTo>
                  <a:pt x="79690" y="84570"/>
                </a:lnTo>
                <a:lnTo>
                  <a:pt x="79690" y="84540"/>
                </a:lnTo>
                <a:lnTo>
                  <a:pt x="79680" y="84500"/>
                </a:lnTo>
                <a:lnTo>
                  <a:pt x="79680" y="84470"/>
                </a:lnTo>
                <a:lnTo>
                  <a:pt x="79690" y="84420"/>
                </a:lnTo>
                <a:lnTo>
                  <a:pt x="79700" y="84400"/>
                </a:lnTo>
                <a:lnTo>
                  <a:pt x="79700" y="84380"/>
                </a:lnTo>
                <a:lnTo>
                  <a:pt x="79690" y="84320"/>
                </a:lnTo>
                <a:lnTo>
                  <a:pt x="79680" y="84290"/>
                </a:lnTo>
                <a:lnTo>
                  <a:pt x="79690" y="84260"/>
                </a:lnTo>
                <a:lnTo>
                  <a:pt x="79700" y="84210"/>
                </a:lnTo>
                <a:lnTo>
                  <a:pt x="79700" y="84160"/>
                </a:lnTo>
                <a:lnTo>
                  <a:pt x="79700" y="84110"/>
                </a:lnTo>
                <a:lnTo>
                  <a:pt x="79700" y="84080"/>
                </a:lnTo>
                <a:lnTo>
                  <a:pt x="79690" y="84060"/>
                </a:lnTo>
                <a:lnTo>
                  <a:pt x="79680" y="84040"/>
                </a:lnTo>
                <a:lnTo>
                  <a:pt x="79690" y="84030"/>
                </a:lnTo>
                <a:lnTo>
                  <a:pt x="79710" y="84000"/>
                </a:lnTo>
                <a:lnTo>
                  <a:pt x="79720" y="83980"/>
                </a:lnTo>
                <a:lnTo>
                  <a:pt x="79720" y="83940"/>
                </a:lnTo>
                <a:lnTo>
                  <a:pt x="79730" y="83900"/>
                </a:lnTo>
                <a:lnTo>
                  <a:pt x="79720" y="83860"/>
                </a:lnTo>
                <a:lnTo>
                  <a:pt x="79720" y="83830"/>
                </a:lnTo>
                <a:lnTo>
                  <a:pt x="79710" y="83780"/>
                </a:lnTo>
                <a:lnTo>
                  <a:pt x="79700" y="83740"/>
                </a:lnTo>
                <a:lnTo>
                  <a:pt x="79700" y="83660"/>
                </a:lnTo>
                <a:lnTo>
                  <a:pt x="79690" y="83630"/>
                </a:lnTo>
                <a:lnTo>
                  <a:pt x="79680" y="83570"/>
                </a:lnTo>
                <a:lnTo>
                  <a:pt x="79680" y="83550"/>
                </a:lnTo>
                <a:lnTo>
                  <a:pt x="79660" y="83540"/>
                </a:lnTo>
                <a:lnTo>
                  <a:pt x="79650" y="83520"/>
                </a:lnTo>
                <a:lnTo>
                  <a:pt x="79640" y="83510"/>
                </a:lnTo>
                <a:lnTo>
                  <a:pt x="79620" y="83470"/>
                </a:lnTo>
                <a:lnTo>
                  <a:pt x="79620" y="83450"/>
                </a:lnTo>
                <a:lnTo>
                  <a:pt x="79580" y="83410"/>
                </a:lnTo>
                <a:lnTo>
                  <a:pt x="79570" y="83390"/>
                </a:lnTo>
                <a:lnTo>
                  <a:pt x="79550" y="83360"/>
                </a:lnTo>
                <a:lnTo>
                  <a:pt x="79550" y="83340"/>
                </a:lnTo>
                <a:lnTo>
                  <a:pt x="79530" y="83320"/>
                </a:lnTo>
                <a:lnTo>
                  <a:pt x="79510" y="83290"/>
                </a:lnTo>
                <a:lnTo>
                  <a:pt x="79490" y="83280"/>
                </a:lnTo>
                <a:lnTo>
                  <a:pt x="79470" y="83270"/>
                </a:lnTo>
                <a:lnTo>
                  <a:pt x="79450" y="83260"/>
                </a:lnTo>
                <a:lnTo>
                  <a:pt x="79450" y="83250"/>
                </a:lnTo>
                <a:lnTo>
                  <a:pt x="79440" y="83230"/>
                </a:lnTo>
                <a:lnTo>
                  <a:pt x="79430" y="83210"/>
                </a:lnTo>
                <a:lnTo>
                  <a:pt x="79420" y="83200"/>
                </a:lnTo>
                <a:lnTo>
                  <a:pt x="79410" y="83170"/>
                </a:lnTo>
                <a:lnTo>
                  <a:pt x="79400" y="83150"/>
                </a:lnTo>
                <a:lnTo>
                  <a:pt x="79400" y="83140"/>
                </a:lnTo>
                <a:lnTo>
                  <a:pt x="79400" y="83110"/>
                </a:lnTo>
                <a:lnTo>
                  <a:pt x="79400" y="83100"/>
                </a:lnTo>
                <a:lnTo>
                  <a:pt x="79390" y="83050"/>
                </a:lnTo>
                <a:lnTo>
                  <a:pt x="79380" y="83010"/>
                </a:lnTo>
                <a:lnTo>
                  <a:pt x="79360" y="82990"/>
                </a:lnTo>
                <a:lnTo>
                  <a:pt x="79340" y="82960"/>
                </a:lnTo>
                <a:lnTo>
                  <a:pt x="79310" y="82930"/>
                </a:lnTo>
                <a:lnTo>
                  <a:pt x="79270" y="82900"/>
                </a:lnTo>
                <a:lnTo>
                  <a:pt x="79240" y="82890"/>
                </a:lnTo>
                <a:lnTo>
                  <a:pt x="79220" y="82870"/>
                </a:lnTo>
                <a:lnTo>
                  <a:pt x="79200" y="82850"/>
                </a:lnTo>
                <a:lnTo>
                  <a:pt x="79180" y="82830"/>
                </a:lnTo>
                <a:lnTo>
                  <a:pt x="79160" y="82800"/>
                </a:lnTo>
                <a:lnTo>
                  <a:pt x="79150" y="82800"/>
                </a:lnTo>
                <a:lnTo>
                  <a:pt x="79140" y="82770"/>
                </a:lnTo>
                <a:lnTo>
                  <a:pt x="79140" y="82760"/>
                </a:lnTo>
                <a:lnTo>
                  <a:pt x="79130" y="82740"/>
                </a:lnTo>
                <a:lnTo>
                  <a:pt x="79110" y="82730"/>
                </a:lnTo>
                <a:lnTo>
                  <a:pt x="79090" y="82730"/>
                </a:lnTo>
                <a:lnTo>
                  <a:pt x="79070" y="82730"/>
                </a:lnTo>
                <a:lnTo>
                  <a:pt x="79050" y="82740"/>
                </a:lnTo>
                <a:lnTo>
                  <a:pt x="79020" y="82760"/>
                </a:lnTo>
                <a:lnTo>
                  <a:pt x="78990" y="82780"/>
                </a:lnTo>
                <a:lnTo>
                  <a:pt x="78950" y="82800"/>
                </a:lnTo>
                <a:lnTo>
                  <a:pt x="78910" y="82820"/>
                </a:lnTo>
                <a:lnTo>
                  <a:pt x="78860" y="82850"/>
                </a:lnTo>
                <a:lnTo>
                  <a:pt x="78820" y="82870"/>
                </a:lnTo>
                <a:lnTo>
                  <a:pt x="78770" y="82880"/>
                </a:lnTo>
                <a:lnTo>
                  <a:pt x="78740" y="82890"/>
                </a:lnTo>
                <a:lnTo>
                  <a:pt x="78700" y="82900"/>
                </a:lnTo>
                <a:lnTo>
                  <a:pt x="78680" y="82900"/>
                </a:lnTo>
                <a:lnTo>
                  <a:pt x="78610" y="82880"/>
                </a:lnTo>
                <a:lnTo>
                  <a:pt x="78590" y="82870"/>
                </a:lnTo>
                <a:lnTo>
                  <a:pt x="78500" y="82870"/>
                </a:lnTo>
                <a:lnTo>
                  <a:pt x="78490" y="82860"/>
                </a:lnTo>
                <a:lnTo>
                  <a:pt x="78450" y="82840"/>
                </a:lnTo>
                <a:lnTo>
                  <a:pt x="78420" y="82830"/>
                </a:lnTo>
                <a:lnTo>
                  <a:pt x="78370" y="82820"/>
                </a:lnTo>
                <a:lnTo>
                  <a:pt x="78320" y="82820"/>
                </a:lnTo>
                <a:lnTo>
                  <a:pt x="78300" y="82830"/>
                </a:lnTo>
                <a:lnTo>
                  <a:pt x="78270" y="82840"/>
                </a:lnTo>
                <a:lnTo>
                  <a:pt x="78240" y="82840"/>
                </a:lnTo>
                <a:lnTo>
                  <a:pt x="78210" y="82840"/>
                </a:lnTo>
                <a:lnTo>
                  <a:pt x="78190" y="82830"/>
                </a:lnTo>
                <a:lnTo>
                  <a:pt x="78160" y="82810"/>
                </a:lnTo>
                <a:lnTo>
                  <a:pt x="78130" y="82800"/>
                </a:lnTo>
                <a:lnTo>
                  <a:pt x="78130" y="82790"/>
                </a:lnTo>
                <a:lnTo>
                  <a:pt x="78140" y="82790"/>
                </a:lnTo>
                <a:lnTo>
                  <a:pt x="78140" y="82780"/>
                </a:lnTo>
                <a:lnTo>
                  <a:pt x="78140" y="82770"/>
                </a:lnTo>
                <a:lnTo>
                  <a:pt x="78150" y="82770"/>
                </a:lnTo>
                <a:lnTo>
                  <a:pt x="78160" y="82770"/>
                </a:lnTo>
                <a:lnTo>
                  <a:pt x="78170" y="82770"/>
                </a:lnTo>
                <a:lnTo>
                  <a:pt x="78180" y="82770"/>
                </a:lnTo>
                <a:lnTo>
                  <a:pt x="78190" y="82770"/>
                </a:lnTo>
                <a:lnTo>
                  <a:pt x="78200" y="82770"/>
                </a:lnTo>
                <a:lnTo>
                  <a:pt x="78210" y="82760"/>
                </a:lnTo>
                <a:lnTo>
                  <a:pt x="78220" y="82760"/>
                </a:lnTo>
                <a:lnTo>
                  <a:pt x="78220" y="82750"/>
                </a:lnTo>
                <a:lnTo>
                  <a:pt x="78230" y="82740"/>
                </a:lnTo>
                <a:lnTo>
                  <a:pt x="78230" y="82730"/>
                </a:lnTo>
                <a:lnTo>
                  <a:pt x="78240" y="82730"/>
                </a:lnTo>
                <a:lnTo>
                  <a:pt x="78250" y="82730"/>
                </a:lnTo>
                <a:lnTo>
                  <a:pt x="78260" y="82730"/>
                </a:lnTo>
                <a:lnTo>
                  <a:pt x="78270" y="82730"/>
                </a:lnTo>
                <a:lnTo>
                  <a:pt x="78280" y="82720"/>
                </a:lnTo>
                <a:lnTo>
                  <a:pt x="78290" y="82720"/>
                </a:lnTo>
                <a:lnTo>
                  <a:pt x="78290" y="82710"/>
                </a:lnTo>
                <a:lnTo>
                  <a:pt x="78300" y="82710"/>
                </a:lnTo>
                <a:lnTo>
                  <a:pt x="78300" y="82700"/>
                </a:lnTo>
                <a:lnTo>
                  <a:pt x="78310" y="82690"/>
                </a:lnTo>
                <a:lnTo>
                  <a:pt x="78320" y="82680"/>
                </a:lnTo>
                <a:lnTo>
                  <a:pt x="78330" y="82680"/>
                </a:lnTo>
                <a:lnTo>
                  <a:pt x="78330" y="82670"/>
                </a:lnTo>
                <a:lnTo>
                  <a:pt x="78340" y="82670"/>
                </a:lnTo>
                <a:lnTo>
                  <a:pt x="78350" y="82670"/>
                </a:lnTo>
                <a:lnTo>
                  <a:pt x="78360" y="82670"/>
                </a:lnTo>
                <a:lnTo>
                  <a:pt x="78370" y="82670"/>
                </a:lnTo>
                <a:lnTo>
                  <a:pt x="78380" y="82670"/>
                </a:lnTo>
                <a:lnTo>
                  <a:pt x="78380" y="82660"/>
                </a:lnTo>
                <a:lnTo>
                  <a:pt x="78390" y="82660"/>
                </a:lnTo>
                <a:lnTo>
                  <a:pt x="78400" y="82650"/>
                </a:lnTo>
                <a:lnTo>
                  <a:pt x="78410" y="82650"/>
                </a:lnTo>
                <a:lnTo>
                  <a:pt x="78410" y="82640"/>
                </a:lnTo>
                <a:lnTo>
                  <a:pt x="78420" y="82640"/>
                </a:lnTo>
                <a:lnTo>
                  <a:pt x="78420" y="82630"/>
                </a:lnTo>
                <a:lnTo>
                  <a:pt x="78430" y="82630"/>
                </a:lnTo>
                <a:lnTo>
                  <a:pt x="78430" y="82620"/>
                </a:lnTo>
                <a:lnTo>
                  <a:pt x="78430" y="82610"/>
                </a:lnTo>
                <a:lnTo>
                  <a:pt x="78420" y="82610"/>
                </a:lnTo>
                <a:lnTo>
                  <a:pt x="78420" y="82600"/>
                </a:lnTo>
                <a:lnTo>
                  <a:pt x="78420" y="82590"/>
                </a:lnTo>
                <a:lnTo>
                  <a:pt x="78410" y="82590"/>
                </a:lnTo>
                <a:lnTo>
                  <a:pt x="78410" y="82580"/>
                </a:lnTo>
                <a:lnTo>
                  <a:pt x="78410" y="82570"/>
                </a:lnTo>
                <a:lnTo>
                  <a:pt x="78420" y="82570"/>
                </a:lnTo>
                <a:lnTo>
                  <a:pt x="78420" y="82560"/>
                </a:lnTo>
                <a:lnTo>
                  <a:pt x="78430" y="82560"/>
                </a:lnTo>
                <a:lnTo>
                  <a:pt x="78440" y="82560"/>
                </a:lnTo>
                <a:lnTo>
                  <a:pt x="78440" y="82570"/>
                </a:lnTo>
                <a:lnTo>
                  <a:pt x="78450" y="82570"/>
                </a:lnTo>
                <a:lnTo>
                  <a:pt x="78460" y="82580"/>
                </a:lnTo>
                <a:lnTo>
                  <a:pt x="78460" y="82590"/>
                </a:lnTo>
                <a:lnTo>
                  <a:pt x="78470" y="82590"/>
                </a:lnTo>
                <a:lnTo>
                  <a:pt x="78470" y="82600"/>
                </a:lnTo>
                <a:lnTo>
                  <a:pt x="78480" y="82600"/>
                </a:lnTo>
                <a:lnTo>
                  <a:pt x="78490" y="82610"/>
                </a:lnTo>
                <a:lnTo>
                  <a:pt x="78500" y="82610"/>
                </a:lnTo>
                <a:lnTo>
                  <a:pt x="78510" y="82610"/>
                </a:lnTo>
                <a:lnTo>
                  <a:pt x="78520" y="82600"/>
                </a:lnTo>
                <a:lnTo>
                  <a:pt x="78530" y="82600"/>
                </a:lnTo>
                <a:lnTo>
                  <a:pt x="78540" y="82600"/>
                </a:lnTo>
                <a:lnTo>
                  <a:pt x="78540" y="82590"/>
                </a:lnTo>
                <a:lnTo>
                  <a:pt x="78550" y="82590"/>
                </a:lnTo>
                <a:lnTo>
                  <a:pt x="78560" y="82590"/>
                </a:lnTo>
                <a:lnTo>
                  <a:pt x="78570" y="82580"/>
                </a:lnTo>
                <a:lnTo>
                  <a:pt x="78580" y="82580"/>
                </a:lnTo>
                <a:lnTo>
                  <a:pt x="78590" y="82580"/>
                </a:lnTo>
                <a:lnTo>
                  <a:pt x="78600" y="82570"/>
                </a:lnTo>
                <a:lnTo>
                  <a:pt x="78610" y="82560"/>
                </a:lnTo>
                <a:lnTo>
                  <a:pt x="78620" y="82560"/>
                </a:lnTo>
                <a:lnTo>
                  <a:pt x="78620" y="82550"/>
                </a:lnTo>
                <a:lnTo>
                  <a:pt x="78620" y="82540"/>
                </a:lnTo>
                <a:lnTo>
                  <a:pt x="78630" y="82540"/>
                </a:lnTo>
                <a:lnTo>
                  <a:pt x="78630" y="82530"/>
                </a:lnTo>
                <a:lnTo>
                  <a:pt x="78630" y="82520"/>
                </a:lnTo>
                <a:lnTo>
                  <a:pt x="78630" y="82510"/>
                </a:lnTo>
                <a:lnTo>
                  <a:pt x="78630" y="82500"/>
                </a:lnTo>
                <a:lnTo>
                  <a:pt x="78630" y="82490"/>
                </a:lnTo>
                <a:lnTo>
                  <a:pt x="78630" y="82480"/>
                </a:lnTo>
                <a:lnTo>
                  <a:pt x="78640" y="82470"/>
                </a:lnTo>
                <a:lnTo>
                  <a:pt x="78650" y="82470"/>
                </a:lnTo>
                <a:lnTo>
                  <a:pt x="78660" y="82480"/>
                </a:lnTo>
                <a:lnTo>
                  <a:pt x="78670" y="82490"/>
                </a:lnTo>
                <a:lnTo>
                  <a:pt x="78680" y="82490"/>
                </a:lnTo>
                <a:lnTo>
                  <a:pt x="78690" y="82480"/>
                </a:lnTo>
                <a:lnTo>
                  <a:pt x="78700" y="82480"/>
                </a:lnTo>
                <a:lnTo>
                  <a:pt x="78700" y="82470"/>
                </a:lnTo>
                <a:lnTo>
                  <a:pt x="78710" y="82460"/>
                </a:lnTo>
                <a:lnTo>
                  <a:pt x="78710" y="82450"/>
                </a:lnTo>
                <a:lnTo>
                  <a:pt x="78720" y="82450"/>
                </a:lnTo>
                <a:lnTo>
                  <a:pt x="78720" y="82440"/>
                </a:lnTo>
                <a:lnTo>
                  <a:pt x="78720" y="82430"/>
                </a:lnTo>
                <a:lnTo>
                  <a:pt x="78720" y="82420"/>
                </a:lnTo>
                <a:lnTo>
                  <a:pt x="78720" y="82410"/>
                </a:lnTo>
                <a:lnTo>
                  <a:pt x="78720" y="82400"/>
                </a:lnTo>
                <a:lnTo>
                  <a:pt x="78720" y="82390"/>
                </a:lnTo>
                <a:lnTo>
                  <a:pt x="78730" y="82380"/>
                </a:lnTo>
                <a:lnTo>
                  <a:pt x="78730" y="82370"/>
                </a:lnTo>
                <a:lnTo>
                  <a:pt x="78730" y="82360"/>
                </a:lnTo>
                <a:lnTo>
                  <a:pt x="78740" y="82350"/>
                </a:lnTo>
                <a:lnTo>
                  <a:pt x="78740" y="82340"/>
                </a:lnTo>
                <a:lnTo>
                  <a:pt x="78750" y="82340"/>
                </a:lnTo>
                <a:lnTo>
                  <a:pt x="78750" y="82330"/>
                </a:lnTo>
                <a:lnTo>
                  <a:pt x="78760" y="82320"/>
                </a:lnTo>
                <a:lnTo>
                  <a:pt x="78760" y="82310"/>
                </a:lnTo>
                <a:lnTo>
                  <a:pt x="78770" y="82300"/>
                </a:lnTo>
                <a:lnTo>
                  <a:pt x="78780" y="82290"/>
                </a:lnTo>
                <a:lnTo>
                  <a:pt x="78780" y="82280"/>
                </a:lnTo>
                <a:lnTo>
                  <a:pt x="78790" y="82280"/>
                </a:lnTo>
                <a:lnTo>
                  <a:pt x="78800" y="82270"/>
                </a:lnTo>
                <a:lnTo>
                  <a:pt x="78810" y="82270"/>
                </a:lnTo>
                <a:lnTo>
                  <a:pt x="78810" y="82260"/>
                </a:lnTo>
                <a:lnTo>
                  <a:pt x="78810" y="82250"/>
                </a:lnTo>
                <a:lnTo>
                  <a:pt x="78820" y="82250"/>
                </a:lnTo>
                <a:lnTo>
                  <a:pt x="78830" y="82240"/>
                </a:lnTo>
                <a:lnTo>
                  <a:pt x="78830" y="82230"/>
                </a:lnTo>
                <a:lnTo>
                  <a:pt x="78840" y="82220"/>
                </a:lnTo>
                <a:lnTo>
                  <a:pt x="78850" y="82210"/>
                </a:lnTo>
                <a:lnTo>
                  <a:pt x="78850" y="82200"/>
                </a:lnTo>
                <a:lnTo>
                  <a:pt x="78850" y="82190"/>
                </a:lnTo>
                <a:lnTo>
                  <a:pt x="78850" y="82180"/>
                </a:lnTo>
                <a:lnTo>
                  <a:pt x="78850" y="82170"/>
                </a:lnTo>
                <a:lnTo>
                  <a:pt x="78850" y="82160"/>
                </a:lnTo>
                <a:lnTo>
                  <a:pt x="78840" y="82150"/>
                </a:lnTo>
                <a:lnTo>
                  <a:pt x="78840" y="82140"/>
                </a:lnTo>
                <a:lnTo>
                  <a:pt x="78840" y="82130"/>
                </a:lnTo>
                <a:lnTo>
                  <a:pt x="78850" y="82120"/>
                </a:lnTo>
                <a:lnTo>
                  <a:pt x="78850" y="82110"/>
                </a:lnTo>
                <a:lnTo>
                  <a:pt x="78850" y="82100"/>
                </a:lnTo>
                <a:lnTo>
                  <a:pt x="78860" y="82100"/>
                </a:lnTo>
                <a:lnTo>
                  <a:pt x="78860" y="82090"/>
                </a:lnTo>
                <a:lnTo>
                  <a:pt x="78860" y="82080"/>
                </a:lnTo>
                <a:lnTo>
                  <a:pt x="78860" y="82070"/>
                </a:lnTo>
                <a:lnTo>
                  <a:pt x="78860" y="82060"/>
                </a:lnTo>
                <a:lnTo>
                  <a:pt x="78850" y="82050"/>
                </a:lnTo>
                <a:lnTo>
                  <a:pt x="78850" y="82040"/>
                </a:lnTo>
                <a:lnTo>
                  <a:pt x="78850" y="82030"/>
                </a:lnTo>
                <a:lnTo>
                  <a:pt x="78850" y="82010"/>
                </a:lnTo>
                <a:lnTo>
                  <a:pt x="78850" y="81990"/>
                </a:lnTo>
                <a:lnTo>
                  <a:pt x="78850" y="81980"/>
                </a:lnTo>
                <a:lnTo>
                  <a:pt x="78850" y="81970"/>
                </a:lnTo>
                <a:lnTo>
                  <a:pt x="78860" y="81960"/>
                </a:lnTo>
                <a:lnTo>
                  <a:pt x="78860" y="81950"/>
                </a:lnTo>
                <a:lnTo>
                  <a:pt x="78860" y="81940"/>
                </a:lnTo>
                <a:lnTo>
                  <a:pt x="78870" y="81940"/>
                </a:lnTo>
                <a:lnTo>
                  <a:pt x="78870" y="81930"/>
                </a:lnTo>
                <a:lnTo>
                  <a:pt x="78880" y="81930"/>
                </a:lnTo>
                <a:lnTo>
                  <a:pt x="78880" y="81920"/>
                </a:lnTo>
                <a:lnTo>
                  <a:pt x="78890" y="81910"/>
                </a:lnTo>
                <a:lnTo>
                  <a:pt x="78890" y="81900"/>
                </a:lnTo>
                <a:lnTo>
                  <a:pt x="78890" y="81890"/>
                </a:lnTo>
                <a:lnTo>
                  <a:pt x="78890" y="81880"/>
                </a:lnTo>
                <a:lnTo>
                  <a:pt x="78890" y="81870"/>
                </a:lnTo>
                <a:lnTo>
                  <a:pt x="78890" y="81860"/>
                </a:lnTo>
                <a:lnTo>
                  <a:pt x="78880" y="81850"/>
                </a:lnTo>
                <a:lnTo>
                  <a:pt x="78880" y="81840"/>
                </a:lnTo>
                <a:lnTo>
                  <a:pt x="78880" y="81830"/>
                </a:lnTo>
                <a:lnTo>
                  <a:pt x="78880" y="81820"/>
                </a:lnTo>
                <a:lnTo>
                  <a:pt x="78880" y="81810"/>
                </a:lnTo>
                <a:lnTo>
                  <a:pt x="78890" y="81800"/>
                </a:lnTo>
                <a:lnTo>
                  <a:pt x="78890" y="81790"/>
                </a:lnTo>
                <a:lnTo>
                  <a:pt x="78890" y="81770"/>
                </a:lnTo>
                <a:lnTo>
                  <a:pt x="78890" y="81760"/>
                </a:lnTo>
                <a:lnTo>
                  <a:pt x="78900" y="81760"/>
                </a:lnTo>
                <a:lnTo>
                  <a:pt x="78900" y="81750"/>
                </a:lnTo>
                <a:lnTo>
                  <a:pt x="78910" y="81750"/>
                </a:lnTo>
                <a:lnTo>
                  <a:pt x="78910" y="81740"/>
                </a:lnTo>
                <a:lnTo>
                  <a:pt x="78920" y="81730"/>
                </a:lnTo>
                <a:lnTo>
                  <a:pt x="78930" y="81720"/>
                </a:lnTo>
                <a:lnTo>
                  <a:pt x="78930" y="81710"/>
                </a:lnTo>
                <a:lnTo>
                  <a:pt x="78930" y="81700"/>
                </a:lnTo>
                <a:lnTo>
                  <a:pt x="78930" y="81690"/>
                </a:lnTo>
                <a:lnTo>
                  <a:pt x="78920" y="81690"/>
                </a:lnTo>
                <a:lnTo>
                  <a:pt x="78910" y="81680"/>
                </a:lnTo>
                <a:lnTo>
                  <a:pt x="78910" y="81670"/>
                </a:lnTo>
                <a:lnTo>
                  <a:pt x="78910" y="81660"/>
                </a:lnTo>
                <a:lnTo>
                  <a:pt x="78910" y="81650"/>
                </a:lnTo>
                <a:lnTo>
                  <a:pt x="78910" y="81640"/>
                </a:lnTo>
                <a:lnTo>
                  <a:pt x="78920" y="81630"/>
                </a:lnTo>
                <a:lnTo>
                  <a:pt x="78930" y="81630"/>
                </a:lnTo>
                <a:lnTo>
                  <a:pt x="78940" y="81630"/>
                </a:lnTo>
                <a:lnTo>
                  <a:pt x="78950" y="81620"/>
                </a:lnTo>
                <a:lnTo>
                  <a:pt x="78960" y="81610"/>
                </a:lnTo>
                <a:lnTo>
                  <a:pt x="78970" y="81610"/>
                </a:lnTo>
                <a:lnTo>
                  <a:pt x="78980" y="81610"/>
                </a:lnTo>
                <a:lnTo>
                  <a:pt x="78980" y="81620"/>
                </a:lnTo>
                <a:lnTo>
                  <a:pt x="78990" y="81620"/>
                </a:lnTo>
                <a:lnTo>
                  <a:pt x="78990" y="81630"/>
                </a:lnTo>
                <a:lnTo>
                  <a:pt x="78990" y="81640"/>
                </a:lnTo>
                <a:lnTo>
                  <a:pt x="79000" y="81640"/>
                </a:lnTo>
                <a:lnTo>
                  <a:pt x="79000" y="81650"/>
                </a:lnTo>
                <a:lnTo>
                  <a:pt x="79010" y="81650"/>
                </a:lnTo>
                <a:lnTo>
                  <a:pt x="79020" y="81660"/>
                </a:lnTo>
                <a:lnTo>
                  <a:pt x="79030" y="81670"/>
                </a:lnTo>
                <a:lnTo>
                  <a:pt x="79030" y="81690"/>
                </a:lnTo>
                <a:lnTo>
                  <a:pt x="79040" y="81700"/>
                </a:lnTo>
                <a:lnTo>
                  <a:pt x="79050" y="81700"/>
                </a:lnTo>
                <a:lnTo>
                  <a:pt x="79060" y="81710"/>
                </a:lnTo>
                <a:lnTo>
                  <a:pt x="79070" y="81720"/>
                </a:lnTo>
                <a:lnTo>
                  <a:pt x="79080" y="81720"/>
                </a:lnTo>
                <a:lnTo>
                  <a:pt x="79090" y="81730"/>
                </a:lnTo>
                <a:lnTo>
                  <a:pt x="79110" y="81730"/>
                </a:lnTo>
                <a:lnTo>
                  <a:pt x="79120" y="81730"/>
                </a:lnTo>
                <a:lnTo>
                  <a:pt x="79130" y="81730"/>
                </a:lnTo>
                <a:lnTo>
                  <a:pt x="79140" y="81730"/>
                </a:lnTo>
                <a:lnTo>
                  <a:pt x="79150" y="81740"/>
                </a:lnTo>
                <a:lnTo>
                  <a:pt x="79160" y="81750"/>
                </a:lnTo>
                <a:lnTo>
                  <a:pt x="79160" y="81760"/>
                </a:lnTo>
                <a:lnTo>
                  <a:pt x="79170" y="81760"/>
                </a:lnTo>
                <a:lnTo>
                  <a:pt x="79180" y="81760"/>
                </a:lnTo>
                <a:lnTo>
                  <a:pt x="79190" y="81760"/>
                </a:lnTo>
                <a:lnTo>
                  <a:pt x="79200" y="81760"/>
                </a:lnTo>
                <a:lnTo>
                  <a:pt x="79210" y="81770"/>
                </a:lnTo>
                <a:lnTo>
                  <a:pt x="79210" y="81790"/>
                </a:lnTo>
                <a:lnTo>
                  <a:pt x="79210" y="81800"/>
                </a:lnTo>
                <a:lnTo>
                  <a:pt x="79210" y="81810"/>
                </a:lnTo>
                <a:lnTo>
                  <a:pt x="79210" y="81820"/>
                </a:lnTo>
                <a:lnTo>
                  <a:pt x="79220" y="81820"/>
                </a:lnTo>
                <a:lnTo>
                  <a:pt x="79230" y="81830"/>
                </a:lnTo>
                <a:lnTo>
                  <a:pt x="79240" y="81830"/>
                </a:lnTo>
                <a:lnTo>
                  <a:pt x="79250" y="81830"/>
                </a:lnTo>
                <a:lnTo>
                  <a:pt x="79260" y="81830"/>
                </a:lnTo>
                <a:lnTo>
                  <a:pt x="79260" y="81820"/>
                </a:lnTo>
                <a:lnTo>
                  <a:pt x="79250" y="81820"/>
                </a:lnTo>
                <a:lnTo>
                  <a:pt x="79250" y="81810"/>
                </a:lnTo>
                <a:lnTo>
                  <a:pt x="79240" y="81800"/>
                </a:lnTo>
                <a:lnTo>
                  <a:pt x="79240" y="81790"/>
                </a:lnTo>
                <a:lnTo>
                  <a:pt x="79230" y="81780"/>
                </a:lnTo>
                <a:lnTo>
                  <a:pt x="79230" y="81770"/>
                </a:lnTo>
                <a:lnTo>
                  <a:pt x="79230" y="81760"/>
                </a:lnTo>
                <a:lnTo>
                  <a:pt x="79230" y="81750"/>
                </a:lnTo>
                <a:lnTo>
                  <a:pt x="79230" y="81730"/>
                </a:lnTo>
                <a:lnTo>
                  <a:pt x="79230" y="81720"/>
                </a:lnTo>
                <a:lnTo>
                  <a:pt x="79230" y="81710"/>
                </a:lnTo>
                <a:lnTo>
                  <a:pt x="79230" y="81700"/>
                </a:lnTo>
                <a:lnTo>
                  <a:pt x="79230" y="81690"/>
                </a:lnTo>
                <a:lnTo>
                  <a:pt x="79230" y="81680"/>
                </a:lnTo>
                <a:lnTo>
                  <a:pt x="79230" y="81670"/>
                </a:lnTo>
                <a:lnTo>
                  <a:pt x="79240" y="81660"/>
                </a:lnTo>
                <a:lnTo>
                  <a:pt x="79250" y="81650"/>
                </a:lnTo>
                <a:lnTo>
                  <a:pt x="79250" y="81640"/>
                </a:lnTo>
                <a:lnTo>
                  <a:pt x="79250" y="81630"/>
                </a:lnTo>
                <a:lnTo>
                  <a:pt x="79250" y="81620"/>
                </a:lnTo>
                <a:lnTo>
                  <a:pt x="79250" y="81610"/>
                </a:lnTo>
                <a:lnTo>
                  <a:pt x="79250" y="81600"/>
                </a:lnTo>
                <a:lnTo>
                  <a:pt x="79240" y="81590"/>
                </a:lnTo>
                <a:lnTo>
                  <a:pt x="79230" y="81580"/>
                </a:lnTo>
                <a:lnTo>
                  <a:pt x="79220" y="81570"/>
                </a:lnTo>
                <a:lnTo>
                  <a:pt x="79230" y="81570"/>
                </a:lnTo>
                <a:lnTo>
                  <a:pt x="79240" y="81560"/>
                </a:lnTo>
                <a:lnTo>
                  <a:pt x="79250" y="81560"/>
                </a:lnTo>
                <a:lnTo>
                  <a:pt x="79250" y="81550"/>
                </a:lnTo>
                <a:lnTo>
                  <a:pt x="79260" y="81550"/>
                </a:lnTo>
                <a:lnTo>
                  <a:pt x="79270" y="81540"/>
                </a:lnTo>
                <a:lnTo>
                  <a:pt x="79270" y="81530"/>
                </a:lnTo>
                <a:lnTo>
                  <a:pt x="79270" y="81520"/>
                </a:lnTo>
                <a:lnTo>
                  <a:pt x="79270" y="81510"/>
                </a:lnTo>
                <a:lnTo>
                  <a:pt x="79270" y="81500"/>
                </a:lnTo>
                <a:lnTo>
                  <a:pt x="79280" y="81500"/>
                </a:lnTo>
                <a:lnTo>
                  <a:pt x="79280" y="81510"/>
                </a:lnTo>
                <a:lnTo>
                  <a:pt x="79290" y="81510"/>
                </a:lnTo>
                <a:lnTo>
                  <a:pt x="79300" y="81500"/>
                </a:lnTo>
                <a:lnTo>
                  <a:pt x="79290" y="81500"/>
                </a:lnTo>
                <a:lnTo>
                  <a:pt x="79280" y="81500"/>
                </a:lnTo>
                <a:lnTo>
                  <a:pt x="79280" y="81490"/>
                </a:lnTo>
                <a:lnTo>
                  <a:pt x="79270" y="81490"/>
                </a:lnTo>
                <a:lnTo>
                  <a:pt x="79270" y="81480"/>
                </a:lnTo>
                <a:lnTo>
                  <a:pt x="79270" y="81470"/>
                </a:lnTo>
                <a:lnTo>
                  <a:pt x="79280" y="81470"/>
                </a:lnTo>
                <a:lnTo>
                  <a:pt x="79290" y="81460"/>
                </a:lnTo>
                <a:lnTo>
                  <a:pt x="79300" y="81450"/>
                </a:lnTo>
                <a:lnTo>
                  <a:pt x="79310" y="81450"/>
                </a:lnTo>
                <a:lnTo>
                  <a:pt x="79320" y="81450"/>
                </a:lnTo>
                <a:lnTo>
                  <a:pt x="79330" y="81450"/>
                </a:lnTo>
                <a:lnTo>
                  <a:pt x="79340" y="81450"/>
                </a:lnTo>
                <a:lnTo>
                  <a:pt x="79350" y="81450"/>
                </a:lnTo>
                <a:lnTo>
                  <a:pt x="79350" y="81440"/>
                </a:lnTo>
                <a:lnTo>
                  <a:pt x="79350" y="81430"/>
                </a:lnTo>
                <a:lnTo>
                  <a:pt x="79360" y="81430"/>
                </a:lnTo>
                <a:lnTo>
                  <a:pt x="79360" y="81440"/>
                </a:lnTo>
                <a:lnTo>
                  <a:pt x="79360" y="81450"/>
                </a:lnTo>
                <a:lnTo>
                  <a:pt x="79370" y="81460"/>
                </a:lnTo>
                <a:lnTo>
                  <a:pt x="79380" y="81460"/>
                </a:lnTo>
                <a:lnTo>
                  <a:pt x="79380" y="81450"/>
                </a:lnTo>
                <a:lnTo>
                  <a:pt x="79380" y="81440"/>
                </a:lnTo>
                <a:lnTo>
                  <a:pt x="79380" y="81430"/>
                </a:lnTo>
                <a:lnTo>
                  <a:pt x="79380" y="81420"/>
                </a:lnTo>
                <a:lnTo>
                  <a:pt x="79390" y="81410"/>
                </a:lnTo>
                <a:lnTo>
                  <a:pt x="79400" y="81400"/>
                </a:lnTo>
                <a:lnTo>
                  <a:pt x="79410" y="81400"/>
                </a:lnTo>
                <a:lnTo>
                  <a:pt x="79410" y="81410"/>
                </a:lnTo>
                <a:lnTo>
                  <a:pt x="79410" y="81420"/>
                </a:lnTo>
                <a:lnTo>
                  <a:pt x="79420" y="81420"/>
                </a:lnTo>
                <a:lnTo>
                  <a:pt x="79420" y="81410"/>
                </a:lnTo>
                <a:lnTo>
                  <a:pt x="79430" y="81410"/>
                </a:lnTo>
                <a:lnTo>
                  <a:pt x="79440" y="81410"/>
                </a:lnTo>
                <a:lnTo>
                  <a:pt x="79450" y="81410"/>
                </a:lnTo>
                <a:lnTo>
                  <a:pt x="79450" y="81420"/>
                </a:lnTo>
                <a:lnTo>
                  <a:pt x="79460" y="81420"/>
                </a:lnTo>
                <a:lnTo>
                  <a:pt x="79470" y="81420"/>
                </a:lnTo>
                <a:lnTo>
                  <a:pt x="79470" y="81410"/>
                </a:lnTo>
                <a:lnTo>
                  <a:pt x="79470" y="81400"/>
                </a:lnTo>
                <a:lnTo>
                  <a:pt x="79480" y="81400"/>
                </a:lnTo>
                <a:lnTo>
                  <a:pt x="79490" y="81400"/>
                </a:lnTo>
                <a:lnTo>
                  <a:pt x="79490" y="81410"/>
                </a:lnTo>
                <a:lnTo>
                  <a:pt x="79490" y="81420"/>
                </a:lnTo>
                <a:lnTo>
                  <a:pt x="79500" y="81430"/>
                </a:lnTo>
                <a:lnTo>
                  <a:pt x="79500" y="81440"/>
                </a:lnTo>
                <a:lnTo>
                  <a:pt x="79510" y="81440"/>
                </a:lnTo>
                <a:lnTo>
                  <a:pt x="79520" y="81440"/>
                </a:lnTo>
                <a:lnTo>
                  <a:pt x="79530" y="81440"/>
                </a:lnTo>
                <a:lnTo>
                  <a:pt x="79530" y="81430"/>
                </a:lnTo>
                <a:lnTo>
                  <a:pt x="79530" y="81420"/>
                </a:lnTo>
                <a:lnTo>
                  <a:pt x="79540" y="81420"/>
                </a:lnTo>
                <a:lnTo>
                  <a:pt x="79540" y="81430"/>
                </a:lnTo>
                <a:lnTo>
                  <a:pt x="79550" y="81430"/>
                </a:lnTo>
                <a:lnTo>
                  <a:pt x="79550" y="81440"/>
                </a:lnTo>
                <a:lnTo>
                  <a:pt x="79560" y="81440"/>
                </a:lnTo>
                <a:lnTo>
                  <a:pt x="79570" y="81430"/>
                </a:lnTo>
                <a:lnTo>
                  <a:pt x="79580" y="81430"/>
                </a:lnTo>
                <a:lnTo>
                  <a:pt x="79590" y="81420"/>
                </a:lnTo>
                <a:lnTo>
                  <a:pt x="79600" y="81410"/>
                </a:lnTo>
                <a:lnTo>
                  <a:pt x="79610" y="81400"/>
                </a:lnTo>
                <a:lnTo>
                  <a:pt x="79620" y="81390"/>
                </a:lnTo>
                <a:lnTo>
                  <a:pt x="79630" y="81390"/>
                </a:lnTo>
                <a:lnTo>
                  <a:pt x="79640" y="81390"/>
                </a:lnTo>
                <a:lnTo>
                  <a:pt x="79650" y="81390"/>
                </a:lnTo>
                <a:lnTo>
                  <a:pt x="79650" y="81400"/>
                </a:lnTo>
                <a:lnTo>
                  <a:pt x="79660" y="81400"/>
                </a:lnTo>
                <a:lnTo>
                  <a:pt x="79670" y="81400"/>
                </a:lnTo>
                <a:lnTo>
                  <a:pt x="79670" y="81390"/>
                </a:lnTo>
                <a:lnTo>
                  <a:pt x="79670" y="81380"/>
                </a:lnTo>
                <a:lnTo>
                  <a:pt x="79680" y="81380"/>
                </a:lnTo>
                <a:lnTo>
                  <a:pt x="79690" y="81380"/>
                </a:lnTo>
                <a:lnTo>
                  <a:pt x="79690" y="81370"/>
                </a:lnTo>
                <a:lnTo>
                  <a:pt x="79700" y="81370"/>
                </a:lnTo>
                <a:lnTo>
                  <a:pt x="79710" y="81370"/>
                </a:lnTo>
                <a:lnTo>
                  <a:pt x="79720" y="81360"/>
                </a:lnTo>
                <a:lnTo>
                  <a:pt x="79730" y="81360"/>
                </a:lnTo>
                <a:lnTo>
                  <a:pt x="79740" y="81360"/>
                </a:lnTo>
                <a:lnTo>
                  <a:pt x="79750" y="81360"/>
                </a:lnTo>
                <a:lnTo>
                  <a:pt x="79760" y="81360"/>
                </a:lnTo>
                <a:lnTo>
                  <a:pt x="79760" y="81370"/>
                </a:lnTo>
                <a:lnTo>
                  <a:pt x="79770" y="81370"/>
                </a:lnTo>
                <a:lnTo>
                  <a:pt x="79780" y="81370"/>
                </a:lnTo>
                <a:lnTo>
                  <a:pt x="79790" y="81370"/>
                </a:lnTo>
                <a:lnTo>
                  <a:pt x="79800" y="81380"/>
                </a:lnTo>
                <a:lnTo>
                  <a:pt x="79810" y="81380"/>
                </a:lnTo>
                <a:lnTo>
                  <a:pt x="79810" y="81390"/>
                </a:lnTo>
                <a:lnTo>
                  <a:pt x="79820" y="81390"/>
                </a:lnTo>
                <a:lnTo>
                  <a:pt x="79830" y="81400"/>
                </a:lnTo>
                <a:lnTo>
                  <a:pt x="79840" y="81400"/>
                </a:lnTo>
                <a:lnTo>
                  <a:pt x="79850" y="81410"/>
                </a:lnTo>
                <a:lnTo>
                  <a:pt x="79860" y="81410"/>
                </a:lnTo>
                <a:lnTo>
                  <a:pt x="79870" y="81410"/>
                </a:lnTo>
                <a:lnTo>
                  <a:pt x="79870" y="81420"/>
                </a:lnTo>
                <a:lnTo>
                  <a:pt x="79880" y="81420"/>
                </a:lnTo>
                <a:lnTo>
                  <a:pt x="79890" y="81430"/>
                </a:lnTo>
                <a:lnTo>
                  <a:pt x="79900" y="81430"/>
                </a:lnTo>
                <a:lnTo>
                  <a:pt x="79900" y="81440"/>
                </a:lnTo>
                <a:lnTo>
                  <a:pt x="79900" y="81450"/>
                </a:lnTo>
                <a:lnTo>
                  <a:pt x="79910" y="81450"/>
                </a:lnTo>
                <a:lnTo>
                  <a:pt x="79910" y="81460"/>
                </a:lnTo>
                <a:lnTo>
                  <a:pt x="79930" y="81460"/>
                </a:lnTo>
                <a:lnTo>
                  <a:pt x="79950" y="81440"/>
                </a:lnTo>
                <a:lnTo>
                  <a:pt x="79960" y="81440"/>
                </a:lnTo>
                <a:lnTo>
                  <a:pt x="80020" y="81450"/>
                </a:lnTo>
                <a:lnTo>
                  <a:pt x="80030" y="81460"/>
                </a:lnTo>
                <a:lnTo>
                  <a:pt x="80090" y="81450"/>
                </a:lnTo>
                <a:lnTo>
                  <a:pt x="80110" y="81450"/>
                </a:lnTo>
                <a:lnTo>
                  <a:pt x="80130" y="81470"/>
                </a:lnTo>
                <a:lnTo>
                  <a:pt x="80150" y="81500"/>
                </a:lnTo>
                <a:lnTo>
                  <a:pt x="80160" y="81530"/>
                </a:lnTo>
                <a:lnTo>
                  <a:pt x="80170" y="81560"/>
                </a:lnTo>
                <a:lnTo>
                  <a:pt x="80200" y="81570"/>
                </a:lnTo>
                <a:lnTo>
                  <a:pt x="80240" y="81580"/>
                </a:lnTo>
                <a:lnTo>
                  <a:pt x="80270" y="81570"/>
                </a:lnTo>
                <a:lnTo>
                  <a:pt x="80300" y="81570"/>
                </a:lnTo>
                <a:lnTo>
                  <a:pt x="80320" y="81590"/>
                </a:lnTo>
                <a:lnTo>
                  <a:pt x="80340" y="81620"/>
                </a:lnTo>
                <a:lnTo>
                  <a:pt x="80370" y="81640"/>
                </a:lnTo>
                <a:lnTo>
                  <a:pt x="80380" y="81640"/>
                </a:lnTo>
                <a:lnTo>
                  <a:pt x="80400" y="81630"/>
                </a:lnTo>
                <a:lnTo>
                  <a:pt x="80420" y="81640"/>
                </a:lnTo>
                <a:lnTo>
                  <a:pt x="80450" y="81660"/>
                </a:lnTo>
                <a:lnTo>
                  <a:pt x="80470" y="81680"/>
                </a:lnTo>
                <a:lnTo>
                  <a:pt x="80490" y="81690"/>
                </a:lnTo>
                <a:lnTo>
                  <a:pt x="80500" y="81680"/>
                </a:lnTo>
                <a:lnTo>
                  <a:pt x="80510" y="81650"/>
                </a:lnTo>
                <a:lnTo>
                  <a:pt x="80520" y="81620"/>
                </a:lnTo>
                <a:lnTo>
                  <a:pt x="80530" y="81610"/>
                </a:lnTo>
                <a:lnTo>
                  <a:pt x="80540" y="81620"/>
                </a:lnTo>
                <a:lnTo>
                  <a:pt x="80580" y="81650"/>
                </a:lnTo>
                <a:lnTo>
                  <a:pt x="80610" y="81680"/>
                </a:lnTo>
                <a:lnTo>
                  <a:pt x="80650" y="81710"/>
                </a:lnTo>
                <a:lnTo>
                  <a:pt x="80680" y="81740"/>
                </a:lnTo>
                <a:lnTo>
                  <a:pt x="80690" y="81750"/>
                </a:lnTo>
                <a:lnTo>
                  <a:pt x="80700" y="81780"/>
                </a:lnTo>
                <a:lnTo>
                  <a:pt x="80710" y="81790"/>
                </a:lnTo>
                <a:lnTo>
                  <a:pt x="80740" y="81800"/>
                </a:lnTo>
                <a:lnTo>
                  <a:pt x="80830" y="81770"/>
                </a:lnTo>
                <a:lnTo>
                  <a:pt x="80900" y="81740"/>
                </a:lnTo>
                <a:lnTo>
                  <a:pt x="80960" y="81710"/>
                </a:lnTo>
                <a:lnTo>
                  <a:pt x="80980" y="81710"/>
                </a:lnTo>
                <a:lnTo>
                  <a:pt x="81020" y="81700"/>
                </a:lnTo>
                <a:lnTo>
                  <a:pt x="81090" y="81690"/>
                </a:lnTo>
                <a:lnTo>
                  <a:pt x="81130" y="81680"/>
                </a:lnTo>
                <a:lnTo>
                  <a:pt x="81170" y="81690"/>
                </a:lnTo>
                <a:lnTo>
                  <a:pt x="81190" y="81690"/>
                </a:lnTo>
                <a:lnTo>
                  <a:pt x="81270" y="81650"/>
                </a:lnTo>
                <a:lnTo>
                  <a:pt x="81320" y="81650"/>
                </a:lnTo>
                <a:lnTo>
                  <a:pt x="81360" y="81660"/>
                </a:lnTo>
                <a:lnTo>
                  <a:pt x="81400" y="81570"/>
                </a:lnTo>
                <a:lnTo>
                  <a:pt x="81400" y="81520"/>
                </a:lnTo>
                <a:lnTo>
                  <a:pt x="81420" y="81430"/>
                </a:lnTo>
                <a:lnTo>
                  <a:pt x="81460" y="81390"/>
                </a:lnTo>
                <a:lnTo>
                  <a:pt x="81470" y="81290"/>
                </a:lnTo>
                <a:lnTo>
                  <a:pt x="81480" y="81180"/>
                </a:lnTo>
                <a:lnTo>
                  <a:pt x="81480" y="81140"/>
                </a:lnTo>
                <a:lnTo>
                  <a:pt x="81490" y="81100"/>
                </a:lnTo>
                <a:lnTo>
                  <a:pt x="81530" y="80970"/>
                </a:lnTo>
                <a:lnTo>
                  <a:pt x="81590" y="80940"/>
                </a:lnTo>
                <a:lnTo>
                  <a:pt x="81690" y="80820"/>
                </a:lnTo>
                <a:lnTo>
                  <a:pt x="81830" y="80720"/>
                </a:lnTo>
                <a:lnTo>
                  <a:pt x="81970" y="80710"/>
                </a:lnTo>
                <a:lnTo>
                  <a:pt x="82060" y="80710"/>
                </a:lnTo>
                <a:lnTo>
                  <a:pt x="82160" y="80800"/>
                </a:lnTo>
                <a:lnTo>
                  <a:pt x="82300" y="80820"/>
                </a:lnTo>
                <a:lnTo>
                  <a:pt x="82410" y="80840"/>
                </a:lnTo>
                <a:lnTo>
                  <a:pt x="82520" y="80900"/>
                </a:lnTo>
                <a:lnTo>
                  <a:pt x="82640" y="80970"/>
                </a:lnTo>
                <a:lnTo>
                  <a:pt x="82770" y="80980"/>
                </a:lnTo>
                <a:lnTo>
                  <a:pt x="82880" y="80930"/>
                </a:lnTo>
                <a:lnTo>
                  <a:pt x="83020" y="80900"/>
                </a:lnTo>
                <a:lnTo>
                  <a:pt x="83120" y="80910"/>
                </a:lnTo>
                <a:lnTo>
                  <a:pt x="83280" y="80920"/>
                </a:lnTo>
                <a:lnTo>
                  <a:pt x="83390" y="80880"/>
                </a:lnTo>
                <a:lnTo>
                  <a:pt x="83460" y="80830"/>
                </a:lnTo>
                <a:lnTo>
                  <a:pt x="83560" y="80850"/>
                </a:lnTo>
                <a:lnTo>
                  <a:pt x="83650" y="80870"/>
                </a:lnTo>
                <a:lnTo>
                  <a:pt x="83750" y="80840"/>
                </a:lnTo>
                <a:lnTo>
                  <a:pt x="83850" y="80840"/>
                </a:lnTo>
                <a:lnTo>
                  <a:pt x="83910" y="80860"/>
                </a:lnTo>
                <a:lnTo>
                  <a:pt x="83980" y="80880"/>
                </a:lnTo>
                <a:lnTo>
                  <a:pt x="84030" y="80890"/>
                </a:lnTo>
                <a:lnTo>
                  <a:pt x="84040" y="80930"/>
                </a:lnTo>
                <a:lnTo>
                  <a:pt x="84070" y="81000"/>
                </a:lnTo>
                <a:lnTo>
                  <a:pt x="84100" y="81090"/>
                </a:lnTo>
                <a:lnTo>
                  <a:pt x="84080" y="81170"/>
                </a:lnTo>
                <a:lnTo>
                  <a:pt x="84060" y="81300"/>
                </a:lnTo>
                <a:lnTo>
                  <a:pt x="84070" y="81360"/>
                </a:lnTo>
                <a:lnTo>
                  <a:pt x="84060" y="81410"/>
                </a:lnTo>
                <a:lnTo>
                  <a:pt x="84100" y="81510"/>
                </a:lnTo>
                <a:lnTo>
                  <a:pt x="84100" y="81520"/>
                </a:lnTo>
                <a:lnTo>
                  <a:pt x="84100" y="81530"/>
                </a:lnTo>
                <a:lnTo>
                  <a:pt x="84090" y="81530"/>
                </a:lnTo>
                <a:lnTo>
                  <a:pt x="84090" y="81540"/>
                </a:lnTo>
                <a:lnTo>
                  <a:pt x="84080" y="81550"/>
                </a:lnTo>
                <a:lnTo>
                  <a:pt x="84080" y="81560"/>
                </a:lnTo>
                <a:lnTo>
                  <a:pt x="84080" y="81570"/>
                </a:lnTo>
                <a:lnTo>
                  <a:pt x="84090" y="81580"/>
                </a:lnTo>
                <a:lnTo>
                  <a:pt x="84090" y="81590"/>
                </a:lnTo>
                <a:lnTo>
                  <a:pt x="84090" y="81600"/>
                </a:lnTo>
                <a:lnTo>
                  <a:pt x="84080" y="81610"/>
                </a:lnTo>
                <a:lnTo>
                  <a:pt x="84070" y="81610"/>
                </a:lnTo>
                <a:lnTo>
                  <a:pt x="84070" y="81620"/>
                </a:lnTo>
                <a:lnTo>
                  <a:pt x="84070" y="81630"/>
                </a:lnTo>
                <a:lnTo>
                  <a:pt x="84080" y="81640"/>
                </a:lnTo>
                <a:lnTo>
                  <a:pt x="84090" y="81640"/>
                </a:lnTo>
                <a:lnTo>
                  <a:pt x="84100" y="81640"/>
                </a:lnTo>
                <a:lnTo>
                  <a:pt x="84110" y="81640"/>
                </a:lnTo>
                <a:lnTo>
                  <a:pt x="84110" y="81650"/>
                </a:lnTo>
                <a:lnTo>
                  <a:pt x="84110" y="81660"/>
                </a:lnTo>
                <a:lnTo>
                  <a:pt x="84110" y="81670"/>
                </a:lnTo>
                <a:lnTo>
                  <a:pt x="84100" y="81680"/>
                </a:lnTo>
                <a:lnTo>
                  <a:pt x="84100" y="81690"/>
                </a:lnTo>
                <a:lnTo>
                  <a:pt x="84110" y="81690"/>
                </a:lnTo>
                <a:lnTo>
                  <a:pt x="84120" y="81690"/>
                </a:lnTo>
                <a:lnTo>
                  <a:pt x="84130" y="81690"/>
                </a:lnTo>
                <a:lnTo>
                  <a:pt x="84140" y="81690"/>
                </a:lnTo>
                <a:lnTo>
                  <a:pt x="84140" y="81700"/>
                </a:lnTo>
                <a:lnTo>
                  <a:pt x="84140" y="81710"/>
                </a:lnTo>
                <a:lnTo>
                  <a:pt x="84140" y="81720"/>
                </a:lnTo>
                <a:lnTo>
                  <a:pt x="84150" y="81720"/>
                </a:lnTo>
                <a:lnTo>
                  <a:pt x="84160" y="81720"/>
                </a:lnTo>
                <a:lnTo>
                  <a:pt x="84170" y="81720"/>
                </a:lnTo>
                <a:lnTo>
                  <a:pt x="84170" y="81730"/>
                </a:lnTo>
                <a:lnTo>
                  <a:pt x="84180" y="81730"/>
                </a:lnTo>
                <a:lnTo>
                  <a:pt x="84190" y="81740"/>
                </a:lnTo>
                <a:lnTo>
                  <a:pt x="84190" y="81750"/>
                </a:lnTo>
                <a:lnTo>
                  <a:pt x="84190" y="81760"/>
                </a:lnTo>
                <a:lnTo>
                  <a:pt x="84190" y="81770"/>
                </a:lnTo>
                <a:lnTo>
                  <a:pt x="84180" y="81780"/>
                </a:lnTo>
                <a:lnTo>
                  <a:pt x="84190" y="81790"/>
                </a:lnTo>
                <a:lnTo>
                  <a:pt x="84200" y="81790"/>
                </a:lnTo>
                <a:lnTo>
                  <a:pt x="84200" y="81800"/>
                </a:lnTo>
                <a:lnTo>
                  <a:pt x="84210" y="81800"/>
                </a:lnTo>
                <a:lnTo>
                  <a:pt x="84210" y="81810"/>
                </a:lnTo>
                <a:lnTo>
                  <a:pt x="84220" y="81820"/>
                </a:lnTo>
                <a:lnTo>
                  <a:pt x="84230" y="81830"/>
                </a:lnTo>
                <a:lnTo>
                  <a:pt x="84230" y="81840"/>
                </a:lnTo>
                <a:lnTo>
                  <a:pt x="84240" y="81850"/>
                </a:lnTo>
                <a:lnTo>
                  <a:pt x="84250" y="81850"/>
                </a:lnTo>
                <a:lnTo>
                  <a:pt x="84260" y="81860"/>
                </a:lnTo>
                <a:lnTo>
                  <a:pt x="84270" y="81860"/>
                </a:lnTo>
                <a:lnTo>
                  <a:pt x="84270" y="81870"/>
                </a:lnTo>
                <a:lnTo>
                  <a:pt x="84280" y="81870"/>
                </a:lnTo>
                <a:lnTo>
                  <a:pt x="84280" y="81880"/>
                </a:lnTo>
                <a:lnTo>
                  <a:pt x="84280" y="81890"/>
                </a:lnTo>
                <a:lnTo>
                  <a:pt x="84280" y="81900"/>
                </a:lnTo>
                <a:lnTo>
                  <a:pt x="84290" y="81910"/>
                </a:lnTo>
                <a:lnTo>
                  <a:pt x="84300" y="81910"/>
                </a:lnTo>
                <a:lnTo>
                  <a:pt x="84310" y="81920"/>
                </a:lnTo>
                <a:lnTo>
                  <a:pt x="84320" y="81920"/>
                </a:lnTo>
                <a:lnTo>
                  <a:pt x="84330" y="81920"/>
                </a:lnTo>
                <a:lnTo>
                  <a:pt x="84330" y="81930"/>
                </a:lnTo>
                <a:lnTo>
                  <a:pt x="84330" y="81940"/>
                </a:lnTo>
                <a:lnTo>
                  <a:pt x="84330" y="81950"/>
                </a:lnTo>
                <a:lnTo>
                  <a:pt x="84340" y="81950"/>
                </a:lnTo>
                <a:lnTo>
                  <a:pt x="84350" y="81960"/>
                </a:lnTo>
                <a:lnTo>
                  <a:pt x="84360" y="81960"/>
                </a:lnTo>
                <a:lnTo>
                  <a:pt x="84360" y="81970"/>
                </a:lnTo>
                <a:lnTo>
                  <a:pt x="84360" y="81980"/>
                </a:lnTo>
                <a:lnTo>
                  <a:pt x="84350" y="81980"/>
                </a:lnTo>
                <a:lnTo>
                  <a:pt x="84350" y="81990"/>
                </a:lnTo>
                <a:lnTo>
                  <a:pt x="84360" y="82000"/>
                </a:lnTo>
                <a:lnTo>
                  <a:pt x="84370" y="82010"/>
                </a:lnTo>
                <a:lnTo>
                  <a:pt x="84380" y="82030"/>
                </a:lnTo>
                <a:lnTo>
                  <a:pt x="84380" y="82040"/>
                </a:lnTo>
                <a:lnTo>
                  <a:pt x="84390" y="82040"/>
                </a:lnTo>
                <a:lnTo>
                  <a:pt x="84390" y="82050"/>
                </a:lnTo>
                <a:lnTo>
                  <a:pt x="84390" y="82060"/>
                </a:lnTo>
                <a:lnTo>
                  <a:pt x="84400" y="82060"/>
                </a:lnTo>
                <a:lnTo>
                  <a:pt x="84410" y="82060"/>
                </a:lnTo>
                <a:lnTo>
                  <a:pt x="84420" y="82060"/>
                </a:lnTo>
                <a:lnTo>
                  <a:pt x="84430" y="82070"/>
                </a:lnTo>
                <a:lnTo>
                  <a:pt x="84440" y="82070"/>
                </a:lnTo>
                <a:lnTo>
                  <a:pt x="84440" y="82080"/>
                </a:lnTo>
                <a:lnTo>
                  <a:pt x="84440" y="82090"/>
                </a:lnTo>
                <a:lnTo>
                  <a:pt x="84450" y="82090"/>
                </a:lnTo>
                <a:lnTo>
                  <a:pt x="84460" y="82090"/>
                </a:lnTo>
                <a:lnTo>
                  <a:pt x="84470" y="82090"/>
                </a:lnTo>
                <a:lnTo>
                  <a:pt x="84470" y="82100"/>
                </a:lnTo>
                <a:lnTo>
                  <a:pt x="84480" y="82100"/>
                </a:lnTo>
                <a:lnTo>
                  <a:pt x="84490" y="82100"/>
                </a:lnTo>
                <a:lnTo>
                  <a:pt x="84490" y="82110"/>
                </a:lnTo>
                <a:lnTo>
                  <a:pt x="84480" y="82110"/>
                </a:lnTo>
                <a:lnTo>
                  <a:pt x="84480" y="82120"/>
                </a:lnTo>
                <a:lnTo>
                  <a:pt x="84490" y="82120"/>
                </a:lnTo>
                <a:lnTo>
                  <a:pt x="84490" y="82130"/>
                </a:lnTo>
                <a:lnTo>
                  <a:pt x="84500" y="82140"/>
                </a:lnTo>
                <a:lnTo>
                  <a:pt x="84500" y="82150"/>
                </a:lnTo>
                <a:lnTo>
                  <a:pt x="84510" y="82150"/>
                </a:lnTo>
                <a:lnTo>
                  <a:pt x="84510" y="82160"/>
                </a:lnTo>
                <a:lnTo>
                  <a:pt x="84510" y="82170"/>
                </a:lnTo>
                <a:lnTo>
                  <a:pt x="84510" y="82180"/>
                </a:lnTo>
                <a:lnTo>
                  <a:pt x="84510" y="82190"/>
                </a:lnTo>
                <a:lnTo>
                  <a:pt x="84520" y="82200"/>
                </a:lnTo>
                <a:lnTo>
                  <a:pt x="84530" y="82210"/>
                </a:lnTo>
                <a:lnTo>
                  <a:pt x="84540" y="82210"/>
                </a:lnTo>
                <a:lnTo>
                  <a:pt x="84540" y="82220"/>
                </a:lnTo>
                <a:lnTo>
                  <a:pt x="84550" y="82230"/>
                </a:lnTo>
                <a:lnTo>
                  <a:pt x="84550" y="82240"/>
                </a:lnTo>
                <a:lnTo>
                  <a:pt x="84550" y="82250"/>
                </a:lnTo>
                <a:lnTo>
                  <a:pt x="84550" y="82260"/>
                </a:lnTo>
                <a:lnTo>
                  <a:pt x="84560" y="82270"/>
                </a:lnTo>
                <a:lnTo>
                  <a:pt x="84560" y="82280"/>
                </a:lnTo>
                <a:lnTo>
                  <a:pt x="84570" y="82280"/>
                </a:lnTo>
                <a:lnTo>
                  <a:pt x="84580" y="82280"/>
                </a:lnTo>
                <a:lnTo>
                  <a:pt x="84590" y="82280"/>
                </a:lnTo>
                <a:lnTo>
                  <a:pt x="84590" y="82290"/>
                </a:lnTo>
                <a:lnTo>
                  <a:pt x="84600" y="82290"/>
                </a:lnTo>
                <a:lnTo>
                  <a:pt x="84600" y="82300"/>
                </a:lnTo>
                <a:lnTo>
                  <a:pt x="84610" y="82310"/>
                </a:lnTo>
                <a:lnTo>
                  <a:pt x="84620" y="82310"/>
                </a:lnTo>
                <a:lnTo>
                  <a:pt x="84630" y="82310"/>
                </a:lnTo>
                <a:lnTo>
                  <a:pt x="84630" y="82300"/>
                </a:lnTo>
                <a:lnTo>
                  <a:pt x="84640" y="82300"/>
                </a:lnTo>
                <a:lnTo>
                  <a:pt x="84650" y="82300"/>
                </a:lnTo>
                <a:lnTo>
                  <a:pt x="84650" y="82290"/>
                </a:lnTo>
                <a:lnTo>
                  <a:pt x="84650" y="82280"/>
                </a:lnTo>
                <a:lnTo>
                  <a:pt x="84660" y="82280"/>
                </a:lnTo>
                <a:lnTo>
                  <a:pt x="84670" y="82270"/>
                </a:lnTo>
                <a:lnTo>
                  <a:pt x="84680" y="82270"/>
                </a:lnTo>
                <a:lnTo>
                  <a:pt x="84690" y="82270"/>
                </a:lnTo>
                <a:lnTo>
                  <a:pt x="84700" y="82280"/>
                </a:lnTo>
                <a:lnTo>
                  <a:pt x="84710" y="82280"/>
                </a:lnTo>
                <a:lnTo>
                  <a:pt x="84720" y="82280"/>
                </a:lnTo>
                <a:lnTo>
                  <a:pt x="84730" y="82280"/>
                </a:lnTo>
                <a:lnTo>
                  <a:pt x="84740" y="82270"/>
                </a:lnTo>
                <a:lnTo>
                  <a:pt x="84750" y="82270"/>
                </a:lnTo>
                <a:lnTo>
                  <a:pt x="84760" y="82270"/>
                </a:lnTo>
                <a:lnTo>
                  <a:pt x="84780" y="82270"/>
                </a:lnTo>
                <a:lnTo>
                  <a:pt x="84790" y="82280"/>
                </a:lnTo>
                <a:lnTo>
                  <a:pt x="84810" y="82290"/>
                </a:lnTo>
                <a:lnTo>
                  <a:pt x="84820" y="82290"/>
                </a:lnTo>
                <a:lnTo>
                  <a:pt x="84830" y="82300"/>
                </a:lnTo>
                <a:lnTo>
                  <a:pt x="84840" y="82300"/>
                </a:lnTo>
                <a:lnTo>
                  <a:pt x="84850" y="82300"/>
                </a:lnTo>
                <a:lnTo>
                  <a:pt x="84860" y="82300"/>
                </a:lnTo>
                <a:lnTo>
                  <a:pt x="84860" y="82310"/>
                </a:lnTo>
                <a:lnTo>
                  <a:pt x="84870" y="82310"/>
                </a:lnTo>
                <a:lnTo>
                  <a:pt x="84880" y="82310"/>
                </a:lnTo>
                <a:lnTo>
                  <a:pt x="84890" y="82310"/>
                </a:lnTo>
                <a:lnTo>
                  <a:pt x="84900" y="82310"/>
                </a:lnTo>
                <a:lnTo>
                  <a:pt x="84900" y="82320"/>
                </a:lnTo>
                <a:lnTo>
                  <a:pt x="84910" y="82320"/>
                </a:lnTo>
                <a:lnTo>
                  <a:pt x="84920" y="82330"/>
                </a:lnTo>
                <a:lnTo>
                  <a:pt x="84930" y="82330"/>
                </a:lnTo>
                <a:lnTo>
                  <a:pt x="84940" y="82330"/>
                </a:lnTo>
                <a:lnTo>
                  <a:pt x="84950" y="82330"/>
                </a:lnTo>
                <a:lnTo>
                  <a:pt x="84950" y="82340"/>
                </a:lnTo>
                <a:lnTo>
                  <a:pt x="84960" y="82340"/>
                </a:lnTo>
                <a:lnTo>
                  <a:pt x="84970" y="82350"/>
                </a:lnTo>
                <a:lnTo>
                  <a:pt x="84990" y="82350"/>
                </a:lnTo>
                <a:lnTo>
                  <a:pt x="84990" y="82360"/>
                </a:lnTo>
                <a:lnTo>
                  <a:pt x="85000" y="82370"/>
                </a:lnTo>
                <a:lnTo>
                  <a:pt x="85000" y="82380"/>
                </a:lnTo>
                <a:lnTo>
                  <a:pt x="85010" y="82390"/>
                </a:lnTo>
                <a:lnTo>
                  <a:pt x="85020" y="82400"/>
                </a:lnTo>
                <a:lnTo>
                  <a:pt x="85020" y="82410"/>
                </a:lnTo>
                <a:lnTo>
                  <a:pt x="85030" y="82410"/>
                </a:lnTo>
                <a:lnTo>
                  <a:pt x="85030" y="82420"/>
                </a:lnTo>
                <a:lnTo>
                  <a:pt x="85040" y="82420"/>
                </a:lnTo>
                <a:lnTo>
                  <a:pt x="85050" y="82430"/>
                </a:lnTo>
                <a:lnTo>
                  <a:pt x="85060" y="82430"/>
                </a:lnTo>
                <a:lnTo>
                  <a:pt x="85070" y="82440"/>
                </a:lnTo>
                <a:lnTo>
                  <a:pt x="85070" y="82450"/>
                </a:lnTo>
                <a:lnTo>
                  <a:pt x="85080" y="82450"/>
                </a:lnTo>
                <a:lnTo>
                  <a:pt x="85080" y="82460"/>
                </a:lnTo>
                <a:lnTo>
                  <a:pt x="85090" y="82460"/>
                </a:lnTo>
                <a:lnTo>
                  <a:pt x="85090" y="82450"/>
                </a:lnTo>
                <a:lnTo>
                  <a:pt x="85100" y="82440"/>
                </a:lnTo>
                <a:lnTo>
                  <a:pt x="85110" y="82430"/>
                </a:lnTo>
                <a:lnTo>
                  <a:pt x="85120" y="82420"/>
                </a:lnTo>
                <a:lnTo>
                  <a:pt x="85130" y="82420"/>
                </a:lnTo>
                <a:lnTo>
                  <a:pt x="85140" y="82420"/>
                </a:lnTo>
                <a:lnTo>
                  <a:pt x="85140" y="82430"/>
                </a:lnTo>
                <a:lnTo>
                  <a:pt x="85160" y="82440"/>
                </a:lnTo>
                <a:lnTo>
                  <a:pt x="85170" y="82450"/>
                </a:lnTo>
                <a:lnTo>
                  <a:pt x="85180" y="82460"/>
                </a:lnTo>
                <a:lnTo>
                  <a:pt x="85190" y="82470"/>
                </a:lnTo>
                <a:lnTo>
                  <a:pt x="85200" y="82480"/>
                </a:lnTo>
                <a:lnTo>
                  <a:pt x="85220" y="82480"/>
                </a:lnTo>
                <a:lnTo>
                  <a:pt x="85240" y="82480"/>
                </a:lnTo>
                <a:lnTo>
                  <a:pt x="85250" y="82480"/>
                </a:lnTo>
                <a:lnTo>
                  <a:pt x="85260" y="82480"/>
                </a:lnTo>
                <a:lnTo>
                  <a:pt x="85260" y="82470"/>
                </a:lnTo>
                <a:lnTo>
                  <a:pt x="85280" y="82470"/>
                </a:lnTo>
                <a:lnTo>
                  <a:pt x="85300" y="82470"/>
                </a:lnTo>
                <a:lnTo>
                  <a:pt x="85310" y="82460"/>
                </a:lnTo>
                <a:lnTo>
                  <a:pt x="85320" y="82450"/>
                </a:lnTo>
                <a:lnTo>
                  <a:pt x="85330" y="82440"/>
                </a:lnTo>
                <a:lnTo>
                  <a:pt x="85340" y="82430"/>
                </a:lnTo>
                <a:lnTo>
                  <a:pt x="85340" y="82420"/>
                </a:lnTo>
                <a:lnTo>
                  <a:pt x="85350" y="82410"/>
                </a:lnTo>
                <a:lnTo>
                  <a:pt x="85360" y="82410"/>
                </a:lnTo>
                <a:lnTo>
                  <a:pt x="85370" y="82410"/>
                </a:lnTo>
                <a:lnTo>
                  <a:pt x="85380" y="82410"/>
                </a:lnTo>
                <a:lnTo>
                  <a:pt x="85390" y="82410"/>
                </a:lnTo>
                <a:lnTo>
                  <a:pt x="85400" y="82410"/>
                </a:lnTo>
                <a:lnTo>
                  <a:pt x="85410" y="82410"/>
                </a:lnTo>
                <a:lnTo>
                  <a:pt x="85410" y="82400"/>
                </a:lnTo>
                <a:lnTo>
                  <a:pt x="85420" y="82390"/>
                </a:lnTo>
                <a:lnTo>
                  <a:pt x="85420" y="82380"/>
                </a:lnTo>
                <a:lnTo>
                  <a:pt x="85420" y="82370"/>
                </a:lnTo>
                <a:lnTo>
                  <a:pt x="85410" y="82360"/>
                </a:lnTo>
                <a:lnTo>
                  <a:pt x="85420" y="82350"/>
                </a:lnTo>
                <a:lnTo>
                  <a:pt x="85420" y="82340"/>
                </a:lnTo>
                <a:lnTo>
                  <a:pt x="85430" y="82330"/>
                </a:lnTo>
                <a:lnTo>
                  <a:pt x="85430" y="82320"/>
                </a:lnTo>
                <a:lnTo>
                  <a:pt x="85440" y="82320"/>
                </a:lnTo>
                <a:lnTo>
                  <a:pt x="85450" y="82310"/>
                </a:lnTo>
                <a:lnTo>
                  <a:pt x="85460" y="82310"/>
                </a:lnTo>
                <a:lnTo>
                  <a:pt x="85470" y="82310"/>
                </a:lnTo>
                <a:lnTo>
                  <a:pt x="85480" y="82300"/>
                </a:lnTo>
                <a:lnTo>
                  <a:pt x="85490" y="82300"/>
                </a:lnTo>
                <a:lnTo>
                  <a:pt x="85500" y="82290"/>
                </a:lnTo>
                <a:lnTo>
                  <a:pt x="85500" y="82280"/>
                </a:lnTo>
                <a:lnTo>
                  <a:pt x="85510" y="82270"/>
                </a:lnTo>
                <a:lnTo>
                  <a:pt x="85520" y="82250"/>
                </a:lnTo>
                <a:lnTo>
                  <a:pt x="85520" y="82240"/>
                </a:lnTo>
                <a:lnTo>
                  <a:pt x="85520" y="82230"/>
                </a:lnTo>
                <a:lnTo>
                  <a:pt x="85520" y="82210"/>
                </a:lnTo>
                <a:lnTo>
                  <a:pt x="85530" y="82200"/>
                </a:lnTo>
                <a:lnTo>
                  <a:pt x="85540" y="82190"/>
                </a:lnTo>
                <a:lnTo>
                  <a:pt x="85560" y="82170"/>
                </a:lnTo>
                <a:lnTo>
                  <a:pt x="85570" y="82160"/>
                </a:lnTo>
                <a:lnTo>
                  <a:pt x="85570" y="82150"/>
                </a:lnTo>
                <a:lnTo>
                  <a:pt x="85580" y="82140"/>
                </a:lnTo>
                <a:lnTo>
                  <a:pt x="85580" y="82130"/>
                </a:lnTo>
                <a:lnTo>
                  <a:pt x="85580" y="82120"/>
                </a:lnTo>
                <a:lnTo>
                  <a:pt x="85580" y="82100"/>
                </a:lnTo>
                <a:lnTo>
                  <a:pt x="85580" y="82090"/>
                </a:lnTo>
                <a:lnTo>
                  <a:pt x="85590" y="82080"/>
                </a:lnTo>
                <a:lnTo>
                  <a:pt x="85610" y="82070"/>
                </a:lnTo>
                <a:lnTo>
                  <a:pt x="85620" y="82070"/>
                </a:lnTo>
                <a:lnTo>
                  <a:pt x="85630" y="82060"/>
                </a:lnTo>
                <a:lnTo>
                  <a:pt x="85650" y="82060"/>
                </a:lnTo>
                <a:lnTo>
                  <a:pt x="85670" y="82050"/>
                </a:lnTo>
                <a:lnTo>
                  <a:pt x="85680" y="82040"/>
                </a:lnTo>
                <a:lnTo>
                  <a:pt x="85690" y="82040"/>
                </a:lnTo>
                <a:lnTo>
                  <a:pt x="85700" y="82030"/>
                </a:lnTo>
                <a:lnTo>
                  <a:pt x="85700" y="82020"/>
                </a:lnTo>
                <a:lnTo>
                  <a:pt x="85710" y="82010"/>
                </a:lnTo>
                <a:lnTo>
                  <a:pt x="85720" y="81990"/>
                </a:lnTo>
                <a:lnTo>
                  <a:pt x="85730" y="81980"/>
                </a:lnTo>
                <a:lnTo>
                  <a:pt x="85740" y="81970"/>
                </a:lnTo>
                <a:lnTo>
                  <a:pt x="85750" y="81970"/>
                </a:lnTo>
                <a:lnTo>
                  <a:pt x="85760" y="81970"/>
                </a:lnTo>
                <a:lnTo>
                  <a:pt x="85770" y="81970"/>
                </a:lnTo>
                <a:lnTo>
                  <a:pt x="85770" y="81980"/>
                </a:lnTo>
                <a:lnTo>
                  <a:pt x="85780" y="81980"/>
                </a:lnTo>
                <a:lnTo>
                  <a:pt x="85790" y="81980"/>
                </a:lnTo>
                <a:lnTo>
                  <a:pt x="85810" y="81980"/>
                </a:lnTo>
                <a:lnTo>
                  <a:pt x="85820" y="81970"/>
                </a:lnTo>
                <a:lnTo>
                  <a:pt x="85820" y="81960"/>
                </a:lnTo>
                <a:lnTo>
                  <a:pt x="85830" y="81940"/>
                </a:lnTo>
                <a:lnTo>
                  <a:pt x="85830" y="81930"/>
                </a:lnTo>
                <a:lnTo>
                  <a:pt x="85840" y="81920"/>
                </a:lnTo>
                <a:lnTo>
                  <a:pt x="85840" y="81910"/>
                </a:lnTo>
                <a:lnTo>
                  <a:pt x="85850" y="81910"/>
                </a:lnTo>
                <a:lnTo>
                  <a:pt x="85860" y="81900"/>
                </a:lnTo>
                <a:lnTo>
                  <a:pt x="85860" y="81890"/>
                </a:lnTo>
                <a:lnTo>
                  <a:pt x="85870" y="81870"/>
                </a:lnTo>
                <a:lnTo>
                  <a:pt x="85880" y="81850"/>
                </a:lnTo>
                <a:lnTo>
                  <a:pt x="85880" y="81840"/>
                </a:lnTo>
                <a:lnTo>
                  <a:pt x="85880" y="81830"/>
                </a:lnTo>
                <a:lnTo>
                  <a:pt x="85890" y="81830"/>
                </a:lnTo>
                <a:lnTo>
                  <a:pt x="85890" y="81820"/>
                </a:lnTo>
                <a:lnTo>
                  <a:pt x="85900" y="81800"/>
                </a:lnTo>
                <a:lnTo>
                  <a:pt x="85910" y="81790"/>
                </a:lnTo>
                <a:lnTo>
                  <a:pt x="85920" y="81790"/>
                </a:lnTo>
                <a:lnTo>
                  <a:pt x="85930" y="81780"/>
                </a:lnTo>
                <a:lnTo>
                  <a:pt x="85950" y="81780"/>
                </a:lnTo>
                <a:lnTo>
                  <a:pt x="85960" y="81780"/>
                </a:lnTo>
                <a:lnTo>
                  <a:pt x="85970" y="81780"/>
                </a:lnTo>
                <a:lnTo>
                  <a:pt x="85970" y="81790"/>
                </a:lnTo>
                <a:lnTo>
                  <a:pt x="85980" y="81790"/>
                </a:lnTo>
                <a:lnTo>
                  <a:pt x="85990" y="81800"/>
                </a:lnTo>
                <a:lnTo>
                  <a:pt x="85990" y="81810"/>
                </a:lnTo>
                <a:lnTo>
                  <a:pt x="86000" y="81810"/>
                </a:lnTo>
                <a:lnTo>
                  <a:pt x="86010" y="81810"/>
                </a:lnTo>
                <a:lnTo>
                  <a:pt x="86020" y="81810"/>
                </a:lnTo>
                <a:lnTo>
                  <a:pt x="86020" y="81820"/>
                </a:lnTo>
                <a:lnTo>
                  <a:pt x="86020" y="81830"/>
                </a:lnTo>
                <a:lnTo>
                  <a:pt x="86030" y="81840"/>
                </a:lnTo>
                <a:lnTo>
                  <a:pt x="86030" y="81850"/>
                </a:lnTo>
                <a:lnTo>
                  <a:pt x="86040" y="81850"/>
                </a:lnTo>
                <a:lnTo>
                  <a:pt x="86050" y="81860"/>
                </a:lnTo>
                <a:lnTo>
                  <a:pt x="86050" y="81870"/>
                </a:lnTo>
                <a:lnTo>
                  <a:pt x="86060" y="81870"/>
                </a:lnTo>
                <a:lnTo>
                  <a:pt x="86060" y="81880"/>
                </a:lnTo>
                <a:lnTo>
                  <a:pt x="86070" y="81890"/>
                </a:lnTo>
                <a:lnTo>
                  <a:pt x="86070" y="81900"/>
                </a:lnTo>
                <a:lnTo>
                  <a:pt x="86080" y="81910"/>
                </a:lnTo>
                <a:lnTo>
                  <a:pt x="86090" y="81920"/>
                </a:lnTo>
                <a:lnTo>
                  <a:pt x="86090" y="81930"/>
                </a:lnTo>
                <a:lnTo>
                  <a:pt x="86100" y="81930"/>
                </a:lnTo>
                <a:lnTo>
                  <a:pt x="86100" y="81940"/>
                </a:lnTo>
                <a:lnTo>
                  <a:pt x="86100" y="81950"/>
                </a:lnTo>
                <a:lnTo>
                  <a:pt x="86100" y="81960"/>
                </a:lnTo>
                <a:lnTo>
                  <a:pt x="86090" y="81960"/>
                </a:lnTo>
                <a:lnTo>
                  <a:pt x="86090" y="81970"/>
                </a:lnTo>
                <a:lnTo>
                  <a:pt x="86080" y="81980"/>
                </a:lnTo>
                <a:lnTo>
                  <a:pt x="86070" y="81980"/>
                </a:lnTo>
                <a:lnTo>
                  <a:pt x="86070" y="81990"/>
                </a:lnTo>
                <a:lnTo>
                  <a:pt x="86070" y="82000"/>
                </a:lnTo>
                <a:lnTo>
                  <a:pt x="86070" y="82010"/>
                </a:lnTo>
                <a:lnTo>
                  <a:pt x="86070" y="82020"/>
                </a:lnTo>
                <a:lnTo>
                  <a:pt x="86070" y="82030"/>
                </a:lnTo>
                <a:lnTo>
                  <a:pt x="86080" y="82040"/>
                </a:lnTo>
                <a:lnTo>
                  <a:pt x="86080" y="82050"/>
                </a:lnTo>
                <a:lnTo>
                  <a:pt x="86080" y="82060"/>
                </a:lnTo>
                <a:lnTo>
                  <a:pt x="86090" y="82060"/>
                </a:lnTo>
                <a:lnTo>
                  <a:pt x="86100" y="82060"/>
                </a:lnTo>
                <a:lnTo>
                  <a:pt x="86110" y="82060"/>
                </a:lnTo>
                <a:lnTo>
                  <a:pt x="86120" y="82060"/>
                </a:lnTo>
                <a:lnTo>
                  <a:pt x="86130" y="82060"/>
                </a:lnTo>
                <a:lnTo>
                  <a:pt x="86140" y="82060"/>
                </a:lnTo>
                <a:lnTo>
                  <a:pt x="86140" y="82070"/>
                </a:lnTo>
                <a:lnTo>
                  <a:pt x="86150" y="82070"/>
                </a:lnTo>
                <a:lnTo>
                  <a:pt x="86150" y="82080"/>
                </a:lnTo>
                <a:lnTo>
                  <a:pt x="86150" y="82090"/>
                </a:lnTo>
                <a:lnTo>
                  <a:pt x="86160" y="82100"/>
                </a:lnTo>
                <a:lnTo>
                  <a:pt x="86160" y="82110"/>
                </a:lnTo>
                <a:lnTo>
                  <a:pt x="86160" y="82120"/>
                </a:lnTo>
                <a:lnTo>
                  <a:pt x="86150" y="82120"/>
                </a:lnTo>
                <a:lnTo>
                  <a:pt x="86150" y="82130"/>
                </a:lnTo>
                <a:lnTo>
                  <a:pt x="86140" y="82130"/>
                </a:lnTo>
                <a:lnTo>
                  <a:pt x="86140" y="82140"/>
                </a:lnTo>
                <a:lnTo>
                  <a:pt x="86150" y="82140"/>
                </a:lnTo>
                <a:lnTo>
                  <a:pt x="86160" y="82150"/>
                </a:lnTo>
                <a:lnTo>
                  <a:pt x="86170" y="82160"/>
                </a:lnTo>
                <a:lnTo>
                  <a:pt x="86160" y="82170"/>
                </a:lnTo>
                <a:lnTo>
                  <a:pt x="86150" y="82160"/>
                </a:lnTo>
                <a:lnTo>
                  <a:pt x="86140" y="82170"/>
                </a:lnTo>
                <a:lnTo>
                  <a:pt x="86130" y="82170"/>
                </a:lnTo>
                <a:lnTo>
                  <a:pt x="86130" y="82180"/>
                </a:lnTo>
                <a:lnTo>
                  <a:pt x="86120" y="82180"/>
                </a:lnTo>
                <a:lnTo>
                  <a:pt x="86120" y="82190"/>
                </a:lnTo>
                <a:lnTo>
                  <a:pt x="86120" y="82200"/>
                </a:lnTo>
                <a:lnTo>
                  <a:pt x="86120" y="82210"/>
                </a:lnTo>
                <a:lnTo>
                  <a:pt x="86120" y="82220"/>
                </a:lnTo>
                <a:lnTo>
                  <a:pt x="86130" y="82230"/>
                </a:lnTo>
                <a:lnTo>
                  <a:pt x="86130" y="82240"/>
                </a:lnTo>
                <a:lnTo>
                  <a:pt x="86140" y="82240"/>
                </a:lnTo>
                <a:lnTo>
                  <a:pt x="86140" y="82250"/>
                </a:lnTo>
                <a:lnTo>
                  <a:pt x="86140" y="82260"/>
                </a:lnTo>
                <a:lnTo>
                  <a:pt x="86140" y="82270"/>
                </a:lnTo>
                <a:lnTo>
                  <a:pt x="86150" y="82270"/>
                </a:lnTo>
                <a:lnTo>
                  <a:pt x="86160" y="82280"/>
                </a:lnTo>
                <a:lnTo>
                  <a:pt x="86170" y="82290"/>
                </a:lnTo>
                <a:lnTo>
                  <a:pt x="86170" y="82300"/>
                </a:lnTo>
                <a:lnTo>
                  <a:pt x="86170" y="82310"/>
                </a:lnTo>
                <a:lnTo>
                  <a:pt x="86180" y="82310"/>
                </a:lnTo>
                <a:lnTo>
                  <a:pt x="86180" y="82320"/>
                </a:lnTo>
                <a:lnTo>
                  <a:pt x="86190" y="82330"/>
                </a:lnTo>
                <a:lnTo>
                  <a:pt x="86200" y="82340"/>
                </a:lnTo>
                <a:lnTo>
                  <a:pt x="86210" y="82350"/>
                </a:lnTo>
                <a:lnTo>
                  <a:pt x="86220" y="82360"/>
                </a:lnTo>
                <a:lnTo>
                  <a:pt x="86230" y="82370"/>
                </a:lnTo>
                <a:lnTo>
                  <a:pt x="86230" y="82380"/>
                </a:lnTo>
                <a:lnTo>
                  <a:pt x="86240" y="82380"/>
                </a:lnTo>
                <a:lnTo>
                  <a:pt x="86240" y="82390"/>
                </a:lnTo>
                <a:lnTo>
                  <a:pt x="86250" y="82390"/>
                </a:lnTo>
                <a:lnTo>
                  <a:pt x="86250" y="82400"/>
                </a:lnTo>
                <a:lnTo>
                  <a:pt x="86250" y="82410"/>
                </a:lnTo>
                <a:lnTo>
                  <a:pt x="86260" y="82420"/>
                </a:lnTo>
                <a:lnTo>
                  <a:pt x="86260" y="82430"/>
                </a:lnTo>
                <a:lnTo>
                  <a:pt x="86260" y="82450"/>
                </a:lnTo>
                <a:lnTo>
                  <a:pt x="86260" y="82460"/>
                </a:lnTo>
                <a:lnTo>
                  <a:pt x="86260" y="82480"/>
                </a:lnTo>
                <a:lnTo>
                  <a:pt x="86260" y="82490"/>
                </a:lnTo>
                <a:lnTo>
                  <a:pt x="86260" y="82500"/>
                </a:lnTo>
                <a:lnTo>
                  <a:pt x="86260" y="82510"/>
                </a:lnTo>
                <a:lnTo>
                  <a:pt x="86260" y="82520"/>
                </a:lnTo>
                <a:lnTo>
                  <a:pt x="86260" y="82530"/>
                </a:lnTo>
                <a:lnTo>
                  <a:pt x="86260" y="82540"/>
                </a:lnTo>
                <a:lnTo>
                  <a:pt x="86260" y="82550"/>
                </a:lnTo>
                <a:lnTo>
                  <a:pt x="86270" y="82550"/>
                </a:lnTo>
                <a:lnTo>
                  <a:pt x="86270" y="82560"/>
                </a:lnTo>
                <a:lnTo>
                  <a:pt x="86270" y="82570"/>
                </a:lnTo>
                <a:lnTo>
                  <a:pt x="86280" y="82590"/>
                </a:lnTo>
                <a:lnTo>
                  <a:pt x="86280" y="82600"/>
                </a:lnTo>
                <a:lnTo>
                  <a:pt x="86290" y="82610"/>
                </a:lnTo>
                <a:lnTo>
                  <a:pt x="86290" y="82620"/>
                </a:lnTo>
                <a:lnTo>
                  <a:pt x="86290" y="82630"/>
                </a:lnTo>
                <a:lnTo>
                  <a:pt x="86280" y="82630"/>
                </a:lnTo>
                <a:lnTo>
                  <a:pt x="86280" y="82640"/>
                </a:lnTo>
                <a:lnTo>
                  <a:pt x="86280" y="82650"/>
                </a:lnTo>
                <a:lnTo>
                  <a:pt x="86280" y="82660"/>
                </a:lnTo>
                <a:lnTo>
                  <a:pt x="86280" y="82670"/>
                </a:lnTo>
                <a:lnTo>
                  <a:pt x="86290" y="82680"/>
                </a:lnTo>
                <a:lnTo>
                  <a:pt x="86290" y="82690"/>
                </a:lnTo>
                <a:lnTo>
                  <a:pt x="86300" y="82690"/>
                </a:lnTo>
                <a:lnTo>
                  <a:pt x="86310" y="82690"/>
                </a:lnTo>
                <a:lnTo>
                  <a:pt x="86320" y="82690"/>
                </a:lnTo>
                <a:lnTo>
                  <a:pt x="86320" y="82700"/>
                </a:lnTo>
                <a:lnTo>
                  <a:pt x="86330" y="82700"/>
                </a:lnTo>
                <a:lnTo>
                  <a:pt x="86330" y="82690"/>
                </a:lnTo>
                <a:lnTo>
                  <a:pt x="86330" y="82680"/>
                </a:lnTo>
                <a:lnTo>
                  <a:pt x="86330" y="82670"/>
                </a:lnTo>
                <a:lnTo>
                  <a:pt x="86330" y="82660"/>
                </a:lnTo>
                <a:lnTo>
                  <a:pt x="86340" y="82660"/>
                </a:lnTo>
                <a:lnTo>
                  <a:pt x="86340" y="82650"/>
                </a:lnTo>
                <a:lnTo>
                  <a:pt x="86350" y="82640"/>
                </a:lnTo>
                <a:lnTo>
                  <a:pt x="86360" y="82640"/>
                </a:lnTo>
                <a:lnTo>
                  <a:pt x="86360" y="82650"/>
                </a:lnTo>
                <a:lnTo>
                  <a:pt x="86370" y="82650"/>
                </a:lnTo>
                <a:lnTo>
                  <a:pt x="86370" y="82660"/>
                </a:lnTo>
                <a:lnTo>
                  <a:pt x="86380" y="82660"/>
                </a:lnTo>
                <a:lnTo>
                  <a:pt x="86380" y="82670"/>
                </a:lnTo>
                <a:lnTo>
                  <a:pt x="86380" y="82680"/>
                </a:lnTo>
                <a:lnTo>
                  <a:pt x="86380" y="82690"/>
                </a:lnTo>
                <a:lnTo>
                  <a:pt x="86390" y="82690"/>
                </a:lnTo>
                <a:lnTo>
                  <a:pt x="86390" y="82700"/>
                </a:lnTo>
                <a:lnTo>
                  <a:pt x="86390" y="82710"/>
                </a:lnTo>
                <a:lnTo>
                  <a:pt x="86390" y="82720"/>
                </a:lnTo>
                <a:lnTo>
                  <a:pt x="86390" y="82730"/>
                </a:lnTo>
                <a:lnTo>
                  <a:pt x="86390" y="82740"/>
                </a:lnTo>
                <a:lnTo>
                  <a:pt x="86390" y="82750"/>
                </a:lnTo>
                <a:lnTo>
                  <a:pt x="86390" y="82760"/>
                </a:lnTo>
                <a:lnTo>
                  <a:pt x="86390" y="82770"/>
                </a:lnTo>
                <a:lnTo>
                  <a:pt x="86390" y="82780"/>
                </a:lnTo>
                <a:lnTo>
                  <a:pt x="86380" y="82780"/>
                </a:lnTo>
                <a:lnTo>
                  <a:pt x="86380" y="82790"/>
                </a:lnTo>
                <a:lnTo>
                  <a:pt x="86380" y="82800"/>
                </a:lnTo>
                <a:lnTo>
                  <a:pt x="86380" y="82810"/>
                </a:lnTo>
                <a:lnTo>
                  <a:pt x="86380" y="82820"/>
                </a:lnTo>
                <a:lnTo>
                  <a:pt x="86370" y="82830"/>
                </a:lnTo>
                <a:lnTo>
                  <a:pt x="86370" y="82840"/>
                </a:lnTo>
                <a:lnTo>
                  <a:pt x="86370" y="82850"/>
                </a:lnTo>
                <a:lnTo>
                  <a:pt x="86380" y="82850"/>
                </a:lnTo>
                <a:lnTo>
                  <a:pt x="86380" y="82860"/>
                </a:lnTo>
                <a:lnTo>
                  <a:pt x="86390" y="82860"/>
                </a:lnTo>
                <a:lnTo>
                  <a:pt x="86400" y="82860"/>
                </a:lnTo>
                <a:lnTo>
                  <a:pt x="86410" y="82850"/>
                </a:lnTo>
                <a:lnTo>
                  <a:pt x="86420" y="82850"/>
                </a:lnTo>
                <a:lnTo>
                  <a:pt x="86430" y="82850"/>
                </a:lnTo>
                <a:lnTo>
                  <a:pt x="86440" y="82850"/>
                </a:lnTo>
                <a:lnTo>
                  <a:pt x="86450" y="82850"/>
                </a:lnTo>
                <a:lnTo>
                  <a:pt x="86460" y="82850"/>
                </a:lnTo>
                <a:lnTo>
                  <a:pt x="86460" y="82860"/>
                </a:lnTo>
                <a:lnTo>
                  <a:pt x="86470" y="82860"/>
                </a:lnTo>
                <a:lnTo>
                  <a:pt x="86470" y="82870"/>
                </a:lnTo>
                <a:lnTo>
                  <a:pt x="86480" y="82870"/>
                </a:lnTo>
                <a:lnTo>
                  <a:pt x="86480" y="82860"/>
                </a:lnTo>
                <a:lnTo>
                  <a:pt x="86490" y="82860"/>
                </a:lnTo>
                <a:lnTo>
                  <a:pt x="86490" y="82870"/>
                </a:lnTo>
                <a:lnTo>
                  <a:pt x="86500" y="82880"/>
                </a:lnTo>
                <a:lnTo>
                  <a:pt x="86500" y="82870"/>
                </a:lnTo>
                <a:lnTo>
                  <a:pt x="86510" y="82870"/>
                </a:lnTo>
                <a:lnTo>
                  <a:pt x="86520" y="82870"/>
                </a:lnTo>
                <a:lnTo>
                  <a:pt x="86520" y="82860"/>
                </a:lnTo>
                <a:lnTo>
                  <a:pt x="86520" y="82850"/>
                </a:lnTo>
                <a:lnTo>
                  <a:pt x="86520" y="82840"/>
                </a:lnTo>
                <a:lnTo>
                  <a:pt x="86530" y="82840"/>
                </a:lnTo>
                <a:lnTo>
                  <a:pt x="86540" y="82840"/>
                </a:lnTo>
                <a:lnTo>
                  <a:pt x="86550" y="82840"/>
                </a:lnTo>
                <a:lnTo>
                  <a:pt x="86560" y="82840"/>
                </a:lnTo>
                <a:lnTo>
                  <a:pt x="86570" y="82840"/>
                </a:lnTo>
                <a:lnTo>
                  <a:pt x="86580" y="82840"/>
                </a:lnTo>
                <a:lnTo>
                  <a:pt x="86580" y="82850"/>
                </a:lnTo>
                <a:lnTo>
                  <a:pt x="86590" y="82850"/>
                </a:lnTo>
                <a:lnTo>
                  <a:pt x="86590" y="82840"/>
                </a:lnTo>
                <a:lnTo>
                  <a:pt x="86590" y="82830"/>
                </a:lnTo>
                <a:lnTo>
                  <a:pt x="86600" y="82830"/>
                </a:lnTo>
                <a:lnTo>
                  <a:pt x="86610" y="82830"/>
                </a:lnTo>
                <a:lnTo>
                  <a:pt x="86610" y="82840"/>
                </a:lnTo>
                <a:lnTo>
                  <a:pt x="86610" y="82850"/>
                </a:lnTo>
                <a:lnTo>
                  <a:pt x="86610" y="82860"/>
                </a:lnTo>
                <a:lnTo>
                  <a:pt x="86610" y="82870"/>
                </a:lnTo>
                <a:lnTo>
                  <a:pt x="86620" y="82880"/>
                </a:lnTo>
                <a:lnTo>
                  <a:pt x="86630" y="82880"/>
                </a:lnTo>
                <a:lnTo>
                  <a:pt x="86640" y="82870"/>
                </a:lnTo>
                <a:lnTo>
                  <a:pt x="86650" y="82870"/>
                </a:lnTo>
                <a:lnTo>
                  <a:pt x="86660" y="82870"/>
                </a:lnTo>
                <a:lnTo>
                  <a:pt x="86660" y="82880"/>
                </a:lnTo>
                <a:lnTo>
                  <a:pt x="86670" y="82880"/>
                </a:lnTo>
                <a:lnTo>
                  <a:pt x="86670" y="82890"/>
                </a:lnTo>
                <a:lnTo>
                  <a:pt x="86670" y="82900"/>
                </a:lnTo>
                <a:lnTo>
                  <a:pt x="86680" y="82910"/>
                </a:lnTo>
                <a:lnTo>
                  <a:pt x="86690" y="82920"/>
                </a:lnTo>
                <a:lnTo>
                  <a:pt x="86690" y="82930"/>
                </a:lnTo>
                <a:lnTo>
                  <a:pt x="86690" y="82940"/>
                </a:lnTo>
                <a:lnTo>
                  <a:pt x="86700" y="82950"/>
                </a:lnTo>
                <a:lnTo>
                  <a:pt x="86700" y="82960"/>
                </a:lnTo>
                <a:lnTo>
                  <a:pt x="86700" y="82970"/>
                </a:lnTo>
                <a:lnTo>
                  <a:pt x="86700" y="82980"/>
                </a:lnTo>
                <a:lnTo>
                  <a:pt x="86700" y="82990"/>
                </a:lnTo>
                <a:lnTo>
                  <a:pt x="86710" y="82990"/>
                </a:lnTo>
                <a:lnTo>
                  <a:pt x="86720" y="82990"/>
                </a:lnTo>
                <a:lnTo>
                  <a:pt x="86720" y="83000"/>
                </a:lnTo>
                <a:lnTo>
                  <a:pt x="86720" y="83010"/>
                </a:lnTo>
                <a:lnTo>
                  <a:pt x="86730" y="83020"/>
                </a:lnTo>
                <a:lnTo>
                  <a:pt x="86730" y="83030"/>
                </a:lnTo>
                <a:lnTo>
                  <a:pt x="86740" y="83030"/>
                </a:lnTo>
                <a:lnTo>
                  <a:pt x="86740" y="83040"/>
                </a:lnTo>
                <a:lnTo>
                  <a:pt x="86740" y="83050"/>
                </a:lnTo>
                <a:lnTo>
                  <a:pt x="86750" y="83060"/>
                </a:lnTo>
                <a:lnTo>
                  <a:pt x="86750" y="83070"/>
                </a:lnTo>
                <a:lnTo>
                  <a:pt x="86760" y="83070"/>
                </a:lnTo>
                <a:lnTo>
                  <a:pt x="86760" y="83080"/>
                </a:lnTo>
                <a:lnTo>
                  <a:pt x="86760" y="83090"/>
                </a:lnTo>
                <a:lnTo>
                  <a:pt x="86760" y="83100"/>
                </a:lnTo>
                <a:lnTo>
                  <a:pt x="86770" y="83110"/>
                </a:lnTo>
                <a:lnTo>
                  <a:pt x="86770" y="83120"/>
                </a:lnTo>
                <a:lnTo>
                  <a:pt x="86770" y="83130"/>
                </a:lnTo>
                <a:lnTo>
                  <a:pt x="86770" y="83140"/>
                </a:lnTo>
                <a:lnTo>
                  <a:pt x="86780" y="83140"/>
                </a:lnTo>
                <a:lnTo>
                  <a:pt x="86780" y="83150"/>
                </a:lnTo>
                <a:lnTo>
                  <a:pt x="86780" y="83160"/>
                </a:lnTo>
                <a:lnTo>
                  <a:pt x="86780" y="83170"/>
                </a:lnTo>
                <a:lnTo>
                  <a:pt x="86790" y="83170"/>
                </a:lnTo>
                <a:lnTo>
                  <a:pt x="86790" y="83180"/>
                </a:lnTo>
                <a:lnTo>
                  <a:pt x="86790" y="83190"/>
                </a:lnTo>
                <a:lnTo>
                  <a:pt x="86790" y="83200"/>
                </a:lnTo>
                <a:lnTo>
                  <a:pt x="86790" y="83210"/>
                </a:lnTo>
                <a:lnTo>
                  <a:pt x="86800" y="83210"/>
                </a:lnTo>
                <a:lnTo>
                  <a:pt x="86800" y="83220"/>
                </a:lnTo>
                <a:lnTo>
                  <a:pt x="86800" y="83230"/>
                </a:lnTo>
                <a:lnTo>
                  <a:pt x="86810" y="83240"/>
                </a:lnTo>
                <a:lnTo>
                  <a:pt x="86810" y="83250"/>
                </a:lnTo>
                <a:lnTo>
                  <a:pt x="86800" y="83260"/>
                </a:lnTo>
                <a:lnTo>
                  <a:pt x="86800" y="83270"/>
                </a:lnTo>
                <a:lnTo>
                  <a:pt x="86800" y="83280"/>
                </a:lnTo>
                <a:lnTo>
                  <a:pt x="86800" y="83290"/>
                </a:lnTo>
                <a:lnTo>
                  <a:pt x="86800" y="83300"/>
                </a:lnTo>
                <a:lnTo>
                  <a:pt x="86790" y="83300"/>
                </a:lnTo>
                <a:lnTo>
                  <a:pt x="86790" y="83310"/>
                </a:lnTo>
                <a:lnTo>
                  <a:pt x="86790" y="83320"/>
                </a:lnTo>
                <a:lnTo>
                  <a:pt x="86800" y="83330"/>
                </a:lnTo>
                <a:lnTo>
                  <a:pt x="86800" y="83340"/>
                </a:lnTo>
                <a:lnTo>
                  <a:pt x="86810" y="83340"/>
                </a:lnTo>
                <a:lnTo>
                  <a:pt x="86810" y="83350"/>
                </a:lnTo>
                <a:lnTo>
                  <a:pt x="86800" y="83350"/>
                </a:lnTo>
                <a:lnTo>
                  <a:pt x="86800" y="83360"/>
                </a:lnTo>
                <a:lnTo>
                  <a:pt x="86800" y="83370"/>
                </a:lnTo>
                <a:lnTo>
                  <a:pt x="86810" y="83380"/>
                </a:lnTo>
                <a:lnTo>
                  <a:pt x="86810" y="83390"/>
                </a:lnTo>
                <a:lnTo>
                  <a:pt x="86810" y="83400"/>
                </a:lnTo>
                <a:lnTo>
                  <a:pt x="86810" y="83410"/>
                </a:lnTo>
                <a:lnTo>
                  <a:pt x="86810" y="83420"/>
                </a:lnTo>
                <a:lnTo>
                  <a:pt x="86810" y="83430"/>
                </a:lnTo>
                <a:lnTo>
                  <a:pt x="86810" y="83450"/>
                </a:lnTo>
                <a:lnTo>
                  <a:pt x="86810" y="83470"/>
                </a:lnTo>
                <a:lnTo>
                  <a:pt x="86800" y="83480"/>
                </a:lnTo>
                <a:lnTo>
                  <a:pt x="86790" y="83480"/>
                </a:lnTo>
                <a:lnTo>
                  <a:pt x="86780" y="83480"/>
                </a:lnTo>
                <a:lnTo>
                  <a:pt x="86770" y="83480"/>
                </a:lnTo>
                <a:lnTo>
                  <a:pt x="86760" y="83480"/>
                </a:lnTo>
                <a:lnTo>
                  <a:pt x="86750" y="83480"/>
                </a:lnTo>
                <a:lnTo>
                  <a:pt x="86740" y="83470"/>
                </a:lnTo>
                <a:lnTo>
                  <a:pt x="86730" y="83470"/>
                </a:lnTo>
                <a:lnTo>
                  <a:pt x="86720" y="83470"/>
                </a:lnTo>
                <a:lnTo>
                  <a:pt x="86710" y="83470"/>
                </a:lnTo>
                <a:lnTo>
                  <a:pt x="86710" y="83480"/>
                </a:lnTo>
                <a:lnTo>
                  <a:pt x="86700" y="83480"/>
                </a:lnTo>
                <a:lnTo>
                  <a:pt x="86690" y="83490"/>
                </a:lnTo>
                <a:lnTo>
                  <a:pt x="86690" y="83500"/>
                </a:lnTo>
                <a:lnTo>
                  <a:pt x="86690" y="83510"/>
                </a:lnTo>
                <a:lnTo>
                  <a:pt x="86690" y="83520"/>
                </a:lnTo>
                <a:lnTo>
                  <a:pt x="86690" y="83530"/>
                </a:lnTo>
                <a:lnTo>
                  <a:pt x="86700" y="83540"/>
                </a:lnTo>
                <a:lnTo>
                  <a:pt x="86710" y="83550"/>
                </a:lnTo>
                <a:lnTo>
                  <a:pt x="86710" y="83560"/>
                </a:lnTo>
                <a:lnTo>
                  <a:pt x="86710" y="83580"/>
                </a:lnTo>
                <a:lnTo>
                  <a:pt x="86710" y="83600"/>
                </a:lnTo>
                <a:lnTo>
                  <a:pt x="86710" y="83630"/>
                </a:lnTo>
                <a:lnTo>
                  <a:pt x="86710" y="83640"/>
                </a:lnTo>
                <a:lnTo>
                  <a:pt x="86710" y="83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oke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360" y="22510"/>
                </a:moveTo>
                <a:lnTo>
                  <a:pt x="17370" y="22510"/>
                </a:lnTo>
                <a:lnTo>
                  <a:pt x="17380" y="22510"/>
                </a:lnTo>
                <a:lnTo>
                  <a:pt x="17390" y="22510"/>
                </a:lnTo>
                <a:lnTo>
                  <a:pt x="17400" y="22520"/>
                </a:lnTo>
                <a:lnTo>
                  <a:pt x="17400" y="22530"/>
                </a:lnTo>
                <a:lnTo>
                  <a:pt x="17410" y="22530"/>
                </a:lnTo>
                <a:lnTo>
                  <a:pt x="17420" y="22530"/>
                </a:lnTo>
                <a:lnTo>
                  <a:pt x="17430" y="22530"/>
                </a:lnTo>
                <a:lnTo>
                  <a:pt x="17440" y="22530"/>
                </a:lnTo>
                <a:lnTo>
                  <a:pt x="17450" y="22530"/>
                </a:lnTo>
                <a:lnTo>
                  <a:pt x="17460" y="22530"/>
                </a:lnTo>
                <a:lnTo>
                  <a:pt x="17470" y="22530"/>
                </a:lnTo>
                <a:lnTo>
                  <a:pt x="17470" y="22540"/>
                </a:lnTo>
                <a:lnTo>
                  <a:pt x="17480" y="22540"/>
                </a:lnTo>
                <a:lnTo>
                  <a:pt x="17490" y="22530"/>
                </a:lnTo>
                <a:lnTo>
                  <a:pt x="17500" y="22530"/>
                </a:lnTo>
                <a:lnTo>
                  <a:pt x="17510" y="22520"/>
                </a:lnTo>
                <a:lnTo>
                  <a:pt x="17520" y="22530"/>
                </a:lnTo>
                <a:lnTo>
                  <a:pt x="17530" y="22530"/>
                </a:lnTo>
                <a:lnTo>
                  <a:pt x="17530" y="22540"/>
                </a:lnTo>
                <a:lnTo>
                  <a:pt x="17540" y="22550"/>
                </a:lnTo>
                <a:lnTo>
                  <a:pt x="17550" y="22560"/>
                </a:lnTo>
                <a:lnTo>
                  <a:pt x="17560" y="22570"/>
                </a:lnTo>
                <a:lnTo>
                  <a:pt x="17560" y="22580"/>
                </a:lnTo>
                <a:lnTo>
                  <a:pt x="17560" y="22590"/>
                </a:lnTo>
                <a:lnTo>
                  <a:pt x="17560" y="22600"/>
                </a:lnTo>
                <a:lnTo>
                  <a:pt x="17550" y="22610"/>
                </a:lnTo>
                <a:lnTo>
                  <a:pt x="17550" y="22620"/>
                </a:lnTo>
                <a:lnTo>
                  <a:pt x="17550" y="22630"/>
                </a:lnTo>
                <a:lnTo>
                  <a:pt x="17550" y="22640"/>
                </a:lnTo>
                <a:lnTo>
                  <a:pt x="17550" y="22650"/>
                </a:lnTo>
                <a:lnTo>
                  <a:pt x="17560" y="22660"/>
                </a:lnTo>
                <a:lnTo>
                  <a:pt x="17560" y="22680"/>
                </a:lnTo>
                <a:lnTo>
                  <a:pt x="17570" y="22700"/>
                </a:lnTo>
                <a:lnTo>
                  <a:pt x="17570" y="22710"/>
                </a:lnTo>
                <a:lnTo>
                  <a:pt x="17580" y="22720"/>
                </a:lnTo>
                <a:lnTo>
                  <a:pt x="17590" y="22730"/>
                </a:lnTo>
                <a:lnTo>
                  <a:pt x="17600" y="22740"/>
                </a:lnTo>
                <a:lnTo>
                  <a:pt x="17610" y="22740"/>
                </a:lnTo>
                <a:lnTo>
                  <a:pt x="17620" y="22740"/>
                </a:lnTo>
                <a:lnTo>
                  <a:pt x="17620" y="22730"/>
                </a:lnTo>
                <a:lnTo>
                  <a:pt x="17630" y="22720"/>
                </a:lnTo>
                <a:lnTo>
                  <a:pt x="17630" y="22710"/>
                </a:lnTo>
                <a:lnTo>
                  <a:pt x="17640" y="22710"/>
                </a:lnTo>
                <a:lnTo>
                  <a:pt x="17650" y="22710"/>
                </a:lnTo>
                <a:lnTo>
                  <a:pt x="17650" y="22730"/>
                </a:lnTo>
                <a:lnTo>
                  <a:pt x="17650" y="22740"/>
                </a:lnTo>
                <a:lnTo>
                  <a:pt x="17660" y="22740"/>
                </a:lnTo>
                <a:lnTo>
                  <a:pt x="17660" y="22750"/>
                </a:lnTo>
                <a:lnTo>
                  <a:pt x="17670" y="22750"/>
                </a:lnTo>
                <a:lnTo>
                  <a:pt x="17670" y="22760"/>
                </a:lnTo>
                <a:lnTo>
                  <a:pt x="17680" y="22770"/>
                </a:lnTo>
                <a:lnTo>
                  <a:pt x="17670" y="22780"/>
                </a:lnTo>
                <a:lnTo>
                  <a:pt x="17670" y="22790"/>
                </a:lnTo>
                <a:lnTo>
                  <a:pt x="17670" y="22800"/>
                </a:lnTo>
                <a:lnTo>
                  <a:pt x="17660" y="22810"/>
                </a:lnTo>
                <a:lnTo>
                  <a:pt x="17660" y="22820"/>
                </a:lnTo>
                <a:lnTo>
                  <a:pt x="17670" y="22820"/>
                </a:lnTo>
                <a:lnTo>
                  <a:pt x="17680" y="22820"/>
                </a:lnTo>
                <a:lnTo>
                  <a:pt x="17690" y="22820"/>
                </a:lnTo>
                <a:lnTo>
                  <a:pt x="17700" y="22810"/>
                </a:lnTo>
                <a:lnTo>
                  <a:pt x="17710" y="22810"/>
                </a:lnTo>
                <a:lnTo>
                  <a:pt x="17720" y="22810"/>
                </a:lnTo>
                <a:lnTo>
                  <a:pt x="17730" y="22830"/>
                </a:lnTo>
                <a:lnTo>
                  <a:pt x="17740" y="22840"/>
                </a:lnTo>
                <a:lnTo>
                  <a:pt x="17760" y="22860"/>
                </a:lnTo>
                <a:lnTo>
                  <a:pt x="17760" y="22870"/>
                </a:lnTo>
                <a:lnTo>
                  <a:pt x="17770" y="22870"/>
                </a:lnTo>
                <a:lnTo>
                  <a:pt x="17790" y="22860"/>
                </a:lnTo>
                <a:lnTo>
                  <a:pt x="17790" y="22870"/>
                </a:lnTo>
                <a:lnTo>
                  <a:pt x="17800" y="22870"/>
                </a:lnTo>
                <a:lnTo>
                  <a:pt x="17800" y="22880"/>
                </a:lnTo>
                <a:lnTo>
                  <a:pt x="17810" y="22890"/>
                </a:lnTo>
                <a:lnTo>
                  <a:pt x="17820" y="22900"/>
                </a:lnTo>
                <a:lnTo>
                  <a:pt x="17830" y="22910"/>
                </a:lnTo>
                <a:lnTo>
                  <a:pt x="17830" y="22920"/>
                </a:lnTo>
                <a:lnTo>
                  <a:pt x="17840" y="22930"/>
                </a:lnTo>
                <a:lnTo>
                  <a:pt x="17850" y="22930"/>
                </a:lnTo>
                <a:lnTo>
                  <a:pt x="17880" y="22930"/>
                </a:lnTo>
                <a:lnTo>
                  <a:pt x="17900" y="22940"/>
                </a:lnTo>
                <a:lnTo>
                  <a:pt x="17910" y="22940"/>
                </a:lnTo>
                <a:lnTo>
                  <a:pt x="17930" y="22940"/>
                </a:lnTo>
                <a:lnTo>
                  <a:pt x="17940" y="22940"/>
                </a:lnTo>
                <a:lnTo>
                  <a:pt x="17950" y="22940"/>
                </a:lnTo>
                <a:lnTo>
                  <a:pt x="17950" y="22930"/>
                </a:lnTo>
                <a:lnTo>
                  <a:pt x="17980" y="22930"/>
                </a:lnTo>
                <a:lnTo>
                  <a:pt x="18000" y="22930"/>
                </a:lnTo>
                <a:lnTo>
                  <a:pt x="18010" y="22930"/>
                </a:lnTo>
                <a:lnTo>
                  <a:pt x="18020" y="22930"/>
                </a:lnTo>
                <a:lnTo>
                  <a:pt x="18030" y="22930"/>
                </a:lnTo>
                <a:lnTo>
                  <a:pt x="18040" y="22930"/>
                </a:lnTo>
                <a:lnTo>
                  <a:pt x="18050" y="22930"/>
                </a:lnTo>
                <a:lnTo>
                  <a:pt x="18060" y="22930"/>
                </a:lnTo>
                <a:lnTo>
                  <a:pt x="18070" y="22930"/>
                </a:lnTo>
                <a:lnTo>
                  <a:pt x="18080" y="22920"/>
                </a:lnTo>
                <a:lnTo>
                  <a:pt x="18090" y="22920"/>
                </a:lnTo>
                <a:lnTo>
                  <a:pt x="18090" y="22910"/>
                </a:lnTo>
                <a:lnTo>
                  <a:pt x="18100" y="22910"/>
                </a:lnTo>
                <a:lnTo>
                  <a:pt x="18110" y="22900"/>
                </a:lnTo>
                <a:lnTo>
                  <a:pt x="18110" y="22890"/>
                </a:lnTo>
                <a:lnTo>
                  <a:pt x="18120" y="22890"/>
                </a:lnTo>
                <a:lnTo>
                  <a:pt x="18140" y="22890"/>
                </a:lnTo>
                <a:lnTo>
                  <a:pt x="18180" y="22890"/>
                </a:lnTo>
                <a:lnTo>
                  <a:pt x="18220" y="22900"/>
                </a:lnTo>
                <a:lnTo>
                  <a:pt x="18250" y="22910"/>
                </a:lnTo>
                <a:lnTo>
                  <a:pt x="18260" y="22920"/>
                </a:lnTo>
                <a:lnTo>
                  <a:pt x="18270" y="22930"/>
                </a:lnTo>
                <a:lnTo>
                  <a:pt x="18290" y="22950"/>
                </a:lnTo>
                <a:lnTo>
                  <a:pt x="18320" y="22960"/>
                </a:lnTo>
                <a:lnTo>
                  <a:pt x="18340" y="22980"/>
                </a:lnTo>
                <a:lnTo>
                  <a:pt x="18360" y="23000"/>
                </a:lnTo>
                <a:lnTo>
                  <a:pt x="18380" y="23020"/>
                </a:lnTo>
                <a:lnTo>
                  <a:pt x="18400" y="23040"/>
                </a:lnTo>
                <a:lnTo>
                  <a:pt x="18420" y="23050"/>
                </a:lnTo>
                <a:lnTo>
                  <a:pt x="18450" y="23060"/>
                </a:lnTo>
                <a:lnTo>
                  <a:pt x="18470" y="23080"/>
                </a:lnTo>
                <a:lnTo>
                  <a:pt x="18490" y="23100"/>
                </a:lnTo>
                <a:lnTo>
                  <a:pt x="18500" y="23120"/>
                </a:lnTo>
                <a:lnTo>
                  <a:pt x="18510" y="23150"/>
                </a:lnTo>
                <a:lnTo>
                  <a:pt x="18540" y="23190"/>
                </a:lnTo>
                <a:lnTo>
                  <a:pt x="18550" y="23230"/>
                </a:lnTo>
                <a:lnTo>
                  <a:pt x="18560" y="23260"/>
                </a:lnTo>
                <a:lnTo>
                  <a:pt x="18570" y="23310"/>
                </a:lnTo>
                <a:lnTo>
                  <a:pt x="18580" y="23340"/>
                </a:lnTo>
                <a:lnTo>
                  <a:pt x="18580" y="23360"/>
                </a:lnTo>
                <a:lnTo>
                  <a:pt x="18600" y="23390"/>
                </a:lnTo>
                <a:lnTo>
                  <a:pt x="18620" y="23440"/>
                </a:lnTo>
                <a:lnTo>
                  <a:pt x="18620" y="23470"/>
                </a:lnTo>
                <a:lnTo>
                  <a:pt x="18630" y="23520"/>
                </a:lnTo>
                <a:lnTo>
                  <a:pt x="18640" y="23550"/>
                </a:lnTo>
                <a:lnTo>
                  <a:pt x="18650" y="23600"/>
                </a:lnTo>
                <a:lnTo>
                  <a:pt x="18660" y="23630"/>
                </a:lnTo>
                <a:lnTo>
                  <a:pt x="18680" y="23680"/>
                </a:lnTo>
                <a:lnTo>
                  <a:pt x="18700" y="23710"/>
                </a:lnTo>
                <a:lnTo>
                  <a:pt x="18710" y="23750"/>
                </a:lnTo>
                <a:lnTo>
                  <a:pt x="18730" y="23770"/>
                </a:lnTo>
                <a:lnTo>
                  <a:pt x="18760" y="23800"/>
                </a:lnTo>
                <a:lnTo>
                  <a:pt x="18780" y="23830"/>
                </a:lnTo>
                <a:lnTo>
                  <a:pt x="18810" y="23860"/>
                </a:lnTo>
                <a:lnTo>
                  <a:pt x="18840" y="23890"/>
                </a:lnTo>
                <a:lnTo>
                  <a:pt x="18870" y="23900"/>
                </a:lnTo>
                <a:lnTo>
                  <a:pt x="18900" y="23920"/>
                </a:lnTo>
                <a:lnTo>
                  <a:pt x="18910" y="23940"/>
                </a:lnTo>
                <a:lnTo>
                  <a:pt x="18940" y="23970"/>
                </a:lnTo>
                <a:lnTo>
                  <a:pt x="18960" y="23990"/>
                </a:lnTo>
                <a:lnTo>
                  <a:pt x="19000" y="24030"/>
                </a:lnTo>
                <a:lnTo>
                  <a:pt x="19030" y="24070"/>
                </a:lnTo>
                <a:lnTo>
                  <a:pt x="19060" y="24090"/>
                </a:lnTo>
                <a:lnTo>
                  <a:pt x="19090" y="24110"/>
                </a:lnTo>
                <a:lnTo>
                  <a:pt x="19120" y="24130"/>
                </a:lnTo>
                <a:lnTo>
                  <a:pt x="19160" y="24130"/>
                </a:lnTo>
                <a:lnTo>
                  <a:pt x="19190" y="24130"/>
                </a:lnTo>
                <a:lnTo>
                  <a:pt x="19210" y="24150"/>
                </a:lnTo>
                <a:lnTo>
                  <a:pt x="19220" y="24180"/>
                </a:lnTo>
                <a:lnTo>
                  <a:pt x="19230" y="24240"/>
                </a:lnTo>
                <a:lnTo>
                  <a:pt x="19230" y="24290"/>
                </a:lnTo>
                <a:lnTo>
                  <a:pt x="19230" y="24320"/>
                </a:lnTo>
                <a:lnTo>
                  <a:pt x="19240" y="24340"/>
                </a:lnTo>
                <a:lnTo>
                  <a:pt x="19250" y="24360"/>
                </a:lnTo>
                <a:lnTo>
                  <a:pt x="19280" y="24400"/>
                </a:lnTo>
                <a:lnTo>
                  <a:pt x="19300" y="24440"/>
                </a:lnTo>
                <a:lnTo>
                  <a:pt x="19310" y="24450"/>
                </a:lnTo>
                <a:lnTo>
                  <a:pt x="19330" y="24470"/>
                </a:lnTo>
                <a:lnTo>
                  <a:pt x="19360" y="24490"/>
                </a:lnTo>
                <a:lnTo>
                  <a:pt x="19420" y="24520"/>
                </a:lnTo>
                <a:lnTo>
                  <a:pt x="19450" y="24550"/>
                </a:lnTo>
                <a:lnTo>
                  <a:pt x="19470" y="24600"/>
                </a:lnTo>
                <a:lnTo>
                  <a:pt x="19480" y="24650"/>
                </a:lnTo>
                <a:lnTo>
                  <a:pt x="19480" y="24670"/>
                </a:lnTo>
                <a:lnTo>
                  <a:pt x="19450" y="24730"/>
                </a:lnTo>
                <a:lnTo>
                  <a:pt x="19440" y="24760"/>
                </a:lnTo>
                <a:lnTo>
                  <a:pt x="19440" y="24790"/>
                </a:lnTo>
                <a:lnTo>
                  <a:pt x="19450" y="24850"/>
                </a:lnTo>
                <a:lnTo>
                  <a:pt x="19470" y="24900"/>
                </a:lnTo>
                <a:lnTo>
                  <a:pt x="19490" y="24960"/>
                </a:lnTo>
                <a:lnTo>
                  <a:pt x="19490" y="24970"/>
                </a:lnTo>
                <a:lnTo>
                  <a:pt x="19490" y="24980"/>
                </a:lnTo>
                <a:lnTo>
                  <a:pt x="19490" y="24990"/>
                </a:lnTo>
                <a:lnTo>
                  <a:pt x="19500" y="25000"/>
                </a:lnTo>
                <a:lnTo>
                  <a:pt x="19500" y="25010"/>
                </a:lnTo>
                <a:lnTo>
                  <a:pt x="19490" y="25030"/>
                </a:lnTo>
                <a:lnTo>
                  <a:pt x="19490" y="25040"/>
                </a:lnTo>
                <a:lnTo>
                  <a:pt x="19490" y="25050"/>
                </a:lnTo>
                <a:lnTo>
                  <a:pt x="19490" y="25060"/>
                </a:lnTo>
                <a:lnTo>
                  <a:pt x="19490" y="25080"/>
                </a:lnTo>
                <a:lnTo>
                  <a:pt x="19490" y="25090"/>
                </a:lnTo>
                <a:lnTo>
                  <a:pt x="19490" y="25110"/>
                </a:lnTo>
                <a:lnTo>
                  <a:pt x="19490" y="25120"/>
                </a:lnTo>
                <a:lnTo>
                  <a:pt x="19500" y="25130"/>
                </a:lnTo>
                <a:lnTo>
                  <a:pt x="19500" y="25140"/>
                </a:lnTo>
                <a:lnTo>
                  <a:pt x="19500" y="25150"/>
                </a:lnTo>
                <a:lnTo>
                  <a:pt x="19510" y="25160"/>
                </a:lnTo>
                <a:lnTo>
                  <a:pt x="19520" y="25170"/>
                </a:lnTo>
                <a:lnTo>
                  <a:pt x="19530" y="25180"/>
                </a:lnTo>
                <a:lnTo>
                  <a:pt x="19540" y="25200"/>
                </a:lnTo>
                <a:lnTo>
                  <a:pt x="19550" y="25200"/>
                </a:lnTo>
                <a:lnTo>
                  <a:pt x="19560" y="25220"/>
                </a:lnTo>
                <a:lnTo>
                  <a:pt x="19560" y="25230"/>
                </a:lnTo>
                <a:lnTo>
                  <a:pt x="19580" y="25250"/>
                </a:lnTo>
                <a:lnTo>
                  <a:pt x="19600" y="25270"/>
                </a:lnTo>
                <a:lnTo>
                  <a:pt x="19630" y="25330"/>
                </a:lnTo>
                <a:lnTo>
                  <a:pt x="19660" y="25370"/>
                </a:lnTo>
                <a:lnTo>
                  <a:pt x="19690" y="25430"/>
                </a:lnTo>
                <a:lnTo>
                  <a:pt x="19700" y="25470"/>
                </a:lnTo>
                <a:lnTo>
                  <a:pt x="19700" y="25500"/>
                </a:lnTo>
                <a:lnTo>
                  <a:pt x="19700" y="25520"/>
                </a:lnTo>
                <a:lnTo>
                  <a:pt x="19690" y="25550"/>
                </a:lnTo>
                <a:lnTo>
                  <a:pt x="19680" y="25570"/>
                </a:lnTo>
                <a:lnTo>
                  <a:pt x="19650" y="25600"/>
                </a:lnTo>
                <a:lnTo>
                  <a:pt x="19640" y="25610"/>
                </a:lnTo>
                <a:lnTo>
                  <a:pt x="19620" y="25640"/>
                </a:lnTo>
                <a:lnTo>
                  <a:pt x="19600" y="25670"/>
                </a:lnTo>
                <a:lnTo>
                  <a:pt x="19590" y="25690"/>
                </a:lnTo>
                <a:lnTo>
                  <a:pt x="19590" y="25710"/>
                </a:lnTo>
                <a:lnTo>
                  <a:pt x="19580" y="25750"/>
                </a:lnTo>
                <a:lnTo>
                  <a:pt x="19580" y="25780"/>
                </a:lnTo>
                <a:lnTo>
                  <a:pt x="19570" y="25800"/>
                </a:lnTo>
                <a:lnTo>
                  <a:pt x="19570" y="25830"/>
                </a:lnTo>
                <a:lnTo>
                  <a:pt x="19590" y="25870"/>
                </a:lnTo>
                <a:lnTo>
                  <a:pt x="19620" y="25900"/>
                </a:lnTo>
                <a:lnTo>
                  <a:pt x="19630" y="25930"/>
                </a:lnTo>
                <a:lnTo>
                  <a:pt x="19640" y="25980"/>
                </a:lnTo>
                <a:lnTo>
                  <a:pt x="19630" y="26020"/>
                </a:lnTo>
                <a:lnTo>
                  <a:pt x="19630" y="26050"/>
                </a:lnTo>
                <a:lnTo>
                  <a:pt x="19640" y="26080"/>
                </a:lnTo>
                <a:lnTo>
                  <a:pt x="19680" y="26110"/>
                </a:lnTo>
                <a:lnTo>
                  <a:pt x="19720" y="26130"/>
                </a:lnTo>
                <a:lnTo>
                  <a:pt x="19770" y="26150"/>
                </a:lnTo>
                <a:lnTo>
                  <a:pt x="19800" y="26150"/>
                </a:lnTo>
                <a:lnTo>
                  <a:pt x="19820" y="26170"/>
                </a:lnTo>
                <a:lnTo>
                  <a:pt x="19840" y="26160"/>
                </a:lnTo>
                <a:lnTo>
                  <a:pt x="19870" y="26150"/>
                </a:lnTo>
                <a:lnTo>
                  <a:pt x="19890" y="26150"/>
                </a:lnTo>
                <a:lnTo>
                  <a:pt x="19920" y="26160"/>
                </a:lnTo>
                <a:lnTo>
                  <a:pt x="19950" y="26160"/>
                </a:lnTo>
                <a:lnTo>
                  <a:pt x="19980" y="26160"/>
                </a:lnTo>
                <a:lnTo>
                  <a:pt x="20060" y="26100"/>
                </a:lnTo>
                <a:lnTo>
                  <a:pt x="20090" y="26090"/>
                </a:lnTo>
                <a:lnTo>
                  <a:pt x="20120" y="26090"/>
                </a:lnTo>
                <a:lnTo>
                  <a:pt x="20140" y="26090"/>
                </a:lnTo>
                <a:lnTo>
                  <a:pt x="20200" y="26150"/>
                </a:lnTo>
                <a:lnTo>
                  <a:pt x="20210" y="26150"/>
                </a:lnTo>
                <a:lnTo>
                  <a:pt x="20220" y="26140"/>
                </a:lnTo>
                <a:lnTo>
                  <a:pt x="20240" y="26140"/>
                </a:lnTo>
                <a:lnTo>
                  <a:pt x="20240" y="26130"/>
                </a:lnTo>
                <a:lnTo>
                  <a:pt x="20240" y="26120"/>
                </a:lnTo>
                <a:lnTo>
                  <a:pt x="20250" y="26120"/>
                </a:lnTo>
                <a:lnTo>
                  <a:pt x="20280" y="26120"/>
                </a:lnTo>
                <a:lnTo>
                  <a:pt x="20270" y="26120"/>
                </a:lnTo>
                <a:lnTo>
                  <a:pt x="20270" y="26130"/>
                </a:lnTo>
                <a:lnTo>
                  <a:pt x="20280" y="26130"/>
                </a:lnTo>
                <a:lnTo>
                  <a:pt x="20290" y="26130"/>
                </a:lnTo>
                <a:lnTo>
                  <a:pt x="20300" y="26140"/>
                </a:lnTo>
                <a:lnTo>
                  <a:pt x="20300" y="26150"/>
                </a:lnTo>
                <a:lnTo>
                  <a:pt x="20310" y="26150"/>
                </a:lnTo>
                <a:lnTo>
                  <a:pt x="20310" y="26140"/>
                </a:lnTo>
                <a:lnTo>
                  <a:pt x="20310" y="26130"/>
                </a:lnTo>
                <a:lnTo>
                  <a:pt x="20320" y="26120"/>
                </a:lnTo>
                <a:lnTo>
                  <a:pt x="20330" y="26120"/>
                </a:lnTo>
                <a:lnTo>
                  <a:pt x="20340" y="26120"/>
                </a:lnTo>
                <a:lnTo>
                  <a:pt x="20350" y="26120"/>
                </a:lnTo>
                <a:lnTo>
                  <a:pt x="20360" y="26130"/>
                </a:lnTo>
                <a:lnTo>
                  <a:pt x="20360" y="26120"/>
                </a:lnTo>
                <a:lnTo>
                  <a:pt x="20370" y="26110"/>
                </a:lnTo>
                <a:lnTo>
                  <a:pt x="20380" y="26110"/>
                </a:lnTo>
                <a:lnTo>
                  <a:pt x="20390" y="26110"/>
                </a:lnTo>
                <a:lnTo>
                  <a:pt x="20400" y="26110"/>
                </a:lnTo>
                <a:lnTo>
                  <a:pt x="20410" y="26110"/>
                </a:lnTo>
                <a:lnTo>
                  <a:pt x="20410" y="26120"/>
                </a:lnTo>
                <a:lnTo>
                  <a:pt x="20430" y="26120"/>
                </a:lnTo>
                <a:lnTo>
                  <a:pt x="20450" y="26120"/>
                </a:lnTo>
                <a:lnTo>
                  <a:pt x="20450" y="26110"/>
                </a:lnTo>
                <a:lnTo>
                  <a:pt x="20450" y="26100"/>
                </a:lnTo>
                <a:lnTo>
                  <a:pt x="20460" y="26100"/>
                </a:lnTo>
                <a:lnTo>
                  <a:pt x="20470" y="26090"/>
                </a:lnTo>
                <a:lnTo>
                  <a:pt x="20490" y="26090"/>
                </a:lnTo>
                <a:lnTo>
                  <a:pt x="20500" y="26080"/>
                </a:lnTo>
                <a:lnTo>
                  <a:pt x="20510" y="26090"/>
                </a:lnTo>
                <a:lnTo>
                  <a:pt x="20520" y="26090"/>
                </a:lnTo>
                <a:lnTo>
                  <a:pt x="20540" y="26090"/>
                </a:lnTo>
                <a:lnTo>
                  <a:pt x="20560" y="26100"/>
                </a:lnTo>
                <a:lnTo>
                  <a:pt x="20570" y="26110"/>
                </a:lnTo>
                <a:lnTo>
                  <a:pt x="20580" y="26100"/>
                </a:lnTo>
                <a:lnTo>
                  <a:pt x="20600" y="26090"/>
                </a:lnTo>
                <a:lnTo>
                  <a:pt x="20610" y="26090"/>
                </a:lnTo>
                <a:lnTo>
                  <a:pt x="20630" y="26100"/>
                </a:lnTo>
                <a:lnTo>
                  <a:pt x="20640" y="26090"/>
                </a:lnTo>
                <a:lnTo>
                  <a:pt x="20650" y="26090"/>
                </a:lnTo>
                <a:lnTo>
                  <a:pt x="20660" y="26080"/>
                </a:lnTo>
                <a:lnTo>
                  <a:pt x="20670" y="26070"/>
                </a:lnTo>
                <a:lnTo>
                  <a:pt x="20680" y="26070"/>
                </a:lnTo>
                <a:lnTo>
                  <a:pt x="20690" y="26060"/>
                </a:lnTo>
                <a:lnTo>
                  <a:pt x="20700" y="26050"/>
                </a:lnTo>
                <a:lnTo>
                  <a:pt x="20720" y="26060"/>
                </a:lnTo>
                <a:lnTo>
                  <a:pt x="20740" y="26060"/>
                </a:lnTo>
                <a:lnTo>
                  <a:pt x="20760" y="26070"/>
                </a:lnTo>
                <a:lnTo>
                  <a:pt x="20790" y="26090"/>
                </a:lnTo>
                <a:lnTo>
                  <a:pt x="20810" y="26120"/>
                </a:lnTo>
                <a:lnTo>
                  <a:pt x="20840" y="26180"/>
                </a:lnTo>
                <a:lnTo>
                  <a:pt x="20870" y="26200"/>
                </a:lnTo>
                <a:lnTo>
                  <a:pt x="20890" y="26230"/>
                </a:lnTo>
                <a:lnTo>
                  <a:pt x="20920" y="26250"/>
                </a:lnTo>
                <a:lnTo>
                  <a:pt x="20960" y="26260"/>
                </a:lnTo>
                <a:lnTo>
                  <a:pt x="20970" y="26290"/>
                </a:lnTo>
                <a:lnTo>
                  <a:pt x="21000" y="26360"/>
                </a:lnTo>
                <a:lnTo>
                  <a:pt x="21010" y="26390"/>
                </a:lnTo>
                <a:lnTo>
                  <a:pt x="21030" y="26410"/>
                </a:lnTo>
                <a:lnTo>
                  <a:pt x="21050" y="26430"/>
                </a:lnTo>
                <a:lnTo>
                  <a:pt x="21050" y="26450"/>
                </a:lnTo>
                <a:lnTo>
                  <a:pt x="21050" y="26480"/>
                </a:lnTo>
                <a:lnTo>
                  <a:pt x="21060" y="26530"/>
                </a:lnTo>
                <a:lnTo>
                  <a:pt x="21070" y="26550"/>
                </a:lnTo>
                <a:lnTo>
                  <a:pt x="21080" y="26580"/>
                </a:lnTo>
                <a:lnTo>
                  <a:pt x="21090" y="26600"/>
                </a:lnTo>
                <a:lnTo>
                  <a:pt x="21100" y="26640"/>
                </a:lnTo>
                <a:lnTo>
                  <a:pt x="21120" y="26720"/>
                </a:lnTo>
                <a:lnTo>
                  <a:pt x="21130" y="26790"/>
                </a:lnTo>
                <a:lnTo>
                  <a:pt x="21130" y="26810"/>
                </a:lnTo>
                <a:lnTo>
                  <a:pt x="21150" y="26840"/>
                </a:lnTo>
                <a:lnTo>
                  <a:pt x="21190" y="26850"/>
                </a:lnTo>
                <a:lnTo>
                  <a:pt x="21230" y="26870"/>
                </a:lnTo>
                <a:lnTo>
                  <a:pt x="21250" y="26880"/>
                </a:lnTo>
                <a:lnTo>
                  <a:pt x="21270" y="26930"/>
                </a:lnTo>
                <a:lnTo>
                  <a:pt x="21280" y="27010"/>
                </a:lnTo>
                <a:lnTo>
                  <a:pt x="21290" y="27030"/>
                </a:lnTo>
                <a:lnTo>
                  <a:pt x="21300" y="27100"/>
                </a:lnTo>
                <a:lnTo>
                  <a:pt x="21320" y="27210"/>
                </a:lnTo>
                <a:lnTo>
                  <a:pt x="21320" y="27240"/>
                </a:lnTo>
                <a:lnTo>
                  <a:pt x="21310" y="27340"/>
                </a:lnTo>
                <a:lnTo>
                  <a:pt x="21320" y="27440"/>
                </a:lnTo>
                <a:lnTo>
                  <a:pt x="21330" y="27510"/>
                </a:lnTo>
                <a:lnTo>
                  <a:pt x="21330" y="27560"/>
                </a:lnTo>
                <a:lnTo>
                  <a:pt x="21340" y="27590"/>
                </a:lnTo>
                <a:lnTo>
                  <a:pt x="21380" y="27690"/>
                </a:lnTo>
                <a:lnTo>
                  <a:pt x="21380" y="27700"/>
                </a:lnTo>
                <a:lnTo>
                  <a:pt x="21340" y="27730"/>
                </a:lnTo>
                <a:lnTo>
                  <a:pt x="21280" y="27740"/>
                </a:lnTo>
                <a:lnTo>
                  <a:pt x="21240" y="27740"/>
                </a:lnTo>
                <a:lnTo>
                  <a:pt x="21220" y="27780"/>
                </a:lnTo>
                <a:lnTo>
                  <a:pt x="21210" y="27870"/>
                </a:lnTo>
                <a:lnTo>
                  <a:pt x="21210" y="27930"/>
                </a:lnTo>
                <a:lnTo>
                  <a:pt x="21260" y="27950"/>
                </a:lnTo>
                <a:lnTo>
                  <a:pt x="21310" y="28000"/>
                </a:lnTo>
                <a:lnTo>
                  <a:pt x="21360" y="28060"/>
                </a:lnTo>
                <a:lnTo>
                  <a:pt x="21410" y="28100"/>
                </a:lnTo>
                <a:lnTo>
                  <a:pt x="21470" y="28130"/>
                </a:lnTo>
                <a:lnTo>
                  <a:pt x="21500" y="28190"/>
                </a:lnTo>
                <a:lnTo>
                  <a:pt x="21520" y="28250"/>
                </a:lnTo>
                <a:lnTo>
                  <a:pt x="21600" y="28300"/>
                </a:lnTo>
                <a:lnTo>
                  <a:pt x="21670" y="28320"/>
                </a:lnTo>
                <a:lnTo>
                  <a:pt x="21750" y="28340"/>
                </a:lnTo>
                <a:lnTo>
                  <a:pt x="21780" y="28400"/>
                </a:lnTo>
                <a:lnTo>
                  <a:pt x="21850" y="28440"/>
                </a:lnTo>
                <a:lnTo>
                  <a:pt x="21910" y="28480"/>
                </a:lnTo>
                <a:lnTo>
                  <a:pt x="21990" y="28490"/>
                </a:lnTo>
                <a:lnTo>
                  <a:pt x="22030" y="28470"/>
                </a:lnTo>
                <a:lnTo>
                  <a:pt x="22100" y="28440"/>
                </a:lnTo>
                <a:lnTo>
                  <a:pt x="22170" y="28420"/>
                </a:lnTo>
                <a:lnTo>
                  <a:pt x="22280" y="28370"/>
                </a:lnTo>
                <a:lnTo>
                  <a:pt x="22320" y="28370"/>
                </a:lnTo>
                <a:lnTo>
                  <a:pt x="22360" y="28390"/>
                </a:lnTo>
                <a:lnTo>
                  <a:pt x="22400" y="28450"/>
                </a:lnTo>
                <a:lnTo>
                  <a:pt x="22420" y="28490"/>
                </a:lnTo>
                <a:lnTo>
                  <a:pt x="22470" y="28500"/>
                </a:lnTo>
                <a:lnTo>
                  <a:pt x="22550" y="28480"/>
                </a:lnTo>
                <a:lnTo>
                  <a:pt x="22690" y="28460"/>
                </a:lnTo>
                <a:lnTo>
                  <a:pt x="22800" y="28430"/>
                </a:lnTo>
                <a:lnTo>
                  <a:pt x="22860" y="28390"/>
                </a:lnTo>
                <a:lnTo>
                  <a:pt x="22930" y="28380"/>
                </a:lnTo>
                <a:lnTo>
                  <a:pt x="22960" y="28420"/>
                </a:lnTo>
                <a:lnTo>
                  <a:pt x="22970" y="28480"/>
                </a:lnTo>
                <a:lnTo>
                  <a:pt x="22980" y="28550"/>
                </a:lnTo>
                <a:lnTo>
                  <a:pt x="23040" y="28600"/>
                </a:lnTo>
                <a:lnTo>
                  <a:pt x="23080" y="28580"/>
                </a:lnTo>
                <a:lnTo>
                  <a:pt x="23090" y="28520"/>
                </a:lnTo>
                <a:lnTo>
                  <a:pt x="23100" y="28480"/>
                </a:lnTo>
                <a:lnTo>
                  <a:pt x="23130" y="28460"/>
                </a:lnTo>
                <a:lnTo>
                  <a:pt x="23190" y="28460"/>
                </a:lnTo>
                <a:lnTo>
                  <a:pt x="23240" y="28440"/>
                </a:lnTo>
                <a:lnTo>
                  <a:pt x="23290" y="28390"/>
                </a:lnTo>
                <a:lnTo>
                  <a:pt x="23320" y="28340"/>
                </a:lnTo>
                <a:lnTo>
                  <a:pt x="23330" y="28300"/>
                </a:lnTo>
                <a:lnTo>
                  <a:pt x="23360" y="28260"/>
                </a:lnTo>
                <a:lnTo>
                  <a:pt x="23410" y="28220"/>
                </a:lnTo>
                <a:lnTo>
                  <a:pt x="23450" y="28220"/>
                </a:lnTo>
                <a:lnTo>
                  <a:pt x="23470" y="28220"/>
                </a:lnTo>
                <a:lnTo>
                  <a:pt x="23490" y="28230"/>
                </a:lnTo>
                <a:lnTo>
                  <a:pt x="23520" y="28270"/>
                </a:lnTo>
                <a:lnTo>
                  <a:pt x="23530" y="28340"/>
                </a:lnTo>
                <a:lnTo>
                  <a:pt x="23540" y="28430"/>
                </a:lnTo>
                <a:lnTo>
                  <a:pt x="23560" y="28460"/>
                </a:lnTo>
                <a:lnTo>
                  <a:pt x="23540" y="28550"/>
                </a:lnTo>
                <a:lnTo>
                  <a:pt x="23480" y="28590"/>
                </a:lnTo>
                <a:lnTo>
                  <a:pt x="23430" y="28630"/>
                </a:lnTo>
                <a:lnTo>
                  <a:pt x="23390" y="28680"/>
                </a:lnTo>
                <a:lnTo>
                  <a:pt x="23330" y="28700"/>
                </a:lnTo>
                <a:lnTo>
                  <a:pt x="23280" y="28710"/>
                </a:lnTo>
                <a:lnTo>
                  <a:pt x="23260" y="28710"/>
                </a:lnTo>
                <a:lnTo>
                  <a:pt x="23220" y="28730"/>
                </a:lnTo>
                <a:lnTo>
                  <a:pt x="23220" y="28770"/>
                </a:lnTo>
                <a:lnTo>
                  <a:pt x="23190" y="28820"/>
                </a:lnTo>
                <a:lnTo>
                  <a:pt x="23160" y="28870"/>
                </a:lnTo>
                <a:lnTo>
                  <a:pt x="23120" y="28920"/>
                </a:lnTo>
                <a:lnTo>
                  <a:pt x="23060" y="28960"/>
                </a:lnTo>
                <a:lnTo>
                  <a:pt x="23010" y="28990"/>
                </a:lnTo>
                <a:lnTo>
                  <a:pt x="22980" y="29060"/>
                </a:lnTo>
                <a:lnTo>
                  <a:pt x="22990" y="29100"/>
                </a:lnTo>
                <a:lnTo>
                  <a:pt x="23030" y="29160"/>
                </a:lnTo>
                <a:lnTo>
                  <a:pt x="23080" y="29190"/>
                </a:lnTo>
                <a:lnTo>
                  <a:pt x="23120" y="29190"/>
                </a:lnTo>
                <a:lnTo>
                  <a:pt x="23200" y="29180"/>
                </a:lnTo>
                <a:lnTo>
                  <a:pt x="23280" y="29160"/>
                </a:lnTo>
                <a:lnTo>
                  <a:pt x="23320" y="29150"/>
                </a:lnTo>
                <a:lnTo>
                  <a:pt x="23360" y="29120"/>
                </a:lnTo>
                <a:lnTo>
                  <a:pt x="23390" y="29110"/>
                </a:lnTo>
                <a:lnTo>
                  <a:pt x="23430" y="29110"/>
                </a:lnTo>
                <a:lnTo>
                  <a:pt x="23450" y="29110"/>
                </a:lnTo>
                <a:lnTo>
                  <a:pt x="23500" y="29130"/>
                </a:lnTo>
                <a:lnTo>
                  <a:pt x="23570" y="29130"/>
                </a:lnTo>
                <a:lnTo>
                  <a:pt x="23630" y="29130"/>
                </a:lnTo>
                <a:lnTo>
                  <a:pt x="23650" y="29140"/>
                </a:lnTo>
                <a:lnTo>
                  <a:pt x="23690" y="29160"/>
                </a:lnTo>
                <a:lnTo>
                  <a:pt x="23760" y="29210"/>
                </a:lnTo>
                <a:lnTo>
                  <a:pt x="23780" y="29240"/>
                </a:lnTo>
                <a:lnTo>
                  <a:pt x="23790" y="29300"/>
                </a:lnTo>
                <a:lnTo>
                  <a:pt x="23810" y="29370"/>
                </a:lnTo>
                <a:lnTo>
                  <a:pt x="23830" y="29420"/>
                </a:lnTo>
                <a:lnTo>
                  <a:pt x="23850" y="29470"/>
                </a:lnTo>
                <a:lnTo>
                  <a:pt x="23870" y="29510"/>
                </a:lnTo>
                <a:lnTo>
                  <a:pt x="23920" y="29560"/>
                </a:lnTo>
                <a:lnTo>
                  <a:pt x="23950" y="29590"/>
                </a:lnTo>
                <a:lnTo>
                  <a:pt x="23950" y="29660"/>
                </a:lnTo>
                <a:lnTo>
                  <a:pt x="23890" y="29720"/>
                </a:lnTo>
                <a:lnTo>
                  <a:pt x="23830" y="29760"/>
                </a:lnTo>
                <a:lnTo>
                  <a:pt x="23800" y="29780"/>
                </a:lnTo>
                <a:lnTo>
                  <a:pt x="23760" y="29860"/>
                </a:lnTo>
                <a:lnTo>
                  <a:pt x="23750" y="29890"/>
                </a:lnTo>
                <a:lnTo>
                  <a:pt x="23720" y="29940"/>
                </a:lnTo>
                <a:lnTo>
                  <a:pt x="23670" y="29980"/>
                </a:lnTo>
                <a:lnTo>
                  <a:pt x="23640" y="30020"/>
                </a:lnTo>
                <a:lnTo>
                  <a:pt x="23590" y="30050"/>
                </a:lnTo>
                <a:lnTo>
                  <a:pt x="23520" y="30080"/>
                </a:lnTo>
                <a:lnTo>
                  <a:pt x="23460" y="30070"/>
                </a:lnTo>
                <a:lnTo>
                  <a:pt x="23410" y="30090"/>
                </a:lnTo>
                <a:lnTo>
                  <a:pt x="23350" y="30100"/>
                </a:lnTo>
                <a:lnTo>
                  <a:pt x="23300" y="30140"/>
                </a:lnTo>
                <a:lnTo>
                  <a:pt x="23170" y="30220"/>
                </a:lnTo>
                <a:lnTo>
                  <a:pt x="23150" y="30250"/>
                </a:lnTo>
                <a:lnTo>
                  <a:pt x="23110" y="30240"/>
                </a:lnTo>
                <a:lnTo>
                  <a:pt x="23050" y="30240"/>
                </a:lnTo>
                <a:lnTo>
                  <a:pt x="22970" y="30250"/>
                </a:lnTo>
                <a:lnTo>
                  <a:pt x="22880" y="30250"/>
                </a:lnTo>
                <a:lnTo>
                  <a:pt x="22820" y="30240"/>
                </a:lnTo>
                <a:lnTo>
                  <a:pt x="22760" y="30210"/>
                </a:lnTo>
                <a:lnTo>
                  <a:pt x="22710" y="30170"/>
                </a:lnTo>
                <a:lnTo>
                  <a:pt x="22670" y="30150"/>
                </a:lnTo>
                <a:lnTo>
                  <a:pt x="22580" y="30080"/>
                </a:lnTo>
                <a:lnTo>
                  <a:pt x="22540" y="30040"/>
                </a:lnTo>
                <a:lnTo>
                  <a:pt x="22490" y="30020"/>
                </a:lnTo>
                <a:lnTo>
                  <a:pt x="22440" y="30010"/>
                </a:lnTo>
                <a:lnTo>
                  <a:pt x="22400" y="30000"/>
                </a:lnTo>
                <a:lnTo>
                  <a:pt x="22370" y="29940"/>
                </a:lnTo>
                <a:lnTo>
                  <a:pt x="22320" y="29920"/>
                </a:lnTo>
                <a:lnTo>
                  <a:pt x="22250" y="29930"/>
                </a:lnTo>
                <a:lnTo>
                  <a:pt x="22190" y="29940"/>
                </a:lnTo>
                <a:lnTo>
                  <a:pt x="22140" y="29950"/>
                </a:lnTo>
                <a:lnTo>
                  <a:pt x="22090" y="29970"/>
                </a:lnTo>
                <a:lnTo>
                  <a:pt x="22080" y="29990"/>
                </a:lnTo>
                <a:lnTo>
                  <a:pt x="22060" y="30020"/>
                </a:lnTo>
                <a:lnTo>
                  <a:pt x="22010" y="30030"/>
                </a:lnTo>
                <a:lnTo>
                  <a:pt x="21970" y="30060"/>
                </a:lnTo>
                <a:lnTo>
                  <a:pt x="21940" y="30060"/>
                </a:lnTo>
                <a:lnTo>
                  <a:pt x="21860" y="30080"/>
                </a:lnTo>
                <a:lnTo>
                  <a:pt x="21820" y="30090"/>
                </a:lnTo>
                <a:lnTo>
                  <a:pt x="21760" y="30100"/>
                </a:lnTo>
                <a:lnTo>
                  <a:pt x="21710" y="30120"/>
                </a:lnTo>
                <a:lnTo>
                  <a:pt x="21670" y="30150"/>
                </a:lnTo>
                <a:lnTo>
                  <a:pt x="21650" y="30180"/>
                </a:lnTo>
                <a:lnTo>
                  <a:pt x="21630" y="30200"/>
                </a:lnTo>
                <a:lnTo>
                  <a:pt x="21550" y="30230"/>
                </a:lnTo>
                <a:lnTo>
                  <a:pt x="21520" y="30240"/>
                </a:lnTo>
                <a:lnTo>
                  <a:pt x="21490" y="30270"/>
                </a:lnTo>
                <a:lnTo>
                  <a:pt x="21450" y="30320"/>
                </a:lnTo>
                <a:lnTo>
                  <a:pt x="21420" y="30340"/>
                </a:lnTo>
                <a:lnTo>
                  <a:pt x="21380" y="30360"/>
                </a:lnTo>
                <a:lnTo>
                  <a:pt x="21360" y="30370"/>
                </a:lnTo>
                <a:lnTo>
                  <a:pt x="21370" y="30420"/>
                </a:lnTo>
                <a:lnTo>
                  <a:pt x="21370" y="30460"/>
                </a:lnTo>
                <a:lnTo>
                  <a:pt x="21380" y="30520"/>
                </a:lnTo>
                <a:lnTo>
                  <a:pt x="21380" y="30560"/>
                </a:lnTo>
                <a:lnTo>
                  <a:pt x="21360" y="30580"/>
                </a:lnTo>
                <a:lnTo>
                  <a:pt x="21340" y="30600"/>
                </a:lnTo>
                <a:lnTo>
                  <a:pt x="21340" y="30610"/>
                </a:lnTo>
                <a:lnTo>
                  <a:pt x="21360" y="30630"/>
                </a:lnTo>
                <a:lnTo>
                  <a:pt x="21400" y="30650"/>
                </a:lnTo>
                <a:lnTo>
                  <a:pt x="21440" y="30680"/>
                </a:lnTo>
                <a:lnTo>
                  <a:pt x="21470" y="30700"/>
                </a:lnTo>
                <a:lnTo>
                  <a:pt x="21480" y="30780"/>
                </a:lnTo>
                <a:lnTo>
                  <a:pt x="21430" y="30820"/>
                </a:lnTo>
                <a:lnTo>
                  <a:pt x="21360" y="30850"/>
                </a:lnTo>
                <a:lnTo>
                  <a:pt x="21320" y="30870"/>
                </a:lnTo>
                <a:lnTo>
                  <a:pt x="21270" y="30900"/>
                </a:lnTo>
                <a:lnTo>
                  <a:pt x="21270" y="30910"/>
                </a:lnTo>
                <a:lnTo>
                  <a:pt x="21260" y="30920"/>
                </a:lnTo>
                <a:lnTo>
                  <a:pt x="21250" y="30930"/>
                </a:lnTo>
                <a:lnTo>
                  <a:pt x="21220" y="30940"/>
                </a:lnTo>
                <a:lnTo>
                  <a:pt x="21190" y="30960"/>
                </a:lnTo>
                <a:lnTo>
                  <a:pt x="21170" y="30980"/>
                </a:lnTo>
                <a:lnTo>
                  <a:pt x="21160" y="30990"/>
                </a:lnTo>
                <a:lnTo>
                  <a:pt x="21120" y="31000"/>
                </a:lnTo>
                <a:lnTo>
                  <a:pt x="21100" y="31010"/>
                </a:lnTo>
                <a:lnTo>
                  <a:pt x="21080" y="31040"/>
                </a:lnTo>
                <a:lnTo>
                  <a:pt x="20990" y="31060"/>
                </a:lnTo>
                <a:lnTo>
                  <a:pt x="20930" y="31070"/>
                </a:lnTo>
                <a:lnTo>
                  <a:pt x="20890" y="31070"/>
                </a:lnTo>
                <a:lnTo>
                  <a:pt x="20850" y="31100"/>
                </a:lnTo>
                <a:lnTo>
                  <a:pt x="20810" y="31110"/>
                </a:lnTo>
                <a:lnTo>
                  <a:pt x="20750" y="31120"/>
                </a:lnTo>
                <a:lnTo>
                  <a:pt x="20710" y="31110"/>
                </a:lnTo>
                <a:lnTo>
                  <a:pt x="20600" y="31070"/>
                </a:lnTo>
                <a:lnTo>
                  <a:pt x="20580" y="31060"/>
                </a:lnTo>
                <a:lnTo>
                  <a:pt x="20560" y="31030"/>
                </a:lnTo>
                <a:lnTo>
                  <a:pt x="20540" y="31010"/>
                </a:lnTo>
                <a:lnTo>
                  <a:pt x="20510" y="31030"/>
                </a:lnTo>
                <a:lnTo>
                  <a:pt x="20410" y="31090"/>
                </a:lnTo>
                <a:lnTo>
                  <a:pt x="20360" y="31110"/>
                </a:lnTo>
                <a:lnTo>
                  <a:pt x="20310" y="31150"/>
                </a:lnTo>
                <a:lnTo>
                  <a:pt x="20260" y="31180"/>
                </a:lnTo>
                <a:lnTo>
                  <a:pt x="20210" y="31210"/>
                </a:lnTo>
                <a:lnTo>
                  <a:pt x="20150" y="31240"/>
                </a:lnTo>
                <a:lnTo>
                  <a:pt x="20100" y="31280"/>
                </a:lnTo>
                <a:lnTo>
                  <a:pt x="20090" y="31310"/>
                </a:lnTo>
                <a:lnTo>
                  <a:pt x="20060" y="31340"/>
                </a:lnTo>
                <a:lnTo>
                  <a:pt x="20040" y="31380"/>
                </a:lnTo>
                <a:lnTo>
                  <a:pt x="19990" y="31430"/>
                </a:lnTo>
                <a:lnTo>
                  <a:pt x="19960" y="31480"/>
                </a:lnTo>
                <a:lnTo>
                  <a:pt x="19930" y="31520"/>
                </a:lnTo>
                <a:lnTo>
                  <a:pt x="19900" y="31520"/>
                </a:lnTo>
                <a:lnTo>
                  <a:pt x="19870" y="31520"/>
                </a:lnTo>
                <a:lnTo>
                  <a:pt x="19830" y="31530"/>
                </a:lnTo>
                <a:lnTo>
                  <a:pt x="19800" y="31540"/>
                </a:lnTo>
                <a:lnTo>
                  <a:pt x="19780" y="31540"/>
                </a:lnTo>
                <a:lnTo>
                  <a:pt x="19770" y="31530"/>
                </a:lnTo>
                <a:lnTo>
                  <a:pt x="19760" y="31520"/>
                </a:lnTo>
                <a:lnTo>
                  <a:pt x="19750" y="31520"/>
                </a:lnTo>
                <a:lnTo>
                  <a:pt x="19740" y="31520"/>
                </a:lnTo>
                <a:lnTo>
                  <a:pt x="19720" y="31520"/>
                </a:lnTo>
                <a:lnTo>
                  <a:pt x="19710" y="31530"/>
                </a:lnTo>
                <a:lnTo>
                  <a:pt x="19700" y="31540"/>
                </a:lnTo>
                <a:lnTo>
                  <a:pt x="19660" y="31560"/>
                </a:lnTo>
                <a:lnTo>
                  <a:pt x="19620" y="31570"/>
                </a:lnTo>
                <a:lnTo>
                  <a:pt x="19590" y="31570"/>
                </a:lnTo>
                <a:lnTo>
                  <a:pt x="19560" y="31580"/>
                </a:lnTo>
                <a:lnTo>
                  <a:pt x="19520" y="31570"/>
                </a:lnTo>
                <a:lnTo>
                  <a:pt x="19500" y="31570"/>
                </a:lnTo>
                <a:lnTo>
                  <a:pt x="19430" y="31560"/>
                </a:lnTo>
                <a:lnTo>
                  <a:pt x="19420" y="31550"/>
                </a:lnTo>
                <a:lnTo>
                  <a:pt x="19400" y="31550"/>
                </a:lnTo>
                <a:lnTo>
                  <a:pt x="19390" y="31550"/>
                </a:lnTo>
                <a:lnTo>
                  <a:pt x="19370" y="31550"/>
                </a:lnTo>
                <a:lnTo>
                  <a:pt x="19360" y="31560"/>
                </a:lnTo>
                <a:lnTo>
                  <a:pt x="19350" y="31560"/>
                </a:lnTo>
                <a:lnTo>
                  <a:pt x="19340" y="31560"/>
                </a:lnTo>
                <a:lnTo>
                  <a:pt x="19330" y="31560"/>
                </a:lnTo>
                <a:lnTo>
                  <a:pt x="19320" y="31570"/>
                </a:lnTo>
                <a:lnTo>
                  <a:pt x="19310" y="31570"/>
                </a:lnTo>
                <a:lnTo>
                  <a:pt x="19310" y="31560"/>
                </a:lnTo>
                <a:lnTo>
                  <a:pt x="19300" y="31560"/>
                </a:lnTo>
                <a:lnTo>
                  <a:pt x="19290" y="31560"/>
                </a:lnTo>
                <a:lnTo>
                  <a:pt x="19280" y="31560"/>
                </a:lnTo>
                <a:lnTo>
                  <a:pt x="19270" y="31570"/>
                </a:lnTo>
                <a:lnTo>
                  <a:pt x="19260" y="31570"/>
                </a:lnTo>
                <a:lnTo>
                  <a:pt x="19250" y="31570"/>
                </a:lnTo>
                <a:lnTo>
                  <a:pt x="19250" y="31580"/>
                </a:lnTo>
                <a:lnTo>
                  <a:pt x="19240" y="31580"/>
                </a:lnTo>
                <a:lnTo>
                  <a:pt x="19240" y="31590"/>
                </a:lnTo>
                <a:lnTo>
                  <a:pt x="19250" y="31590"/>
                </a:lnTo>
                <a:lnTo>
                  <a:pt x="19260" y="31590"/>
                </a:lnTo>
                <a:lnTo>
                  <a:pt x="19260" y="31600"/>
                </a:lnTo>
                <a:lnTo>
                  <a:pt x="19260" y="31610"/>
                </a:lnTo>
                <a:lnTo>
                  <a:pt x="19250" y="31610"/>
                </a:lnTo>
                <a:lnTo>
                  <a:pt x="19240" y="31610"/>
                </a:lnTo>
                <a:lnTo>
                  <a:pt x="19240" y="31620"/>
                </a:lnTo>
                <a:lnTo>
                  <a:pt x="19240" y="31640"/>
                </a:lnTo>
                <a:lnTo>
                  <a:pt x="19230" y="31650"/>
                </a:lnTo>
                <a:lnTo>
                  <a:pt x="19220" y="31650"/>
                </a:lnTo>
                <a:lnTo>
                  <a:pt x="19210" y="31650"/>
                </a:lnTo>
                <a:lnTo>
                  <a:pt x="19200" y="31650"/>
                </a:lnTo>
                <a:lnTo>
                  <a:pt x="19200" y="31660"/>
                </a:lnTo>
                <a:lnTo>
                  <a:pt x="19190" y="31660"/>
                </a:lnTo>
                <a:lnTo>
                  <a:pt x="19180" y="31660"/>
                </a:lnTo>
                <a:lnTo>
                  <a:pt x="19170" y="31660"/>
                </a:lnTo>
                <a:lnTo>
                  <a:pt x="19160" y="31650"/>
                </a:lnTo>
                <a:lnTo>
                  <a:pt x="19150" y="31650"/>
                </a:lnTo>
                <a:lnTo>
                  <a:pt x="19140" y="31650"/>
                </a:lnTo>
                <a:lnTo>
                  <a:pt x="19130" y="31650"/>
                </a:lnTo>
                <a:lnTo>
                  <a:pt x="19120" y="31660"/>
                </a:lnTo>
                <a:lnTo>
                  <a:pt x="19110" y="31660"/>
                </a:lnTo>
                <a:lnTo>
                  <a:pt x="19110" y="31650"/>
                </a:lnTo>
                <a:lnTo>
                  <a:pt x="19100" y="31650"/>
                </a:lnTo>
                <a:lnTo>
                  <a:pt x="19090" y="31640"/>
                </a:lnTo>
                <a:lnTo>
                  <a:pt x="19070" y="31640"/>
                </a:lnTo>
                <a:lnTo>
                  <a:pt x="19050" y="31630"/>
                </a:lnTo>
                <a:lnTo>
                  <a:pt x="19040" y="31630"/>
                </a:lnTo>
                <a:lnTo>
                  <a:pt x="19040" y="31620"/>
                </a:lnTo>
                <a:lnTo>
                  <a:pt x="19020" y="31610"/>
                </a:lnTo>
                <a:lnTo>
                  <a:pt x="19010" y="31610"/>
                </a:lnTo>
                <a:lnTo>
                  <a:pt x="19000" y="31610"/>
                </a:lnTo>
                <a:lnTo>
                  <a:pt x="18990" y="31610"/>
                </a:lnTo>
                <a:lnTo>
                  <a:pt x="18980" y="31610"/>
                </a:lnTo>
                <a:lnTo>
                  <a:pt x="18970" y="31610"/>
                </a:lnTo>
                <a:lnTo>
                  <a:pt x="18970" y="31620"/>
                </a:lnTo>
                <a:lnTo>
                  <a:pt x="18960" y="31620"/>
                </a:lnTo>
                <a:lnTo>
                  <a:pt x="18950" y="31630"/>
                </a:lnTo>
                <a:lnTo>
                  <a:pt x="18940" y="31630"/>
                </a:lnTo>
                <a:lnTo>
                  <a:pt x="18930" y="31630"/>
                </a:lnTo>
                <a:lnTo>
                  <a:pt x="18920" y="31630"/>
                </a:lnTo>
                <a:lnTo>
                  <a:pt x="18910" y="31640"/>
                </a:lnTo>
                <a:lnTo>
                  <a:pt x="18900" y="31640"/>
                </a:lnTo>
                <a:lnTo>
                  <a:pt x="18900" y="31650"/>
                </a:lnTo>
                <a:lnTo>
                  <a:pt x="18890" y="31650"/>
                </a:lnTo>
                <a:lnTo>
                  <a:pt x="18890" y="31660"/>
                </a:lnTo>
                <a:lnTo>
                  <a:pt x="18860" y="31700"/>
                </a:lnTo>
                <a:lnTo>
                  <a:pt x="18800" y="31760"/>
                </a:lnTo>
                <a:lnTo>
                  <a:pt x="18770" y="31800"/>
                </a:lnTo>
                <a:lnTo>
                  <a:pt x="18740" y="31840"/>
                </a:lnTo>
                <a:lnTo>
                  <a:pt x="18720" y="31870"/>
                </a:lnTo>
                <a:lnTo>
                  <a:pt x="18650" y="31940"/>
                </a:lnTo>
                <a:lnTo>
                  <a:pt x="18620" y="31970"/>
                </a:lnTo>
                <a:lnTo>
                  <a:pt x="18570" y="32000"/>
                </a:lnTo>
                <a:lnTo>
                  <a:pt x="18530" y="32040"/>
                </a:lnTo>
                <a:lnTo>
                  <a:pt x="18510" y="32060"/>
                </a:lnTo>
                <a:lnTo>
                  <a:pt x="18510" y="32090"/>
                </a:lnTo>
                <a:lnTo>
                  <a:pt x="18510" y="32110"/>
                </a:lnTo>
                <a:lnTo>
                  <a:pt x="18520" y="32120"/>
                </a:lnTo>
                <a:lnTo>
                  <a:pt x="18530" y="32120"/>
                </a:lnTo>
                <a:lnTo>
                  <a:pt x="18540" y="32130"/>
                </a:lnTo>
                <a:lnTo>
                  <a:pt x="18550" y="32130"/>
                </a:lnTo>
                <a:lnTo>
                  <a:pt x="18560" y="32130"/>
                </a:lnTo>
                <a:lnTo>
                  <a:pt x="18570" y="32140"/>
                </a:lnTo>
                <a:lnTo>
                  <a:pt x="18580" y="32140"/>
                </a:lnTo>
                <a:lnTo>
                  <a:pt x="18590" y="32150"/>
                </a:lnTo>
                <a:lnTo>
                  <a:pt x="18600" y="32150"/>
                </a:lnTo>
                <a:lnTo>
                  <a:pt x="18600" y="32160"/>
                </a:lnTo>
                <a:lnTo>
                  <a:pt x="18600" y="32170"/>
                </a:lnTo>
                <a:lnTo>
                  <a:pt x="18600" y="32180"/>
                </a:lnTo>
                <a:lnTo>
                  <a:pt x="18600" y="32190"/>
                </a:lnTo>
                <a:lnTo>
                  <a:pt x="18610" y="32200"/>
                </a:lnTo>
                <a:lnTo>
                  <a:pt x="18610" y="32210"/>
                </a:lnTo>
                <a:lnTo>
                  <a:pt x="18620" y="32220"/>
                </a:lnTo>
                <a:lnTo>
                  <a:pt x="18620" y="32230"/>
                </a:lnTo>
                <a:lnTo>
                  <a:pt x="18630" y="32230"/>
                </a:lnTo>
                <a:lnTo>
                  <a:pt x="18630" y="32240"/>
                </a:lnTo>
                <a:lnTo>
                  <a:pt x="18630" y="32250"/>
                </a:lnTo>
                <a:lnTo>
                  <a:pt x="18630" y="32260"/>
                </a:lnTo>
                <a:lnTo>
                  <a:pt x="18630" y="32270"/>
                </a:lnTo>
                <a:lnTo>
                  <a:pt x="18630" y="32280"/>
                </a:lnTo>
                <a:lnTo>
                  <a:pt x="18630" y="32290"/>
                </a:lnTo>
                <a:lnTo>
                  <a:pt x="18640" y="32280"/>
                </a:lnTo>
                <a:lnTo>
                  <a:pt x="18650" y="32280"/>
                </a:lnTo>
                <a:lnTo>
                  <a:pt x="18650" y="32290"/>
                </a:lnTo>
                <a:lnTo>
                  <a:pt x="18660" y="32290"/>
                </a:lnTo>
                <a:lnTo>
                  <a:pt x="18670" y="32300"/>
                </a:lnTo>
                <a:lnTo>
                  <a:pt x="18670" y="32310"/>
                </a:lnTo>
                <a:lnTo>
                  <a:pt x="18680" y="32310"/>
                </a:lnTo>
                <a:lnTo>
                  <a:pt x="18690" y="32310"/>
                </a:lnTo>
                <a:lnTo>
                  <a:pt x="18700" y="32320"/>
                </a:lnTo>
                <a:lnTo>
                  <a:pt x="18710" y="32320"/>
                </a:lnTo>
                <a:lnTo>
                  <a:pt x="18720" y="32320"/>
                </a:lnTo>
                <a:lnTo>
                  <a:pt x="18730" y="32320"/>
                </a:lnTo>
                <a:lnTo>
                  <a:pt x="18740" y="32320"/>
                </a:lnTo>
                <a:lnTo>
                  <a:pt x="18750" y="32320"/>
                </a:lnTo>
                <a:lnTo>
                  <a:pt x="18760" y="32320"/>
                </a:lnTo>
                <a:lnTo>
                  <a:pt x="18770" y="32320"/>
                </a:lnTo>
                <a:lnTo>
                  <a:pt x="18770" y="32330"/>
                </a:lnTo>
                <a:lnTo>
                  <a:pt x="18780" y="32330"/>
                </a:lnTo>
                <a:lnTo>
                  <a:pt x="18790" y="32340"/>
                </a:lnTo>
                <a:lnTo>
                  <a:pt x="18800" y="32340"/>
                </a:lnTo>
                <a:lnTo>
                  <a:pt x="18810" y="32340"/>
                </a:lnTo>
                <a:lnTo>
                  <a:pt x="18820" y="32340"/>
                </a:lnTo>
                <a:lnTo>
                  <a:pt x="18820" y="32350"/>
                </a:lnTo>
                <a:lnTo>
                  <a:pt x="18830" y="32350"/>
                </a:lnTo>
                <a:lnTo>
                  <a:pt x="18830" y="32360"/>
                </a:lnTo>
                <a:lnTo>
                  <a:pt x="18840" y="32360"/>
                </a:lnTo>
                <a:lnTo>
                  <a:pt x="18850" y="32360"/>
                </a:lnTo>
                <a:lnTo>
                  <a:pt x="18850" y="32370"/>
                </a:lnTo>
                <a:lnTo>
                  <a:pt x="18860" y="32370"/>
                </a:lnTo>
                <a:lnTo>
                  <a:pt x="18870" y="32380"/>
                </a:lnTo>
                <a:lnTo>
                  <a:pt x="18880" y="32380"/>
                </a:lnTo>
                <a:lnTo>
                  <a:pt x="18890" y="32390"/>
                </a:lnTo>
                <a:lnTo>
                  <a:pt x="18900" y="32390"/>
                </a:lnTo>
                <a:lnTo>
                  <a:pt x="18900" y="32400"/>
                </a:lnTo>
                <a:lnTo>
                  <a:pt x="18900" y="32410"/>
                </a:lnTo>
                <a:lnTo>
                  <a:pt x="18910" y="32410"/>
                </a:lnTo>
                <a:lnTo>
                  <a:pt x="18910" y="32420"/>
                </a:lnTo>
                <a:lnTo>
                  <a:pt x="18920" y="32420"/>
                </a:lnTo>
                <a:lnTo>
                  <a:pt x="18920" y="32410"/>
                </a:lnTo>
                <a:lnTo>
                  <a:pt x="18930" y="32420"/>
                </a:lnTo>
                <a:lnTo>
                  <a:pt x="18940" y="32420"/>
                </a:lnTo>
                <a:lnTo>
                  <a:pt x="18940" y="32430"/>
                </a:lnTo>
                <a:lnTo>
                  <a:pt x="18930" y="32430"/>
                </a:lnTo>
                <a:lnTo>
                  <a:pt x="18930" y="32440"/>
                </a:lnTo>
                <a:lnTo>
                  <a:pt x="18920" y="32440"/>
                </a:lnTo>
                <a:lnTo>
                  <a:pt x="18920" y="32450"/>
                </a:lnTo>
                <a:lnTo>
                  <a:pt x="18930" y="32450"/>
                </a:lnTo>
                <a:lnTo>
                  <a:pt x="18930" y="32460"/>
                </a:lnTo>
                <a:lnTo>
                  <a:pt x="18920" y="32460"/>
                </a:lnTo>
                <a:lnTo>
                  <a:pt x="18920" y="32470"/>
                </a:lnTo>
                <a:lnTo>
                  <a:pt x="18930" y="32480"/>
                </a:lnTo>
                <a:lnTo>
                  <a:pt x="18920" y="32480"/>
                </a:lnTo>
                <a:lnTo>
                  <a:pt x="18910" y="32490"/>
                </a:lnTo>
                <a:lnTo>
                  <a:pt x="18910" y="32500"/>
                </a:lnTo>
                <a:lnTo>
                  <a:pt x="18920" y="32500"/>
                </a:lnTo>
                <a:lnTo>
                  <a:pt x="18930" y="32510"/>
                </a:lnTo>
                <a:lnTo>
                  <a:pt x="18930" y="32520"/>
                </a:lnTo>
                <a:lnTo>
                  <a:pt x="18920" y="32520"/>
                </a:lnTo>
                <a:lnTo>
                  <a:pt x="18910" y="32520"/>
                </a:lnTo>
                <a:lnTo>
                  <a:pt x="18910" y="32530"/>
                </a:lnTo>
                <a:lnTo>
                  <a:pt x="18900" y="32540"/>
                </a:lnTo>
                <a:lnTo>
                  <a:pt x="18890" y="32540"/>
                </a:lnTo>
                <a:lnTo>
                  <a:pt x="18880" y="32550"/>
                </a:lnTo>
                <a:lnTo>
                  <a:pt x="18870" y="32550"/>
                </a:lnTo>
                <a:lnTo>
                  <a:pt x="18870" y="32560"/>
                </a:lnTo>
                <a:lnTo>
                  <a:pt x="18880" y="32560"/>
                </a:lnTo>
                <a:lnTo>
                  <a:pt x="18880" y="32570"/>
                </a:lnTo>
                <a:lnTo>
                  <a:pt x="18880" y="32580"/>
                </a:lnTo>
                <a:lnTo>
                  <a:pt x="18880" y="32590"/>
                </a:lnTo>
                <a:lnTo>
                  <a:pt x="18890" y="32590"/>
                </a:lnTo>
                <a:lnTo>
                  <a:pt x="18890" y="32600"/>
                </a:lnTo>
                <a:lnTo>
                  <a:pt x="18900" y="32610"/>
                </a:lnTo>
                <a:lnTo>
                  <a:pt x="18910" y="32610"/>
                </a:lnTo>
                <a:lnTo>
                  <a:pt x="18910" y="32620"/>
                </a:lnTo>
                <a:lnTo>
                  <a:pt x="18910" y="32630"/>
                </a:lnTo>
                <a:lnTo>
                  <a:pt x="18910" y="32640"/>
                </a:lnTo>
                <a:lnTo>
                  <a:pt x="18920" y="32640"/>
                </a:lnTo>
                <a:lnTo>
                  <a:pt x="18930" y="32640"/>
                </a:lnTo>
                <a:lnTo>
                  <a:pt x="18940" y="32640"/>
                </a:lnTo>
                <a:lnTo>
                  <a:pt x="18940" y="32650"/>
                </a:lnTo>
                <a:lnTo>
                  <a:pt x="18930" y="32650"/>
                </a:lnTo>
                <a:lnTo>
                  <a:pt x="18920" y="32660"/>
                </a:lnTo>
                <a:lnTo>
                  <a:pt x="18910" y="32660"/>
                </a:lnTo>
                <a:lnTo>
                  <a:pt x="18910" y="32670"/>
                </a:lnTo>
                <a:lnTo>
                  <a:pt x="18920" y="32670"/>
                </a:lnTo>
                <a:lnTo>
                  <a:pt x="18920" y="32680"/>
                </a:lnTo>
                <a:lnTo>
                  <a:pt x="18930" y="32690"/>
                </a:lnTo>
                <a:lnTo>
                  <a:pt x="18930" y="32700"/>
                </a:lnTo>
                <a:lnTo>
                  <a:pt x="18940" y="32700"/>
                </a:lnTo>
                <a:lnTo>
                  <a:pt x="18940" y="32710"/>
                </a:lnTo>
                <a:lnTo>
                  <a:pt x="18940" y="32720"/>
                </a:lnTo>
                <a:lnTo>
                  <a:pt x="18960" y="32720"/>
                </a:lnTo>
                <a:lnTo>
                  <a:pt x="18970" y="32720"/>
                </a:lnTo>
                <a:lnTo>
                  <a:pt x="18970" y="32730"/>
                </a:lnTo>
                <a:lnTo>
                  <a:pt x="18970" y="32740"/>
                </a:lnTo>
                <a:lnTo>
                  <a:pt x="18960" y="32740"/>
                </a:lnTo>
                <a:lnTo>
                  <a:pt x="18960" y="32750"/>
                </a:lnTo>
                <a:lnTo>
                  <a:pt x="18960" y="32760"/>
                </a:lnTo>
                <a:lnTo>
                  <a:pt x="18970" y="32760"/>
                </a:lnTo>
                <a:lnTo>
                  <a:pt x="18960" y="32770"/>
                </a:lnTo>
                <a:lnTo>
                  <a:pt x="18960" y="32780"/>
                </a:lnTo>
                <a:lnTo>
                  <a:pt x="18950" y="32780"/>
                </a:lnTo>
                <a:lnTo>
                  <a:pt x="18950" y="32790"/>
                </a:lnTo>
                <a:lnTo>
                  <a:pt x="18940" y="32790"/>
                </a:lnTo>
                <a:lnTo>
                  <a:pt x="18940" y="32800"/>
                </a:lnTo>
                <a:lnTo>
                  <a:pt x="18950" y="32800"/>
                </a:lnTo>
                <a:lnTo>
                  <a:pt x="18950" y="32810"/>
                </a:lnTo>
                <a:lnTo>
                  <a:pt x="18960" y="32810"/>
                </a:lnTo>
                <a:lnTo>
                  <a:pt x="18970" y="32820"/>
                </a:lnTo>
                <a:lnTo>
                  <a:pt x="18940" y="32830"/>
                </a:lnTo>
                <a:lnTo>
                  <a:pt x="18930" y="32840"/>
                </a:lnTo>
                <a:lnTo>
                  <a:pt x="18910" y="32860"/>
                </a:lnTo>
                <a:lnTo>
                  <a:pt x="18900" y="32870"/>
                </a:lnTo>
                <a:lnTo>
                  <a:pt x="18870" y="32890"/>
                </a:lnTo>
                <a:lnTo>
                  <a:pt x="18850" y="32890"/>
                </a:lnTo>
                <a:lnTo>
                  <a:pt x="18840" y="32910"/>
                </a:lnTo>
                <a:lnTo>
                  <a:pt x="18820" y="32920"/>
                </a:lnTo>
                <a:lnTo>
                  <a:pt x="18810" y="32930"/>
                </a:lnTo>
                <a:lnTo>
                  <a:pt x="18790" y="32940"/>
                </a:lnTo>
                <a:lnTo>
                  <a:pt x="18770" y="32950"/>
                </a:lnTo>
                <a:lnTo>
                  <a:pt x="18750" y="32960"/>
                </a:lnTo>
                <a:lnTo>
                  <a:pt x="18730" y="32970"/>
                </a:lnTo>
                <a:lnTo>
                  <a:pt x="18710" y="32980"/>
                </a:lnTo>
                <a:lnTo>
                  <a:pt x="18680" y="32990"/>
                </a:lnTo>
                <a:lnTo>
                  <a:pt x="18650" y="32990"/>
                </a:lnTo>
                <a:lnTo>
                  <a:pt x="18640" y="33000"/>
                </a:lnTo>
                <a:lnTo>
                  <a:pt x="18620" y="33000"/>
                </a:lnTo>
                <a:lnTo>
                  <a:pt x="18610" y="33010"/>
                </a:lnTo>
                <a:lnTo>
                  <a:pt x="18580" y="33030"/>
                </a:lnTo>
                <a:lnTo>
                  <a:pt x="18550" y="33050"/>
                </a:lnTo>
                <a:lnTo>
                  <a:pt x="18540" y="33070"/>
                </a:lnTo>
                <a:lnTo>
                  <a:pt x="18520" y="33080"/>
                </a:lnTo>
                <a:lnTo>
                  <a:pt x="18500" y="33110"/>
                </a:lnTo>
                <a:lnTo>
                  <a:pt x="18480" y="33130"/>
                </a:lnTo>
                <a:lnTo>
                  <a:pt x="18460" y="33150"/>
                </a:lnTo>
                <a:lnTo>
                  <a:pt x="18450" y="33170"/>
                </a:lnTo>
                <a:lnTo>
                  <a:pt x="18430" y="33190"/>
                </a:lnTo>
                <a:lnTo>
                  <a:pt x="18430" y="33200"/>
                </a:lnTo>
                <a:lnTo>
                  <a:pt x="18400" y="33220"/>
                </a:lnTo>
                <a:lnTo>
                  <a:pt x="18390" y="33240"/>
                </a:lnTo>
                <a:lnTo>
                  <a:pt x="18380" y="33250"/>
                </a:lnTo>
                <a:lnTo>
                  <a:pt x="18350" y="33270"/>
                </a:lnTo>
                <a:lnTo>
                  <a:pt x="18350" y="33280"/>
                </a:lnTo>
                <a:lnTo>
                  <a:pt x="18330" y="33280"/>
                </a:lnTo>
                <a:lnTo>
                  <a:pt x="18330" y="33290"/>
                </a:lnTo>
                <a:lnTo>
                  <a:pt x="18300" y="33300"/>
                </a:lnTo>
                <a:lnTo>
                  <a:pt x="18290" y="33310"/>
                </a:lnTo>
                <a:lnTo>
                  <a:pt x="18280" y="33320"/>
                </a:lnTo>
                <a:lnTo>
                  <a:pt x="18260" y="33320"/>
                </a:lnTo>
                <a:lnTo>
                  <a:pt x="18250" y="33330"/>
                </a:lnTo>
                <a:lnTo>
                  <a:pt x="18230" y="33340"/>
                </a:lnTo>
                <a:lnTo>
                  <a:pt x="18220" y="33340"/>
                </a:lnTo>
                <a:lnTo>
                  <a:pt x="18210" y="33340"/>
                </a:lnTo>
                <a:lnTo>
                  <a:pt x="18200" y="33350"/>
                </a:lnTo>
                <a:lnTo>
                  <a:pt x="18190" y="33350"/>
                </a:lnTo>
                <a:lnTo>
                  <a:pt x="18180" y="33360"/>
                </a:lnTo>
                <a:lnTo>
                  <a:pt x="18170" y="33370"/>
                </a:lnTo>
                <a:lnTo>
                  <a:pt x="18150" y="33390"/>
                </a:lnTo>
                <a:lnTo>
                  <a:pt x="18140" y="33390"/>
                </a:lnTo>
                <a:lnTo>
                  <a:pt x="18140" y="33400"/>
                </a:lnTo>
                <a:lnTo>
                  <a:pt x="18120" y="33420"/>
                </a:lnTo>
                <a:lnTo>
                  <a:pt x="18100" y="33430"/>
                </a:lnTo>
                <a:lnTo>
                  <a:pt x="18070" y="33450"/>
                </a:lnTo>
                <a:lnTo>
                  <a:pt x="18060" y="33460"/>
                </a:lnTo>
                <a:lnTo>
                  <a:pt x="18030" y="33480"/>
                </a:lnTo>
                <a:lnTo>
                  <a:pt x="18000" y="33490"/>
                </a:lnTo>
                <a:lnTo>
                  <a:pt x="17960" y="33500"/>
                </a:lnTo>
                <a:lnTo>
                  <a:pt x="17940" y="33500"/>
                </a:lnTo>
                <a:lnTo>
                  <a:pt x="17910" y="33500"/>
                </a:lnTo>
                <a:lnTo>
                  <a:pt x="17900" y="33500"/>
                </a:lnTo>
                <a:lnTo>
                  <a:pt x="17890" y="33500"/>
                </a:lnTo>
                <a:lnTo>
                  <a:pt x="17870" y="33510"/>
                </a:lnTo>
                <a:lnTo>
                  <a:pt x="17850" y="33510"/>
                </a:lnTo>
                <a:lnTo>
                  <a:pt x="17820" y="33500"/>
                </a:lnTo>
                <a:lnTo>
                  <a:pt x="17800" y="33490"/>
                </a:lnTo>
                <a:lnTo>
                  <a:pt x="17780" y="33480"/>
                </a:lnTo>
                <a:lnTo>
                  <a:pt x="17780" y="33470"/>
                </a:lnTo>
                <a:lnTo>
                  <a:pt x="17770" y="33470"/>
                </a:lnTo>
                <a:lnTo>
                  <a:pt x="17760" y="33470"/>
                </a:lnTo>
                <a:lnTo>
                  <a:pt x="17750" y="33460"/>
                </a:lnTo>
                <a:lnTo>
                  <a:pt x="17730" y="33460"/>
                </a:lnTo>
                <a:lnTo>
                  <a:pt x="17720" y="33460"/>
                </a:lnTo>
                <a:lnTo>
                  <a:pt x="17710" y="33460"/>
                </a:lnTo>
                <a:lnTo>
                  <a:pt x="17700" y="33460"/>
                </a:lnTo>
                <a:lnTo>
                  <a:pt x="17680" y="33460"/>
                </a:lnTo>
                <a:lnTo>
                  <a:pt x="17660" y="33470"/>
                </a:lnTo>
                <a:lnTo>
                  <a:pt x="17640" y="33480"/>
                </a:lnTo>
                <a:lnTo>
                  <a:pt x="17620" y="33490"/>
                </a:lnTo>
                <a:lnTo>
                  <a:pt x="17600" y="33500"/>
                </a:lnTo>
                <a:lnTo>
                  <a:pt x="17580" y="33500"/>
                </a:lnTo>
                <a:lnTo>
                  <a:pt x="17560" y="33510"/>
                </a:lnTo>
                <a:lnTo>
                  <a:pt x="17540" y="33520"/>
                </a:lnTo>
                <a:lnTo>
                  <a:pt x="17520" y="33520"/>
                </a:lnTo>
                <a:lnTo>
                  <a:pt x="17510" y="33520"/>
                </a:lnTo>
                <a:lnTo>
                  <a:pt x="17500" y="33520"/>
                </a:lnTo>
                <a:lnTo>
                  <a:pt x="17490" y="33520"/>
                </a:lnTo>
                <a:lnTo>
                  <a:pt x="17480" y="33520"/>
                </a:lnTo>
                <a:lnTo>
                  <a:pt x="17460" y="33530"/>
                </a:lnTo>
                <a:lnTo>
                  <a:pt x="17450" y="33530"/>
                </a:lnTo>
                <a:lnTo>
                  <a:pt x="17420" y="33550"/>
                </a:lnTo>
                <a:lnTo>
                  <a:pt x="17410" y="33550"/>
                </a:lnTo>
                <a:lnTo>
                  <a:pt x="17390" y="33560"/>
                </a:lnTo>
                <a:lnTo>
                  <a:pt x="17380" y="33570"/>
                </a:lnTo>
                <a:lnTo>
                  <a:pt x="17360" y="33570"/>
                </a:lnTo>
                <a:lnTo>
                  <a:pt x="17350" y="33570"/>
                </a:lnTo>
                <a:lnTo>
                  <a:pt x="17320" y="33570"/>
                </a:lnTo>
                <a:lnTo>
                  <a:pt x="17310" y="33570"/>
                </a:lnTo>
                <a:lnTo>
                  <a:pt x="17290" y="33570"/>
                </a:lnTo>
                <a:lnTo>
                  <a:pt x="17270" y="33560"/>
                </a:lnTo>
                <a:lnTo>
                  <a:pt x="17260" y="33550"/>
                </a:lnTo>
                <a:lnTo>
                  <a:pt x="17250" y="33550"/>
                </a:lnTo>
                <a:lnTo>
                  <a:pt x="17150" y="33570"/>
                </a:lnTo>
                <a:lnTo>
                  <a:pt x="17130" y="33610"/>
                </a:lnTo>
                <a:lnTo>
                  <a:pt x="17060" y="33680"/>
                </a:lnTo>
                <a:lnTo>
                  <a:pt x="17070" y="33720"/>
                </a:lnTo>
                <a:lnTo>
                  <a:pt x="17060" y="33750"/>
                </a:lnTo>
                <a:lnTo>
                  <a:pt x="17050" y="33770"/>
                </a:lnTo>
                <a:lnTo>
                  <a:pt x="17040" y="33780"/>
                </a:lnTo>
                <a:lnTo>
                  <a:pt x="16990" y="33790"/>
                </a:lnTo>
                <a:lnTo>
                  <a:pt x="16960" y="33800"/>
                </a:lnTo>
                <a:lnTo>
                  <a:pt x="16900" y="33820"/>
                </a:lnTo>
                <a:lnTo>
                  <a:pt x="16870" y="33820"/>
                </a:lnTo>
                <a:lnTo>
                  <a:pt x="16840" y="33830"/>
                </a:lnTo>
                <a:lnTo>
                  <a:pt x="16810" y="33830"/>
                </a:lnTo>
                <a:lnTo>
                  <a:pt x="16780" y="33830"/>
                </a:lnTo>
                <a:lnTo>
                  <a:pt x="16760" y="33820"/>
                </a:lnTo>
                <a:lnTo>
                  <a:pt x="16730" y="33800"/>
                </a:lnTo>
                <a:lnTo>
                  <a:pt x="16690" y="33790"/>
                </a:lnTo>
                <a:lnTo>
                  <a:pt x="16660" y="33790"/>
                </a:lnTo>
                <a:lnTo>
                  <a:pt x="16630" y="33800"/>
                </a:lnTo>
                <a:lnTo>
                  <a:pt x="16600" y="33810"/>
                </a:lnTo>
                <a:lnTo>
                  <a:pt x="16540" y="33840"/>
                </a:lnTo>
                <a:lnTo>
                  <a:pt x="16510" y="33850"/>
                </a:lnTo>
                <a:lnTo>
                  <a:pt x="16470" y="33860"/>
                </a:lnTo>
                <a:lnTo>
                  <a:pt x="16450" y="33860"/>
                </a:lnTo>
                <a:lnTo>
                  <a:pt x="16410" y="33860"/>
                </a:lnTo>
                <a:lnTo>
                  <a:pt x="16350" y="33870"/>
                </a:lnTo>
                <a:lnTo>
                  <a:pt x="16310" y="33880"/>
                </a:lnTo>
                <a:lnTo>
                  <a:pt x="16280" y="33900"/>
                </a:lnTo>
                <a:lnTo>
                  <a:pt x="16250" y="33930"/>
                </a:lnTo>
                <a:lnTo>
                  <a:pt x="16230" y="33950"/>
                </a:lnTo>
                <a:lnTo>
                  <a:pt x="16200" y="33970"/>
                </a:lnTo>
                <a:lnTo>
                  <a:pt x="16160" y="33980"/>
                </a:lnTo>
                <a:lnTo>
                  <a:pt x="16130" y="33980"/>
                </a:lnTo>
                <a:lnTo>
                  <a:pt x="16090" y="33970"/>
                </a:lnTo>
                <a:lnTo>
                  <a:pt x="16050" y="33960"/>
                </a:lnTo>
                <a:lnTo>
                  <a:pt x="16020" y="33960"/>
                </a:lnTo>
                <a:lnTo>
                  <a:pt x="16000" y="33980"/>
                </a:lnTo>
                <a:lnTo>
                  <a:pt x="15970" y="33980"/>
                </a:lnTo>
                <a:lnTo>
                  <a:pt x="15940" y="33970"/>
                </a:lnTo>
                <a:lnTo>
                  <a:pt x="15930" y="33960"/>
                </a:lnTo>
                <a:lnTo>
                  <a:pt x="15920" y="33940"/>
                </a:lnTo>
                <a:lnTo>
                  <a:pt x="15910" y="33890"/>
                </a:lnTo>
                <a:lnTo>
                  <a:pt x="15890" y="33870"/>
                </a:lnTo>
                <a:lnTo>
                  <a:pt x="15850" y="33840"/>
                </a:lnTo>
                <a:lnTo>
                  <a:pt x="15800" y="33820"/>
                </a:lnTo>
                <a:lnTo>
                  <a:pt x="15760" y="33800"/>
                </a:lnTo>
                <a:lnTo>
                  <a:pt x="15720" y="33780"/>
                </a:lnTo>
                <a:lnTo>
                  <a:pt x="15700" y="33780"/>
                </a:lnTo>
                <a:lnTo>
                  <a:pt x="15660" y="33790"/>
                </a:lnTo>
                <a:lnTo>
                  <a:pt x="15630" y="33780"/>
                </a:lnTo>
                <a:lnTo>
                  <a:pt x="15600" y="33770"/>
                </a:lnTo>
                <a:lnTo>
                  <a:pt x="15620" y="33740"/>
                </a:lnTo>
                <a:lnTo>
                  <a:pt x="15630" y="33710"/>
                </a:lnTo>
                <a:lnTo>
                  <a:pt x="15640" y="33680"/>
                </a:lnTo>
                <a:lnTo>
                  <a:pt x="15650" y="33590"/>
                </a:lnTo>
                <a:lnTo>
                  <a:pt x="15640" y="33570"/>
                </a:lnTo>
                <a:lnTo>
                  <a:pt x="15650" y="33540"/>
                </a:lnTo>
                <a:lnTo>
                  <a:pt x="15660" y="33520"/>
                </a:lnTo>
                <a:lnTo>
                  <a:pt x="15670" y="33480"/>
                </a:lnTo>
                <a:lnTo>
                  <a:pt x="15670" y="33450"/>
                </a:lnTo>
                <a:lnTo>
                  <a:pt x="15680" y="33430"/>
                </a:lnTo>
                <a:lnTo>
                  <a:pt x="15720" y="33390"/>
                </a:lnTo>
                <a:lnTo>
                  <a:pt x="15700" y="33360"/>
                </a:lnTo>
                <a:lnTo>
                  <a:pt x="15680" y="33340"/>
                </a:lnTo>
                <a:lnTo>
                  <a:pt x="15670" y="33310"/>
                </a:lnTo>
                <a:lnTo>
                  <a:pt x="15650" y="33290"/>
                </a:lnTo>
                <a:lnTo>
                  <a:pt x="15660" y="33260"/>
                </a:lnTo>
                <a:lnTo>
                  <a:pt x="15700" y="33210"/>
                </a:lnTo>
                <a:lnTo>
                  <a:pt x="15710" y="33180"/>
                </a:lnTo>
                <a:lnTo>
                  <a:pt x="15730" y="33160"/>
                </a:lnTo>
                <a:lnTo>
                  <a:pt x="15780" y="33120"/>
                </a:lnTo>
                <a:lnTo>
                  <a:pt x="15850" y="33060"/>
                </a:lnTo>
                <a:lnTo>
                  <a:pt x="15880" y="33050"/>
                </a:lnTo>
                <a:lnTo>
                  <a:pt x="15910" y="33060"/>
                </a:lnTo>
                <a:lnTo>
                  <a:pt x="15940" y="33070"/>
                </a:lnTo>
                <a:lnTo>
                  <a:pt x="15970" y="33070"/>
                </a:lnTo>
                <a:lnTo>
                  <a:pt x="16030" y="33040"/>
                </a:lnTo>
                <a:lnTo>
                  <a:pt x="16080" y="33000"/>
                </a:lnTo>
                <a:lnTo>
                  <a:pt x="16110" y="32980"/>
                </a:lnTo>
                <a:lnTo>
                  <a:pt x="16140" y="32970"/>
                </a:lnTo>
                <a:lnTo>
                  <a:pt x="16170" y="32970"/>
                </a:lnTo>
                <a:lnTo>
                  <a:pt x="16200" y="32960"/>
                </a:lnTo>
                <a:lnTo>
                  <a:pt x="16230" y="32930"/>
                </a:lnTo>
                <a:lnTo>
                  <a:pt x="16230" y="32920"/>
                </a:lnTo>
                <a:lnTo>
                  <a:pt x="16240" y="32890"/>
                </a:lnTo>
                <a:lnTo>
                  <a:pt x="16240" y="32780"/>
                </a:lnTo>
                <a:lnTo>
                  <a:pt x="16240" y="32770"/>
                </a:lnTo>
                <a:lnTo>
                  <a:pt x="16350" y="32710"/>
                </a:lnTo>
                <a:lnTo>
                  <a:pt x="16360" y="32650"/>
                </a:lnTo>
                <a:lnTo>
                  <a:pt x="16360" y="32640"/>
                </a:lnTo>
                <a:lnTo>
                  <a:pt x="16420" y="32570"/>
                </a:lnTo>
                <a:lnTo>
                  <a:pt x="16370" y="32510"/>
                </a:lnTo>
                <a:lnTo>
                  <a:pt x="16420" y="32450"/>
                </a:lnTo>
                <a:lnTo>
                  <a:pt x="16430" y="32420"/>
                </a:lnTo>
                <a:lnTo>
                  <a:pt x="16440" y="32370"/>
                </a:lnTo>
                <a:lnTo>
                  <a:pt x="16440" y="32320"/>
                </a:lnTo>
                <a:lnTo>
                  <a:pt x="16440" y="32290"/>
                </a:lnTo>
                <a:lnTo>
                  <a:pt x="16390" y="32220"/>
                </a:lnTo>
                <a:lnTo>
                  <a:pt x="16390" y="32200"/>
                </a:lnTo>
                <a:lnTo>
                  <a:pt x="16390" y="32170"/>
                </a:lnTo>
                <a:lnTo>
                  <a:pt x="16400" y="32130"/>
                </a:lnTo>
                <a:lnTo>
                  <a:pt x="16430" y="32070"/>
                </a:lnTo>
                <a:lnTo>
                  <a:pt x="16470" y="31990"/>
                </a:lnTo>
                <a:lnTo>
                  <a:pt x="16480" y="31960"/>
                </a:lnTo>
                <a:lnTo>
                  <a:pt x="16500" y="31890"/>
                </a:lnTo>
                <a:lnTo>
                  <a:pt x="16510" y="31860"/>
                </a:lnTo>
                <a:lnTo>
                  <a:pt x="16530" y="31800"/>
                </a:lnTo>
                <a:lnTo>
                  <a:pt x="16530" y="31760"/>
                </a:lnTo>
                <a:lnTo>
                  <a:pt x="16560" y="31680"/>
                </a:lnTo>
                <a:lnTo>
                  <a:pt x="16560" y="31660"/>
                </a:lnTo>
                <a:lnTo>
                  <a:pt x="16590" y="31620"/>
                </a:lnTo>
                <a:lnTo>
                  <a:pt x="16590" y="31580"/>
                </a:lnTo>
                <a:lnTo>
                  <a:pt x="16610" y="31540"/>
                </a:lnTo>
                <a:lnTo>
                  <a:pt x="16630" y="31510"/>
                </a:lnTo>
                <a:lnTo>
                  <a:pt x="16640" y="31480"/>
                </a:lnTo>
                <a:lnTo>
                  <a:pt x="16660" y="31400"/>
                </a:lnTo>
                <a:lnTo>
                  <a:pt x="16660" y="31390"/>
                </a:lnTo>
                <a:lnTo>
                  <a:pt x="16650" y="31360"/>
                </a:lnTo>
                <a:lnTo>
                  <a:pt x="16640" y="31330"/>
                </a:lnTo>
                <a:lnTo>
                  <a:pt x="16640" y="31310"/>
                </a:lnTo>
                <a:lnTo>
                  <a:pt x="16660" y="31280"/>
                </a:lnTo>
                <a:lnTo>
                  <a:pt x="16680" y="31250"/>
                </a:lnTo>
                <a:lnTo>
                  <a:pt x="16720" y="31230"/>
                </a:lnTo>
                <a:lnTo>
                  <a:pt x="16740" y="31200"/>
                </a:lnTo>
                <a:lnTo>
                  <a:pt x="16750" y="31180"/>
                </a:lnTo>
                <a:lnTo>
                  <a:pt x="16740" y="31180"/>
                </a:lnTo>
                <a:lnTo>
                  <a:pt x="16730" y="31140"/>
                </a:lnTo>
                <a:lnTo>
                  <a:pt x="16720" y="31110"/>
                </a:lnTo>
                <a:lnTo>
                  <a:pt x="16730" y="31090"/>
                </a:lnTo>
                <a:lnTo>
                  <a:pt x="16730" y="31080"/>
                </a:lnTo>
                <a:lnTo>
                  <a:pt x="16740" y="31070"/>
                </a:lnTo>
                <a:lnTo>
                  <a:pt x="16760" y="31040"/>
                </a:lnTo>
                <a:lnTo>
                  <a:pt x="16770" y="31010"/>
                </a:lnTo>
                <a:lnTo>
                  <a:pt x="16780" y="30950"/>
                </a:lnTo>
                <a:lnTo>
                  <a:pt x="16800" y="30880"/>
                </a:lnTo>
                <a:lnTo>
                  <a:pt x="16820" y="30780"/>
                </a:lnTo>
                <a:lnTo>
                  <a:pt x="16830" y="30700"/>
                </a:lnTo>
                <a:lnTo>
                  <a:pt x="16830" y="30630"/>
                </a:lnTo>
                <a:lnTo>
                  <a:pt x="16840" y="30600"/>
                </a:lnTo>
                <a:lnTo>
                  <a:pt x="16860" y="30560"/>
                </a:lnTo>
                <a:lnTo>
                  <a:pt x="16890" y="30520"/>
                </a:lnTo>
                <a:lnTo>
                  <a:pt x="16910" y="30490"/>
                </a:lnTo>
                <a:lnTo>
                  <a:pt x="16920" y="30480"/>
                </a:lnTo>
                <a:lnTo>
                  <a:pt x="16920" y="30380"/>
                </a:lnTo>
                <a:lnTo>
                  <a:pt x="16930" y="30290"/>
                </a:lnTo>
                <a:lnTo>
                  <a:pt x="16930" y="30230"/>
                </a:lnTo>
                <a:lnTo>
                  <a:pt x="16940" y="30200"/>
                </a:lnTo>
                <a:lnTo>
                  <a:pt x="16940" y="30100"/>
                </a:lnTo>
                <a:lnTo>
                  <a:pt x="16960" y="30040"/>
                </a:lnTo>
                <a:lnTo>
                  <a:pt x="16950" y="30010"/>
                </a:lnTo>
                <a:lnTo>
                  <a:pt x="16980" y="29950"/>
                </a:lnTo>
                <a:lnTo>
                  <a:pt x="16990" y="29880"/>
                </a:lnTo>
                <a:lnTo>
                  <a:pt x="17000" y="29720"/>
                </a:lnTo>
                <a:lnTo>
                  <a:pt x="16980" y="29700"/>
                </a:lnTo>
                <a:lnTo>
                  <a:pt x="16970" y="29690"/>
                </a:lnTo>
                <a:lnTo>
                  <a:pt x="16950" y="29680"/>
                </a:lnTo>
                <a:lnTo>
                  <a:pt x="16940" y="29670"/>
                </a:lnTo>
                <a:lnTo>
                  <a:pt x="16900" y="29660"/>
                </a:lnTo>
                <a:lnTo>
                  <a:pt x="16870" y="29650"/>
                </a:lnTo>
                <a:lnTo>
                  <a:pt x="16860" y="29650"/>
                </a:lnTo>
                <a:lnTo>
                  <a:pt x="16840" y="29650"/>
                </a:lnTo>
                <a:lnTo>
                  <a:pt x="16830" y="29650"/>
                </a:lnTo>
                <a:lnTo>
                  <a:pt x="16810" y="29650"/>
                </a:lnTo>
                <a:lnTo>
                  <a:pt x="16800" y="29650"/>
                </a:lnTo>
                <a:lnTo>
                  <a:pt x="16770" y="29650"/>
                </a:lnTo>
                <a:lnTo>
                  <a:pt x="16750" y="29650"/>
                </a:lnTo>
                <a:lnTo>
                  <a:pt x="16740" y="29660"/>
                </a:lnTo>
                <a:lnTo>
                  <a:pt x="16730" y="29660"/>
                </a:lnTo>
                <a:lnTo>
                  <a:pt x="16710" y="29670"/>
                </a:lnTo>
                <a:lnTo>
                  <a:pt x="16700" y="29680"/>
                </a:lnTo>
                <a:lnTo>
                  <a:pt x="16680" y="29700"/>
                </a:lnTo>
                <a:lnTo>
                  <a:pt x="16670" y="29720"/>
                </a:lnTo>
                <a:lnTo>
                  <a:pt x="16670" y="29740"/>
                </a:lnTo>
                <a:lnTo>
                  <a:pt x="16660" y="29760"/>
                </a:lnTo>
                <a:lnTo>
                  <a:pt x="16620" y="29850"/>
                </a:lnTo>
                <a:lnTo>
                  <a:pt x="16620" y="29860"/>
                </a:lnTo>
                <a:lnTo>
                  <a:pt x="16590" y="29880"/>
                </a:lnTo>
                <a:lnTo>
                  <a:pt x="16570" y="29900"/>
                </a:lnTo>
                <a:lnTo>
                  <a:pt x="16560" y="29930"/>
                </a:lnTo>
                <a:lnTo>
                  <a:pt x="16530" y="29940"/>
                </a:lnTo>
                <a:lnTo>
                  <a:pt x="16360" y="29880"/>
                </a:lnTo>
                <a:lnTo>
                  <a:pt x="16240" y="29800"/>
                </a:lnTo>
                <a:lnTo>
                  <a:pt x="16200" y="29780"/>
                </a:lnTo>
                <a:lnTo>
                  <a:pt x="16120" y="29690"/>
                </a:lnTo>
                <a:lnTo>
                  <a:pt x="16090" y="29630"/>
                </a:lnTo>
                <a:lnTo>
                  <a:pt x="15920" y="29550"/>
                </a:lnTo>
                <a:lnTo>
                  <a:pt x="15840" y="29500"/>
                </a:lnTo>
                <a:lnTo>
                  <a:pt x="15810" y="29440"/>
                </a:lnTo>
                <a:lnTo>
                  <a:pt x="15800" y="29410"/>
                </a:lnTo>
                <a:lnTo>
                  <a:pt x="15760" y="29310"/>
                </a:lnTo>
                <a:lnTo>
                  <a:pt x="15760" y="29300"/>
                </a:lnTo>
                <a:lnTo>
                  <a:pt x="15770" y="29260"/>
                </a:lnTo>
                <a:lnTo>
                  <a:pt x="15780" y="29220"/>
                </a:lnTo>
                <a:lnTo>
                  <a:pt x="15790" y="29190"/>
                </a:lnTo>
                <a:lnTo>
                  <a:pt x="15790" y="29160"/>
                </a:lnTo>
                <a:lnTo>
                  <a:pt x="15780" y="29130"/>
                </a:lnTo>
                <a:lnTo>
                  <a:pt x="15770" y="29100"/>
                </a:lnTo>
                <a:lnTo>
                  <a:pt x="15760" y="29070"/>
                </a:lnTo>
                <a:lnTo>
                  <a:pt x="15740" y="29050"/>
                </a:lnTo>
                <a:lnTo>
                  <a:pt x="15720" y="29030"/>
                </a:lnTo>
                <a:lnTo>
                  <a:pt x="15690" y="29010"/>
                </a:lnTo>
                <a:lnTo>
                  <a:pt x="15670" y="28990"/>
                </a:lnTo>
                <a:lnTo>
                  <a:pt x="15610" y="28960"/>
                </a:lnTo>
                <a:lnTo>
                  <a:pt x="15550" y="28940"/>
                </a:lnTo>
                <a:lnTo>
                  <a:pt x="15520" y="28930"/>
                </a:lnTo>
                <a:lnTo>
                  <a:pt x="15490" y="28920"/>
                </a:lnTo>
                <a:lnTo>
                  <a:pt x="15480" y="28910"/>
                </a:lnTo>
                <a:lnTo>
                  <a:pt x="15450" y="28870"/>
                </a:lnTo>
                <a:lnTo>
                  <a:pt x="15000" y="27870"/>
                </a:lnTo>
                <a:lnTo>
                  <a:pt x="14950" y="27750"/>
                </a:lnTo>
                <a:lnTo>
                  <a:pt x="14870" y="27600"/>
                </a:lnTo>
                <a:lnTo>
                  <a:pt x="14670" y="27370"/>
                </a:lnTo>
                <a:lnTo>
                  <a:pt x="14620" y="27350"/>
                </a:lnTo>
                <a:lnTo>
                  <a:pt x="14610" y="27340"/>
                </a:lnTo>
                <a:lnTo>
                  <a:pt x="14590" y="27330"/>
                </a:lnTo>
                <a:lnTo>
                  <a:pt x="14580" y="27320"/>
                </a:lnTo>
                <a:lnTo>
                  <a:pt x="14570" y="27300"/>
                </a:lnTo>
                <a:lnTo>
                  <a:pt x="14560" y="27300"/>
                </a:lnTo>
                <a:lnTo>
                  <a:pt x="14560" y="27290"/>
                </a:lnTo>
                <a:lnTo>
                  <a:pt x="14550" y="27290"/>
                </a:lnTo>
                <a:lnTo>
                  <a:pt x="14540" y="27280"/>
                </a:lnTo>
                <a:lnTo>
                  <a:pt x="14540" y="27270"/>
                </a:lnTo>
                <a:lnTo>
                  <a:pt x="14530" y="27270"/>
                </a:lnTo>
                <a:lnTo>
                  <a:pt x="14510" y="27270"/>
                </a:lnTo>
                <a:lnTo>
                  <a:pt x="14490" y="27270"/>
                </a:lnTo>
                <a:lnTo>
                  <a:pt x="14470" y="27270"/>
                </a:lnTo>
                <a:lnTo>
                  <a:pt x="14450" y="27270"/>
                </a:lnTo>
                <a:lnTo>
                  <a:pt x="14430" y="27270"/>
                </a:lnTo>
                <a:lnTo>
                  <a:pt x="14410" y="27270"/>
                </a:lnTo>
                <a:lnTo>
                  <a:pt x="14400" y="27270"/>
                </a:lnTo>
                <a:lnTo>
                  <a:pt x="14400" y="27260"/>
                </a:lnTo>
                <a:lnTo>
                  <a:pt x="14390" y="27260"/>
                </a:lnTo>
                <a:lnTo>
                  <a:pt x="14380" y="27250"/>
                </a:lnTo>
                <a:lnTo>
                  <a:pt x="14380" y="27240"/>
                </a:lnTo>
                <a:lnTo>
                  <a:pt x="14360" y="27230"/>
                </a:lnTo>
                <a:lnTo>
                  <a:pt x="14340" y="27230"/>
                </a:lnTo>
                <a:lnTo>
                  <a:pt x="14320" y="27240"/>
                </a:lnTo>
                <a:lnTo>
                  <a:pt x="14290" y="27250"/>
                </a:lnTo>
                <a:lnTo>
                  <a:pt x="14270" y="27260"/>
                </a:lnTo>
                <a:lnTo>
                  <a:pt x="14240" y="27280"/>
                </a:lnTo>
                <a:lnTo>
                  <a:pt x="14210" y="27280"/>
                </a:lnTo>
                <a:lnTo>
                  <a:pt x="14190" y="27280"/>
                </a:lnTo>
                <a:lnTo>
                  <a:pt x="14170" y="27280"/>
                </a:lnTo>
                <a:lnTo>
                  <a:pt x="14160" y="27280"/>
                </a:lnTo>
                <a:lnTo>
                  <a:pt x="14130" y="27280"/>
                </a:lnTo>
                <a:lnTo>
                  <a:pt x="14120" y="27280"/>
                </a:lnTo>
                <a:lnTo>
                  <a:pt x="14100" y="27280"/>
                </a:lnTo>
                <a:lnTo>
                  <a:pt x="14090" y="27280"/>
                </a:lnTo>
                <a:lnTo>
                  <a:pt x="14070" y="27270"/>
                </a:lnTo>
                <a:lnTo>
                  <a:pt x="14050" y="27270"/>
                </a:lnTo>
                <a:lnTo>
                  <a:pt x="14030" y="27270"/>
                </a:lnTo>
                <a:lnTo>
                  <a:pt x="14000" y="27260"/>
                </a:lnTo>
                <a:lnTo>
                  <a:pt x="13980" y="27250"/>
                </a:lnTo>
                <a:lnTo>
                  <a:pt x="13950" y="27250"/>
                </a:lnTo>
                <a:lnTo>
                  <a:pt x="13940" y="27250"/>
                </a:lnTo>
                <a:lnTo>
                  <a:pt x="13910" y="27250"/>
                </a:lnTo>
                <a:lnTo>
                  <a:pt x="13890" y="27250"/>
                </a:lnTo>
                <a:lnTo>
                  <a:pt x="13870" y="27270"/>
                </a:lnTo>
                <a:lnTo>
                  <a:pt x="13850" y="27280"/>
                </a:lnTo>
                <a:lnTo>
                  <a:pt x="13830" y="27290"/>
                </a:lnTo>
                <a:lnTo>
                  <a:pt x="13810" y="27310"/>
                </a:lnTo>
                <a:lnTo>
                  <a:pt x="13790" y="27330"/>
                </a:lnTo>
                <a:lnTo>
                  <a:pt x="13770" y="27360"/>
                </a:lnTo>
                <a:lnTo>
                  <a:pt x="13750" y="27380"/>
                </a:lnTo>
                <a:lnTo>
                  <a:pt x="13730" y="27400"/>
                </a:lnTo>
                <a:lnTo>
                  <a:pt x="13710" y="27420"/>
                </a:lnTo>
                <a:lnTo>
                  <a:pt x="13710" y="27440"/>
                </a:lnTo>
                <a:lnTo>
                  <a:pt x="13710" y="27460"/>
                </a:lnTo>
                <a:lnTo>
                  <a:pt x="13710" y="27470"/>
                </a:lnTo>
                <a:lnTo>
                  <a:pt x="13700" y="27500"/>
                </a:lnTo>
                <a:lnTo>
                  <a:pt x="13630" y="27550"/>
                </a:lnTo>
                <a:lnTo>
                  <a:pt x="13430" y="27810"/>
                </a:lnTo>
                <a:lnTo>
                  <a:pt x="13320" y="28190"/>
                </a:lnTo>
                <a:lnTo>
                  <a:pt x="13300" y="28210"/>
                </a:lnTo>
                <a:lnTo>
                  <a:pt x="13240" y="28220"/>
                </a:lnTo>
                <a:lnTo>
                  <a:pt x="13020" y="28310"/>
                </a:lnTo>
                <a:lnTo>
                  <a:pt x="12990" y="28330"/>
                </a:lnTo>
                <a:lnTo>
                  <a:pt x="12900" y="28410"/>
                </a:lnTo>
                <a:lnTo>
                  <a:pt x="12900" y="28460"/>
                </a:lnTo>
                <a:lnTo>
                  <a:pt x="12900" y="28830"/>
                </a:lnTo>
                <a:lnTo>
                  <a:pt x="12800" y="28930"/>
                </a:lnTo>
                <a:lnTo>
                  <a:pt x="12760" y="28920"/>
                </a:lnTo>
                <a:lnTo>
                  <a:pt x="12700" y="28910"/>
                </a:lnTo>
                <a:lnTo>
                  <a:pt x="12670" y="28910"/>
                </a:lnTo>
                <a:lnTo>
                  <a:pt x="12640" y="28900"/>
                </a:lnTo>
                <a:lnTo>
                  <a:pt x="12610" y="28890"/>
                </a:lnTo>
                <a:lnTo>
                  <a:pt x="12550" y="28890"/>
                </a:lnTo>
                <a:lnTo>
                  <a:pt x="12520" y="28880"/>
                </a:lnTo>
                <a:lnTo>
                  <a:pt x="12450" y="28870"/>
                </a:lnTo>
                <a:lnTo>
                  <a:pt x="12390" y="28870"/>
                </a:lnTo>
                <a:lnTo>
                  <a:pt x="12370" y="28870"/>
                </a:lnTo>
                <a:lnTo>
                  <a:pt x="12250" y="28720"/>
                </a:lnTo>
                <a:lnTo>
                  <a:pt x="12190" y="28510"/>
                </a:lnTo>
                <a:lnTo>
                  <a:pt x="12210" y="28140"/>
                </a:lnTo>
                <a:lnTo>
                  <a:pt x="12200" y="27960"/>
                </a:lnTo>
                <a:lnTo>
                  <a:pt x="12190" y="27820"/>
                </a:lnTo>
                <a:lnTo>
                  <a:pt x="12220" y="27670"/>
                </a:lnTo>
                <a:lnTo>
                  <a:pt x="12330" y="27530"/>
                </a:lnTo>
                <a:lnTo>
                  <a:pt x="12430" y="27380"/>
                </a:lnTo>
                <a:lnTo>
                  <a:pt x="12480" y="27190"/>
                </a:lnTo>
                <a:lnTo>
                  <a:pt x="12500" y="26960"/>
                </a:lnTo>
                <a:lnTo>
                  <a:pt x="12590" y="26630"/>
                </a:lnTo>
                <a:lnTo>
                  <a:pt x="12700" y="25770"/>
                </a:lnTo>
                <a:lnTo>
                  <a:pt x="12720" y="25680"/>
                </a:lnTo>
                <a:lnTo>
                  <a:pt x="12760" y="25520"/>
                </a:lnTo>
                <a:lnTo>
                  <a:pt x="12790" y="25420"/>
                </a:lnTo>
                <a:lnTo>
                  <a:pt x="12800" y="25400"/>
                </a:lnTo>
                <a:lnTo>
                  <a:pt x="12820" y="25310"/>
                </a:lnTo>
                <a:lnTo>
                  <a:pt x="12870" y="25210"/>
                </a:lnTo>
                <a:lnTo>
                  <a:pt x="12950" y="25020"/>
                </a:lnTo>
                <a:lnTo>
                  <a:pt x="12950" y="24880"/>
                </a:lnTo>
                <a:lnTo>
                  <a:pt x="13030" y="24710"/>
                </a:lnTo>
                <a:lnTo>
                  <a:pt x="13250" y="24390"/>
                </a:lnTo>
                <a:lnTo>
                  <a:pt x="13300" y="24250"/>
                </a:lnTo>
                <a:lnTo>
                  <a:pt x="13330" y="24110"/>
                </a:lnTo>
                <a:lnTo>
                  <a:pt x="13340" y="24090"/>
                </a:lnTo>
                <a:lnTo>
                  <a:pt x="13360" y="24060"/>
                </a:lnTo>
                <a:lnTo>
                  <a:pt x="13370" y="24050"/>
                </a:lnTo>
                <a:lnTo>
                  <a:pt x="13390" y="24020"/>
                </a:lnTo>
                <a:lnTo>
                  <a:pt x="13420" y="24000"/>
                </a:lnTo>
                <a:lnTo>
                  <a:pt x="13430" y="23980"/>
                </a:lnTo>
                <a:lnTo>
                  <a:pt x="13440" y="23970"/>
                </a:lnTo>
                <a:lnTo>
                  <a:pt x="13450" y="23950"/>
                </a:lnTo>
                <a:lnTo>
                  <a:pt x="13450" y="23930"/>
                </a:lnTo>
                <a:lnTo>
                  <a:pt x="13520" y="23880"/>
                </a:lnTo>
                <a:lnTo>
                  <a:pt x="13630" y="23780"/>
                </a:lnTo>
                <a:lnTo>
                  <a:pt x="13710" y="23710"/>
                </a:lnTo>
                <a:lnTo>
                  <a:pt x="13970" y="23380"/>
                </a:lnTo>
                <a:lnTo>
                  <a:pt x="14130" y="23240"/>
                </a:lnTo>
                <a:lnTo>
                  <a:pt x="14410" y="23160"/>
                </a:lnTo>
                <a:lnTo>
                  <a:pt x="14530" y="23130"/>
                </a:lnTo>
                <a:lnTo>
                  <a:pt x="14650" y="22980"/>
                </a:lnTo>
                <a:lnTo>
                  <a:pt x="14740" y="22810"/>
                </a:lnTo>
                <a:lnTo>
                  <a:pt x="14880" y="22670"/>
                </a:lnTo>
                <a:lnTo>
                  <a:pt x="15070" y="22640"/>
                </a:lnTo>
                <a:lnTo>
                  <a:pt x="15150" y="22650"/>
                </a:lnTo>
                <a:lnTo>
                  <a:pt x="15940" y="22780"/>
                </a:lnTo>
                <a:lnTo>
                  <a:pt x="16370" y="22900"/>
                </a:lnTo>
                <a:lnTo>
                  <a:pt x="16600" y="22890"/>
                </a:lnTo>
                <a:lnTo>
                  <a:pt x="16930" y="22780"/>
                </a:lnTo>
                <a:lnTo>
                  <a:pt x="17230" y="22620"/>
                </a:lnTo>
                <a:lnTo>
                  <a:pt x="17320" y="22550"/>
                </a:lnTo>
                <a:lnTo>
                  <a:pt x="17360" y="2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olikhamx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00" y="41190"/>
                </a:moveTo>
                <a:lnTo>
                  <a:pt x="54230" y="41330"/>
                </a:lnTo>
                <a:lnTo>
                  <a:pt x="54390" y="41450"/>
                </a:lnTo>
                <a:lnTo>
                  <a:pt x="54580" y="41540"/>
                </a:lnTo>
                <a:lnTo>
                  <a:pt x="54750" y="41600"/>
                </a:lnTo>
                <a:lnTo>
                  <a:pt x="54910" y="41670"/>
                </a:lnTo>
                <a:lnTo>
                  <a:pt x="55080" y="41830"/>
                </a:lnTo>
                <a:lnTo>
                  <a:pt x="55370" y="42260"/>
                </a:lnTo>
                <a:lnTo>
                  <a:pt x="55500" y="42360"/>
                </a:lnTo>
                <a:lnTo>
                  <a:pt x="55680" y="42400"/>
                </a:lnTo>
                <a:lnTo>
                  <a:pt x="55990" y="42370"/>
                </a:lnTo>
                <a:lnTo>
                  <a:pt x="56180" y="42420"/>
                </a:lnTo>
                <a:lnTo>
                  <a:pt x="56340" y="42520"/>
                </a:lnTo>
                <a:lnTo>
                  <a:pt x="56470" y="42650"/>
                </a:lnTo>
                <a:lnTo>
                  <a:pt x="56810" y="43170"/>
                </a:lnTo>
                <a:lnTo>
                  <a:pt x="56930" y="43280"/>
                </a:lnTo>
                <a:lnTo>
                  <a:pt x="57270" y="43470"/>
                </a:lnTo>
                <a:lnTo>
                  <a:pt x="57410" y="43580"/>
                </a:lnTo>
                <a:lnTo>
                  <a:pt x="57680" y="43850"/>
                </a:lnTo>
                <a:lnTo>
                  <a:pt x="57830" y="43960"/>
                </a:lnTo>
                <a:lnTo>
                  <a:pt x="57940" y="43990"/>
                </a:lnTo>
                <a:lnTo>
                  <a:pt x="58130" y="44000"/>
                </a:lnTo>
                <a:lnTo>
                  <a:pt x="58230" y="44040"/>
                </a:lnTo>
                <a:lnTo>
                  <a:pt x="58280" y="44100"/>
                </a:lnTo>
                <a:lnTo>
                  <a:pt x="58400" y="44280"/>
                </a:lnTo>
                <a:lnTo>
                  <a:pt x="58480" y="44350"/>
                </a:lnTo>
                <a:lnTo>
                  <a:pt x="58590" y="44390"/>
                </a:lnTo>
                <a:lnTo>
                  <a:pt x="59010" y="44450"/>
                </a:lnTo>
                <a:lnTo>
                  <a:pt x="59390" y="44570"/>
                </a:lnTo>
                <a:lnTo>
                  <a:pt x="59530" y="44580"/>
                </a:lnTo>
                <a:lnTo>
                  <a:pt x="59910" y="44550"/>
                </a:lnTo>
                <a:lnTo>
                  <a:pt x="59970" y="44550"/>
                </a:lnTo>
                <a:lnTo>
                  <a:pt x="60110" y="44540"/>
                </a:lnTo>
                <a:lnTo>
                  <a:pt x="60370" y="44620"/>
                </a:lnTo>
                <a:lnTo>
                  <a:pt x="60470" y="44880"/>
                </a:lnTo>
                <a:lnTo>
                  <a:pt x="60580" y="44990"/>
                </a:lnTo>
                <a:lnTo>
                  <a:pt x="60750" y="45030"/>
                </a:lnTo>
                <a:lnTo>
                  <a:pt x="60950" y="45030"/>
                </a:lnTo>
                <a:lnTo>
                  <a:pt x="61120" y="44980"/>
                </a:lnTo>
                <a:lnTo>
                  <a:pt x="61290" y="45010"/>
                </a:lnTo>
                <a:lnTo>
                  <a:pt x="61790" y="45310"/>
                </a:lnTo>
                <a:lnTo>
                  <a:pt x="62030" y="45400"/>
                </a:lnTo>
                <a:lnTo>
                  <a:pt x="62160" y="45390"/>
                </a:lnTo>
                <a:lnTo>
                  <a:pt x="62270" y="45360"/>
                </a:lnTo>
                <a:lnTo>
                  <a:pt x="62390" y="45340"/>
                </a:lnTo>
                <a:lnTo>
                  <a:pt x="62510" y="45380"/>
                </a:lnTo>
                <a:lnTo>
                  <a:pt x="62800" y="45860"/>
                </a:lnTo>
                <a:lnTo>
                  <a:pt x="63020" y="46010"/>
                </a:lnTo>
                <a:lnTo>
                  <a:pt x="63080" y="46100"/>
                </a:lnTo>
                <a:lnTo>
                  <a:pt x="63080" y="46230"/>
                </a:lnTo>
                <a:lnTo>
                  <a:pt x="63350" y="46220"/>
                </a:lnTo>
                <a:lnTo>
                  <a:pt x="63340" y="46230"/>
                </a:lnTo>
                <a:lnTo>
                  <a:pt x="63340" y="46240"/>
                </a:lnTo>
                <a:lnTo>
                  <a:pt x="63330" y="46250"/>
                </a:lnTo>
                <a:lnTo>
                  <a:pt x="63320" y="46250"/>
                </a:lnTo>
                <a:lnTo>
                  <a:pt x="63320" y="46260"/>
                </a:lnTo>
                <a:lnTo>
                  <a:pt x="63310" y="46280"/>
                </a:lnTo>
                <a:lnTo>
                  <a:pt x="63310" y="46290"/>
                </a:lnTo>
                <a:lnTo>
                  <a:pt x="63310" y="46300"/>
                </a:lnTo>
                <a:lnTo>
                  <a:pt x="63310" y="46310"/>
                </a:lnTo>
                <a:lnTo>
                  <a:pt x="63310" y="46320"/>
                </a:lnTo>
                <a:lnTo>
                  <a:pt x="63320" y="46330"/>
                </a:lnTo>
                <a:lnTo>
                  <a:pt x="63320" y="46340"/>
                </a:lnTo>
                <a:lnTo>
                  <a:pt x="63320" y="46350"/>
                </a:lnTo>
                <a:lnTo>
                  <a:pt x="63320" y="46360"/>
                </a:lnTo>
                <a:lnTo>
                  <a:pt x="63310" y="46370"/>
                </a:lnTo>
                <a:lnTo>
                  <a:pt x="63310" y="46380"/>
                </a:lnTo>
                <a:lnTo>
                  <a:pt x="63300" y="46380"/>
                </a:lnTo>
                <a:lnTo>
                  <a:pt x="63280" y="46390"/>
                </a:lnTo>
                <a:lnTo>
                  <a:pt x="63270" y="46400"/>
                </a:lnTo>
                <a:lnTo>
                  <a:pt x="63260" y="46400"/>
                </a:lnTo>
                <a:lnTo>
                  <a:pt x="63250" y="46400"/>
                </a:lnTo>
                <a:lnTo>
                  <a:pt x="63240" y="46400"/>
                </a:lnTo>
                <a:lnTo>
                  <a:pt x="63230" y="46400"/>
                </a:lnTo>
                <a:lnTo>
                  <a:pt x="63230" y="46390"/>
                </a:lnTo>
                <a:lnTo>
                  <a:pt x="63220" y="46400"/>
                </a:lnTo>
                <a:lnTo>
                  <a:pt x="63210" y="46400"/>
                </a:lnTo>
                <a:lnTo>
                  <a:pt x="63200" y="46390"/>
                </a:lnTo>
                <a:lnTo>
                  <a:pt x="63190" y="46390"/>
                </a:lnTo>
                <a:lnTo>
                  <a:pt x="63180" y="46380"/>
                </a:lnTo>
                <a:lnTo>
                  <a:pt x="63180" y="46370"/>
                </a:lnTo>
                <a:lnTo>
                  <a:pt x="63170" y="46360"/>
                </a:lnTo>
                <a:lnTo>
                  <a:pt x="63160" y="46360"/>
                </a:lnTo>
                <a:lnTo>
                  <a:pt x="63150" y="46360"/>
                </a:lnTo>
                <a:lnTo>
                  <a:pt x="63140" y="46360"/>
                </a:lnTo>
                <a:lnTo>
                  <a:pt x="63130" y="46360"/>
                </a:lnTo>
                <a:lnTo>
                  <a:pt x="63120" y="46360"/>
                </a:lnTo>
                <a:lnTo>
                  <a:pt x="63110" y="46350"/>
                </a:lnTo>
                <a:lnTo>
                  <a:pt x="63100" y="46330"/>
                </a:lnTo>
                <a:lnTo>
                  <a:pt x="63090" y="46320"/>
                </a:lnTo>
                <a:lnTo>
                  <a:pt x="63080" y="46320"/>
                </a:lnTo>
                <a:lnTo>
                  <a:pt x="63080" y="46310"/>
                </a:lnTo>
                <a:lnTo>
                  <a:pt x="63070" y="46300"/>
                </a:lnTo>
                <a:lnTo>
                  <a:pt x="63060" y="46300"/>
                </a:lnTo>
                <a:lnTo>
                  <a:pt x="63050" y="46300"/>
                </a:lnTo>
                <a:lnTo>
                  <a:pt x="63040" y="46300"/>
                </a:lnTo>
                <a:lnTo>
                  <a:pt x="63030" y="46300"/>
                </a:lnTo>
                <a:lnTo>
                  <a:pt x="63020" y="46300"/>
                </a:lnTo>
                <a:lnTo>
                  <a:pt x="63020" y="46290"/>
                </a:lnTo>
                <a:lnTo>
                  <a:pt x="63010" y="46290"/>
                </a:lnTo>
                <a:lnTo>
                  <a:pt x="63000" y="46290"/>
                </a:lnTo>
                <a:lnTo>
                  <a:pt x="62990" y="46290"/>
                </a:lnTo>
                <a:lnTo>
                  <a:pt x="62990" y="46280"/>
                </a:lnTo>
                <a:lnTo>
                  <a:pt x="62980" y="46280"/>
                </a:lnTo>
                <a:lnTo>
                  <a:pt x="62980" y="46290"/>
                </a:lnTo>
                <a:lnTo>
                  <a:pt x="62970" y="46300"/>
                </a:lnTo>
                <a:lnTo>
                  <a:pt x="62960" y="46310"/>
                </a:lnTo>
                <a:lnTo>
                  <a:pt x="62960" y="46330"/>
                </a:lnTo>
                <a:lnTo>
                  <a:pt x="62950" y="46340"/>
                </a:lnTo>
                <a:lnTo>
                  <a:pt x="62950" y="46350"/>
                </a:lnTo>
                <a:lnTo>
                  <a:pt x="62940" y="46350"/>
                </a:lnTo>
                <a:lnTo>
                  <a:pt x="62940" y="46360"/>
                </a:lnTo>
                <a:lnTo>
                  <a:pt x="62930" y="46360"/>
                </a:lnTo>
                <a:lnTo>
                  <a:pt x="62920" y="46360"/>
                </a:lnTo>
                <a:lnTo>
                  <a:pt x="62910" y="46360"/>
                </a:lnTo>
                <a:lnTo>
                  <a:pt x="62900" y="46360"/>
                </a:lnTo>
                <a:lnTo>
                  <a:pt x="62890" y="46370"/>
                </a:lnTo>
                <a:lnTo>
                  <a:pt x="62880" y="46380"/>
                </a:lnTo>
                <a:lnTo>
                  <a:pt x="62880" y="46390"/>
                </a:lnTo>
                <a:lnTo>
                  <a:pt x="62860" y="46400"/>
                </a:lnTo>
                <a:lnTo>
                  <a:pt x="62850" y="46410"/>
                </a:lnTo>
                <a:lnTo>
                  <a:pt x="62840" y="46420"/>
                </a:lnTo>
                <a:lnTo>
                  <a:pt x="62830" y="46420"/>
                </a:lnTo>
                <a:lnTo>
                  <a:pt x="62830" y="46430"/>
                </a:lnTo>
                <a:lnTo>
                  <a:pt x="62830" y="46440"/>
                </a:lnTo>
                <a:lnTo>
                  <a:pt x="62830" y="46450"/>
                </a:lnTo>
                <a:lnTo>
                  <a:pt x="62820" y="46450"/>
                </a:lnTo>
                <a:lnTo>
                  <a:pt x="62810" y="46450"/>
                </a:lnTo>
                <a:lnTo>
                  <a:pt x="62800" y="46450"/>
                </a:lnTo>
                <a:lnTo>
                  <a:pt x="62790" y="46450"/>
                </a:lnTo>
                <a:lnTo>
                  <a:pt x="62780" y="46450"/>
                </a:lnTo>
                <a:lnTo>
                  <a:pt x="62780" y="46460"/>
                </a:lnTo>
                <a:lnTo>
                  <a:pt x="62780" y="46470"/>
                </a:lnTo>
                <a:lnTo>
                  <a:pt x="62780" y="46480"/>
                </a:lnTo>
                <a:lnTo>
                  <a:pt x="62770" y="46480"/>
                </a:lnTo>
                <a:lnTo>
                  <a:pt x="62760" y="46490"/>
                </a:lnTo>
                <a:lnTo>
                  <a:pt x="62750" y="46500"/>
                </a:lnTo>
                <a:lnTo>
                  <a:pt x="62740" y="46510"/>
                </a:lnTo>
                <a:lnTo>
                  <a:pt x="62730" y="46520"/>
                </a:lnTo>
                <a:lnTo>
                  <a:pt x="62740" y="46530"/>
                </a:lnTo>
                <a:lnTo>
                  <a:pt x="62740" y="46540"/>
                </a:lnTo>
                <a:lnTo>
                  <a:pt x="62740" y="46550"/>
                </a:lnTo>
                <a:lnTo>
                  <a:pt x="62750" y="46570"/>
                </a:lnTo>
                <a:lnTo>
                  <a:pt x="62750" y="46580"/>
                </a:lnTo>
                <a:lnTo>
                  <a:pt x="62760" y="46580"/>
                </a:lnTo>
                <a:lnTo>
                  <a:pt x="62760" y="46570"/>
                </a:lnTo>
                <a:lnTo>
                  <a:pt x="62770" y="46570"/>
                </a:lnTo>
                <a:lnTo>
                  <a:pt x="62770" y="46580"/>
                </a:lnTo>
                <a:lnTo>
                  <a:pt x="62770" y="46590"/>
                </a:lnTo>
                <a:lnTo>
                  <a:pt x="62780" y="46590"/>
                </a:lnTo>
                <a:lnTo>
                  <a:pt x="62780" y="46600"/>
                </a:lnTo>
                <a:lnTo>
                  <a:pt x="62770" y="46600"/>
                </a:lnTo>
                <a:lnTo>
                  <a:pt x="62760" y="46610"/>
                </a:lnTo>
                <a:lnTo>
                  <a:pt x="62750" y="46610"/>
                </a:lnTo>
                <a:lnTo>
                  <a:pt x="62750" y="46620"/>
                </a:lnTo>
                <a:lnTo>
                  <a:pt x="62740" y="46620"/>
                </a:lnTo>
                <a:lnTo>
                  <a:pt x="62740" y="46630"/>
                </a:lnTo>
                <a:lnTo>
                  <a:pt x="62740" y="46640"/>
                </a:lnTo>
                <a:lnTo>
                  <a:pt x="62750" y="46640"/>
                </a:lnTo>
                <a:lnTo>
                  <a:pt x="62750" y="46650"/>
                </a:lnTo>
                <a:lnTo>
                  <a:pt x="62740" y="46660"/>
                </a:lnTo>
                <a:lnTo>
                  <a:pt x="62740" y="46670"/>
                </a:lnTo>
                <a:lnTo>
                  <a:pt x="62740" y="46680"/>
                </a:lnTo>
                <a:lnTo>
                  <a:pt x="62740" y="46690"/>
                </a:lnTo>
                <a:lnTo>
                  <a:pt x="62740" y="46700"/>
                </a:lnTo>
                <a:lnTo>
                  <a:pt x="62740" y="46710"/>
                </a:lnTo>
                <a:lnTo>
                  <a:pt x="62740" y="46720"/>
                </a:lnTo>
                <a:lnTo>
                  <a:pt x="62730" y="46730"/>
                </a:lnTo>
                <a:lnTo>
                  <a:pt x="62730" y="46740"/>
                </a:lnTo>
                <a:lnTo>
                  <a:pt x="62730" y="46750"/>
                </a:lnTo>
                <a:lnTo>
                  <a:pt x="62740" y="46750"/>
                </a:lnTo>
                <a:lnTo>
                  <a:pt x="62750" y="46760"/>
                </a:lnTo>
                <a:lnTo>
                  <a:pt x="62760" y="46760"/>
                </a:lnTo>
                <a:lnTo>
                  <a:pt x="62760" y="46770"/>
                </a:lnTo>
                <a:lnTo>
                  <a:pt x="62760" y="46780"/>
                </a:lnTo>
                <a:lnTo>
                  <a:pt x="62770" y="46780"/>
                </a:lnTo>
                <a:lnTo>
                  <a:pt x="62770" y="46790"/>
                </a:lnTo>
                <a:lnTo>
                  <a:pt x="62780" y="46790"/>
                </a:lnTo>
                <a:lnTo>
                  <a:pt x="62780" y="46800"/>
                </a:lnTo>
                <a:lnTo>
                  <a:pt x="62790" y="46800"/>
                </a:lnTo>
                <a:lnTo>
                  <a:pt x="62790" y="46810"/>
                </a:lnTo>
                <a:lnTo>
                  <a:pt x="62790" y="46820"/>
                </a:lnTo>
                <a:lnTo>
                  <a:pt x="62790" y="46830"/>
                </a:lnTo>
                <a:lnTo>
                  <a:pt x="62780" y="46830"/>
                </a:lnTo>
                <a:lnTo>
                  <a:pt x="62770" y="46830"/>
                </a:lnTo>
                <a:lnTo>
                  <a:pt x="62770" y="46840"/>
                </a:lnTo>
                <a:lnTo>
                  <a:pt x="62760" y="46840"/>
                </a:lnTo>
                <a:lnTo>
                  <a:pt x="62750" y="46850"/>
                </a:lnTo>
                <a:lnTo>
                  <a:pt x="62740" y="46850"/>
                </a:lnTo>
                <a:lnTo>
                  <a:pt x="62730" y="46850"/>
                </a:lnTo>
                <a:lnTo>
                  <a:pt x="62720" y="46850"/>
                </a:lnTo>
                <a:lnTo>
                  <a:pt x="62710" y="46850"/>
                </a:lnTo>
                <a:lnTo>
                  <a:pt x="62710" y="46860"/>
                </a:lnTo>
                <a:lnTo>
                  <a:pt x="62700" y="46870"/>
                </a:lnTo>
                <a:lnTo>
                  <a:pt x="62690" y="46870"/>
                </a:lnTo>
                <a:lnTo>
                  <a:pt x="62690" y="46880"/>
                </a:lnTo>
                <a:lnTo>
                  <a:pt x="62680" y="46880"/>
                </a:lnTo>
                <a:lnTo>
                  <a:pt x="62680" y="46890"/>
                </a:lnTo>
                <a:lnTo>
                  <a:pt x="62670" y="46890"/>
                </a:lnTo>
                <a:lnTo>
                  <a:pt x="62670" y="46900"/>
                </a:lnTo>
                <a:lnTo>
                  <a:pt x="62670" y="46910"/>
                </a:lnTo>
                <a:lnTo>
                  <a:pt x="62670" y="46920"/>
                </a:lnTo>
                <a:lnTo>
                  <a:pt x="62670" y="46930"/>
                </a:lnTo>
                <a:lnTo>
                  <a:pt x="62670" y="46940"/>
                </a:lnTo>
                <a:lnTo>
                  <a:pt x="62670" y="46950"/>
                </a:lnTo>
                <a:lnTo>
                  <a:pt x="62680" y="46950"/>
                </a:lnTo>
                <a:lnTo>
                  <a:pt x="62680" y="46960"/>
                </a:lnTo>
                <a:lnTo>
                  <a:pt x="62680" y="46970"/>
                </a:lnTo>
                <a:lnTo>
                  <a:pt x="62660" y="46980"/>
                </a:lnTo>
                <a:lnTo>
                  <a:pt x="62660" y="46990"/>
                </a:lnTo>
                <a:lnTo>
                  <a:pt x="62650" y="46990"/>
                </a:lnTo>
                <a:lnTo>
                  <a:pt x="62650" y="47000"/>
                </a:lnTo>
                <a:lnTo>
                  <a:pt x="62650" y="47010"/>
                </a:lnTo>
                <a:lnTo>
                  <a:pt x="62640" y="47010"/>
                </a:lnTo>
                <a:lnTo>
                  <a:pt x="62640" y="47020"/>
                </a:lnTo>
                <a:lnTo>
                  <a:pt x="62630" y="47020"/>
                </a:lnTo>
                <a:lnTo>
                  <a:pt x="62630" y="47030"/>
                </a:lnTo>
                <a:lnTo>
                  <a:pt x="62620" y="47030"/>
                </a:lnTo>
                <a:lnTo>
                  <a:pt x="62610" y="47040"/>
                </a:lnTo>
                <a:lnTo>
                  <a:pt x="62600" y="47040"/>
                </a:lnTo>
                <a:lnTo>
                  <a:pt x="62600" y="47050"/>
                </a:lnTo>
                <a:lnTo>
                  <a:pt x="62590" y="47050"/>
                </a:lnTo>
                <a:lnTo>
                  <a:pt x="62580" y="47050"/>
                </a:lnTo>
                <a:lnTo>
                  <a:pt x="62570" y="47050"/>
                </a:lnTo>
                <a:lnTo>
                  <a:pt x="62570" y="47060"/>
                </a:lnTo>
                <a:lnTo>
                  <a:pt x="62560" y="47060"/>
                </a:lnTo>
                <a:lnTo>
                  <a:pt x="62550" y="47060"/>
                </a:lnTo>
                <a:lnTo>
                  <a:pt x="62550" y="47070"/>
                </a:lnTo>
                <a:lnTo>
                  <a:pt x="62550" y="47080"/>
                </a:lnTo>
                <a:lnTo>
                  <a:pt x="62550" y="47090"/>
                </a:lnTo>
                <a:lnTo>
                  <a:pt x="62550" y="47100"/>
                </a:lnTo>
                <a:lnTo>
                  <a:pt x="62550" y="47110"/>
                </a:lnTo>
                <a:lnTo>
                  <a:pt x="62550" y="47120"/>
                </a:lnTo>
                <a:lnTo>
                  <a:pt x="62540" y="47120"/>
                </a:lnTo>
                <a:lnTo>
                  <a:pt x="62540" y="47130"/>
                </a:lnTo>
                <a:lnTo>
                  <a:pt x="62540" y="47140"/>
                </a:lnTo>
                <a:lnTo>
                  <a:pt x="62540" y="47150"/>
                </a:lnTo>
                <a:lnTo>
                  <a:pt x="62540" y="47160"/>
                </a:lnTo>
                <a:lnTo>
                  <a:pt x="62540" y="47170"/>
                </a:lnTo>
                <a:lnTo>
                  <a:pt x="62540" y="47180"/>
                </a:lnTo>
                <a:lnTo>
                  <a:pt x="62540" y="47190"/>
                </a:lnTo>
                <a:lnTo>
                  <a:pt x="62550" y="47190"/>
                </a:lnTo>
                <a:lnTo>
                  <a:pt x="62550" y="47200"/>
                </a:lnTo>
                <a:lnTo>
                  <a:pt x="62560" y="47210"/>
                </a:lnTo>
                <a:lnTo>
                  <a:pt x="62570" y="47220"/>
                </a:lnTo>
                <a:lnTo>
                  <a:pt x="62580" y="47220"/>
                </a:lnTo>
                <a:lnTo>
                  <a:pt x="62580" y="47230"/>
                </a:lnTo>
                <a:lnTo>
                  <a:pt x="62590" y="47230"/>
                </a:lnTo>
                <a:lnTo>
                  <a:pt x="62590" y="47240"/>
                </a:lnTo>
                <a:lnTo>
                  <a:pt x="62580" y="47240"/>
                </a:lnTo>
                <a:lnTo>
                  <a:pt x="62580" y="47250"/>
                </a:lnTo>
                <a:lnTo>
                  <a:pt x="62580" y="47260"/>
                </a:lnTo>
                <a:lnTo>
                  <a:pt x="62570" y="47260"/>
                </a:lnTo>
                <a:lnTo>
                  <a:pt x="62560" y="47260"/>
                </a:lnTo>
                <a:lnTo>
                  <a:pt x="62560" y="47270"/>
                </a:lnTo>
                <a:lnTo>
                  <a:pt x="62550" y="47270"/>
                </a:lnTo>
                <a:lnTo>
                  <a:pt x="62540" y="47280"/>
                </a:lnTo>
                <a:lnTo>
                  <a:pt x="62540" y="47290"/>
                </a:lnTo>
                <a:lnTo>
                  <a:pt x="62530" y="47300"/>
                </a:lnTo>
                <a:lnTo>
                  <a:pt x="62530" y="47310"/>
                </a:lnTo>
                <a:lnTo>
                  <a:pt x="62530" y="47320"/>
                </a:lnTo>
                <a:lnTo>
                  <a:pt x="62530" y="47330"/>
                </a:lnTo>
                <a:lnTo>
                  <a:pt x="62520" y="47330"/>
                </a:lnTo>
                <a:lnTo>
                  <a:pt x="62510" y="47340"/>
                </a:lnTo>
                <a:lnTo>
                  <a:pt x="62500" y="47340"/>
                </a:lnTo>
                <a:lnTo>
                  <a:pt x="62500" y="47350"/>
                </a:lnTo>
                <a:lnTo>
                  <a:pt x="62500" y="47360"/>
                </a:lnTo>
                <a:lnTo>
                  <a:pt x="62510" y="47360"/>
                </a:lnTo>
                <a:lnTo>
                  <a:pt x="62510" y="47370"/>
                </a:lnTo>
                <a:lnTo>
                  <a:pt x="62510" y="47380"/>
                </a:lnTo>
                <a:lnTo>
                  <a:pt x="62510" y="47390"/>
                </a:lnTo>
                <a:lnTo>
                  <a:pt x="62500" y="47390"/>
                </a:lnTo>
                <a:lnTo>
                  <a:pt x="62500" y="47400"/>
                </a:lnTo>
                <a:lnTo>
                  <a:pt x="62500" y="47410"/>
                </a:lnTo>
                <a:lnTo>
                  <a:pt x="62490" y="47420"/>
                </a:lnTo>
                <a:lnTo>
                  <a:pt x="62490" y="47430"/>
                </a:lnTo>
                <a:lnTo>
                  <a:pt x="62490" y="47440"/>
                </a:lnTo>
                <a:lnTo>
                  <a:pt x="62490" y="47450"/>
                </a:lnTo>
                <a:lnTo>
                  <a:pt x="62490" y="47460"/>
                </a:lnTo>
                <a:lnTo>
                  <a:pt x="62490" y="47470"/>
                </a:lnTo>
                <a:lnTo>
                  <a:pt x="62500" y="47480"/>
                </a:lnTo>
                <a:lnTo>
                  <a:pt x="62510" y="47490"/>
                </a:lnTo>
                <a:lnTo>
                  <a:pt x="62510" y="47500"/>
                </a:lnTo>
                <a:lnTo>
                  <a:pt x="62520" y="47510"/>
                </a:lnTo>
                <a:lnTo>
                  <a:pt x="62520" y="47520"/>
                </a:lnTo>
                <a:lnTo>
                  <a:pt x="62510" y="47530"/>
                </a:lnTo>
                <a:lnTo>
                  <a:pt x="62510" y="47540"/>
                </a:lnTo>
                <a:lnTo>
                  <a:pt x="62500" y="47540"/>
                </a:lnTo>
                <a:lnTo>
                  <a:pt x="62490" y="47550"/>
                </a:lnTo>
                <a:lnTo>
                  <a:pt x="62500" y="47550"/>
                </a:lnTo>
                <a:lnTo>
                  <a:pt x="62510" y="47560"/>
                </a:lnTo>
                <a:lnTo>
                  <a:pt x="62520" y="47560"/>
                </a:lnTo>
                <a:lnTo>
                  <a:pt x="62530" y="47560"/>
                </a:lnTo>
                <a:lnTo>
                  <a:pt x="62530" y="47570"/>
                </a:lnTo>
                <a:lnTo>
                  <a:pt x="62520" y="47580"/>
                </a:lnTo>
                <a:lnTo>
                  <a:pt x="62510" y="47600"/>
                </a:lnTo>
                <a:lnTo>
                  <a:pt x="62500" y="47610"/>
                </a:lnTo>
                <a:lnTo>
                  <a:pt x="62500" y="47620"/>
                </a:lnTo>
                <a:lnTo>
                  <a:pt x="62490" y="47620"/>
                </a:lnTo>
                <a:lnTo>
                  <a:pt x="62490" y="47630"/>
                </a:lnTo>
                <a:lnTo>
                  <a:pt x="62490" y="47640"/>
                </a:lnTo>
                <a:lnTo>
                  <a:pt x="62480" y="47650"/>
                </a:lnTo>
                <a:lnTo>
                  <a:pt x="62480" y="47660"/>
                </a:lnTo>
                <a:lnTo>
                  <a:pt x="62480" y="47670"/>
                </a:lnTo>
                <a:lnTo>
                  <a:pt x="62480" y="47680"/>
                </a:lnTo>
                <a:lnTo>
                  <a:pt x="62480" y="47690"/>
                </a:lnTo>
                <a:lnTo>
                  <a:pt x="62490" y="47690"/>
                </a:lnTo>
                <a:lnTo>
                  <a:pt x="62490" y="47700"/>
                </a:lnTo>
                <a:lnTo>
                  <a:pt x="62490" y="47710"/>
                </a:lnTo>
                <a:lnTo>
                  <a:pt x="62480" y="47710"/>
                </a:lnTo>
                <a:lnTo>
                  <a:pt x="62480" y="47720"/>
                </a:lnTo>
                <a:lnTo>
                  <a:pt x="62470" y="47720"/>
                </a:lnTo>
                <a:lnTo>
                  <a:pt x="62470" y="47730"/>
                </a:lnTo>
                <a:lnTo>
                  <a:pt x="62460" y="47730"/>
                </a:lnTo>
                <a:lnTo>
                  <a:pt x="62460" y="47740"/>
                </a:lnTo>
                <a:lnTo>
                  <a:pt x="62470" y="47750"/>
                </a:lnTo>
                <a:lnTo>
                  <a:pt x="62470" y="47760"/>
                </a:lnTo>
                <a:lnTo>
                  <a:pt x="62470" y="47770"/>
                </a:lnTo>
                <a:lnTo>
                  <a:pt x="62470" y="47780"/>
                </a:lnTo>
                <a:lnTo>
                  <a:pt x="62460" y="47780"/>
                </a:lnTo>
                <a:lnTo>
                  <a:pt x="62470" y="47790"/>
                </a:lnTo>
                <a:lnTo>
                  <a:pt x="62470" y="47800"/>
                </a:lnTo>
                <a:lnTo>
                  <a:pt x="62470" y="47810"/>
                </a:lnTo>
                <a:lnTo>
                  <a:pt x="62470" y="47820"/>
                </a:lnTo>
                <a:lnTo>
                  <a:pt x="62470" y="47830"/>
                </a:lnTo>
                <a:lnTo>
                  <a:pt x="62470" y="47840"/>
                </a:lnTo>
                <a:lnTo>
                  <a:pt x="62480" y="47840"/>
                </a:lnTo>
                <a:lnTo>
                  <a:pt x="62480" y="47850"/>
                </a:lnTo>
                <a:lnTo>
                  <a:pt x="62470" y="47850"/>
                </a:lnTo>
                <a:lnTo>
                  <a:pt x="62470" y="47860"/>
                </a:lnTo>
                <a:lnTo>
                  <a:pt x="62460" y="47870"/>
                </a:lnTo>
                <a:lnTo>
                  <a:pt x="62450" y="47880"/>
                </a:lnTo>
                <a:lnTo>
                  <a:pt x="62440" y="47880"/>
                </a:lnTo>
                <a:lnTo>
                  <a:pt x="62440" y="47890"/>
                </a:lnTo>
                <a:lnTo>
                  <a:pt x="62440" y="47900"/>
                </a:lnTo>
                <a:lnTo>
                  <a:pt x="62440" y="47910"/>
                </a:lnTo>
                <a:lnTo>
                  <a:pt x="62440" y="47920"/>
                </a:lnTo>
                <a:lnTo>
                  <a:pt x="62450" y="47930"/>
                </a:lnTo>
                <a:lnTo>
                  <a:pt x="62460" y="47930"/>
                </a:lnTo>
                <a:lnTo>
                  <a:pt x="62470" y="47940"/>
                </a:lnTo>
                <a:lnTo>
                  <a:pt x="62470" y="47950"/>
                </a:lnTo>
                <a:lnTo>
                  <a:pt x="62470" y="47960"/>
                </a:lnTo>
                <a:lnTo>
                  <a:pt x="62460" y="47960"/>
                </a:lnTo>
                <a:lnTo>
                  <a:pt x="62460" y="47970"/>
                </a:lnTo>
                <a:lnTo>
                  <a:pt x="62450" y="47970"/>
                </a:lnTo>
                <a:lnTo>
                  <a:pt x="62450" y="47980"/>
                </a:lnTo>
                <a:lnTo>
                  <a:pt x="62440" y="47990"/>
                </a:lnTo>
                <a:lnTo>
                  <a:pt x="62440" y="48000"/>
                </a:lnTo>
                <a:lnTo>
                  <a:pt x="62440" y="48010"/>
                </a:lnTo>
                <a:lnTo>
                  <a:pt x="62430" y="48020"/>
                </a:lnTo>
                <a:lnTo>
                  <a:pt x="62430" y="48030"/>
                </a:lnTo>
                <a:lnTo>
                  <a:pt x="62430" y="48040"/>
                </a:lnTo>
                <a:lnTo>
                  <a:pt x="62430" y="48050"/>
                </a:lnTo>
                <a:lnTo>
                  <a:pt x="62430" y="48060"/>
                </a:lnTo>
                <a:lnTo>
                  <a:pt x="62440" y="48060"/>
                </a:lnTo>
                <a:lnTo>
                  <a:pt x="62440" y="48070"/>
                </a:lnTo>
                <a:lnTo>
                  <a:pt x="62450" y="48070"/>
                </a:lnTo>
                <a:lnTo>
                  <a:pt x="62450" y="48080"/>
                </a:lnTo>
                <a:lnTo>
                  <a:pt x="62450" y="48090"/>
                </a:lnTo>
                <a:lnTo>
                  <a:pt x="62460" y="48090"/>
                </a:lnTo>
                <a:lnTo>
                  <a:pt x="62450" y="48090"/>
                </a:lnTo>
                <a:lnTo>
                  <a:pt x="62450" y="48100"/>
                </a:lnTo>
                <a:lnTo>
                  <a:pt x="62450" y="48110"/>
                </a:lnTo>
                <a:lnTo>
                  <a:pt x="62450" y="48120"/>
                </a:lnTo>
                <a:lnTo>
                  <a:pt x="62460" y="48120"/>
                </a:lnTo>
                <a:lnTo>
                  <a:pt x="62470" y="48130"/>
                </a:lnTo>
                <a:lnTo>
                  <a:pt x="62470" y="48140"/>
                </a:lnTo>
                <a:lnTo>
                  <a:pt x="62480" y="48140"/>
                </a:lnTo>
                <a:lnTo>
                  <a:pt x="62480" y="48150"/>
                </a:lnTo>
                <a:lnTo>
                  <a:pt x="62480" y="48160"/>
                </a:lnTo>
                <a:lnTo>
                  <a:pt x="62490" y="48160"/>
                </a:lnTo>
                <a:lnTo>
                  <a:pt x="62490" y="48170"/>
                </a:lnTo>
                <a:lnTo>
                  <a:pt x="62490" y="48180"/>
                </a:lnTo>
                <a:lnTo>
                  <a:pt x="62500" y="48180"/>
                </a:lnTo>
                <a:lnTo>
                  <a:pt x="62510" y="48180"/>
                </a:lnTo>
                <a:lnTo>
                  <a:pt x="62520" y="48180"/>
                </a:lnTo>
                <a:lnTo>
                  <a:pt x="62530" y="48180"/>
                </a:lnTo>
                <a:lnTo>
                  <a:pt x="62540" y="48180"/>
                </a:lnTo>
                <a:lnTo>
                  <a:pt x="62550" y="48180"/>
                </a:lnTo>
                <a:lnTo>
                  <a:pt x="62550" y="48190"/>
                </a:lnTo>
                <a:lnTo>
                  <a:pt x="62560" y="48190"/>
                </a:lnTo>
                <a:lnTo>
                  <a:pt x="62570" y="48190"/>
                </a:lnTo>
                <a:lnTo>
                  <a:pt x="62580" y="48190"/>
                </a:lnTo>
                <a:lnTo>
                  <a:pt x="62580" y="48200"/>
                </a:lnTo>
                <a:lnTo>
                  <a:pt x="62570" y="48200"/>
                </a:lnTo>
                <a:lnTo>
                  <a:pt x="62570" y="48210"/>
                </a:lnTo>
                <a:lnTo>
                  <a:pt x="62570" y="48220"/>
                </a:lnTo>
                <a:lnTo>
                  <a:pt x="62570" y="48230"/>
                </a:lnTo>
                <a:lnTo>
                  <a:pt x="62570" y="48240"/>
                </a:lnTo>
                <a:lnTo>
                  <a:pt x="62570" y="48250"/>
                </a:lnTo>
                <a:lnTo>
                  <a:pt x="62570" y="48260"/>
                </a:lnTo>
                <a:lnTo>
                  <a:pt x="62580" y="48270"/>
                </a:lnTo>
                <a:lnTo>
                  <a:pt x="62590" y="48270"/>
                </a:lnTo>
                <a:lnTo>
                  <a:pt x="62590" y="48280"/>
                </a:lnTo>
                <a:lnTo>
                  <a:pt x="62600" y="48280"/>
                </a:lnTo>
                <a:lnTo>
                  <a:pt x="62600" y="48290"/>
                </a:lnTo>
                <a:lnTo>
                  <a:pt x="62600" y="48300"/>
                </a:lnTo>
                <a:lnTo>
                  <a:pt x="62600" y="48310"/>
                </a:lnTo>
                <a:lnTo>
                  <a:pt x="62590" y="48320"/>
                </a:lnTo>
                <a:lnTo>
                  <a:pt x="62590" y="48330"/>
                </a:lnTo>
                <a:lnTo>
                  <a:pt x="62600" y="48330"/>
                </a:lnTo>
                <a:lnTo>
                  <a:pt x="62600" y="48340"/>
                </a:lnTo>
                <a:lnTo>
                  <a:pt x="62610" y="48340"/>
                </a:lnTo>
                <a:lnTo>
                  <a:pt x="62620" y="48340"/>
                </a:lnTo>
                <a:lnTo>
                  <a:pt x="62630" y="48350"/>
                </a:lnTo>
                <a:lnTo>
                  <a:pt x="62630" y="48360"/>
                </a:lnTo>
                <a:lnTo>
                  <a:pt x="62640" y="48360"/>
                </a:lnTo>
                <a:lnTo>
                  <a:pt x="62650" y="48360"/>
                </a:lnTo>
                <a:lnTo>
                  <a:pt x="62660" y="48360"/>
                </a:lnTo>
                <a:lnTo>
                  <a:pt x="62670" y="48360"/>
                </a:lnTo>
                <a:lnTo>
                  <a:pt x="62670" y="48370"/>
                </a:lnTo>
                <a:lnTo>
                  <a:pt x="62680" y="48370"/>
                </a:lnTo>
                <a:lnTo>
                  <a:pt x="62680" y="48380"/>
                </a:lnTo>
                <a:lnTo>
                  <a:pt x="62690" y="48380"/>
                </a:lnTo>
                <a:lnTo>
                  <a:pt x="62700" y="48370"/>
                </a:lnTo>
                <a:lnTo>
                  <a:pt x="62710" y="48370"/>
                </a:lnTo>
                <a:lnTo>
                  <a:pt x="62710" y="48360"/>
                </a:lnTo>
                <a:lnTo>
                  <a:pt x="62720" y="48360"/>
                </a:lnTo>
                <a:lnTo>
                  <a:pt x="62730" y="48360"/>
                </a:lnTo>
                <a:lnTo>
                  <a:pt x="62730" y="48370"/>
                </a:lnTo>
                <a:lnTo>
                  <a:pt x="62740" y="48370"/>
                </a:lnTo>
                <a:lnTo>
                  <a:pt x="62750" y="48360"/>
                </a:lnTo>
                <a:lnTo>
                  <a:pt x="62760" y="48360"/>
                </a:lnTo>
                <a:lnTo>
                  <a:pt x="62770" y="48360"/>
                </a:lnTo>
                <a:lnTo>
                  <a:pt x="62770" y="48350"/>
                </a:lnTo>
                <a:lnTo>
                  <a:pt x="62770" y="48340"/>
                </a:lnTo>
                <a:lnTo>
                  <a:pt x="62770" y="48330"/>
                </a:lnTo>
                <a:lnTo>
                  <a:pt x="62780" y="48330"/>
                </a:lnTo>
                <a:lnTo>
                  <a:pt x="62790" y="48330"/>
                </a:lnTo>
                <a:lnTo>
                  <a:pt x="62790" y="48340"/>
                </a:lnTo>
                <a:lnTo>
                  <a:pt x="62790" y="48350"/>
                </a:lnTo>
                <a:lnTo>
                  <a:pt x="62790" y="48360"/>
                </a:lnTo>
                <a:lnTo>
                  <a:pt x="62790" y="48370"/>
                </a:lnTo>
                <a:lnTo>
                  <a:pt x="62790" y="48380"/>
                </a:lnTo>
                <a:lnTo>
                  <a:pt x="62790" y="48390"/>
                </a:lnTo>
                <a:lnTo>
                  <a:pt x="62780" y="48400"/>
                </a:lnTo>
                <a:lnTo>
                  <a:pt x="62770" y="48400"/>
                </a:lnTo>
                <a:lnTo>
                  <a:pt x="62770" y="48410"/>
                </a:lnTo>
                <a:lnTo>
                  <a:pt x="62770" y="48420"/>
                </a:lnTo>
                <a:lnTo>
                  <a:pt x="62770" y="48430"/>
                </a:lnTo>
                <a:lnTo>
                  <a:pt x="62770" y="48440"/>
                </a:lnTo>
                <a:lnTo>
                  <a:pt x="62770" y="48450"/>
                </a:lnTo>
                <a:lnTo>
                  <a:pt x="62780" y="48460"/>
                </a:lnTo>
                <a:lnTo>
                  <a:pt x="62790" y="48460"/>
                </a:lnTo>
                <a:lnTo>
                  <a:pt x="62800" y="48460"/>
                </a:lnTo>
                <a:lnTo>
                  <a:pt x="62810" y="48460"/>
                </a:lnTo>
                <a:lnTo>
                  <a:pt x="62820" y="48460"/>
                </a:lnTo>
                <a:lnTo>
                  <a:pt x="62830" y="48470"/>
                </a:lnTo>
                <a:lnTo>
                  <a:pt x="62840" y="48480"/>
                </a:lnTo>
                <a:lnTo>
                  <a:pt x="62850" y="48490"/>
                </a:lnTo>
                <a:lnTo>
                  <a:pt x="62860" y="48490"/>
                </a:lnTo>
                <a:lnTo>
                  <a:pt x="62860" y="48500"/>
                </a:lnTo>
                <a:lnTo>
                  <a:pt x="62860" y="48510"/>
                </a:lnTo>
                <a:lnTo>
                  <a:pt x="62850" y="48520"/>
                </a:lnTo>
                <a:lnTo>
                  <a:pt x="62850" y="48530"/>
                </a:lnTo>
                <a:lnTo>
                  <a:pt x="62850" y="48540"/>
                </a:lnTo>
                <a:lnTo>
                  <a:pt x="62850" y="48550"/>
                </a:lnTo>
                <a:lnTo>
                  <a:pt x="62860" y="48560"/>
                </a:lnTo>
                <a:lnTo>
                  <a:pt x="62860" y="48570"/>
                </a:lnTo>
                <a:lnTo>
                  <a:pt x="62860" y="48580"/>
                </a:lnTo>
                <a:lnTo>
                  <a:pt x="62870" y="48580"/>
                </a:lnTo>
                <a:lnTo>
                  <a:pt x="62870" y="48590"/>
                </a:lnTo>
                <a:lnTo>
                  <a:pt x="62880" y="48600"/>
                </a:lnTo>
                <a:lnTo>
                  <a:pt x="62880" y="48610"/>
                </a:lnTo>
                <a:lnTo>
                  <a:pt x="62890" y="48610"/>
                </a:lnTo>
                <a:lnTo>
                  <a:pt x="62890" y="48620"/>
                </a:lnTo>
                <a:lnTo>
                  <a:pt x="62900" y="48620"/>
                </a:lnTo>
                <a:lnTo>
                  <a:pt x="62900" y="48630"/>
                </a:lnTo>
                <a:lnTo>
                  <a:pt x="62900" y="48640"/>
                </a:lnTo>
                <a:lnTo>
                  <a:pt x="62890" y="48640"/>
                </a:lnTo>
                <a:lnTo>
                  <a:pt x="62890" y="48650"/>
                </a:lnTo>
                <a:lnTo>
                  <a:pt x="62900" y="48660"/>
                </a:lnTo>
                <a:lnTo>
                  <a:pt x="62910" y="48670"/>
                </a:lnTo>
                <a:lnTo>
                  <a:pt x="62920" y="48670"/>
                </a:lnTo>
                <a:lnTo>
                  <a:pt x="62930" y="48670"/>
                </a:lnTo>
                <a:lnTo>
                  <a:pt x="62940" y="48670"/>
                </a:lnTo>
                <a:lnTo>
                  <a:pt x="62950" y="48670"/>
                </a:lnTo>
                <a:lnTo>
                  <a:pt x="62960" y="48670"/>
                </a:lnTo>
                <a:lnTo>
                  <a:pt x="62970" y="48670"/>
                </a:lnTo>
                <a:lnTo>
                  <a:pt x="62970" y="48680"/>
                </a:lnTo>
                <a:lnTo>
                  <a:pt x="62980" y="48680"/>
                </a:lnTo>
                <a:lnTo>
                  <a:pt x="62990" y="48680"/>
                </a:lnTo>
                <a:lnTo>
                  <a:pt x="63000" y="48680"/>
                </a:lnTo>
                <a:lnTo>
                  <a:pt x="63010" y="48680"/>
                </a:lnTo>
                <a:lnTo>
                  <a:pt x="63020" y="48680"/>
                </a:lnTo>
                <a:lnTo>
                  <a:pt x="63030" y="48680"/>
                </a:lnTo>
                <a:lnTo>
                  <a:pt x="63040" y="48680"/>
                </a:lnTo>
                <a:lnTo>
                  <a:pt x="63050" y="48670"/>
                </a:lnTo>
                <a:lnTo>
                  <a:pt x="63050" y="48660"/>
                </a:lnTo>
                <a:lnTo>
                  <a:pt x="63060" y="48650"/>
                </a:lnTo>
                <a:lnTo>
                  <a:pt x="63060" y="48630"/>
                </a:lnTo>
                <a:lnTo>
                  <a:pt x="63060" y="48620"/>
                </a:lnTo>
                <a:lnTo>
                  <a:pt x="63070" y="48630"/>
                </a:lnTo>
                <a:lnTo>
                  <a:pt x="63080" y="48630"/>
                </a:lnTo>
                <a:lnTo>
                  <a:pt x="63090" y="48630"/>
                </a:lnTo>
                <a:lnTo>
                  <a:pt x="63100" y="48620"/>
                </a:lnTo>
                <a:lnTo>
                  <a:pt x="63110" y="48620"/>
                </a:lnTo>
                <a:lnTo>
                  <a:pt x="63120" y="48620"/>
                </a:lnTo>
                <a:lnTo>
                  <a:pt x="63130" y="48630"/>
                </a:lnTo>
                <a:lnTo>
                  <a:pt x="63130" y="48640"/>
                </a:lnTo>
                <a:lnTo>
                  <a:pt x="63140" y="48640"/>
                </a:lnTo>
                <a:lnTo>
                  <a:pt x="63150" y="48640"/>
                </a:lnTo>
                <a:lnTo>
                  <a:pt x="63160" y="48640"/>
                </a:lnTo>
                <a:lnTo>
                  <a:pt x="63170" y="48640"/>
                </a:lnTo>
                <a:lnTo>
                  <a:pt x="63170" y="48650"/>
                </a:lnTo>
                <a:lnTo>
                  <a:pt x="63180" y="48650"/>
                </a:lnTo>
                <a:lnTo>
                  <a:pt x="63190" y="48640"/>
                </a:lnTo>
                <a:lnTo>
                  <a:pt x="63190" y="48650"/>
                </a:lnTo>
                <a:lnTo>
                  <a:pt x="63200" y="48650"/>
                </a:lnTo>
                <a:lnTo>
                  <a:pt x="63200" y="48660"/>
                </a:lnTo>
                <a:lnTo>
                  <a:pt x="63210" y="48660"/>
                </a:lnTo>
                <a:lnTo>
                  <a:pt x="63210" y="48670"/>
                </a:lnTo>
                <a:lnTo>
                  <a:pt x="63220" y="48670"/>
                </a:lnTo>
                <a:lnTo>
                  <a:pt x="63230" y="48680"/>
                </a:lnTo>
                <a:lnTo>
                  <a:pt x="63240" y="48680"/>
                </a:lnTo>
                <a:lnTo>
                  <a:pt x="63240" y="48690"/>
                </a:lnTo>
                <a:lnTo>
                  <a:pt x="63240" y="48700"/>
                </a:lnTo>
                <a:lnTo>
                  <a:pt x="63230" y="48710"/>
                </a:lnTo>
                <a:lnTo>
                  <a:pt x="63230" y="48720"/>
                </a:lnTo>
                <a:lnTo>
                  <a:pt x="63220" y="48720"/>
                </a:lnTo>
                <a:lnTo>
                  <a:pt x="63220" y="48730"/>
                </a:lnTo>
                <a:lnTo>
                  <a:pt x="63210" y="48730"/>
                </a:lnTo>
                <a:lnTo>
                  <a:pt x="63210" y="48740"/>
                </a:lnTo>
                <a:lnTo>
                  <a:pt x="63210" y="48750"/>
                </a:lnTo>
                <a:lnTo>
                  <a:pt x="63210" y="48760"/>
                </a:lnTo>
                <a:lnTo>
                  <a:pt x="63210" y="48770"/>
                </a:lnTo>
                <a:lnTo>
                  <a:pt x="63210" y="48780"/>
                </a:lnTo>
                <a:lnTo>
                  <a:pt x="63210" y="48790"/>
                </a:lnTo>
                <a:lnTo>
                  <a:pt x="63210" y="48800"/>
                </a:lnTo>
                <a:lnTo>
                  <a:pt x="63210" y="48810"/>
                </a:lnTo>
                <a:lnTo>
                  <a:pt x="63200" y="48810"/>
                </a:lnTo>
                <a:lnTo>
                  <a:pt x="63190" y="48820"/>
                </a:lnTo>
                <a:lnTo>
                  <a:pt x="63180" y="48830"/>
                </a:lnTo>
                <a:lnTo>
                  <a:pt x="63180" y="48840"/>
                </a:lnTo>
                <a:lnTo>
                  <a:pt x="63180" y="48850"/>
                </a:lnTo>
                <a:lnTo>
                  <a:pt x="63180" y="48860"/>
                </a:lnTo>
                <a:lnTo>
                  <a:pt x="63180" y="48870"/>
                </a:lnTo>
                <a:lnTo>
                  <a:pt x="63190" y="48870"/>
                </a:lnTo>
                <a:lnTo>
                  <a:pt x="63200" y="48870"/>
                </a:lnTo>
                <a:lnTo>
                  <a:pt x="63200" y="48880"/>
                </a:lnTo>
                <a:lnTo>
                  <a:pt x="63210" y="48880"/>
                </a:lnTo>
                <a:lnTo>
                  <a:pt x="63210" y="48890"/>
                </a:lnTo>
                <a:lnTo>
                  <a:pt x="63220" y="48900"/>
                </a:lnTo>
                <a:lnTo>
                  <a:pt x="63220" y="48910"/>
                </a:lnTo>
                <a:lnTo>
                  <a:pt x="63230" y="48920"/>
                </a:lnTo>
                <a:lnTo>
                  <a:pt x="63220" y="48920"/>
                </a:lnTo>
                <a:lnTo>
                  <a:pt x="63220" y="48930"/>
                </a:lnTo>
                <a:lnTo>
                  <a:pt x="63220" y="48940"/>
                </a:lnTo>
                <a:lnTo>
                  <a:pt x="63230" y="48940"/>
                </a:lnTo>
                <a:lnTo>
                  <a:pt x="63230" y="48950"/>
                </a:lnTo>
                <a:lnTo>
                  <a:pt x="63240" y="48950"/>
                </a:lnTo>
                <a:lnTo>
                  <a:pt x="63250" y="48950"/>
                </a:lnTo>
                <a:lnTo>
                  <a:pt x="63250" y="48960"/>
                </a:lnTo>
                <a:lnTo>
                  <a:pt x="63250" y="48970"/>
                </a:lnTo>
                <a:lnTo>
                  <a:pt x="63250" y="48980"/>
                </a:lnTo>
                <a:lnTo>
                  <a:pt x="63250" y="48990"/>
                </a:lnTo>
                <a:lnTo>
                  <a:pt x="63250" y="49000"/>
                </a:lnTo>
                <a:lnTo>
                  <a:pt x="63260" y="49010"/>
                </a:lnTo>
                <a:lnTo>
                  <a:pt x="63270" y="49010"/>
                </a:lnTo>
                <a:lnTo>
                  <a:pt x="63280" y="49020"/>
                </a:lnTo>
                <a:lnTo>
                  <a:pt x="63280" y="49030"/>
                </a:lnTo>
                <a:lnTo>
                  <a:pt x="63280" y="49040"/>
                </a:lnTo>
                <a:lnTo>
                  <a:pt x="63280" y="49050"/>
                </a:lnTo>
                <a:lnTo>
                  <a:pt x="63280" y="49060"/>
                </a:lnTo>
                <a:lnTo>
                  <a:pt x="63280" y="49070"/>
                </a:lnTo>
                <a:lnTo>
                  <a:pt x="63280" y="49080"/>
                </a:lnTo>
                <a:lnTo>
                  <a:pt x="63290" y="49090"/>
                </a:lnTo>
                <a:lnTo>
                  <a:pt x="63290" y="49100"/>
                </a:lnTo>
                <a:lnTo>
                  <a:pt x="63290" y="49110"/>
                </a:lnTo>
                <a:lnTo>
                  <a:pt x="63280" y="49120"/>
                </a:lnTo>
                <a:lnTo>
                  <a:pt x="63280" y="49130"/>
                </a:lnTo>
                <a:lnTo>
                  <a:pt x="63280" y="49140"/>
                </a:lnTo>
                <a:lnTo>
                  <a:pt x="63270" y="49150"/>
                </a:lnTo>
                <a:lnTo>
                  <a:pt x="63270" y="49160"/>
                </a:lnTo>
                <a:lnTo>
                  <a:pt x="63270" y="49170"/>
                </a:lnTo>
                <a:lnTo>
                  <a:pt x="63260" y="49180"/>
                </a:lnTo>
                <a:lnTo>
                  <a:pt x="63260" y="49190"/>
                </a:lnTo>
                <a:lnTo>
                  <a:pt x="63260" y="49200"/>
                </a:lnTo>
                <a:lnTo>
                  <a:pt x="63260" y="49210"/>
                </a:lnTo>
                <a:lnTo>
                  <a:pt x="63260" y="49220"/>
                </a:lnTo>
                <a:lnTo>
                  <a:pt x="63250" y="49240"/>
                </a:lnTo>
                <a:lnTo>
                  <a:pt x="63240" y="49250"/>
                </a:lnTo>
                <a:lnTo>
                  <a:pt x="63240" y="49260"/>
                </a:lnTo>
                <a:lnTo>
                  <a:pt x="63230" y="49270"/>
                </a:lnTo>
                <a:lnTo>
                  <a:pt x="63230" y="49280"/>
                </a:lnTo>
                <a:lnTo>
                  <a:pt x="63240" y="49280"/>
                </a:lnTo>
                <a:lnTo>
                  <a:pt x="63240" y="49290"/>
                </a:lnTo>
                <a:lnTo>
                  <a:pt x="63240" y="49300"/>
                </a:lnTo>
                <a:lnTo>
                  <a:pt x="63240" y="49310"/>
                </a:lnTo>
                <a:lnTo>
                  <a:pt x="63240" y="49320"/>
                </a:lnTo>
                <a:lnTo>
                  <a:pt x="63230" y="49330"/>
                </a:lnTo>
                <a:lnTo>
                  <a:pt x="63240" y="49330"/>
                </a:lnTo>
                <a:lnTo>
                  <a:pt x="63250" y="49340"/>
                </a:lnTo>
                <a:lnTo>
                  <a:pt x="63260" y="49340"/>
                </a:lnTo>
                <a:lnTo>
                  <a:pt x="63270" y="49350"/>
                </a:lnTo>
                <a:lnTo>
                  <a:pt x="63280" y="49360"/>
                </a:lnTo>
                <a:lnTo>
                  <a:pt x="63290" y="49360"/>
                </a:lnTo>
                <a:lnTo>
                  <a:pt x="63300" y="49370"/>
                </a:lnTo>
                <a:lnTo>
                  <a:pt x="63310" y="49380"/>
                </a:lnTo>
                <a:lnTo>
                  <a:pt x="63310" y="49390"/>
                </a:lnTo>
                <a:lnTo>
                  <a:pt x="63310" y="49400"/>
                </a:lnTo>
                <a:lnTo>
                  <a:pt x="63320" y="49400"/>
                </a:lnTo>
                <a:lnTo>
                  <a:pt x="63330" y="49400"/>
                </a:lnTo>
                <a:lnTo>
                  <a:pt x="63340" y="49400"/>
                </a:lnTo>
                <a:lnTo>
                  <a:pt x="63340" y="49410"/>
                </a:lnTo>
                <a:lnTo>
                  <a:pt x="63350" y="49410"/>
                </a:lnTo>
                <a:lnTo>
                  <a:pt x="63370" y="49420"/>
                </a:lnTo>
                <a:lnTo>
                  <a:pt x="63380" y="49420"/>
                </a:lnTo>
                <a:lnTo>
                  <a:pt x="63390" y="49420"/>
                </a:lnTo>
                <a:lnTo>
                  <a:pt x="63400" y="49430"/>
                </a:lnTo>
                <a:lnTo>
                  <a:pt x="63410" y="49430"/>
                </a:lnTo>
                <a:lnTo>
                  <a:pt x="63420" y="49430"/>
                </a:lnTo>
                <a:lnTo>
                  <a:pt x="63430" y="49430"/>
                </a:lnTo>
                <a:lnTo>
                  <a:pt x="63440" y="49430"/>
                </a:lnTo>
                <a:lnTo>
                  <a:pt x="63450" y="49440"/>
                </a:lnTo>
                <a:lnTo>
                  <a:pt x="63460" y="49440"/>
                </a:lnTo>
                <a:lnTo>
                  <a:pt x="63470" y="49440"/>
                </a:lnTo>
                <a:lnTo>
                  <a:pt x="63480" y="49440"/>
                </a:lnTo>
                <a:lnTo>
                  <a:pt x="63490" y="49450"/>
                </a:lnTo>
                <a:lnTo>
                  <a:pt x="63490" y="49460"/>
                </a:lnTo>
                <a:lnTo>
                  <a:pt x="63500" y="49470"/>
                </a:lnTo>
                <a:lnTo>
                  <a:pt x="63510" y="49480"/>
                </a:lnTo>
                <a:lnTo>
                  <a:pt x="63520" y="49490"/>
                </a:lnTo>
                <a:lnTo>
                  <a:pt x="63530" y="49500"/>
                </a:lnTo>
                <a:lnTo>
                  <a:pt x="63540" y="49510"/>
                </a:lnTo>
                <a:lnTo>
                  <a:pt x="63550" y="49510"/>
                </a:lnTo>
                <a:lnTo>
                  <a:pt x="63550" y="49520"/>
                </a:lnTo>
                <a:lnTo>
                  <a:pt x="63550" y="49530"/>
                </a:lnTo>
                <a:lnTo>
                  <a:pt x="63560" y="49530"/>
                </a:lnTo>
                <a:lnTo>
                  <a:pt x="63560" y="49540"/>
                </a:lnTo>
                <a:lnTo>
                  <a:pt x="63560" y="49550"/>
                </a:lnTo>
                <a:lnTo>
                  <a:pt x="63560" y="49560"/>
                </a:lnTo>
                <a:lnTo>
                  <a:pt x="63570" y="49560"/>
                </a:lnTo>
                <a:lnTo>
                  <a:pt x="63580" y="49560"/>
                </a:lnTo>
                <a:lnTo>
                  <a:pt x="63590" y="49550"/>
                </a:lnTo>
                <a:lnTo>
                  <a:pt x="63600" y="49550"/>
                </a:lnTo>
                <a:lnTo>
                  <a:pt x="63610" y="49550"/>
                </a:lnTo>
                <a:lnTo>
                  <a:pt x="63630" y="49550"/>
                </a:lnTo>
                <a:lnTo>
                  <a:pt x="63640" y="49560"/>
                </a:lnTo>
                <a:lnTo>
                  <a:pt x="63650" y="49560"/>
                </a:lnTo>
                <a:lnTo>
                  <a:pt x="63660" y="49560"/>
                </a:lnTo>
                <a:lnTo>
                  <a:pt x="63670" y="49560"/>
                </a:lnTo>
                <a:lnTo>
                  <a:pt x="63680" y="49560"/>
                </a:lnTo>
                <a:lnTo>
                  <a:pt x="63690" y="49560"/>
                </a:lnTo>
                <a:lnTo>
                  <a:pt x="63700" y="49560"/>
                </a:lnTo>
                <a:lnTo>
                  <a:pt x="63710" y="49570"/>
                </a:lnTo>
                <a:lnTo>
                  <a:pt x="63710" y="49580"/>
                </a:lnTo>
                <a:lnTo>
                  <a:pt x="63720" y="49590"/>
                </a:lnTo>
                <a:lnTo>
                  <a:pt x="63730" y="49590"/>
                </a:lnTo>
                <a:lnTo>
                  <a:pt x="63740" y="49600"/>
                </a:lnTo>
                <a:lnTo>
                  <a:pt x="63740" y="49610"/>
                </a:lnTo>
                <a:lnTo>
                  <a:pt x="63750" y="49620"/>
                </a:lnTo>
                <a:lnTo>
                  <a:pt x="63760" y="49620"/>
                </a:lnTo>
                <a:lnTo>
                  <a:pt x="63770" y="49620"/>
                </a:lnTo>
                <a:lnTo>
                  <a:pt x="63780" y="49620"/>
                </a:lnTo>
                <a:lnTo>
                  <a:pt x="63790" y="49620"/>
                </a:lnTo>
                <a:lnTo>
                  <a:pt x="63800" y="49620"/>
                </a:lnTo>
                <a:lnTo>
                  <a:pt x="63800" y="49630"/>
                </a:lnTo>
                <a:lnTo>
                  <a:pt x="63800" y="49640"/>
                </a:lnTo>
                <a:lnTo>
                  <a:pt x="63810" y="49640"/>
                </a:lnTo>
                <a:lnTo>
                  <a:pt x="63820" y="49640"/>
                </a:lnTo>
                <a:lnTo>
                  <a:pt x="63830" y="49640"/>
                </a:lnTo>
                <a:lnTo>
                  <a:pt x="63830" y="49650"/>
                </a:lnTo>
                <a:lnTo>
                  <a:pt x="63840" y="49660"/>
                </a:lnTo>
                <a:lnTo>
                  <a:pt x="63840" y="49670"/>
                </a:lnTo>
                <a:lnTo>
                  <a:pt x="63850" y="49690"/>
                </a:lnTo>
                <a:lnTo>
                  <a:pt x="63850" y="49700"/>
                </a:lnTo>
                <a:lnTo>
                  <a:pt x="63850" y="49710"/>
                </a:lnTo>
                <a:lnTo>
                  <a:pt x="63850" y="49720"/>
                </a:lnTo>
                <a:lnTo>
                  <a:pt x="63860" y="49730"/>
                </a:lnTo>
                <a:lnTo>
                  <a:pt x="63870" y="49740"/>
                </a:lnTo>
                <a:lnTo>
                  <a:pt x="63880" y="49740"/>
                </a:lnTo>
                <a:lnTo>
                  <a:pt x="63880" y="49750"/>
                </a:lnTo>
                <a:lnTo>
                  <a:pt x="63880" y="49760"/>
                </a:lnTo>
                <a:lnTo>
                  <a:pt x="63880" y="49770"/>
                </a:lnTo>
                <a:lnTo>
                  <a:pt x="63890" y="49770"/>
                </a:lnTo>
                <a:lnTo>
                  <a:pt x="63890" y="49780"/>
                </a:lnTo>
                <a:lnTo>
                  <a:pt x="63900" y="49790"/>
                </a:lnTo>
                <a:lnTo>
                  <a:pt x="63910" y="49800"/>
                </a:lnTo>
                <a:lnTo>
                  <a:pt x="63910" y="49810"/>
                </a:lnTo>
                <a:lnTo>
                  <a:pt x="63910" y="49820"/>
                </a:lnTo>
                <a:lnTo>
                  <a:pt x="63920" y="49830"/>
                </a:lnTo>
                <a:lnTo>
                  <a:pt x="63920" y="49840"/>
                </a:lnTo>
                <a:lnTo>
                  <a:pt x="63930" y="49840"/>
                </a:lnTo>
                <a:lnTo>
                  <a:pt x="63930" y="49850"/>
                </a:lnTo>
                <a:lnTo>
                  <a:pt x="63930" y="49860"/>
                </a:lnTo>
                <a:lnTo>
                  <a:pt x="63940" y="49860"/>
                </a:lnTo>
                <a:lnTo>
                  <a:pt x="63950" y="49860"/>
                </a:lnTo>
                <a:lnTo>
                  <a:pt x="63950" y="49870"/>
                </a:lnTo>
                <a:lnTo>
                  <a:pt x="63950" y="49880"/>
                </a:lnTo>
                <a:lnTo>
                  <a:pt x="63960" y="49890"/>
                </a:lnTo>
                <a:lnTo>
                  <a:pt x="63960" y="49900"/>
                </a:lnTo>
                <a:lnTo>
                  <a:pt x="63970" y="49910"/>
                </a:lnTo>
                <a:lnTo>
                  <a:pt x="63970" y="49920"/>
                </a:lnTo>
                <a:lnTo>
                  <a:pt x="63970" y="49930"/>
                </a:lnTo>
                <a:lnTo>
                  <a:pt x="63980" y="49940"/>
                </a:lnTo>
                <a:lnTo>
                  <a:pt x="63970" y="49950"/>
                </a:lnTo>
                <a:lnTo>
                  <a:pt x="63970" y="49960"/>
                </a:lnTo>
                <a:lnTo>
                  <a:pt x="63960" y="49960"/>
                </a:lnTo>
                <a:lnTo>
                  <a:pt x="63960" y="49970"/>
                </a:lnTo>
                <a:lnTo>
                  <a:pt x="63950" y="49970"/>
                </a:lnTo>
                <a:lnTo>
                  <a:pt x="63950" y="49980"/>
                </a:lnTo>
                <a:lnTo>
                  <a:pt x="63950" y="49990"/>
                </a:lnTo>
                <a:lnTo>
                  <a:pt x="63950" y="50000"/>
                </a:lnTo>
                <a:lnTo>
                  <a:pt x="63950" y="50010"/>
                </a:lnTo>
                <a:lnTo>
                  <a:pt x="63950" y="50020"/>
                </a:lnTo>
                <a:lnTo>
                  <a:pt x="63960" y="50030"/>
                </a:lnTo>
                <a:lnTo>
                  <a:pt x="63930" y="50090"/>
                </a:lnTo>
                <a:lnTo>
                  <a:pt x="63920" y="50100"/>
                </a:lnTo>
                <a:lnTo>
                  <a:pt x="63920" y="50120"/>
                </a:lnTo>
                <a:lnTo>
                  <a:pt x="63930" y="50140"/>
                </a:lnTo>
                <a:lnTo>
                  <a:pt x="63940" y="50150"/>
                </a:lnTo>
                <a:lnTo>
                  <a:pt x="63960" y="50180"/>
                </a:lnTo>
                <a:lnTo>
                  <a:pt x="63970" y="50210"/>
                </a:lnTo>
                <a:lnTo>
                  <a:pt x="63980" y="50230"/>
                </a:lnTo>
                <a:lnTo>
                  <a:pt x="63980" y="50250"/>
                </a:lnTo>
                <a:lnTo>
                  <a:pt x="63970" y="50280"/>
                </a:lnTo>
                <a:lnTo>
                  <a:pt x="63930" y="50370"/>
                </a:lnTo>
                <a:lnTo>
                  <a:pt x="63890" y="50440"/>
                </a:lnTo>
                <a:lnTo>
                  <a:pt x="63880" y="50450"/>
                </a:lnTo>
                <a:lnTo>
                  <a:pt x="63880" y="50470"/>
                </a:lnTo>
                <a:lnTo>
                  <a:pt x="63890" y="50540"/>
                </a:lnTo>
                <a:lnTo>
                  <a:pt x="63900" y="50600"/>
                </a:lnTo>
                <a:lnTo>
                  <a:pt x="63920" y="50670"/>
                </a:lnTo>
                <a:lnTo>
                  <a:pt x="63930" y="50690"/>
                </a:lnTo>
                <a:lnTo>
                  <a:pt x="63930" y="50710"/>
                </a:lnTo>
                <a:lnTo>
                  <a:pt x="63920" y="50750"/>
                </a:lnTo>
                <a:lnTo>
                  <a:pt x="63920" y="50790"/>
                </a:lnTo>
                <a:lnTo>
                  <a:pt x="63900" y="50820"/>
                </a:lnTo>
                <a:lnTo>
                  <a:pt x="63890" y="50840"/>
                </a:lnTo>
                <a:lnTo>
                  <a:pt x="63790" y="50920"/>
                </a:lnTo>
                <a:lnTo>
                  <a:pt x="63780" y="50940"/>
                </a:lnTo>
                <a:lnTo>
                  <a:pt x="63780" y="50950"/>
                </a:lnTo>
                <a:lnTo>
                  <a:pt x="63790" y="50960"/>
                </a:lnTo>
                <a:lnTo>
                  <a:pt x="63820" y="50990"/>
                </a:lnTo>
                <a:lnTo>
                  <a:pt x="63850" y="51010"/>
                </a:lnTo>
                <a:lnTo>
                  <a:pt x="63860" y="51010"/>
                </a:lnTo>
                <a:lnTo>
                  <a:pt x="63870" y="51020"/>
                </a:lnTo>
                <a:lnTo>
                  <a:pt x="63880" y="51040"/>
                </a:lnTo>
                <a:lnTo>
                  <a:pt x="63890" y="51050"/>
                </a:lnTo>
                <a:lnTo>
                  <a:pt x="63890" y="51070"/>
                </a:lnTo>
                <a:lnTo>
                  <a:pt x="63880" y="51090"/>
                </a:lnTo>
                <a:lnTo>
                  <a:pt x="63860" y="51110"/>
                </a:lnTo>
                <a:lnTo>
                  <a:pt x="63810" y="51130"/>
                </a:lnTo>
                <a:lnTo>
                  <a:pt x="63790" y="51160"/>
                </a:lnTo>
                <a:lnTo>
                  <a:pt x="63750" y="51180"/>
                </a:lnTo>
                <a:lnTo>
                  <a:pt x="63730" y="51200"/>
                </a:lnTo>
                <a:lnTo>
                  <a:pt x="63720" y="51220"/>
                </a:lnTo>
                <a:lnTo>
                  <a:pt x="63690" y="51250"/>
                </a:lnTo>
                <a:lnTo>
                  <a:pt x="63670" y="51270"/>
                </a:lnTo>
                <a:lnTo>
                  <a:pt x="63640" y="51270"/>
                </a:lnTo>
                <a:lnTo>
                  <a:pt x="63610" y="51280"/>
                </a:lnTo>
                <a:lnTo>
                  <a:pt x="63600" y="51290"/>
                </a:lnTo>
                <a:lnTo>
                  <a:pt x="63580" y="51320"/>
                </a:lnTo>
                <a:lnTo>
                  <a:pt x="63580" y="51340"/>
                </a:lnTo>
                <a:lnTo>
                  <a:pt x="63560" y="51370"/>
                </a:lnTo>
                <a:lnTo>
                  <a:pt x="63550" y="51390"/>
                </a:lnTo>
                <a:lnTo>
                  <a:pt x="63540" y="51400"/>
                </a:lnTo>
                <a:lnTo>
                  <a:pt x="63520" y="51400"/>
                </a:lnTo>
                <a:lnTo>
                  <a:pt x="63500" y="51400"/>
                </a:lnTo>
                <a:lnTo>
                  <a:pt x="63490" y="51410"/>
                </a:lnTo>
                <a:lnTo>
                  <a:pt x="63470" y="51420"/>
                </a:lnTo>
                <a:lnTo>
                  <a:pt x="63420" y="51480"/>
                </a:lnTo>
                <a:lnTo>
                  <a:pt x="63390" y="51500"/>
                </a:lnTo>
                <a:lnTo>
                  <a:pt x="63360" y="51530"/>
                </a:lnTo>
                <a:lnTo>
                  <a:pt x="63350" y="51550"/>
                </a:lnTo>
                <a:lnTo>
                  <a:pt x="63350" y="51580"/>
                </a:lnTo>
                <a:lnTo>
                  <a:pt x="63350" y="51600"/>
                </a:lnTo>
                <a:lnTo>
                  <a:pt x="63360" y="51630"/>
                </a:lnTo>
                <a:lnTo>
                  <a:pt x="63360" y="51640"/>
                </a:lnTo>
                <a:lnTo>
                  <a:pt x="63350" y="51650"/>
                </a:lnTo>
                <a:lnTo>
                  <a:pt x="63330" y="51650"/>
                </a:lnTo>
                <a:lnTo>
                  <a:pt x="63320" y="51650"/>
                </a:lnTo>
                <a:lnTo>
                  <a:pt x="63300" y="51660"/>
                </a:lnTo>
                <a:lnTo>
                  <a:pt x="63270" y="51650"/>
                </a:lnTo>
                <a:lnTo>
                  <a:pt x="63230" y="51640"/>
                </a:lnTo>
                <a:lnTo>
                  <a:pt x="63210" y="51640"/>
                </a:lnTo>
                <a:lnTo>
                  <a:pt x="63190" y="51650"/>
                </a:lnTo>
                <a:lnTo>
                  <a:pt x="63160" y="51660"/>
                </a:lnTo>
                <a:lnTo>
                  <a:pt x="63130" y="51690"/>
                </a:lnTo>
                <a:lnTo>
                  <a:pt x="63080" y="51760"/>
                </a:lnTo>
                <a:lnTo>
                  <a:pt x="63060" y="51780"/>
                </a:lnTo>
                <a:lnTo>
                  <a:pt x="63050" y="51790"/>
                </a:lnTo>
                <a:lnTo>
                  <a:pt x="63020" y="51790"/>
                </a:lnTo>
                <a:lnTo>
                  <a:pt x="62990" y="51800"/>
                </a:lnTo>
                <a:lnTo>
                  <a:pt x="62970" y="51800"/>
                </a:lnTo>
                <a:lnTo>
                  <a:pt x="62960" y="51800"/>
                </a:lnTo>
                <a:lnTo>
                  <a:pt x="62940" y="51790"/>
                </a:lnTo>
                <a:lnTo>
                  <a:pt x="62930" y="51780"/>
                </a:lnTo>
                <a:lnTo>
                  <a:pt x="62910" y="51790"/>
                </a:lnTo>
                <a:lnTo>
                  <a:pt x="62900" y="51790"/>
                </a:lnTo>
                <a:lnTo>
                  <a:pt x="62890" y="51810"/>
                </a:lnTo>
                <a:lnTo>
                  <a:pt x="62880" y="51820"/>
                </a:lnTo>
                <a:lnTo>
                  <a:pt x="62880" y="51840"/>
                </a:lnTo>
                <a:lnTo>
                  <a:pt x="62890" y="51870"/>
                </a:lnTo>
                <a:lnTo>
                  <a:pt x="62890" y="51910"/>
                </a:lnTo>
                <a:lnTo>
                  <a:pt x="62870" y="51930"/>
                </a:lnTo>
                <a:lnTo>
                  <a:pt x="62860" y="51950"/>
                </a:lnTo>
                <a:lnTo>
                  <a:pt x="62830" y="51990"/>
                </a:lnTo>
                <a:lnTo>
                  <a:pt x="62790" y="52030"/>
                </a:lnTo>
                <a:lnTo>
                  <a:pt x="62770" y="52070"/>
                </a:lnTo>
                <a:lnTo>
                  <a:pt x="62750" y="52100"/>
                </a:lnTo>
                <a:lnTo>
                  <a:pt x="62740" y="52170"/>
                </a:lnTo>
                <a:lnTo>
                  <a:pt x="62720" y="52210"/>
                </a:lnTo>
                <a:lnTo>
                  <a:pt x="62700" y="52260"/>
                </a:lnTo>
                <a:lnTo>
                  <a:pt x="62700" y="52300"/>
                </a:lnTo>
                <a:lnTo>
                  <a:pt x="62690" y="52310"/>
                </a:lnTo>
                <a:lnTo>
                  <a:pt x="62690" y="52320"/>
                </a:lnTo>
                <a:lnTo>
                  <a:pt x="62680" y="52320"/>
                </a:lnTo>
                <a:lnTo>
                  <a:pt x="62680" y="52330"/>
                </a:lnTo>
                <a:lnTo>
                  <a:pt x="62680" y="52340"/>
                </a:lnTo>
                <a:lnTo>
                  <a:pt x="62680" y="52350"/>
                </a:lnTo>
                <a:lnTo>
                  <a:pt x="62680" y="52360"/>
                </a:lnTo>
                <a:lnTo>
                  <a:pt x="62680" y="52370"/>
                </a:lnTo>
                <a:lnTo>
                  <a:pt x="62680" y="52380"/>
                </a:lnTo>
                <a:lnTo>
                  <a:pt x="62680" y="52390"/>
                </a:lnTo>
                <a:lnTo>
                  <a:pt x="62690" y="52390"/>
                </a:lnTo>
                <a:lnTo>
                  <a:pt x="62690" y="52400"/>
                </a:lnTo>
                <a:lnTo>
                  <a:pt x="62700" y="52400"/>
                </a:lnTo>
                <a:lnTo>
                  <a:pt x="62690" y="52400"/>
                </a:lnTo>
                <a:lnTo>
                  <a:pt x="62690" y="52410"/>
                </a:lnTo>
                <a:lnTo>
                  <a:pt x="62690" y="52420"/>
                </a:lnTo>
                <a:lnTo>
                  <a:pt x="62690" y="52430"/>
                </a:lnTo>
                <a:lnTo>
                  <a:pt x="62690" y="52440"/>
                </a:lnTo>
                <a:lnTo>
                  <a:pt x="62690" y="52450"/>
                </a:lnTo>
                <a:lnTo>
                  <a:pt x="62700" y="52450"/>
                </a:lnTo>
                <a:lnTo>
                  <a:pt x="62700" y="52460"/>
                </a:lnTo>
                <a:lnTo>
                  <a:pt x="62710" y="52460"/>
                </a:lnTo>
                <a:lnTo>
                  <a:pt x="62720" y="52460"/>
                </a:lnTo>
                <a:lnTo>
                  <a:pt x="62720" y="52470"/>
                </a:lnTo>
                <a:lnTo>
                  <a:pt x="62730" y="52470"/>
                </a:lnTo>
                <a:lnTo>
                  <a:pt x="62720" y="52470"/>
                </a:lnTo>
                <a:lnTo>
                  <a:pt x="62720" y="52480"/>
                </a:lnTo>
                <a:lnTo>
                  <a:pt x="62720" y="52490"/>
                </a:lnTo>
                <a:lnTo>
                  <a:pt x="62720" y="52500"/>
                </a:lnTo>
                <a:lnTo>
                  <a:pt x="62710" y="52510"/>
                </a:lnTo>
                <a:lnTo>
                  <a:pt x="62720" y="52510"/>
                </a:lnTo>
                <a:lnTo>
                  <a:pt x="62720" y="52520"/>
                </a:lnTo>
                <a:lnTo>
                  <a:pt x="62720" y="52530"/>
                </a:lnTo>
                <a:lnTo>
                  <a:pt x="62720" y="52540"/>
                </a:lnTo>
                <a:lnTo>
                  <a:pt x="62710" y="52540"/>
                </a:lnTo>
                <a:lnTo>
                  <a:pt x="62720" y="52550"/>
                </a:lnTo>
                <a:lnTo>
                  <a:pt x="62720" y="52560"/>
                </a:lnTo>
                <a:lnTo>
                  <a:pt x="62710" y="52560"/>
                </a:lnTo>
                <a:lnTo>
                  <a:pt x="62710" y="52570"/>
                </a:lnTo>
                <a:lnTo>
                  <a:pt x="62700" y="52570"/>
                </a:lnTo>
                <a:lnTo>
                  <a:pt x="62700" y="52580"/>
                </a:lnTo>
                <a:lnTo>
                  <a:pt x="62690" y="52580"/>
                </a:lnTo>
                <a:lnTo>
                  <a:pt x="62690" y="52570"/>
                </a:lnTo>
                <a:lnTo>
                  <a:pt x="62680" y="52570"/>
                </a:lnTo>
                <a:lnTo>
                  <a:pt x="62680" y="52580"/>
                </a:lnTo>
                <a:lnTo>
                  <a:pt x="62680" y="52590"/>
                </a:lnTo>
                <a:lnTo>
                  <a:pt x="62670" y="52590"/>
                </a:lnTo>
                <a:lnTo>
                  <a:pt x="62670" y="52600"/>
                </a:lnTo>
                <a:lnTo>
                  <a:pt x="62670" y="52610"/>
                </a:lnTo>
                <a:lnTo>
                  <a:pt x="62660" y="52610"/>
                </a:lnTo>
                <a:lnTo>
                  <a:pt x="62650" y="52610"/>
                </a:lnTo>
                <a:lnTo>
                  <a:pt x="62640" y="52610"/>
                </a:lnTo>
                <a:lnTo>
                  <a:pt x="62630" y="52610"/>
                </a:lnTo>
                <a:lnTo>
                  <a:pt x="62630" y="52620"/>
                </a:lnTo>
                <a:lnTo>
                  <a:pt x="62620" y="52620"/>
                </a:lnTo>
                <a:lnTo>
                  <a:pt x="62610" y="52630"/>
                </a:lnTo>
                <a:lnTo>
                  <a:pt x="62610" y="52640"/>
                </a:lnTo>
                <a:lnTo>
                  <a:pt x="62600" y="52640"/>
                </a:lnTo>
                <a:lnTo>
                  <a:pt x="62600" y="52650"/>
                </a:lnTo>
                <a:lnTo>
                  <a:pt x="62590" y="52650"/>
                </a:lnTo>
                <a:lnTo>
                  <a:pt x="62590" y="52660"/>
                </a:lnTo>
                <a:lnTo>
                  <a:pt x="62580" y="52660"/>
                </a:lnTo>
                <a:lnTo>
                  <a:pt x="62580" y="52670"/>
                </a:lnTo>
                <a:lnTo>
                  <a:pt x="62570" y="52670"/>
                </a:lnTo>
                <a:lnTo>
                  <a:pt x="62570" y="52680"/>
                </a:lnTo>
                <a:lnTo>
                  <a:pt x="62570" y="52690"/>
                </a:lnTo>
                <a:lnTo>
                  <a:pt x="62560" y="52700"/>
                </a:lnTo>
                <a:lnTo>
                  <a:pt x="62570" y="52700"/>
                </a:lnTo>
                <a:lnTo>
                  <a:pt x="62570" y="52710"/>
                </a:lnTo>
                <a:lnTo>
                  <a:pt x="62560" y="52710"/>
                </a:lnTo>
                <a:lnTo>
                  <a:pt x="62550" y="52720"/>
                </a:lnTo>
                <a:lnTo>
                  <a:pt x="62550" y="52730"/>
                </a:lnTo>
                <a:lnTo>
                  <a:pt x="62550" y="52740"/>
                </a:lnTo>
                <a:lnTo>
                  <a:pt x="62550" y="52760"/>
                </a:lnTo>
                <a:lnTo>
                  <a:pt x="62550" y="52770"/>
                </a:lnTo>
                <a:lnTo>
                  <a:pt x="62560" y="52780"/>
                </a:lnTo>
                <a:lnTo>
                  <a:pt x="62560" y="52790"/>
                </a:lnTo>
                <a:lnTo>
                  <a:pt x="62570" y="52790"/>
                </a:lnTo>
                <a:lnTo>
                  <a:pt x="62580" y="52790"/>
                </a:lnTo>
                <a:lnTo>
                  <a:pt x="62590" y="52790"/>
                </a:lnTo>
                <a:lnTo>
                  <a:pt x="62590" y="52800"/>
                </a:lnTo>
                <a:lnTo>
                  <a:pt x="62580" y="52800"/>
                </a:lnTo>
                <a:lnTo>
                  <a:pt x="62580" y="52810"/>
                </a:lnTo>
                <a:lnTo>
                  <a:pt x="62580" y="52820"/>
                </a:lnTo>
                <a:lnTo>
                  <a:pt x="62570" y="52820"/>
                </a:lnTo>
                <a:lnTo>
                  <a:pt x="62570" y="52830"/>
                </a:lnTo>
                <a:lnTo>
                  <a:pt x="62580" y="52830"/>
                </a:lnTo>
                <a:lnTo>
                  <a:pt x="62580" y="52840"/>
                </a:lnTo>
                <a:lnTo>
                  <a:pt x="62580" y="52850"/>
                </a:lnTo>
                <a:lnTo>
                  <a:pt x="62570" y="52850"/>
                </a:lnTo>
                <a:lnTo>
                  <a:pt x="62560" y="52850"/>
                </a:lnTo>
                <a:lnTo>
                  <a:pt x="62560" y="52860"/>
                </a:lnTo>
                <a:lnTo>
                  <a:pt x="62550" y="52860"/>
                </a:lnTo>
                <a:lnTo>
                  <a:pt x="62540" y="52860"/>
                </a:lnTo>
                <a:lnTo>
                  <a:pt x="62540" y="52850"/>
                </a:lnTo>
                <a:lnTo>
                  <a:pt x="62530" y="52850"/>
                </a:lnTo>
                <a:lnTo>
                  <a:pt x="62530" y="52860"/>
                </a:lnTo>
                <a:lnTo>
                  <a:pt x="62530" y="52870"/>
                </a:lnTo>
                <a:lnTo>
                  <a:pt x="62540" y="52870"/>
                </a:lnTo>
                <a:lnTo>
                  <a:pt x="62540" y="52880"/>
                </a:lnTo>
                <a:lnTo>
                  <a:pt x="62530" y="52880"/>
                </a:lnTo>
                <a:lnTo>
                  <a:pt x="62530" y="52870"/>
                </a:lnTo>
                <a:lnTo>
                  <a:pt x="62520" y="52870"/>
                </a:lnTo>
                <a:lnTo>
                  <a:pt x="62510" y="52870"/>
                </a:lnTo>
                <a:lnTo>
                  <a:pt x="62510" y="52880"/>
                </a:lnTo>
                <a:lnTo>
                  <a:pt x="62520" y="52890"/>
                </a:lnTo>
                <a:lnTo>
                  <a:pt x="62510" y="52890"/>
                </a:lnTo>
                <a:lnTo>
                  <a:pt x="62510" y="52900"/>
                </a:lnTo>
                <a:lnTo>
                  <a:pt x="62520" y="52900"/>
                </a:lnTo>
                <a:lnTo>
                  <a:pt x="62520" y="52910"/>
                </a:lnTo>
                <a:lnTo>
                  <a:pt x="62520" y="52920"/>
                </a:lnTo>
                <a:lnTo>
                  <a:pt x="62530" y="52920"/>
                </a:lnTo>
                <a:lnTo>
                  <a:pt x="62530" y="52930"/>
                </a:lnTo>
                <a:lnTo>
                  <a:pt x="62520" y="52930"/>
                </a:lnTo>
                <a:lnTo>
                  <a:pt x="62510" y="52930"/>
                </a:lnTo>
                <a:lnTo>
                  <a:pt x="62510" y="52940"/>
                </a:lnTo>
                <a:lnTo>
                  <a:pt x="62500" y="52940"/>
                </a:lnTo>
                <a:lnTo>
                  <a:pt x="62490" y="52940"/>
                </a:lnTo>
                <a:lnTo>
                  <a:pt x="62480" y="52940"/>
                </a:lnTo>
                <a:lnTo>
                  <a:pt x="62480" y="52930"/>
                </a:lnTo>
                <a:lnTo>
                  <a:pt x="62470" y="52930"/>
                </a:lnTo>
                <a:lnTo>
                  <a:pt x="62470" y="52940"/>
                </a:lnTo>
                <a:lnTo>
                  <a:pt x="62460" y="52940"/>
                </a:lnTo>
                <a:lnTo>
                  <a:pt x="62450" y="52950"/>
                </a:lnTo>
                <a:lnTo>
                  <a:pt x="62450" y="52960"/>
                </a:lnTo>
                <a:lnTo>
                  <a:pt x="62440" y="52960"/>
                </a:lnTo>
                <a:lnTo>
                  <a:pt x="62430" y="52960"/>
                </a:lnTo>
                <a:lnTo>
                  <a:pt x="62430" y="52970"/>
                </a:lnTo>
                <a:lnTo>
                  <a:pt x="62430" y="52980"/>
                </a:lnTo>
                <a:lnTo>
                  <a:pt x="62420" y="52980"/>
                </a:lnTo>
                <a:lnTo>
                  <a:pt x="62420" y="52990"/>
                </a:lnTo>
                <a:lnTo>
                  <a:pt x="62420" y="53000"/>
                </a:lnTo>
                <a:lnTo>
                  <a:pt x="62410" y="53000"/>
                </a:lnTo>
                <a:lnTo>
                  <a:pt x="62400" y="53000"/>
                </a:lnTo>
                <a:lnTo>
                  <a:pt x="62400" y="53010"/>
                </a:lnTo>
                <a:lnTo>
                  <a:pt x="62400" y="53020"/>
                </a:lnTo>
                <a:lnTo>
                  <a:pt x="62390" y="53020"/>
                </a:lnTo>
                <a:lnTo>
                  <a:pt x="62390" y="53010"/>
                </a:lnTo>
                <a:lnTo>
                  <a:pt x="62380" y="53010"/>
                </a:lnTo>
                <a:lnTo>
                  <a:pt x="62380" y="53020"/>
                </a:lnTo>
                <a:lnTo>
                  <a:pt x="62380" y="53030"/>
                </a:lnTo>
                <a:lnTo>
                  <a:pt x="62380" y="53040"/>
                </a:lnTo>
                <a:lnTo>
                  <a:pt x="62380" y="53050"/>
                </a:lnTo>
                <a:lnTo>
                  <a:pt x="62370" y="53050"/>
                </a:lnTo>
                <a:lnTo>
                  <a:pt x="62360" y="53050"/>
                </a:lnTo>
                <a:lnTo>
                  <a:pt x="62360" y="53040"/>
                </a:lnTo>
                <a:lnTo>
                  <a:pt x="62360" y="53030"/>
                </a:lnTo>
                <a:lnTo>
                  <a:pt x="62350" y="53030"/>
                </a:lnTo>
                <a:lnTo>
                  <a:pt x="62350" y="53040"/>
                </a:lnTo>
                <a:lnTo>
                  <a:pt x="62340" y="53040"/>
                </a:lnTo>
                <a:lnTo>
                  <a:pt x="62340" y="53050"/>
                </a:lnTo>
                <a:lnTo>
                  <a:pt x="62340" y="53040"/>
                </a:lnTo>
                <a:lnTo>
                  <a:pt x="62330" y="53040"/>
                </a:lnTo>
                <a:lnTo>
                  <a:pt x="62330" y="53050"/>
                </a:lnTo>
                <a:lnTo>
                  <a:pt x="62320" y="53060"/>
                </a:lnTo>
                <a:lnTo>
                  <a:pt x="62320" y="53070"/>
                </a:lnTo>
                <a:lnTo>
                  <a:pt x="62320" y="53080"/>
                </a:lnTo>
                <a:lnTo>
                  <a:pt x="62310" y="53080"/>
                </a:lnTo>
                <a:lnTo>
                  <a:pt x="62310" y="53090"/>
                </a:lnTo>
                <a:lnTo>
                  <a:pt x="62310" y="53100"/>
                </a:lnTo>
                <a:lnTo>
                  <a:pt x="62300" y="53100"/>
                </a:lnTo>
                <a:lnTo>
                  <a:pt x="62300" y="53110"/>
                </a:lnTo>
                <a:lnTo>
                  <a:pt x="62300" y="53120"/>
                </a:lnTo>
                <a:lnTo>
                  <a:pt x="62290" y="53120"/>
                </a:lnTo>
                <a:lnTo>
                  <a:pt x="62290" y="53130"/>
                </a:lnTo>
                <a:lnTo>
                  <a:pt x="62280" y="53130"/>
                </a:lnTo>
                <a:lnTo>
                  <a:pt x="62280" y="53140"/>
                </a:lnTo>
                <a:lnTo>
                  <a:pt x="62270" y="53140"/>
                </a:lnTo>
                <a:lnTo>
                  <a:pt x="62270" y="53150"/>
                </a:lnTo>
                <a:lnTo>
                  <a:pt x="62260" y="53160"/>
                </a:lnTo>
                <a:lnTo>
                  <a:pt x="62260" y="53170"/>
                </a:lnTo>
                <a:lnTo>
                  <a:pt x="62260" y="53180"/>
                </a:lnTo>
                <a:lnTo>
                  <a:pt x="62250" y="53180"/>
                </a:lnTo>
                <a:lnTo>
                  <a:pt x="62250" y="53190"/>
                </a:lnTo>
                <a:lnTo>
                  <a:pt x="62240" y="53190"/>
                </a:lnTo>
                <a:lnTo>
                  <a:pt x="62240" y="53200"/>
                </a:lnTo>
                <a:lnTo>
                  <a:pt x="62230" y="53200"/>
                </a:lnTo>
                <a:lnTo>
                  <a:pt x="62230" y="53210"/>
                </a:lnTo>
                <a:lnTo>
                  <a:pt x="62230" y="53220"/>
                </a:lnTo>
                <a:lnTo>
                  <a:pt x="62220" y="53220"/>
                </a:lnTo>
                <a:lnTo>
                  <a:pt x="62220" y="53230"/>
                </a:lnTo>
                <a:lnTo>
                  <a:pt x="62210" y="53230"/>
                </a:lnTo>
                <a:lnTo>
                  <a:pt x="62200" y="53230"/>
                </a:lnTo>
                <a:lnTo>
                  <a:pt x="62190" y="53230"/>
                </a:lnTo>
                <a:lnTo>
                  <a:pt x="62180" y="53240"/>
                </a:lnTo>
                <a:lnTo>
                  <a:pt x="62170" y="53240"/>
                </a:lnTo>
                <a:lnTo>
                  <a:pt x="62170" y="53250"/>
                </a:lnTo>
                <a:lnTo>
                  <a:pt x="62160" y="53250"/>
                </a:lnTo>
                <a:lnTo>
                  <a:pt x="62160" y="53260"/>
                </a:lnTo>
                <a:lnTo>
                  <a:pt x="62150" y="53260"/>
                </a:lnTo>
                <a:lnTo>
                  <a:pt x="62150" y="53270"/>
                </a:lnTo>
                <a:lnTo>
                  <a:pt x="62140" y="53270"/>
                </a:lnTo>
                <a:lnTo>
                  <a:pt x="62140" y="53280"/>
                </a:lnTo>
                <a:lnTo>
                  <a:pt x="62140" y="53290"/>
                </a:lnTo>
                <a:lnTo>
                  <a:pt x="62140" y="53300"/>
                </a:lnTo>
                <a:lnTo>
                  <a:pt x="62130" y="53300"/>
                </a:lnTo>
                <a:lnTo>
                  <a:pt x="62120" y="53300"/>
                </a:lnTo>
                <a:lnTo>
                  <a:pt x="62120" y="53310"/>
                </a:lnTo>
                <a:lnTo>
                  <a:pt x="62120" y="53320"/>
                </a:lnTo>
                <a:lnTo>
                  <a:pt x="62110" y="53320"/>
                </a:lnTo>
                <a:lnTo>
                  <a:pt x="62110" y="53330"/>
                </a:lnTo>
                <a:lnTo>
                  <a:pt x="62100" y="53330"/>
                </a:lnTo>
                <a:lnTo>
                  <a:pt x="62100" y="53340"/>
                </a:lnTo>
                <a:lnTo>
                  <a:pt x="62090" y="53340"/>
                </a:lnTo>
                <a:lnTo>
                  <a:pt x="62090" y="53350"/>
                </a:lnTo>
                <a:lnTo>
                  <a:pt x="62080" y="53350"/>
                </a:lnTo>
                <a:lnTo>
                  <a:pt x="62080" y="53360"/>
                </a:lnTo>
                <a:lnTo>
                  <a:pt x="62070" y="53360"/>
                </a:lnTo>
                <a:lnTo>
                  <a:pt x="62060" y="53360"/>
                </a:lnTo>
                <a:lnTo>
                  <a:pt x="62060" y="53370"/>
                </a:lnTo>
                <a:lnTo>
                  <a:pt x="62050" y="53370"/>
                </a:lnTo>
                <a:lnTo>
                  <a:pt x="62040" y="53370"/>
                </a:lnTo>
                <a:lnTo>
                  <a:pt x="62040" y="53380"/>
                </a:lnTo>
                <a:lnTo>
                  <a:pt x="62040" y="53390"/>
                </a:lnTo>
                <a:lnTo>
                  <a:pt x="62040" y="53400"/>
                </a:lnTo>
                <a:lnTo>
                  <a:pt x="62040" y="53410"/>
                </a:lnTo>
                <a:lnTo>
                  <a:pt x="62030" y="53410"/>
                </a:lnTo>
                <a:lnTo>
                  <a:pt x="62040" y="53410"/>
                </a:lnTo>
                <a:lnTo>
                  <a:pt x="62040" y="53420"/>
                </a:lnTo>
                <a:lnTo>
                  <a:pt x="62030" y="53420"/>
                </a:lnTo>
                <a:lnTo>
                  <a:pt x="62030" y="53430"/>
                </a:lnTo>
                <a:lnTo>
                  <a:pt x="62030" y="53440"/>
                </a:lnTo>
                <a:lnTo>
                  <a:pt x="62030" y="53450"/>
                </a:lnTo>
                <a:lnTo>
                  <a:pt x="62030" y="53460"/>
                </a:lnTo>
                <a:lnTo>
                  <a:pt x="62020" y="53460"/>
                </a:lnTo>
                <a:lnTo>
                  <a:pt x="62020" y="53470"/>
                </a:lnTo>
                <a:lnTo>
                  <a:pt x="62030" y="53470"/>
                </a:lnTo>
                <a:lnTo>
                  <a:pt x="62030" y="53480"/>
                </a:lnTo>
                <a:lnTo>
                  <a:pt x="62020" y="53480"/>
                </a:lnTo>
                <a:lnTo>
                  <a:pt x="62020" y="53470"/>
                </a:lnTo>
                <a:lnTo>
                  <a:pt x="62010" y="53470"/>
                </a:lnTo>
                <a:lnTo>
                  <a:pt x="62010" y="53460"/>
                </a:lnTo>
                <a:lnTo>
                  <a:pt x="62010" y="53450"/>
                </a:lnTo>
                <a:lnTo>
                  <a:pt x="62000" y="53450"/>
                </a:lnTo>
                <a:lnTo>
                  <a:pt x="62010" y="53450"/>
                </a:lnTo>
                <a:lnTo>
                  <a:pt x="62000" y="53440"/>
                </a:lnTo>
                <a:lnTo>
                  <a:pt x="62000" y="53430"/>
                </a:lnTo>
                <a:lnTo>
                  <a:pt x="62000" y="53420"/>
                </a:lnTo>
                <a:lnTo>
                  <a:pt x="62000" y="53410"/>
                </a:lnTo>
                <a:lnTo>
                  <a:pt x="62010" y="53410"/>
                </a:lnTo>
                <a:lnTo>
                  <a:pt x="62000" y="53410"/>
                </a:lnTo>
                <a:lnTo>
                  <a:pt x="62000" y="53400"/>
                </a:lnTo>
                <a:lnTo>
                  <a:pt x="61990" y="53400"/>
                </a:lnTo>
                <a:lnTo>
                  <a:pt x="61980" y="53400"/>
                </a:lnTo>
                <a:lnTo>
                  <a:pt x="61970" y="53400"/>
                </a:lnTo>
                <a:lnTo>
                  <a:pt x="61960" y="53400"/>
                </a:lnTo>
                <a:lnTo>
                  <a:pt x="61960" y="53410"/>
                </a:lnTo>
                <a:lnTo>
                  <a:pt x="61970" y="53410"/>
                </a:lnTo>
                <a:lnTo>
                  <a:pt x="61970" y="53420"/>
                </a:lnTo>
                <a:lnTo>
                  <a:pt x="61980" y="53420"/>
                </a:lnTo>
                <a:lnTo>
                  <a:pt x="61990" y="53420"/>
                </a:lnTo>
                <a:lnTo>
                  <a:pt x="61990" y="53430"/>
                </a:lnTo>
                <a:lnTo>
                  <a:pt x="61990" y="53440"/>
                </a:lnTo>
                <a:lnTo>
                  <a:pt x="61980" y="53440"/>
                </a:lnTo>
                <a:lnTo>
                  <a:pt x="61980" y="53430"/>
                </a:lnTo>
                <a:lnTo>
                  <a:pt x="61970" y="53430"/>
                </a:lnTo>
                <a:lnTo>
                  <a:pt x="61960" y="53430"/>
                </a:lnTo>
                <a:lnTo>
                  <a:pt x="61960" y="53420"/>
                </a:lnTo>
                <a:lnTo>
                  <a:pt x="61950" y="53420"/>
                </a:lnTo>
                <a:lnTo>
                  <a:pt x="61950" y="53410"/>
                </a:lnTo>
                <a:lnTo>
                  <a:pt x="61940" y="53410"/>
                </a:lnTo>
                <a:lnTo>
                  <a:pt x="61940" y="53400"/>
                </a:lnTo>
                <a:lnTo>
                  <a:pt x="61940" y="53390"/>
                </a:lnTo>
                <a:lnTo>
                  <a:pt x="61930" y="53390"/>
                </a:lnTo>
                <a:lnTo>
                  <a:pt x="61930" y="53380"/>
                </a:lnTo>
                <a:lnTo>
                  <a:pt x="61940" y="53380"/>
                </a:lnTo>
                <a:lnTo>
                  <a:pt x="61950" y="53380"/>
                </a:lnTo>
                <a:lnTo>
                  <a:pt x="61960" y="53380"/>
                </a:lnTo>
                <a:lnTo>
                  <a:pt x="61950" y="53380"/>
                </a:lnTo>
                <a:lnTo>
                  <a:pt x="61950" y="53370"/>
                </a:lnTo>
                <a:lnTo>
                  <a:pt x="61940" y="53370"/>
                </a:lnTo>
                <a:lnTo>
                  <a:pt x="61930" y="53370"/>
                </a:lnTo>
                <a:lnTo>
                  <a:pt x="61930" y="53360"/>
                </a:lnTo>
                <a:lnTo>
                  <a:pt x="61920" y="53360"/>
                </a:lnTo>
                <a:lnTo>
                  <a:pt x="61910" y="53360"/>
                </a:lnTo>
                <a:lnTo>
                  <a:pt x="61900" y="53360"/>
                </a:lnTo>
                <a:lnTo>
                  <a:pt x="61890" y="53360"/>
                </a:lnTo>
                <a:lnTo>
                  <a:pt x="61890" y="53350"/>
                </a:lnTo>
                <a:lnTo>
                  <a:pt x="61880" y="53350"/>
                </a:lnTo>
                <a:lnTo>
                  <a:pt x="61880" y="53340"/>
                </a:lnTo>
                <a:lnTo>
                  <a:pt x="61880" y="53330"/>
                </a:lnTo>
                <a:lnTo>
                  <a:pt x="61870" y="53330"/>
                </a:lnTo>
                <a:lnTo>
                  <a:pt x="61870" y="53320"/>
                </a:lnTo>
                <a:lnTo>
                  <a:pt x="61860" y="53320"/>
                </a:lnTo>
                <a:lnTo>
                  <a:pt x="61860" y="53310"/>
                </a:lnTo>
                <a:lnTo>
                  <a:pt x="61850" y="53310"/>
                </a:lnTo>
                <a:lnTo>
                  <a:pt x="61840" y="53300"/>
                </a:lnTo>
                <a:lnTo>
                  <a:pt x="61830" y="53300"/>
                </a:lnTo>
                <a:lnTo>
                  <a:pt x="61820" y="53300"/>
                </a:lnTo>
                <a:lnTo>
                  <a:pt x="61820" y="53290"/>
                </a:lnTo>
                <a:lnTo>
                  <a:pt x="61810" y="53280"/>
                </a:lnTo>
                <a:lnTo>
                  <a:pt x="61800" y="53280"/>
                </a:lnTo>
                <a:lnTo>
                  <a:pt x="61800" y="53270"/>
                </a:lnTo>
                <a:lnTo>
                  <a:pt x="61790" y="53270"/>
                </a:lnTo>
                <a:lnTo>
                  <a:pt x="61780" y="53270"/>
                </a:lnTo>
                <a:lnTo>
                  <a:pt x="61770" y="53270"/>
                </a:lnTo>
                <a:lnTo>
                  <a:pt x="61760" y="53270"/>
                </a:lnTo>
                <a:lnTo>
                  <a:pt x="61750" y="53270"/>
                </a:lnTo>
                <a:lnTo>
                  <a:pt x="61750" y="53260"/>
                </a:lnTo>
                <a:lnTo>
                  <a:pt x="61740" y="53260"/>
                </a:lnTo>
                <a:lnTo>
                  <a:pt x="61730" y="53260"/>
                </a:lnTo>
                <a:lnTo>
                  <a:pt x="61730" y="53250"/>
                </a:lnTo>
                <a:lnTo>
                  <a:pt x="61720" y="53250"/>
                </a:lnTo>
                <a:lnTo>
                  <a:pt x="61720" y="53240"/>
                </a:lnTo>
                <a:lnTo>
                  <a:pt x="61720" y="53230"/>
                </a:lnTo>
                <a:lnTo>
                  <a:pt x="61710" y="53230"/>
                </a:lnTo>
                <a:lnTo>
                  <a:pt x="61700" y="53230"/>
                </a:lnTo>
                <a:lnTo>
                  <a:pt x="61700" y="53220"/>
                </a:lnTo>
                <a:lnTo>
                  <a:pt x="61700" y="53210"/>
                </a:lnTo>
                <a:lnTo>
                  <a:pt x="61690" y="53210"/>
                </a:lnTo>
                <a:lnTo>
                  <a:pt x="61690" y="53220"/>
                </a:lnTo>
                <a:lnTo>
                  <a:pt x="61680" y="53220"/>
                </a:lnTo>
                <a:lnTo>
                  <a:pt x="61680" y="53230"/>
                </a:lnTo>
                <a:lnTo>
                  <a:pt x="61670" y="53230"/>
                </a:lnTo>
                <a:lnTo>
                  <a:pt x="61670" y="53240"/>
                </a:lnTo>
                <a:lnTo>
                  <a:pt x="61660" y="53240"/>
                </a:lnTo>
                <a:lnTo>
                  <a:pt x="61660" y="53230"/>
                </a:lnTo>
                <a:lnTo>
                  <a:pt x="61650" y="53230"/>
                </a:lnTo>
                <a:lnTo>
                  <a:pt x="61650" y="53220"/>
                </a:lnTo>
                <a:lnTo>
                  <a:pt x="61660" y="53220"/>
                </a:lnTo>
                <a:lnTo>
                  <a:pt x="61670" y="53220"/>
                </a:lnTo>
                <a:lnTo>
                  <a:pt x="61670" y="53210"/>
                </a:lnTo>
                <a:lnTo>
                  <a:pt x="61660" y="53210"/>
                </a:lnTo>
                <a:lnTo>
                  <a:pt x="61650" y="53210"/>
                </a:lnTo>
                <a:lnTo>
                  <a:pt x="61640" y="53210"/>
                </a:lnTo>
                <a:lnTo>
                  <a:pt x="61630" y="53210"/>
                </a:lnTo>
                <a:lnTo>
                  <a:pt x="61620" y="53210"/>
                </a:lnTo>
                <a:lnTo>
                  <a:pt x="61610" y="53210"/>
                </a:lnTo>
                <a:lnTo>
                  <a:pt x="61600" y="53210"/>
                </a:lnTo>
                <a:lnTo>
                  <a:pt x="61600" y="53220"/>
                </a:lnTo>
                <a:lnTo>
                  <a:pt x="61600" y="53230"/>
                </a:lnTo>
                <a:lnTo>
                  <a:pt x="61610" y="53230"/>
                </a:lnTo>
                <a:lnTo>
                  <a:pt x="61620" y="53230"/>
                </a:lnTo>
                <a:lnTo>
                  <a:pt x="61630" y="53240"/>
                </a:lnTo>
                <a:lnTo>
                  <a:pt x="61630" y="53250"/>
                </a:lnTo>
                <a:lnTo>
                  <a:pt x="61630" y="53260"/>
                </a:lnTo>
                <a:lnTo>
                  <a:pt x="61620" y="53260"/>
                </a:lnTo>
                <a:lnTo>
                  <a:pt x="61620" y="53270"/>
                </a:lnTo>
                <a:lnTo>
                  <a:pt x="61610" y="53270"/>
                </a:lnTo>
                <a:lnTo>
                  <a:pt x="61610" y="53260"/>
                </a:lnTo>
                <a:lnTo>
                  <a:pt x="61600" y="53260"/>
                </a:lnTo>
                <a:lnTo>
                  <a:pt x="61590" y="53250"/>
                </a:lnTo>
                <a:lnTo>
                  <a:pt x="61580" y="53250"/>
                </a:lnTo>
                <a:lnTo>
                  <a:pt x="61580" y="53240"/>
                </a:lnTo>
                <a:lnTo>
                  <a:pt x="61570" y="53240"/>
                </a:lnTo>
                <a:lnTo>
                  <a:pt x="61560" y="53240"/>
                </a:lnTo>
                <a:lnTo>
                  <a:pt x="61550" y="53240"/>
                </a:lnTo>
                <a:lnTo>
                  <a:pt x="61550" y="53250"/>
                </a:lnTo>
                <a:lnTo>
                  <a:pt x="61540" y="53250"/>
                </a:lnTo>
                <a:lnTo>
                  <a:pt x="61540" y="53260"/>
                </a:lnTo>
                <a:lnTo>
                  <a:pt x="61550" y="53260"/>
                </a:lnTo>
                <a:lnTo>
                  <a:pt x="61550" y="53270"/>
                </a:lnTo>
                <a:lnTo>
                  <a:pt x="61540" y="53270"/>
                </a:lnTo>
                <a:lnTo>
                  <a:pt x="61540" y="53280"/>
                </a:lnTo>
                <a:lnTo>
                  <a:pt x="61540" y="53270"/>
                </a:lnTo>
                <a:lnTo>
                  <a:pt x="61530" y="53260"/>
                </a:lnTo>
                <a:lnTo>
                  <a:pt x="61530" y="53250"/>
                </a:lnTo>
                <a:lnTo>
                  <a:pt x="61530" y="53240"/>
                </a:lnTo>
                <a:lnTo>
                  <a:pt x="61520" y="53240"/>
                </a:lnTo>
                <a:lnTo>
                  <a:pt x="61520" y="53250"/>
                </a:lnTo>
                <a:lnTo>
                  <a:pt x="61520" y="53260"/>
                </a:lnTo>
                <a:lnTo>
                  <a:pt x="61510" y="53260"/>
                </a:lnTo>
                <a:lnTo>
                  <a:pt x="61510" y="53250"/>
                </a:lnTo>
                <a:lnTo>
                  <a:pt x="61500" y="53250"/>
                </a:lnTo>
                <a:lnTo>
                  <a:pt x="61490" y="53240"/>
                </a:lnTo>
                <a:lnTo>
                  <a:pt x="61480" y="53240"/>
                </a:lnTo>
                <a:lnTo>
                  <a:pt x="61480" y="53230"/>
                </a:lnTo>
                <a:lnTo>
                  <a:pt x="61470" y="53230"/>
                </a:lnTo>
                <a:lnTo>
                  <a:pt x="61470" y="53220"/>
                </a:lnTo>
                <a:lnTo>
                  <a:pt x="61470" y="53210"/>
                </a:lnTo>
                <a:lnTo>
                  <a:pt x="61470" y="53220"/>
                </a:lnTo>
                <a:lnTo>
                  <a:pt x="61460" y="53220"/>
                </a:lnTo>
                <a:lnTo>
                  <a:pt x="61450" y="53220"/>
                </a:lnTo>
                <a:lnTo>
                  <a:pt x="61440" y="53220"/>
                </a:lnTo>
                <a:lnTo>
                  <a:pt x="61430" y="53220"/>
                </a:lnTo>
                <a:lnTo>
                  <a:pt x="61430" y="53230"/>
                </a:lnTo>
                <a:lnTo>
                  <a:pt x="61420" y="53230"/>
                </a:lnTo>
                <a:lnTo>
                  <a:pt x="61410" y="53230"/>
                </a:lnTo>
                <a:lnTo>
                  <a:pt x="61410" y="53240"/>
                </a:lnTo>
                <a:lnTo>
                  <a:pt x="61410" y="53230"/>
                </a:lnTo>
                <a:lnTo>
                  <a:pt x="61400" y="53230"/>
                </a:lnTo>
                <a:lnTo>
                  <a:pt x="61400" y="53220"/>
                </a:lnTo>
                <a:lnTo>
                  <a:pt x="61410" y="53220"/>
                </a:lnTo>
                <a:lnTo>
                  <a:pt x="61410" y="53210"/>
                </a:lnTo>
                <a:lnTo>
                  <a:pt x="61400" y="53210"/>
                </a:lnTo>
                <a:lnTo>
                  <a:pt x="61390" y="53200"/>
                </a:lnTo>
                <a:lnTo>
                  <a:pt x="61390" y="53210"/>
                </a:lnTo>
                <a:lnTo>
                  <a:pt x="61390" y="53200"/>
                </a:lnTo>
                <a:lnTo>
                  <a:pt x="61380" y="53200"/>
                </a:lnTo>
                <a:lnTo>
                  <a:pt x="61380" y="53210"/>
                </a:lnTo>
                <a:lnTo>
                  <a:pt x="61370" y="53210"/>
                </a:lnTo>
                <a:lnTo>
                  <a:pt x="61360" y="53210"/>
                </a:lnTo>
                <a:lnTo>
                  <a:pt x="61360" y="53220"/>
                </a:lnTo>
                <a:lnTo>
                  <a:pt x="61350" y="53220"/>
                </a:lnTo>
                <a:lnTo>
                  <a:pt x="61350" y="53230"/>
                </a:lnTo>
                <a:lnTo>
                  <a:pt x="61340" y="53230"/>
                </a:lnTo>
                <a:lnTo>
                  <a:pt x="61340" y="53240"/>
                </a:lnTo>
                <a:lnTo>
                  <a:pt x="61330" y="53240"/>
                </a:lnTo>
                <a:lnTo>
                  <a:pt x="61320" y="53240"/>
                </a:lnTo>
                <a:lnTo>
                  <a:pt x="61320" y="53230"/>
                </a:lnTo>
                <a:lnTo>
                  <a:pt x="61310" y="53220"/>
                </a:lnTo>
                <a:lnTo>
                  <a:pt x="61300" y="53210"/>
                </a:lnTo>
                <a:lnTo>
                  <a:pt x="61290" y="53200"/>
                </a:lnTo>
                <a:lnTo>
                  <a:pt x="61280" y="53200"/>
                </a:lnTo>
                <a:lnTo>
                  <a:pt x="61270" y="53190"/>
                </a:lnTo>
                <a:lnTo>
                  <a:pt x="61260" y="53190"/>
                </a:lnTo>
                <a:lnTo>
                  <a:pt x="61260" y="53200"/>
                </a:lnTo>
                <a:lnTo>
                  <a:pt x="61250" y="53200"/>
                </a:lnTo>
                <a:lnTo>
                  <a:pt x="61240" y="53200"/>
                </a:lnTo>
                <a:lnTo>
                  <a:pt x="61240" y="53190"/>
                </a:lnTo>
                <a:lnTo>
                  <a:pt x="61230" y="53180"/>
                </a:lnTo>
                <a:lnTo>
                  <a:pt x="61220" y="53180"/>
                </a:lnTo>
                <a:lnTo>
                  <a:pt x="61210" y="53180"/>
                </a:lnTo>
                <a:lnTo>
                  <a:pt x="61200" y="53180"/>
                </a:lnTo>
                <a:lnTo>
                  <a:pt x="61190" y="53180"/>
                </a:lnTo>
                <a:lnTo>
                  <a:pt x="61180" y="53180"/>
                </a:lnTo>
                <a:lnTo>
                  <a:pt x="61180" y="53190"/>
                </a:lnTo>
                <a:lnTo>
                  <a:pt x="61170" y="53190"/>
                </a:lnTo>
                <a:lnTo>
                  <a:pt x="61160" y="53190"/>
                </a:lnTo>
                <a:lnTo>
                  <a:pt x="61160" y="53180"/>
                </a:lnTo>
                <a:lnTo>
                  <a:pt x="61150" y="53180"/>
                </a:lnTo>
                <a:lnTo>
                  <a:pt x="61150" y="53170"/>
                </a:lnTo>
                <a:lnTo>
                  <a:pt x="61150" y="53160"/>
                </a:lnTo>
                <a:lnTo>
                  <a:pt x="61140" y="53160"/>
                </a:lnTo>
                <a:lnTo>
                  <a:pt x="61140" y="53150"/>
                </a:lnTo>
                <a:lnTo>
                  <a:pt x="61130" y="53150"/>
                </a:lnTo>
                <a:lnTo>
                  <a:pt x="61120" y="53150"/>
                </a:lnTo>
                <a:lnTo>
                  <a:pt x="61110" y="53140"/>
                </a:lnTo>
                <a:lnTo>
                  <a:pt x="61100" y="53140"/>
                </a:lnTo>
                <a:lnTo>
                  <a:pt x="61090" y="53140"/>
                </a:lnTo>
                <a:lnTo>
                  <a:pt x="61080" y="53140"/>
                </a:lnTo>
                <a:lnTo>
                  <a:pt x="61070" y="53140"/>
                </a:lnTo>
                <a:lnTo>
                  <a:pt x="61060" y="53140"/>
                </a:lnTo>
                <a:lnTo>
                  <a:pt x="61050" y="53140"/>
                </a:lnTo>
                <a:lnTo>
                  <a:pt x="61040" y="53140"/>
                </a:lnTo>
                <a:lnTo>
                  <a:pt x="61020" y="53140"/>
                </a:lnTo>
                <a:lnTo>
                  <a:pt x="61010" y="53130"/>
                </a:lnTo>
                <a:lnTo>
                  <a:pt x="61000" y="53130"/>
                </a:lnTo>
                <a:lnTo>
                  <a:pt x="61000" y="53120"/>
                </a:lnTo>
                <a:lnTo>
                  <a:pt x="60990" y="53110"/>
                </a:lnTo>
                <a:lnTo>
                  <a:pt x="60990" y="53100"/>
                </a:lnTo>
                <a:lnTo>
                  <a:pt x="60980" y="53100"/>
                </a:lnTo>
                <a:lnTo>
                  <a:pt x="60970" y="53090"/>
                </a:lnTo>
                <a:lnTo>
                  <a:pt x="60960" y="53090"/>
                </a:lnTo>
                <a:lnTo>
                  <a:pt x="60950" y="53090"/>
                </a:lnTo>
                <a:lnTo>
                  <a:pt x="60950" y="53100"/>
                </a:lnTo>
                <a:lnTo>
                  <a:pt x="60940" y="53100"/>
                </a:lnTo>
                <a:lnTo>
                  <a:pt x="60930" y="53100"/>
                </a:lnTo>
                <a:lnTo>
                  <a:pt x="60920" y="53100"/>
                </a:lnTo>
                <a:lnTo>
                  <a:pt x="60920" y="53110"/>
                </a:lnTo>
                <a:lnTo>
                  <a:pt x="60910" y="53110"/>
                </a:lnTo>
                <a:lnTo>
                  <a:pt x="60910" y="53120"/>
                </a:lnTo>
                <a:lnTo>
                  <a:pt x="60900" y="53120"/>
                </a:lnTo>
                <a:lnTo>
                  <a:pt x="60890" y="53120"/>
                </a:lnTo>
                <a:lnTo>
                  <a:pt x="60890" y="53110"/>
                </a:lnTo>
                <a:lnTo>
                  <a:pt x="60900" y="53110"/>
                </a:lnTo>
                <a:lnTo>
                  <a:pt x="60900" y="53100"/>
                </a:lnTo>
                <a:lnTo>
                  <a:pt x="60890" y="53100"/>
                </a:lnTo>
                <a:lnTo>
                  <a:pt x="60880" y="53100"/>
                </a:lnTo>
                <a:lnTo>
                  <a:pt x="60870" y="53100"/>
                </a:lnTo>
                <a:lnTo>
                  <a:pt x="60870" y="53110"/>
                </a:lnTo>
                <a:lnTo>
                  <a:pt x="60870" y="53120"/>
                </a:lnTo>
                <a:lnTo>
                  <a:pt x="60880" y="53120"/>
                </a:lnTo>
                <a:lnTo>
                  <a:pt x="60880" y="53130"/>
                </a:lnTo>
                <a:lnTo>
                  <a:pt x="60870" y="53130"/>
                </a:lnTo>
                <a:lnTo>
                  <a:pt x="60870" y="53140"/>
                </a:lnTo>
                <a:lnTo>
                  <a:pt x="60860" y="53140"/>
                </a:lnTo>
                <a:lnTo>
                  <a:pt x="60860" y="53150"/>
                </a:lnTo>
                <a:lnTo>
                  <a:pt x="60850" y="53150"/>
                </a:lnTo>
                <a:lnTo>
                  <a:pt x="60840" y="53150"/>
                </a:lnTo>
                <a:lnTo>
                  <a:pt x="60840" y="53140"/>
                </a:lnTo>
                <a:lnTo>
                  <a:pt x="60840" y="53130"/>
                </a:lnTo>
                <a:lnTo>
                  <a:pt x="60840" y="53120"/>
                </a:lnTo>
                <a:lnTo>
                  <a:pt x="60830" y="53120"/>
                </a:lnTo>
                <a:lnTo>
                  <a:pt x="60820" y="53120"/>
                </a:lnTo>
                <a:lnTo>
                  <a:pt x="60810" y="53120"/>
                </a:lnTo>
                <a:lnTo>
                  <a:pt x="60800" y="53130"/>
                </a:lnTo>
                <a:lnTo>
                  <a:pt x="60790" y="53120"/>
                </a:lnTo>
                <a:lnTo>
                  <a:pt x="60780" y="53130"/>
                </a:lnTo>
                <a:lnTo>
                  <a:pt x="60780" y="53140"/>
                </a:lnTo>
                <a:lnTo>
                  <a:pt x="60780" y="53150"/>
                </a:lnTo>
                <a:lnTo>
                  <a:pt x="60780" y="53160"/>
                </a:lnTo>
                <a:lnTo>
                  <a:pt x="60780" y="53170"/>
                </a:lnTo>
                <a:lnTo>
                  <a:pt x="60780" y="53180"/>
                </a:lnTo>
                <a:lnTo>
                  <a:pt x="60770" y="53180"/>
                </a:lnTo>
                <a:lnTo>
                  <a:pt x="60770" y="53190"/>
                </a:lnTo>
                <a:lnTo>
                  <a:pt x="60760" y="53190"/>
                </a:lnTo>
                <a:lnTo>
                  <a:pt x="60750" y="53180"/>
                </a:lnTo>
                <a:lnTo>
                  <a:pt x="60740" y="53180"/>
                </a:lnTo>
                <a:lnTo>
                  <a:pt x="60730" y="53180"/>
                </a:lnTo>
                <a:lnTo>
                  <a:pt x="60730" y="53190"/>
                </a:lnTo>
                <a:lnTo>
                  <a:pt x="60720" y="53190"/>
                </a:lnTo>
                <a:lnTo>
                  <a:pt x="60720" y="53180"/>
                </a:lnTo>
                <a:lnTo>
                  <a:pt x="60710" y="53180"/>
                </a:lnTo>
                <a:lnTo>
                  <a:pt x="60710" y="53190"/>
                </a:lnTo>
                <a:lnTo>
                  <a:pt x="60700" y="53190"/>
                </a:lnTo>
                <a:lnTo>
                  <a:pt x="60700" y="53200"/>
                </a:lnTo>
                <a:lnTo>
                  <a:pt x="60710" y="53200"/>
                </a:lnTo>
                <a:lnTo>
                  <a:pt x="60710" y="53210"/>
                </a:lnTo>
                <a:lnTo>
                  <a:pt x="60720" y="53210"/>
                </a:lnTo>
                <a:lnTo>
                  <a:pt x="60720" y="53220"/>
                </a:lnTo>
                <a:lnTo>
                  <a:pt x="60730" y="53220"/>
                </a:lnTo>
                <a:lnTo>
                  <a:pt x="60730" y="53230"/>
                </a:lnTo>
                <a:lnTo>
                  <a:pt x="60720" y="53230"/>
                </a:lnTo>
                <a:lnTo>
                  <a:pt x="60710" y="53220"/>
                </a:lnTo>
                <a:lnTo>
                  <a:pt x="60700" y="53220"/>
                </a:lnTo>
                <a:lnTo>
                  <a:pt x="60690" y="53220"/>
                </a:lnTo>
                <a:lnTo>
                  <a:pt x="60680" y="53220"/>
                </a:lnTo>
                <a:lnTo>
                  <a:pt x="60670" y="53220"/>
                </a:lnTo>
                <a:lnTo>
                  <a:pt x="60660" y="53220"/>
                </a:lnTo>
                <a:lnTo>
                  <a:pt x="60650" y="53220"/>
                </a:lnTo>
                <a:lnTo>
                  <a:pt x="60650" y="53230"/>
                </a:lnTo>
                <a:lnTo>
                  <a:pt x="60650" y="53240"/>
                </a:lnTo>
                <a:lnTo>
                  <a:pt x="60650" y="53230"/>
                </a:lnTo>
                <a:lnTo>
                  <a:pt x="60640" y="53230"/>
                </a:lnTo>
                <a:lnTo>
                  <a:pt x="60640" y="53220"/>
                </a:lnTo>
                <a:lnTo>
                  <a:pt x="60640" y="53210"/>
                </a:lnTo>
                <a:lnTo>
                  <a:pt x="60640" y="53200"/>
                </a:lnTo>
                <a:lnTo>
                  <a:pt x="60640" y="53190"/>
                </a:lnTo>
                <a:lnTo>
                  <a:pt x="60650" y="53180"/>
                </a:lnTo>
                <a:lnTo>
                  <a:pt x="60640" y="53180"/>
                </a:lnTo>
                <a:lnTo>
                  <a:pt x="60630" y="53180"/>
                </a:lnTo>
                <a:lnTo>
                  <a:pt x="60640" y="53190"/>
                </a:lnTo>
                <a:lnTo>
                  <a:pt x="60640" y="53200"/>
                </a:lnTo>
                <a:lnTo>
                  <a:pt x="60630" y="53200"/>
                </a:lnTo>
                <a:lnTo>
                  <a:pt x="60630" y="53190"/>
                </a:lnTo>
                <a:lnTo>
                  <a:pt x="60620" y="53190"/>
                </a:lnTo>
                <a:lnTo>
                  <a:pt x="60610" y="53180"/>
                </a:lnTo>
                <a:lnTo>
                  <a:pt x="60610" y="53170"/>
                </a:lnTo>
                <a:lnTo>
                  <a:pt x="60600" y="53170"/>
                </a:lnTo>
                <a:lnTo>
                  <a:pt x="60590" y="53170"/>
                </a:lnTo>
                <a:lnTo>
                  <a:pt x="60580" y="53170"/>
                </a:lnTo>
                <a:lnTo>
                  <a:pt x="60580" y="53160"/>
                </a:lnTo>
                <a:lnTo>
                  <a:pt x="60570" y="53160"/>
                </a:lnTo>
                <a:lnTo>
                  <a:pt x="60570" y="53150"/>
                </a:lnTo>
                <a:lnTo>
                  <a:pt x="60570" y="53140"/>
                </a:lnTo>
                <a:lnTo>
                  <a:pt x="60560" y="53130"/>
                </a:lnTo>
                <a:lnTo>
                  <a:pt x="60550" y="53130"/>
                </a:lnTo>
                <a:lnTo>
                  <a:pt x="60540" y="53130"/>
                </a:lnTo>
                <a:lnTo>
                  <a:pt x="60530" y="53130"/>
                </a:lnTo>
                <a:lnTo>
                  <a:pt x="60530" y="53120"/>
                </a:lnTo>
                <a:lnTo>
                  <a:pt x="60530" y="53110"/>
                </a:lnTo>
                <a:lnTo>
                  <a:pt x="60530" y="53100"/>
                </a:lnTo>
                <a:lnTo>
                  <a:pt x="60540" y="53100"/>
                </a:lnTo>
                <a:lnTo>
                  <a:pt x="60550" y="53100"/>
                </a:lnTo>
                <a:lnTo>
                  <a:pt x="60560" y="53100"/>
                </a:lnTo>
                <a:lnTo>
                  <a:pt x="60560" y="53110"/>
                </a:lnTo>
                <a:lnTo>
                  <a:pt x="60560" y="53100"/>
                </a:lnTo>
                <a:lnTo>
                  <a:pt x="60560" y="53090"/>
                </a:lnTo>
                <a:lnTo>
                  <a:pt x="60550" y="53080"/>
                </a:lnTo>
                <a:lnTo>
                  <a:pt x="60550" y="53070"/>
                </a:lnTo>
                <a:lnTo>
                  <a:pt x="60540" y="53070"/>
                </a:lnTo>
                <a:lnTo>
                  <a:pt x="60540" y="53080"/>
                </a:lnTo>
                <a:lnTo>
                  <a:pt x="60530" y="53080"/>
                </a:lnTo>
                <a:lnTo>
                  <a:pt x="60520" y="53080"/>
                </a:lnTo>
                <a:lnTo>
                  <a:pt x="60510" y="53080"/>
                </a:lnTo>
                <a:lnTo>
                  <a:pt x="60500" y="53080"/>
                </a:lnTo>
                <a:lnTo>
                  <a:pt x="60500" y="53090"/>
                </a:lnTo>
                <a:lnTo>
                  <a:pt x="60490" y="53090"/>
                </a:lnTo>
                <a:lnTo>
                  <a:pt x="60490" y="53080"/>
                </a:lnTo>
                <a:lnTo>
                  <a:pt x="60480" y="53080"/>
                </a:lnTo>
                <a:lnTo>
                  <a:pt x="60470" y="53070"/>
                </a:lnTo>
                <a:lnTo>
                  <a:pt x="60470" y="53060"/>
                </a:lnTo>
                <a:lnTo>
                  <a:pt x="60460" y="53060"/>
                </a:lnTo>
                <a:lnTo>
                  <a:pt x="60460" y="53050"/>
                </a:lnTo>
                <a:lnTo>
                  <a:pt x="60450" y="53040"/>
                </a:lnTo>
                <a:lnTo>
                  <a:pt x="60440" y="53040"/>
                </a:lnTo>
                <a:lnTo>
                  <a:pt x="60430" y="53040"/>
                </a:lnTo>
                <a:lnTo>
                  <a:pt x="60420" y="53040"/>
                </a:lnTo>
                <a:lnTo>
                  <a:pt x="60430" y="53030"/>
                </a:lnTo>
                <a:lnTo>
                  <a:pt x="60430" y="53020"/>
                </a:lnTo>
                <a:lnTo>
                  <a:pt x="60430" y="53010"/>
                </a:lnTo>
                <a:lnTo>
                  <a:pt x="60420" y="53010"/>
                </a:lnTo>
                <a:lnTo>
                  <a:pt x="60410" y="53000"/>
                </a:lnTo>
                <a:lnTo>
                  <a:pt x="60400" y="53000"/>
                </a:lnTo>
                <a:lnTo>
                  <a:pt x="60390" y="53000"/>
                </a:lnTo>
                <a:lnTo>
                  <a:pt x="60380" y="53000"/>
                </a:lnTo>
                <a:lnTo>
                  <a:pt x="60380" y="52990"/>
                </a:lnTo>
                <a:lnTo>
                  <a:pt x="60370" y="52980"/>
                </a:lnTo>
                <a:lnTo>
                  <a:pt x="60360" y="52980"/>
                </a:lnTo>
                <a:lnTo>
                  <a:pt x="60360" y="52970"/>
                </a:lnTo>
                <a:lnTo>
                  <a:pt x="60350" y="52970"/>
                </a:lnTo>
                <a:lnTo>
                  <a:pt x="60350" y="52960"/>
                </a:lnTo>
                <a:lnTo>
                  <a:pt x="60340" y="52950"/>
                </a:lnTo>
                <a:lnTo>
                  <a:pt x="60330" y="52950"/>
                </a:lnTo>
                <a:lnTo>
                  <a:pt x="60330" y="52960"/>
                </a:lnTo>
                <a:lnTo>
                  <a:pt x="60320" y="52960"/>
                </a:lnTo>
                <a:lnTo>
                  <a:pt x="60310" y="52960"/>
                </a:lnTo>
                <a:lnTo>
                  <a:pt x="60310" y="52950"/>
                </a:lnTo>
                <a:lnTo>
                  <a:pt x="60310" y="52940"/>
                </a:lnTo>
                <a:lnTo>
                  <a:pt x="60300" y="52940"/>
                </a:lnTo>
                <a:lnTo>
                  <a:pt x="60300" y="52930"/>
                </a:lnTo>
                <a:lnTo>
                  <a:pt x="60290" y="52930"/>
                </a:lnTo>
                <a:lnTo>
                  <a:pt x="60290" y="52920"/>
                </a:lnTo>
                <a:lnTo>
                  <a:pt x="60280" y="52920"/>
                </a:lnTo>
                <a:lnTo>
                  <a:pt x="60280" y="52910"/>
                </a:lnTo>
                <a:lnTo>
                  <a:pt x="60270" y="52910"/>
                </a:lnTo>
                <a:lnTo>
                  <a:pt x="60270" y="52900"/>
                </a:lnTo>
                <a:lnTo>
                  <a:pt x="60260" y="52890"/>
                </a:lnTo>
                <a:lnTo>
                  <a:pt x="60260" y="52880"/>
                </a:lnTo>
                <a:lnTo>
                  <a:pt x="60250" y="52880"/>
                </a:lnTo>
                <a:lnTo>
                  <a:pt x="60250" y="52870"/>
                </a:lnTo>
                <a:lnTo>
                  <a:pt x="60240" y="52860"/>
                </a:lnTo>
                <a:lnTo>
                  <a:pt x="60240" y="52850"/>
                </a:lnTo>
                <a:lnTo>
                  <a:pt x="60240" y="52840"/>
                </a:lnTo>
                <a:lnTo>
                  <a:pt x="60240" y="52830"/>
                </a:lnTo>
                <a:lnTo>
                  <a:pt x="60250" y="52820"/>
                </a:lnTo>
                <a:lnTo>
                  <a:pt x="60250" y="52810"/>
                </a:lnTo>
                <a:lnTo>
                  <a:pt x="60250" y="52800"/>
                </a:lnTo>
                <a:lnTo>
                  <a:pt x="60240" y="52800"/>
                </a:lnTo>
                <a:lnTo>
                  <a:pt x="60240" y="52790"/>
                </a:lnTo>
                <a:lnTo>
                  <a:pt x="60250" y="52790"/>
                </a:lnTo>
                <a:lnTo>
                  <a:pt x="60250" y="52780"/>
                </a:lnTo>
                <a:lnTo>
                  <a:pt x="60240" y="52780"/>
                </a:lnTo>
                <a:lnTo>
                  <a:pt x="60230" y="52770"/>
                </a:lnTo>
                <a:lnTo>
                  <a:pt x="60220" y="52770"/>
                </a:lnTo>
                <a:lnTo>
                  <a:pt x="60210" y="52770"/>
                </a:lnTo>
                <a:lnTo>
                  <a:pt x="60200" y="52770"/>
                </a:lnTo>
                <a:lnTo>
                  <a:pt x="60190" y="52770"/>
                </a:lnTo>
                <a:lnTo>
                  <a:pt x="60190" y="52760"/>
                </a:lnTo>
                <a:lnTo>
                  <a:pt x="60150" y="52730"/>
                </a:lnTo>
                <a:lnTo>
                  <a:pt x="60140" y="52700"/>
                </a:lnTo>
                <a:lnTo>
                  <a:pt x="60110" y="52680"/>
                </a:lnTo>
                <a:lnTo>
                  <a:pt x="60090" y="52660"/>
                </a:lnTo>
                <a:lnTo>
                  <a:pt x="60070" y="52650"/>
                </a:lnTo>
                <a:lnTo>
                  <a:pt x="60010" y="52620"/>
                </a:lnTo>
                <a:lnTo>
                  <a:pt x="59970" y="52620"/>
                </a:lnTo>
                <a:lnTo>
                  <a:pt x="59940" y="52610"/>
                </a:lnTo>
                <a:lnTo>
                  <a:pt x="59880" y="52600"/>
                </a:lnTo>
                <a:lnTo>
                  <a:pt x="59850" y="52590"/>
                </a:lnTo>
                <a:lnTo>
                  <a:pt x="59820" y="52580"/>
                </a:lnTo>
                <a:lnTo>
                  <a:pt x="59790" y="52560"/>
                </a:lnTo>
                <a:lnTo>
                  <a:pt x="59760" y="52540"/>
                </a:lnTo>
                <a:lnTo>
                  <a:pt x="59740" y="52520"/>
                </a:lnTo>
                <a:lnTo>
                  <a:pt x="59720" y="52500"/>
                </a:lnTo>
                <a:lnTo>
                  <a:pt x="59660" y="52400"/>
                </a:lnTo>
                <a:lnTo>
                  <a:pt x="59610" y="52310"/>
                </a:lnTo>
                <a:lnTo>
                  <a:pt x="59580" y="52270"/>
                </a:lnTo>
                <a:lnTo>
                  <a:pt x="59510" y="52170"/>
                </a:lnTo>
                <a:lnTo>
                  <a:pt x="59420" y="52050"/>
                </a:lnTo>
                <a:lnTo>
                  <a:pt x="59400" y="52020"/>
                </a:lnTo>
                <a:lnTo>
                  <a:pt x="59360" y="51960"/>
                </a:lnTo>
                <a:lnTo>
                  <a:pt x="59340" y="51920"/>
                </a:lnTo>
                <a:lnTo>
                  <a:pt x="59320" y="51900"/>
                </a:lnTo>
                <a:lnTo>
                  <a:pt x="59310" y="51900"/>
                </a:lnTo>
                <a:lnTo>
                  <a:pt x="59280" y="51900"/>
                </a:lnTo>
                <a:lnTo>
                  <a:pt x="59260" y="51890"/>
                </a:lnTo>
                <a:lnTo>
                  <a:pt x="59240" y="51890"/>
                </a:lnTo>
                <a:lnTo>
                  <a:pt x="59230" y="51870"/>
                </a:lnTo>
                <a:lnTo>
                  <a:pt x="59200" y="51830"/>
                </a:lnTo>
                <a:lnTo>
                  <a:pt x="59180" y="51800"/>
                </a:lnTo>
                <a:lnTo>
                  <a:pt x="59160" y="51780"/>
                </a:lnTo>
                <a:lnTo>
                  <a:pt x="59140" y="51780"/>
                </a:lnTo>
                <a:lnTo>
                  <a:pt x="59110" y="51780"/>
                </a:lnTo>
                <a:lnTo>
                  <a:pt x="59070" y="51770"/>
                </a:lnTo>
                <a:lnTo>
                  <a:pt x="59050" y="51760"/>
                </a:lnTo>
                <a:lnTo>
                  <a:pt x="59030" y="51740"/>
                </a:lnTo>
                <a:lnTo>
                  <a:pt x="59020" y="51720"/>
                </a:lnTo>
                <a:lnTo>
                  <a:pt x="58990" y="51690"/>
                </a:lnTo>
                <a:lnTo>
                  <a:pt x="58990" y="51680"/>
                </a:lnTo>
                <a:lnTo>
                  <a:pt x="58970" y="51670"/>
                </a:lnTo>
                <a:lnTo>
                  <a:pt x="58930" y="51670"/>
                </a:lnTo>
                <a:lnTo>
                  <a:pt x="58900" y="51660"/>
                </a:lnTo>
                <a:lnTo>
                  <a:pt x="58840" y="51640"/>
                </a:lnTo>
                <a:lnTo>
                  <a:pt x="58780" y="51630"/>
                </a:lnTo>
                <a:lnTo>
                  <a:pt x="58740" y="51610"/>
                </a:lnTo>
                <a:lnTo>
                  <a:pt x="58710" y="51590"/>
                </a:lnTo>
                <a:lnTo>
                  <a:pt x="58690" y="51580"/>
                </a:lnTo>
                <a:lnTo>
                  <a:pt x="58670" y="51560"/>
                </a:lnTo>
                <a:lnTo>
                  <a:pt x="58630" y="51510"/>
                </a:lnTo>
                <a:lnTo>
                  <a:pt x="58600" y="51490"/>
                </a:lnTo>
                <a:lnTo>
                  <a:pt x="58590" y="51460"/>
                </a:lnTo>
                <a:lnTo>
                  <a:pt x="58580" y="51430"/>
                </a:lnTo>
                <a:lnTo>
                  <a:pt x="58570" y="51420"/>
                </a:lnTo>
                <a:lnTo>
                  <a:pt x="58540" y="51420"/>
                </a:lnTo>
                <a:lnTo>
                  <a:pt x="58520" y="51420"/>
                </a:lnTo>
                <a:lnTo>
                  <a:pt x="58490" y="51400"/>
                </a:lnTo>
                <a:lnTo>
                  <a:pt x="58470" y="51390"/>
                </a:lnTo>
                <a:lnTo>
                  <a:pt x="58450" y="51370"/>
                </a:lnTo>
                <a:lnTo>
                  <a:pt x="58410" y="51350"/>
                </a:lnTo>
                <a:lnTo>
                  <a:pt x="58350" y="51300"/>
                </a:lnTo>
                <a:lnTo>
                  <a:pt x="58290" y="51250"/>
                </a:lnTo>
                <a:lnTo>
                  <a:pt x="58220" y="51180"/>
                </a:lnTo>
                <a:lnTo>
                  <a:pt x="58160" y="51120"/>
                </a:lnTo>
                <a:lnTo>
                  <a:pt x="58120" y="51100"/>
                </a:lnTo>
                <a:lnTo>
                  <a:pt x="58100" y="51090"/>
                </a:lnTo>
                <a:lnTo>
                  <a:pt x="58060" y="51070"/>
                </a:lnTo>
                <a:lnTo>
                  <a:pt x="58040" y="51060"/>
                </a:lnTo>
                <a:lnTo>
                  <a:pt x="58000" y="51060"/>
                </a:lnTo>
                <a:lnTo>
                  <a:pt x="57980" y="51050"/>
                </a:lnTo>
                <a:lnTo>
                  <a:pt x="57920" y="51040"/>
                </a:lnTo>
                <a:lnTo>
                  <a:pt x="57880" y="51020"/>
                </a:lnTo>
                <a:lnTo>
                  <a:pt x="57870" y="51010"/>
                </a:lnTo>
                <a:lnTo>
                  <a:pt x="57830" y="50980"/>
                </a:lnTo>
                <a:lnTo>
                  <a:pt x="57790" y="50940"/>
                </a:lnTo>
                <a:lnTo>
                  <a:pt x="57740" y="50920"/>
                </a:lnTo>
                <a:lnTo>
                  <a:pt x="57670" y="50880"/>
                </a:lnTo>
                <a:lnTo>
                  <a:pt x="57610" y="50850"/>
                </a:lnTo>
                <a:lnTo>
                  <a:pt x="57570" y="50820"/>
                </a:lnTo>
                <a:lnTo>
                  <a:pt x="57520" y="50780"/>
                </a:lnTo>
                <a:lnTo>
                  <a:pt x="57440" y="50720"/>
                </a:lnTo>
                <a:lnTo>
                  <a:pt x="57410" y="50710"/>
                </a:lnTo>
                <a:lnTo>
                  <a:pt x="57370" y="50680"/>
                </a:lnTo>
                <a:lnTo>
                  <a:pt x="57350" y="50650"/>
                </a:lnTo>
                <a:lnTo>
                  <a:pt x="57320" y="50630"/>
                </a:lnTo>
                <a:lnTo>
                  <a:pt x="57300" y="50620"/>
                </a:lnTo>
                <a:lnTo>
                  <a:pt x="57280" y="50620"/>
                </a:lnTo>
                <a:lnTo>
                  <a:pt x="57270" y="50620"/>
                </a:lnTo>
                <a:lnTo>
                  <a:pt x="57240" y="50610"/>
                </a:lnTo>
                <a:lnTo>
                  <a:pt x="57180" y="50580"/>
                </a:lnTo>
                <a:lnTo>
                  <a:pt x="57150" y="50560"/>
                </a:lnTo>
                <a:lnTo>
                  <a:pt x="57100" y="50550"/>
                </a:lnTo>
                <a:lnTo>
                  <a:pt x="57060" y="50540"/>
                </a:lnTo>
                <a:lnTo>
                  <a:pt x="57030" y="50530"/>
                </a:lnTo>
                <a:lnTo>
                  <a:pt x="57020" y="50520"/>
                </a:lnTo>
                <a:lnTo>
                  <a:pt x="56940" y="50480"/>
                </a:lnTo>
                <a:lnTo>
                  <a:pt x="56900" y="50470"/>
                </a:lnTo>
                <a:lnTo>
                  <a:pt x="56900" y="50460"/>
                </a:lnTo>
                <a:lnTo>
                  <a:pt x="56880" y="50450"/>
                </a:lnTo>
                <a:lnTo>
                  <a:pt x="56870" y="50440"/>
                </a:lnTo>
                <a:lnTo>
                  <a:pt x="56860" y="50430"/>
                </a:lnTo>
                <a:lnTo>
                  <a:pt x="56830" y="50410"/>
                </a:lnTo>
                <a:lnTo>
                  <a:pt x="56820" y="50400"/>
                </a:lnTo>
                <a:lnTo>
                  <a:pt x="56810" y="50380"/>
                </a:lnTo>
                <a:lnTo>
                  <a:pt x="56800" y="50370"/>
                </a:lnTo>
                <a:lnTo>
                  <a:pt x="56780" y="50370"/>
                </a:lnTo>
                <a:lnTo>
                  <a:pt x="56750" y="50360"/>
                </a:lnTo>
                <a:lnTo>
                  <a:pt x="56730" y="50350"/>
                </a:lnTo>
                <a:lnTo>
                  <a:pt x="56700" y="50350"/>
                </a:lnTo>
                <a:lnTo>
                  <a:pt x="56660" y="50360"/>
                </a:lnTo>
                <a:lnTo>
                  <a:pt x="56620" y="50360"/>
                </a:lnTo>
                <a:lnTo>
                  <a:pt x="56610" y="50370"/>
                </a:lnTo>
                <a:lnTo>
                  <a:pt x="56590" y="50370"/>
                </a:lnTo>
                <a:lnTo>
                  <a:pt x="56580" y="50360"/>
                </a:lnTo>
                <a:lnTo>
                  <a:pt x="56530" y="50360"/>
                </a:lnTo>
                <a:lnTo>
                  <a:pt x="56500" y="50360"/>
                </a:lnTo>
                <a:lnTo>
                  <a:pt x="56450" y="50380"/>
                </a:lnTo>
                <a:lnTo>
                  <a:pt x="56420" y="50390"/>
                </a:lnTo>
                <a:lnTo>
                  <a:pt x="56400" y="50400"/>
                </a:lnTo>
                <a:lnTo>
                  <a:pt x="56380" y="50420"/>
                </a:lnTo>
                <a:lnTo>
                  <a:pt x="56380" y="50450"/>
                </a:lnTo>
                <a:lnTo>
                  <a:pt x="56380" y="50480"/>
                </a:lnTo>
                <a:lnTo>
                  <a:pt x="56400" y="50510"/>
                </a:lnTo>
                <a:lnTo>
                  <a:pt x="56420" y="50550"/>
                </a:lnTo>
                <a:lnTo>
                  <a:pt x="56420" y="50570"/>
                </a:lnTo>
                <a:lnTo>
                  <a:pt x="56420" y="50580"/>
                </a:lnTo>
                <a:lnTo>
                  <a:pt x="56430" y="50590"/>
                </a:lnTo>
                <a:lnTo>
                  <a:pt x="56420" y="50600"/>
                </a:lnTo>
                <a:lnTo>
                  <a:pt x="56400" y="50610"/>
                </a:lnTo>
                <a:lnTo>
                  <a:pt x="56370" y="50610"/>
                </a:lnTo>
                <a:lnTo>
                  <a:pt x="56340" y="50630"/>
                </a:lnTo>
                <a:lnTo>
                  <a:pt x="56320" y="50640"/>
                </a:lnTo>
                <a:lnTo>
                  <a:pt x="56300" y="50660"/>
                </a:lnTo>
                <a:lnTo>
                  <a:pt x="56290" y="50660"/>
                </a:lnTo>
                <a:lnTo>
                  <a:pt x="56270" y="50660"/>
                </a:lnTo>
                <a:lnTo>
                  <a:pt x="56250" y="50650"/>
                </a:lnTo>
                <a:lnTo>
                  <a:pt x="56230" y="50640"/>
                </a:lnTo>
                <a:lnTo>
                  <a:pt x="56220" y="50640"/>
                </a:lnTo>
                <a:lnTo>
                  <a:pt x="56210" y="50650"/>
                </a:lnTo>
                <a:lnTo>
                  <a:pt x="56190" y="50660"/>
                </a:lnTo>
                <a:lnTo>
                  <a:pt x="56180" y="50670"/>
                </a:lnTo>
                <a:lnTo>
                  <a:pt x="56160" y="50670"/>
                </a:lnTo>
                <a:lnTo>
                  <a:pt x="56140" y="50660"/>
                </a:lnTo>
                <a:lnTo>
                  <a:pt x="56120" y="50640"/>
                </a:lnTo>
                <a:lnTo>
                  <a:pt x="56090" y="50630"/>
                </a:lnTo>
                <a:lnTo>
                  <a:pt x="56060" y="50620"/>
                </a:lnTo>
                <a:lnTo>
                  <a:pt x="56040" y="50630"/>
                </a:lnTo>
                <a:lnTo>
                  <a:pt x="56030" y="50640"/>
                </a:lnTo>
                <a:lnTo>
                  <a:pt x="56020" y="50650"/>
                </a:lnTo>
                <a:lnTo>
                  <a:pt x="56000" y="50690"/>
                </a:lnTo>
                <a:lnTo>
                  <a:pt x="55990" y="50710"/>
                </a:lnTo>
                <a:lnTo>
                  <a:pt x="55980" y="50710"/>
                </a:lnTo>
                <a:lnTo>
                  <a:pt x="55970" y="50700"/>
                </a:lnTo>
                <a:lnTo>
                  <a:pt x="55960" y="50680"/>
                </a:lnTo>
                <a:lnTo>
                  <a:pt x="55950" y="50670"/>
                </a:lnTo>
                <a:lnTo>
                  <a:pt x="55930" y="50660"/>
                </a:lnTo>
                <a:lnTo>
                  <a:pt x="55920" y="50650"/>
                </a:lnTo>
                <a:lnTo>
                  <a:pt x="55900" y="50660"/>
                </a:lnTo>
                <a:lnTo>
                  <a:pt x="55890" y="50670"/>
                </a:lnTo>
                <a:lnTo>
                  <a:pt x="55880" y="50690"/>
                </a:lnTo>
                <a:lnTo>
                  <a:pt x="55870" y="50700"/>
                </a:lnTo>
                <a:lnTo>
                  <a:pt x="55860" y="50710"/>
                </a:lnTo>
                <a:lnTo>
                  <a:pt x="55850" y="50710"/>
                </a:lnTo>
                <a:lnTo>
                  <a:pt x="55820" y="50690"/>
                </a:lnTo>
                <a:lnTo>
                  <a:pt x="55800" y="50690"/>
                </a:lnTo>
                <a:lnTo>
                  <a:pt x="55790" y="50690"/>
                </a:lnTo>
                <a:lnTo>
                  <a:pt x="55780" y="50690"/>
                </a:lnTo>
                <a:lnTo>
                  <a:pt x="55760" y="50680"/>
                </a:lnTo>
                <a:lnTo>
                  <a:pt x="55760" y="50670"/>
                </a:lnTo>
                <a:lnTo>
                  <a:pt x="55750" y="50650"/>
                </a:lnTo>
                <a:lnTo>
                  <a:pt x="55730" y="50650"/>
                </a:lnTo>
                <a:lnTo>
                  <a:pt x="55700" y="50660"/>
                </a:lnTo>
                <a:lnTo>
                  <a:pt x="55660" y="50680"/>
                </a:lnTo>
                <a:lnTo>
                  <a:pt x="55600" y="50720"/>
                </a:lnTo>
                <a:lnTo>
                  <a:pt x="55560" y="50750"/>
                </a:lnTo>
                <a:lnTo>
                  <a:pt x="55530" y="50790"/>
                </a:lnTo>
                <a:lnTo>
                  <a:pt x="55510" y="50810"/>
                </a:lnTo>
                <a:lnTo>
                  <a:pt x="55490" y="50840"/>
                </a:lnTo>
                <a:lnTo>
                  <a:pt x="55470" y="50860"/>
                </a:lnTo>
                <a:lnTo>
                  <a:pt x="55450" y="50880"/>
                </a:lnTo>
                <a:lnTo>
                  <a:pt x="55430" y="50920"/>
                </a:lnTo>
                <a:lnTo>
                  <a:pt x="55410" y="50950"/>
                </a:lnTo>
                <a:lnTo>
                  <a:pt x="55400" y="50990"/>
                </a:lnTo>
                <a:lnTo>
                  <a:pt x="55390" y="51030"/>
                </a:lnTo>
                <a:lnTo>
                  <a:pt x="55390" y="51070"/>
                </a:lnTo>
                <a:lnTo>
                  <a:pt x="55370" y="51160"/>
                </a:lnTo>
                <a:lnTo>
                  <a:pt x="55360" y="51200"/>
                </a:lnTo>
                <a:lnTo>
                  <a:pt x="55360" y="51250"/>
                </a:lnTo>
                <a:lnTo>
                  <a:pt x="55370" y="51350"/>
                </a:lnTo>
                <a:lnTo>
                  <a:pt x="55370" y="51390"/>
                </a:lnTo>
                <a:lnTo>
                  <a:pt x="55370" y="51410"/>
                </a:lnTo>
                <a:lnTo>
                  <a:pt x="55340" y="51470"/>
                </a:lnTo>
                <a:lnTo>
                  <a:pt x="55320" y="51540"/>
                </a:lnTo>
                <a:lnTo>
                  <a:pt x="55300" y="51590"/>
                </a:lnTo>
                <a:lnTo>
                  <a:pt x="55270" y="51670"/>
                </a:lnTo>
                <a:lnTo>
                  <a:pt x="55250" y="51720"/>
                </a:lnTo>
                <a:lnTo>
                  <a:pt x="55240" y="51760"/>
                </a:lnTo>
                <a:lnTo>
                  <a:pt x="55220" y="51850"/>
                </a:lnTo>
                <a:lnTo>
                  <a:pt x="55190" y="51910"/>
                </a:lnTo>
                <a:lnTo>
                  <a:pt x="55180" y="51920"/>
                </a:lnTo>
                <a:lnTo>
                  <a:pt x="55170" y="51930"/>
                </a:lnTo>
                <a:lnTo>
                  <a:pt x="55160" y="51950"/>
                </a:lnTo>
                <a:lnTo>
                  <a:pt x="55100" y="52020"/>
                </a:lnTo>
                <a:lnTo>
                  <a:pt x="55030" y="52090"/>
                </a:lnTo>
                <a:lnTo>
                  <a:pt x="55010" y="52120"/>
                </a:lnTo>
                <a:lnTo>
                  <a:pt x="54930" y="52260"/>
                </a:lnTo>
                <a:lnTo>
                  <a:pt x="54840" y="52420"/>
                </a:lnTo>
                <a:lnTo>
                  <a:pt x="54840" y="52430"/>
                </a:lnTo>
                <a:lnTo>
                  <a:pt x="54820" y="52440"/>
                </a:lnTo>
                <a:lnTo>
                  <a:pt x="54740" y="52580"/>
                </a:lnTo>
                <a:lnTo>
                  <a:pt x="54670" y="52700"/>
                </a:lnTo>
                <a:lnTo>
                  <a:pt x="54650" y="52760"/>
                </a:lnTo>
                <a:lnTo>
                  <a:pt x="54620" y="52790"/>
                </a:lnTo>
                <a:lnTo>
                  <a:pt x="54600" y="52830"/>
                </a:lnTo>
                <a:lnTo>
                  <a:pt x="54580" y="52870"/>
                </a:lnTo>
                <a:lnTo>
                  <a:pt x="54550" y="52930"/>
                </a:lnTo>
                <a:lnTo>
                  <a:pt x="54520" y="52990"/>
                </a:lnTo>
                <a:lnTo>
                  <a:pt x="54490" y="53040"/>
                </a:lnTo>
                <a:lnTo>
                  <a:pt x="54480" y="53070"/>
                </a:lnTo>
                <a:lnTo>
                  <a:pt x="54450" y="53130"/>
                </a:lnTo>
                <a:lnTo>
                  <a:pt x="54400" y="53200"/>
                </a:lnTo>
                <a:lnTo>
                  <a:pt x="54390" y="53220"/>
                </a:lnTo>
                <a:lnTo>
                  <a:pt x="54340" y="53300"/>
                </a:lnTo>
                <a:lnTo>
                  <a:pt x="54300" y="53360"/>
                </a:lnTo>
                <a:lnTo>
                  <a:pt x="54270" y="53410"/>
                </a:lnTo>
                <a:lnTo>
                  <a:pt x="54250" y="53450"/>
                </a:lnTo>
                <a:lnTo>
                  <a:pt x="54200" y="53580"/>
                </a:lnTo>
                <a:lnTo>
                  <a:pt x="54180" y="53620"/>
                </a:lnTo>
                <a:lnTo>
                  <a:pt x="54160" y="53660"/>
                </a:lnTo>
                <a:lnTo>
                  <a:pt x="54140" y="53700"/>
                </a:lnTo>
                <a:lnTo>
                  <a:pt x="54120" y="53740"/>
                </a:lnTo>
                <a:lnTo>
                  <a:pt x="54100" y="53810"/>
                </a:lnTo>
                <a:lnTo>
                  <a:pt x="54080" y="53850"/>
                </a:lnTo>
                <a:lnTo>
                  <a:pt x="54080" y="53860"/>
                </a:lnTo>
                <a:lnTo>
                  <a:pt x="54080" y="53880"/>
                </a:lnTo>
                <a:lnTo>
                  <a:pt x="54080" y="53890"/>
                </a:lnTo>
                <a:lnTo>
                  <a:pt x="54080" y="53900"/>
                </a:lnTo>
                <a:lnTo>
                  <a:pt x="54080" y="53910"/>
                </a:lnTo>
                <a:lnTo>
                  <a:pt x="54080" y="53920"/>
                </a:lnTo>
                <a:lnTo>
                  <a:pt x="54080" y="53930"/>
                </a:lnTo>
                <a:lnTo>
                  <a:pt x="54080" y="53940"/>
                </a:lnTo>
                <a:lnTo>
                  <a:pt x="54080" y="53950"/>
                </a:lnTo>
                <a:lnTo>
                  <a:pt x="54080" y="53960"/>
                </a:lnTo>
                <a:lnTo>
                  <a:pt x="54090" y="53960"/>
                </a:lnTo>
                <a:lnTo>
                  <a:pt x="54090" y="53970"/>
                </a:lnTo>
                <a:lnTo>
                  <a:pt x="54090" y="53980"/>
                </a:lnTo>
                <a:lnTo>
                  <a:pt x="54090" y="53990"/>
                </a:lnTo>
                <a:lnTo>
                  <a:pt x="54100" y="53990"/>
                </a:lnTo>
                <a:lnTo>
                  <a:pt x="54100" y="54000"/>
                </a:lnTo>
                <a:lnTo>
                  <a:pt x="54090" y="54000"/>
                </a:lnTo>
                <a:lnTo>
                  <a:pt x="54090" y="54010"/>
                </a:lnTo>
                <a:lnTo>
                  <a:pt x="54100" y="54010"/>
                </a:lnTo>
                <a:lnTo>
                  <a:pt x="54100" y="54020"/>
                </a:lnTo>
                <a:lnTo>
                  <a:pt x="54090" y="54020"/>
                </a:lnTo>
                <a:lnTo>
                  <a:pt x="54100" y="54020"/>
                </a:lnTo>
                <a:lnTo>
                  <a:pt x="54100" y="54030"/>
                </a:lnTo>
                <a:lnTo>
                  <a:pt x="54100" y="54040"/>
                </a:lnTo>
                <a:lnTo>
                  <a:pt x="54100" y="54050"/>
                </a:lnTo>
                <a:lnTo>
                  <a:pt x="54100" y="54060"/>
                </a:lnTo>
                <a:lnTo>
                  <a:pt x="54110" y="54070"/>
                </a:lnTo>
                <a:lnTo>
                  <a:pt x="54110" y="54080"/>
                </a:lnTo>
                <a:lnTo>
                  <a:pt x="54110" y="54090"/>
                </a:lnTo>
                <a:lnTo>
                  <a:pt x="54110" y="54100"/>
                </a:lnTo>
                <a:lnTo>
                  <a:pt x="54110" y="54110"/>
                </a:lnTo>
                <a:lnTo>
                  <a:pt x="54090" y="54120"/>
                </a:lnTo>
                <a:lnTo>
                  <a:pt x="54070" y="54140"/>
                </a:lnTo>
                <a:lnTo>
                  <a:pt x="54030" y="54040"/>
                </a:lnTo>
                <a:lnTo>
                  <a:pt x="54030" y="54030"/>
                </a:lnTo>
                <a:lnTo>
                  <a:pt x="54020" y="53980"/>
                </a:lnTo>
                <a:lnTo>
                  <a:pt x="53970" y="53880"/>
                </a:lnTo>
                <a:lnTo>
                  <a:pt x="53970" y="53870"/>
                </a:lnTo>
                <a:lnTo>
                  <a:pt x="53940" y="53820"/>
                </a:lnTo>
                <a:lnTo>
                  <a:pt x="53910" y="53760"/>
                </a:lnTo>
                <a:lnTo>
                  <a:pt x="53900" y="53680"/>
                </a:lnTo>
                <a:lnTo>
                  <a:pt x="53850" y="53600"/>
                </a:lnTo>
                <a:lnTo>
                  <a:pt x="53810" y="53490"/>
                </a:lnTo>
                <a:lnTo>
                  <a:pt x="53750" y="53340"/>
                </a:lnTo>
                <a:lnTo>
                  <a:pt x="53720" y="53270"/>
                </a:lnTo>
                <a:lnTo>
                  <a:pt x="53680" y="53160"/>
                </a:lnTo>
                <a:lnTo>
                  <a:pt x="53630" y="53040"/>
                </a:lnTo>
                <a:lnTo>
                  <a:pt x="53630" y="53020"/>
                </a:lnTo>
                <a:lnTo>
                  <a:pt x="53560" y="52890"/>
                </a:lnTo>
                <a:lnTo>
                  <a:pt x="53550" y="52870"/>
                </a:lnTo>
                <a:lnTo>
                  <a:pt x="53510" y="52800"/>
                </a:lnTo>
                <a:lnTo>
                  <a:pt x="53480" y="52760"/>
                </a:lnTo>
                <a:lnTo>
                  <a:pt x="53470" y="52740"/>
                </a:lnTo>
                <a:lnTo>
                  <a:pt x="53410" y="52680"/>
                </a:lnTo>
                <a:lnTo>
                  <a:pt x="53330" y="52600"/>
                </a:lnTo>
                <a:lnTo>
                  <a:pt x="53300" y="52570"/>
                </a:lnTo>
                <a:lnTo>
                  <a:pt x="53250" y="52520"/>
                </a:lnTo>
                <a:lnTo>
                  <a:pt x="53170" y="52420"/>
                </a:lnTo>
                <a:lnTo>
                  <a:pt x="53060" y="52300"/>
                </a:lnTo>
                <a:lnTo>
                  <a:pt x="53000" y="52230"/>
                </a:lnTo>
                <a:lnTo>
                  <a:pt x="52930" y="52150"/>
                </a:lnTo>
                <a:lnTo>
                  <a:pt x="52860" y="52060"/>
                </a:lnTo>
                <a:lnTo>
                  <a:pt x="52840" y="52040"/>
                </a:lnTo>
                <a:lnTo>
                  <a:pt x="52800" y="51980"/>
                </a:lnTo>
                <a:lnTo>
                  <a:pt x="52720" y="51900"/>
                </a:lnTo>
                <a:lnTo>
                  <a:pt x="52660" y="51840"/>
                </a:lnTo>
                <a:lnTo>
                  <a:pt x="52610" y="51790"/>
                </a:lnTo>
                <a:lnTo>
                  <a:pt x="52560" y="51720"/>
                </a:lnTo>
                <a:lnTo>
                  <a:pt x="52550" y="51710"/>
                </a:lnTo>
                <a:lnTo>
                  <a:pt x="52470" y="51630"/>
                </a:lnTo>
                <a:lnTo>
                  <a:pt x="52390" y="51510"/>
                </a:lnTo>
                <a:lnTo>
                  <a:pt x="52350" y="51380"/>
                </a:lnTo>
                <a:lnTo>
                  <a:pt x="52320" y="51280"/>
                </a:lnTo>
                <a:lnTo>
                  <a:pt x="52300" y="51220"/>
                </a:lnTo>
                <a:lnTo>
                  <a:pt x="52240" y="51070"/>
                </a:lnTo>
                <a:lnTo>
                  <a:pt x="52180" y="50940"/>
                </a:lnTo>
                <a:lnTo>
                  <a:pt x="52170" y="50930"/>
                </a:lnTo>
                <a:lnTo>
                  <a:pt x="52170" y="50920"/>
                </a:lnTo>
                <a:lnTo>
                  <a:pt x="52120" y="50890"/>
                </a:lnTo>
                <a:lnTo>
                  <a:pt x="52090" y="50840"/>
                </a:lnTo>
                <a:lnTo>
                  <a:pt x="52090" y="50830"/>
                </a:lnTo>
                <a:lnTo>
                  <a:pt x="52060" y="50780"/>
                </a:lnTo>
                <a:lnTo>
                  <a:pt x="52040" y="50750"/>
                </a:lnTo>
                <a:lnTo>
                  <a:pt x="52020" y="50690"/>
                </a:lnTo>
                <a:lnTo>
                  <a:pt x="52000" y="50650"/>
                </a:lnTo>
                <a:lnTo>
                  <a:pt x="51990" y="50600"/>
                </a:lnTo>
                <a:lnTo>
                  <a:pt x="51980" y="50580"/>
                </a:lnTo>
                <a:lnTo>
                  <a:pt x="51970" y="50540"/>
                </a:lnTo>
                <a:lnTo>
                  <a:pt x="51970" y="50520"/>
                </a:lnTo>
                <a:lnTo>
                  <a:pt x="51970" y="50490"/>
                </a:lnTo>
                <a:lnTo>
                  <a:pt x="51970" y="50470"/>
                </a:lnTo>
                <a:lnTo>
                  <a:pt x="51930" y="50410"/>
                </a:lnTo>
                <a:lnTo>
                  <a:pt x="51890" y="50330"/>
                </a:lnTo>
                <a:lnTo>
                  <a:pt x="51790" y="50210"/>
                </a:lnTo>
                <a:lnTo>
                  <a:pt x="51740" y="50140"/>
                </a:lnTo>
                <a:lnTo>
                  <a:pt x="51690" y="50080"/>
                </a:lnTo>
                <a:lnTo>
                  <a:pt x="51640" y="50000"/>
                </a:lnTo>
                <a:lnTo>
                  <a:pt x="51590" y="49940"/>
                </a:lnTo>
                <a:lnTo>
                  <a:pt x="51550" y="49870"/>
                </a:lnTo>
                <a:lnTo>
                  <a:pt x="51460" y="49760"/>
                </a:lnTo>
                <a:lnTo>
                  <a:pt x="51430" y="49700"/>
                </a:lnTo>
                <a:lnTo>
                  <a:pt x="51380" y="49630"/>
                </a:lnTo>
                <a:lnTo>
                  <a:pt x="51350" y="49590"/>
                </a:lnTo>
                <a:lnTo>
                  <a:pt x="51310" y="49520"/>
                </a:lnTo>
                <a:lnTo>
                  <a:pt x="51280" y="49470"/>
                </a:lnTo>
                <a:lnTo>
                  <a:pt x="51270" y="49450"/>
                </a:lnTo>
                <a:lnTo>
                  <a:pt x="51230" y="49370"/>
                </a:lnTo>
                <a:lnTo>
                  <a:pt x="51170" y="49310"/>
                </a:lnTo>
                <a:lnTo>
                  <a:pt x="51160" y="49300"/>
                </a:lnTo>
                <a:lnTo>
                  <a:pt x="51110" y="49240"/>
                </a:lnTo>
                <a:lnTo>
                  <a:pt x="51100" y="49220"/>
                </a:lnTo>
                <a:lnTo>
                  <a:pt x="51060" y="49190"/>
                </a:lnTo>
                <a:lnTo>
                  <a:pt x="51030" y="49170"/>
                </a:lnTo>
                <a:lnTo>
                  <a:pt x="50990" y="49170"/>
                </a:lnTo>
                <a:lnTo>
                  <a:pt x="50950" y="49170"/>
                </a:lnTo>
                <a:lnTo>
                  <a:pt x="50910" y="49170"/>
                </a:lnTo>
                <a:lnTo>
                  <a:pt x="50840" y="49190"/>
                </a:lnTo>
                <a:lnTo>
                  <a:pt x="50790" y="49200"/>
                </a:lnTo>
                <a:lnTo>
                  <a:pt x="50750" y="49220"/>
                </a:lnTo>
                <a:lnTo>
                  <a:pt x="50700" y="49240"/>
                </a:lnTo>
                <a:lnTo>
                  <a:pt x="50630" y="49270"/>
                </a:lnTo>
                <a:lnTo>
                  <a:pt x="50600" y="49290"/>
                </a:lnTo>
                <a:lnTo>
                  <a:pt x="50560" y="49300"/>
                </a:lnTo>
                <a:lnTo>
                  <a:pt x="50520" y="49330"/>
                </a:lnTo>
                <a:lnTo>
                  <a:pt x="50450" y="49380"/>
                </a:lnTo>
                <a:lnTo>
                  <a:pt x="50410" y="49430"/>
                </a:lnTo>
                <a:lnTo>
                  <a:pt x="50360" y="49490"/>
                </a:lnTo>
                <a:lnTo>
                  <a:pt x="50350" y="49500"/>
                </a:lnTo>
                <a:lnTo>
                  <a:pt x="50310" y="49560"/>
                </a:lnTo>
                <a:lnTo>
                  <a:pt x="50240" y="49620"/>
                </a:lnTo>
                <a:lnTo>
                  <a:pt x="50170" y="49680"/>
                </a:lnTo>
                <a:lnTo>
                  <a:pt x="50090" y="49720"/>
                </a:lnTo>
                <a:lnTo>
                  <a:pt x="49980" y="49750"/>
                </a:lnTo>
                <a:lnTo>
                  <a:pt x="49950" y="49760"/>
                </a:lnTo>
                <a:lnTo>
                  <a:pt x="49930" y="49770"/>
                </a:lnTo>
                <a:lnTo>
                  <a:pt x="49910" y="49770"/>
                </a:lnTo>
                <a:lnTo>
                  <a:pt x="49890" y="49760"/>
                </a:lnTo>
                <a:lnTo>
                  <a:pt x="49870" y="49720"/>
                </a:lnTo>
                <a:lnTo>
                  <a:pt x="49830" y="49680"/>
                </a:lnTo>
                <a:lnTo>
                  <a:pt x="49790" y="49550"/>
                </a:lnTo>
                <a:lnTo>
                  <a:pt x="49770" y="49500"/>
                </a:lnTo>
                <a:lnTo>
                  <a:pt x="49720" y="49400"/>
                </a:lnTo>
                <a:lnTo>
                  <a:pt x="49670" y="49310"/>
                </a:lnTo>
                <a:lnTo>
                  <a:pt x="49620" y="49240"/>
                </a:lnTo>
                <a:lnTo>
                  <a:pt x="49610" y="49230"/>
                </a:lnTo>
                <a:lnTo>
                  <a:pt x="49600" y="49210"/>
                </a:lnTo>
                <a:lnTo>
                  <a:pt x="49580" y="49210"/>
                </a:lnTo>
                <a:lnTo>
                  <a:pt x="49540" y="49200"/>
                </a:lnTo>
                <a:lnTo>
                  <a:pt x="49520" y="49180"/>
                </a:lnTo>
                <a:lnTo>
                  <a:pt x="49490" y="49150"/>
                </a:lnTo>
                <a:lnTo>
                  <a:pt x="49480" y="49150"/>
                </a:lnTo>
                <a:lnTo>
                  <a:pt x="49450" y="49140"/>
                </a:lnTo>
                <a:lnTo>
                  <a:pt x="49430" y="49130"/>
                </a:lnTo>
                <a:lnTo>
                  <a:pt x="49410" y="49120"/>
                </a:lnTo>
                <a:lnTo>
                  <a:pt x="49390" y="49130"/>
                </a:lnTo>
                <a:lnTo>
                  <a:pt x="49360" y="49130"/>
                </a:lnTo>
                <a:lnTo>
                  <a:pt x="49260" y="49140"/>
                </a:lnTo>
                <a:lnTo>
                  <a:pt x="49210" y="49140"/>
                </a:lnTo>
                <a:lnTo>
                  <a:pt x="49180" y="49140"/>
                </a:lnTo>
                <a:lnTo>
                  <a:pt x="49080" y="49140"/>
                </a:lnTo>
                <a:lnTo>
                  <a:pt x="49050" y="49130"/>
                </a:lnTo>
                <a:lnTo>
                  <a:pt x="49030" y="49130"/>
                </a:lnTo>
                <a:lnTo>
                  <a:pt x="48970" y="49160"/>
                </a:lnTo>
                <a:lnTo>
                  <a:pt x="48950" y="49170"/>
                </a:lnTo>
                <a:lnTo>
                  <a:pt x="48880" y="49180"/>
                </a:lnTo>
                <a:lnTo>
                  <a:pt x="48850" y="49180"/>
                </a:lnTo>
                <a:lnTo>
                  <a:pt x="48830" y="49170"/>
                </a:lnTo>
                <a:lnTo>
                  <a:pt x="48820" y="49160"/>
                </a:lnTo>
                <a:lnTo>
                  <a:pt x="48820" y="49130"/>
                </a:lnTo>
                <a:lnTo>
                  <a:pt x="48780" y="49140"/>
                </a:lnTo>
                <a:lnTo>
                  <a:pt x="48620" y="49140"/>
                </a:lnTo>
                <a:lnTo>
                  <a:pt x="48530" y="49140"/>
                </a:lnTo>
                <a:lnTo>
                  <a:pt x="48460" y="49140"/>
                </a:lnTo>
                <a:lnTo>
                  <a:pt x="48420" y="49150"/>
                </a:lnTo>
                <a:lnTo>
                  <a:pt x="48370" y="49150"/>
                </a:lnTo>
                <a:lnTo>
                  <a:pt x="48330" y="49140"/>
                </a:lnTo>
                <a:lnTo>
                  <a:pt x="48300" y="49130"/>
                </a:lnTo>
                <a:lnTo>
                  <a:pt x="48270" y="49110"/>
                </a:lnTo>
                <a:lnTo>
                  <a:pt x="48220" y="49090"/>
                </a:lnTo>
                <a:lnTo>
                  <a:pt x="48180" y="49040"/>
                </a:lnTo>
                <a:lnTo>
                  <a:pt x="48110" y="48960"/>
                </a:lnTo>
                <a:lnTo>
                  <a:pt x="48060" y="48930"/>
                </a:lnTo>
                <a:lnTo>
                  <a:pt x="47730" y="48770"/>
                </a:lnTo>
                <a:lnTo>
                  <a:pt x="47640" y="48720"/>
                </a:lnTo>
                <a:lnTo>
                  <a:pt x="47550" y="48640"/>
                </a:lnTo>
                <a:lnTo>
                  <a:pt x="47410" y="48530"/>
                </a:lnTo>
                <a:lnTo>
                  <a:pt x="47200" y="48480"/>
                </a:lnTo>
                <a:lnTo>
                  <a:pt x="47160" y="48490"/>
                </a:lnTo>
                <a:lnTo>
                  <a:pt x="47150" y="48500"/>
                </a:lnTo>
                <a:lnTo>
                  <a:pt x="47140" y="48500"/>
                </a:lnTo>
                <a:lnTo>
                  <a:pt x="47130" y="48500"/>
                </a:lnTo>
                <a:lnTo>
                  <a:pt x="47120" y="48500"/>
                </a:lnTo>
                <a:lnTo>
                  <a:pt x="47050" y="48480"/>
                </a:lnTo>
                <a:lnTo>
                  <a:pt x="47030" y="48470"/>
                </a:lnTo>
                <a:lnTo>
                  <a:pt x="46990" y="48450"/>
                </a:lnTo>
                <a:lnTo>
                  <a:pt x="46980" y="48440"/>
                </a:lnTo>
                <a:lnTo>
                  <a:pt x="46960" y="48420"/>
                </a:lnTo>
                <a:lnTo>
                  <a:pt x="46930" y="48400"/>
                </a:lnTo>
                <a:lnTo>
                  <a:pt x="46910" y="48390"/>
                </a:lnTo>
                <a:lnTo>
                  <a:pt x="46860" y="48350"/>
                </a:lnTo>
                <a:lnTo>
                  <a:pt x="46830" y="48340"/>
                </a:lnTo>
                <a:lnTo>
                  <a:pt x="46770" y="48310"/>
                </a:lnTo>
                <a:lnTo>
                  <a:pt x="46700" y="48280"/>
                </a:lnTo>
                <a:lnTo>
                  <a:pt x="46590" y="48240"/>
                </a:lnTo>
                <a:lnTo>
                  <a:pt x="46570" y="48250"/>
                </a:lnTo>
                <a:lnTo>
                  <a:pt x="46460" y="48260"/>
                </a:lnTo>
                <a:lnTo>
                  <a:pt x="46420" y="48260"/>
                </a:lnTo>
                <a:lnTo>
                  <a:pt x="46400" y="48260"/>
                </a:lnTo>
                <a:lnTo>
                  <a:pt x="46380" y="48260"/>
                </a:lnTo>
                <a:lnTo>
                  <a:pt x="46350" y="48270"/>
                </a:lnTo>
                <a:lnTo>
                  <a:pt x="46330" y="48270"/>
                </a:lnTo>
                <a:lnTo>
                  <a:pt x="46290" y="48280"/>
                </a:lnTo>
                <a:lnTo>
                  <a:pt x="46260" y="48280"/>
                </a:lnTo>
                <a:lnTo>
                  <a:pt x="46240" y="48280"/>
                </a:lnTo>
                <a:lnTo>
                  <a:pt x="46230" y="48280"/>
                </a:lnTo>
                <a:lnTo>
                  <a:pt x="46210" y="48280"/>
                </a:lnTo>
                <a:lnTo>
                  <a:pt x="46200" y="48280"/>
                </a:lnTo>
                <a:lnTo>
                  <a:pt x="46180" y="48280"/>
                </a:lnTo>
                <a:lnTo>
                  <a:pt x="46160" y="48270"/>
                </a:lnTo>
                <a:lnTo>
                  <a:pt x="46140" y="48270"/>
                </a:lnTo>
                <a:lnTo>
                  <a:pt x="46120" y="48260"/>
                </a:lnTo>
                <a:lnTo>
                  <a:pt x="46110" y="48250"/>
                </a:lnTo>
                <a:lnTo>
                  <a:pt x="46110" y="48240"/>
                </a:lnTo>
                <a:lnTo>
                  <a:pt x="46090" y="48240"/>
                </a:lnTo>
                <a:lnTo>
                  <a:pt x="46060" y="48250"/>
                </a:lnTo>
                <a:lnTo>
                  <a:pt x="46040" y="48250"/>
                </a:lnTo>
                <a:lnTo>
                  <a:pt x="46020" y="48250"/>
                </a:lnTo>
                <a:lnTo>
                  <a:pt x="46000" y="48260"/>
                </a:lnTo>
                <a:lnTo>
                  <a:pt x="45990" y="48260"/>
                </a:lnTo>
                <a:lnTo>
                  <a:pt x="45970" y="48260"/>
                </a:lnTo>
                <a:lnTo>
                  <a:pt x="45960" y="48260"/>
                </a:lnTo>
                <a:lnTo>
                  <a:pt x="45960" y="48270"/>
                </a:lnTo>
                <a:lnTo>
                  <a:pt x="45950" y="48270"/>
                </a:lnTo>
                <a:lnTo>
                  <a:pt x="45940" y="48270"/>
                </a:lnTo>
                <a:lnTo>
                  <a:pt x="45930" y="48270"/>
                </a:lnTo>
                <a:lnTo>
                  <a:pt x="45920" y="48270"/>
                </a:lnTo>
                <a:lnTo>
                  <a:pt x="45880" y="48240"/>
                </a:lnTo>
                <a:lnTo>
                  <a:pt x="45820" y="48210"/>
                </a:lnTo>
                <a:lnTo>
                  <a:pt x="45770" y="48180"/>
                </a:lnTo>
                <a:lnTo>
                  <a:pt x="45690" y="48140"/>
                </a:lnTo>
                <a:lnTo>
                  <a:pt x="45640" y="48110"/>
                </a:lnTo>
                <a:lnTo>
                  <a:pt x="45570" y="48070"/>
                </a:lnTo>
                <a:lnTo>
                  <a:pt x="45520" y="48040"/>
                </a:lnTo>
                <a:lnTo>
                  <a:pt x="45480" y="48030"/>
                </a:lnTo>
                <a:lnTo>
                  <a:pt x="45460" y="48030"/>
                </a:lnTo>
                <a:lnTo>
                  <a:pt x="45360" y="48020"/>
                </a:lnTo>
                <a:lnTo>
                  <a:pt x="45300" y="48040"/>
                </a:lnTo>
                <a:lnTo>
                  <a:pt x="45250" y="48050"/>
                </a:lnTo>
                <a:lnTo>
                  <a:pt x="45230" y="48050"/>
                </a:lnTo>
                <a:lnTo>
                  <a:pt x="45200" y="48060"/>
                </a:lnTo>
                <a:lnTo>
                  <a:pt x="45160" y="48090"/>
                </a:lnTo>
                <a:lnTo>
                  <a:pt x="45110" y="48100"/>
                </a:lnTo>
                <a:lnTo>
                  <a:pt x="45080" y="48120"/>
                </a:lnTo>
                <a:lnTo>
                  <a:pt x="45050" y="48120"/>
                </a:lnTo>
                <a:lnTo>
                  <a:pt x="45010" y="48130"/>
                </a:lnTo>
                <a:lnTo>
                  <a:pt x="44980" y="48130"/>
                </a:lnTo>
                <a:lnTo>
                  <a:pt x="44960" y="48120"/>
                </a:lnTo>
                <a:lnTo>
                  <a:pt x="44860" y="48150"/>
                </a:lnTo>
                <a:lnTo>
                  <a:pt x="44820" y="48160"/>
                </a:lnTo>
                <a:lnTo>
                  <a:pt x="44800" y="48170"/>
                </a:lnTo>
                <a:lnTo>
                  <a:pt x="44770" y="48170"/>
                </a:lnTo>
                <a:lnTo>
                  <a:pt x="44700" y="48180"/>
                </a:lnTo>
                <a:lnTo>
                  <a:pt x="44660" y="48180"/>
                </a:lnTo>
                <a:lnTo>
                  <a:pt x="44620" y="48180"/>
                </a:lnTo>
                <a:lnTo>
                  <a:pt x="44570" y="48180"/>
                </a:lnTo>
                <a:lnTo>
                  <a:pt x="44520" y="48170"/>
                </a:lnTo>
                <a:lnTo>
                  <a:pt x="44480" y="48170"/>
                </a:lnTo>
                <a:lnTo>
                  <a:pt x="44440" y="48180"/>
                </a:lnTo>
                <a:lnTo>
                  <a:pt x="44430" y="48180"/>
                </a:lnTo>
                <a:lnTo>
                  <a:pt x="44410" y="48180"/>
                </a:lnTo>
                <a:lnTo>
                  <a:pt x="44380" y="48200"/>
                </a:lnTo>
                <a:lnTo>
                  <a:pt x="44360" y="48210"/>
                </a:lnTo>
                <a:lnTo>
                  <a:pt x="44330" y="48240"/>
                </a:lnTo>
                <a:lnTo>
                  <a:pt x="44300" y="48270"/>
                </a:lnTo>
                <a:lnTo>
                  <a:pt x="44230" y="48340"/>
                </a:lnTo>
                <a:lnTo>
                  <a:pt x="44220" y="48370"/>
                </a:lnTo>
                <a:lnTo>
                  <a:pt x="44210" y="48390"/>
                </a:lnTo>
                <a:lnTo>
                  <a:pt x="44200" y="48410"/>
                </a:lnTo>
                <a:lnTo>
                  <a:pt x="44180" y="48450"/>
                </a:lnTo>
                <a:lnTo>
                  <a:pt x="44160" y="48480"/>
                </a:lnTo>
                <a:lnTo>
                  <a:pt x="44150" y="48500"/>
                </a:lnTo>
                <a:lnTo>
                  <a:pt x="44120" y="48530"/>
                </a:lnTo>
                <a:lnTo>
                  <a:pt x="44090" y="48570"/>
                </a:lnTo>
                <a:lnTo>
                  <a:pt x="44060" y="48590"/>
                </a:lnTo>
                <a:lnTo>
                  <a:pt x="44020" y="48630"/>
                </a:lnTo>
                <a:lnTo>
                  <a:pt x="43960" y="48710"/>
                </a:lnTo>
                <a:lnTo>
                  <a:pt x="43940" y="48720"/>
                </a:lnTo>
                <a:lnTo>
                  <a:pt x="43930" y="48740"/>
                </a:lnTo>
                <a:lnTo>
                  <a:pt x="43900" y="48760"/>
                </a:lnTo>
                <a:lnTo>
                  <a:pt x="43880" y="48780"/>
                </a:lnTo>
                <a:lnTo>
                  <a:pt x="43870" y="48780"/>
                </a:lnTo>
                <a:lnTo>
                  <a:pt x="43860" y="48790"/>
                </a:lnTo>
                <a:lnTo>
                  <a:pt x="43850" y="48790"/>
                </a:lnTo>
                <a:lnTo>
                  <a:pt x="43840" y="48790"/>
                </a:lnTo>
                <a:lnTo>
                  <a:pt x="43830" y="48790"/>
                </a:lnTo>
                <a:lnTo>
                  <a:pt x="43810" y="48800"/>
                </a:lnTo>
                <a:lnTo>
                  <a:pt x="43800" y="48820"/>
                </a:lnTo>
                <a:lnTo>
                  <a:pt x="43780" y="48850"/>
                </a:lnTo>
                <a:lnTo>
                  <a:pt x="43760" y="48890"/>
                </a:lnTo>
                <a:lnTo>
                  <a:pt x="43760" y="48900"/>
                </a:lnTo>
                <a:lnTo>
                  <a:pt x="43750" y="48900"/>
                </a:lnTo>
                <a:lnTo>
                  <a:pt x="43750" y="48910"/>
                </a:lnTo>
                <a:lnTo>
                  <a:pt x="43740" y="48910"/>
                </a:lnTo>
                <a:lnTo>
                  <a:pt x="43730" y="48930"/>
                </a:lnTo>
                <a:lnTo>
                  <a:pt x="43730" y="48940"/>
                </a:lnTo>
                <a:lnTo>
                  <a:pt x="43740" y="48950"/>
                </a:lnTo>
                <a:lnTo>
                  <a:pt x="43740" y="48960"/>
                </a:lnTo>
                <a:lnTo>
                  <a:pt x="43740" y="48970"/>
                </a:lnTo>
                <a:lnTo>
                  <a:pt x="43740" y="48990"/>
                </a:lnTo>
                <a:lnTo>
                  <a:pt x="43740" y="49020"/>
                </a:lnTo>
                <a:lnTo>
                  <a:pt x="43750" y="49030"/>
                </a:lnTo>
                <a:lnTo>
                  <a:pt x="43750" y="49050"/>
                </a:lnTo>
                <a:lnTo>
                  <a:pt x="43760" y="49080"/>
                </a:lnTo>
                <a:lnTo>
                  <a:pt x="43780" y="49100"/>
                </a:lnTo>
                <a:lnTo>
                  <a:pt x="43790" y="49110"/>
                </a:lnTo>
                <a:lnTo>
                  <a:pt x="43810" y="49120"/>
                </a:lnTo>
                <a:lnTo>
                  <a:pt x="43810" y="49140"/>
                </a:lnTo>
                <a:lnTo>
                  <a:pt x="43820" y="49150"/>
                </a:lnTo>
                <a:lnTo>
                  <a:pt x="43840" y="49180"/>
                </a:lnTo>
                <a:lnTo>
                  <a:pt x="43850" y="49190"/>
                </a:lnTo>
                <a:lnTo>
                  <a:pt x="43850" y="49200"/>
                </a:lnTo>
                <a:lnTo>
                  <a:pt x="43860" y="49210"/>
                </a:lnTo>
                <a:lnTo>
                  <a:pt x="43880" y="49220"/>
                </a:lnTo>
                <a:lnTo>
                  <a:pt x="43910" y="49230"/>
                </a:lnTo>
                <a:lnTo>
                  <a:pt x="43950" y="49240"/>
                </a:lnTo>
                <a:lnTo>
                  <a:pt x="43980" y="49240"/>
                </a:lnTo>
                <a:lnTo>
                  <a:pt x="44030" y="49240"/>
                </a:lnTo>
                <a:lnTo>
                  <a:pt x="44090" y="49270"/>
                </a:lnTo>
                <a:lnTo>
                  <a:pt x="44110" y="49280"/>
                </a:lnTo>
                <a:lnTo>
                  <a:pt x="44140" y="49300"/>
                </a:lnTo>
                <a:lnTo>
                  <a:pt x="44150" y="49300"/>
                </a:lnTo>
                <a:lnTo>
                  <a:pt x="44190" y="49330"/>
                </a:lnTo>
                <a:lnTo>
                  <a:pt x="44220" y="49360"/>
                </a:lnTo>
                <a:lnTo>
                  <a:pt x="44240" y="49370"/>
                </a:lnTo>
                <a:lnTo>
                  <a:pt x="44260" y="49390"/>
                </a:lnTo>
                <a:lnTo>
                  <a:pt x="44270" y="49410"/>
                </a:lnTo>
                <a:lnTo>
                  <a:pt x="44280" y="49420"/>
                </a:lnTo>
                <a:lnTo>
                  <a:pt x="44290" y="49460"/>
                </a:lnTo>
                <a:lnTo>
                  <a:pt x="44280" y="49530"/>
                </a:lnTo>
                <a:lnTo>
                  <a:pt x="44250" y="49570"/>
                </a:lnTo>
                <a:lnTo>
                  <a:pt x="44250" y="49580"/>
                </a:lnTo>
                <a:lnTo>
                  <a:pt x="44200" y="49600"/>
                </a:lnTo>
                <a:lnTo>
                  <a:pt x="44130" y="49640"/>
                </a:lnTo>
                <a:lnTo>
                  <a:pt x="44040" y="49680"/>
                </a:lnTo>
                <a:lnTo>
                  <a:pt x="43950" y="49710"/>
                </a:lnTo>
                <a:lnTo>
                  <a:pt x="43880" y="49730"/>
                </a:lnTo>
                <a:lnTo>
                  <a:pt x="43790" y="49730"/>
                </a:lnTo>
                <a:lnTo>
                  <a:pt x="43760" y="49740"/>
                </a:lnTo>
                <a:lnTo>
                  <a:pt x="43690" y="49750"/>
                </a:lnTo>
                <a:lnTo>
                  <a:pt x="43640" y="49770"/>
                </a:lnTo>
                <a:lnTo>
                  <a:pt x="43560" y="49800"/>
                </a:lnTo>
                <a:lnTo>
                  <a:pt x="43490" y="49840"/>
                </a:lnTo>
                <a:lnTo>
                  <a:pt x="43440" y="49870"/>
                </a:lnTo>
                <a:lnTo>
                  <a:pt x="43400" y="49890"/>
                </a:lnTo>
                <a:lnTo>
                  <a:pt x="43360" y="49900"/>
                </a:lnTo>
                <a:lnTo>
                  <a:pt x="43310" y="49910"/>
                </a:lnTo>
                <a:lnTo>
                  <a:pt x="43270" y="49920"/>
                </a:lnTo>
                <a:lnTo>
                  <a:pt x="43220" y="49930"/>
                </a:lnTo>
                <a:lnTo>
                  <a:pt x="43160" y="49940"/>
                </a:lnTo>
                <a:lnTo>
                  <a:pt x="43120" y="49950"/>
                </a:lnTo>
                <a:lnTo>
                  <a:pt x="43040" y="49990"/>
                </a:lnTo>
                <a:lnTo>
                  <a:pt x="43020" y="50010"/>
                </a:lnTo>
                <a:lnTo>
                  <a:pt x="42990" y="50040"/>
                </a:lnTo>
                <a:lnTo>
                  <a:pt x="42950" y="50100"/>
                </a:lnTo>
                <a:lnTo>
                  <a:pt x="42920" y="50150"/>
                </a:lnTo>
                <a:lnTo>
                  <a:pt x="42890" y="50190"/>
                </a:lnTo>
                <a:lnTo>
                  <a:pt x="42880" y="50220"/>
                </a:lnTo>
                <a:lnTo>
                  <a:pt x="42860" y="50250"/>
                </a:lnTo>
                <a:lnTo>
                  <a:pt x="42840" y="50280"/>
                </a:lnTo>
                <a:lnTo>
                  <a:pt x="42830" y="50300"/>
                </a:lnTo>
                <a:lnTo>
                  <a:pt x="42820" y="50310"/>
                </a:lnTo>
                <a:lnTo>
                  <a:pt x="42800" y="50330"/>
                </a:lnTo>
                <a:lnTo>
                  <a:pt x="42800" y="50350"/>
                </a:lnTo>
                <a:lnTo>
                  <a:pt x="42790" y="50370"/>
                </a:lnTo>
                <a:lnTo>
                  <a:pt x="42800" y="50410"/>
                </a:lnTo>
                <a:lnTo>
                  <a:pt x="42810" y="50450"/>
                </a:lnTo>
                <a:lnTo>
                  <a:pt x="42820" y="50480"/>
                </a:lnTo>
                <a:lnTo>
                  <a:pt x="42820" y="50490"/>
                </a:lnTo>
                <a:lnTo>
                  <a:pt x="42860" y="50590"/>
                </a:lnTo>
                <a:lnTo>
                  <a:pt x="42860" y="50630"/>
                </a:lnTo>
                <a:lnTo>
                  <a:pt x="42860" y="50690"/>
                </a:lnTo>
                <a:lnTo>
                  <a:pt x="42850" y="50740"/>
                </a:lnTo>
                <a:lnTo>
                  <a:pt x="42850" y="50750"/>
                </a:lnTo>
                <a:lnTo>
                  <a:pt x="42830" y="50750"/>
                </a:lnTo>
                <a:lnTo>
                  <a:pt x="42780" y="50740"/>
                </a:lnTo>
                <a:lnTo>
                  <a:pt x="42660" y="50740"/>
                </a:lnTo>
                <a:lnTo>
                  <a:pt x="42560" y="50700"/>
                </a:lnTo>
                <a:lnTo>
                  <a:pt x="42450" y="50680"/>
                </a:lnTo>
                <a:lnTo>
                  <a:pt x="42370" y="50670"/>
                </a:lnTo>
                <a:lnTo>
                  <a:pt x="42240" y="50670"/>
                </a:lnTo>
                <a:lnTo>
                  <a:pt x="42150" y="50680"/>
                </a:lnTo>
                <a:lnTo>
                  <a:pt x="41980" y="50660"/>
                </a:lnTo>
                <a:lnTo>
                  <a:pt x="41810" y="50640"/>
                </a:lnTo>
                <a:lnTo>
                  <a:pt x="41750" y="50620"/>
                </a:lnTo>
                <a:lnTo>
                  <a:pt x="41740" y="50620"/>
                </a:lnTo>
                <a:lnTo>
                  <a:pt x="41730" y="50610"/>
                </a:lnTo>
                <a:lnTo>
                  <a:pt x="41720" y="50610"/>
                </a:lnTo>
                <a:lnTo>
                  <a:pt x="41710" y="50610"/>
                </a:lnTo>
                <a:lnTo>
                  <a:pt x="41700" y="50610"/>
                </a:lnTo>
                <a:lnTo>
                  <a:pt x="41700" y="50600"/>
                </a:lnTo>
                <a:lnTo>
                  <a:pt x="41690" y="50600"/>
                </a:lnTo>
                <a:lnTo>
                  <a:pt x="41680" y="50600"/>
                </a:lnTo>
                <a:lnTo>
                  <a:pt x="41680" y="50610"/>
                </a:lnTo>
                <a:lnTo>
                  <a:pt x="41670" y="50610"/>
                </a:lnTo>
                <a:lnTo>
                  <a:pt x="41670" y="50620"/>
                </a:lnTo>
                <a:lnTo>
                  <a:pt x="41660" y="50620"/>
                </a:lnTo>
                <a:lnTo>
                  <a:pt x="41650" y="50610"/>
                </a:lnTo>
                <a:lnTo>
                  <a:pt x="41640" y="50610"/>
                </a:lnTo>
                <a:lnTo>
                  <a:pt x="41630" y="50600"/>
                </a:lnTo>
                <a:lnTo>
                  <a:pt x="41630" y="50590"/>
                </a:lnTo>
                <a:lnTo>
                  <a:pt x="41620" y="50590"/>
                </a:lnTo>
                <a:lnTo>
                  <a:pt x="41610" y="50590"/>
                </a:lnTo>
                <a:lnTo>
                  <a:pt x="41610" y="50600"/>
                </a:lnTo>
                <a:lnTo>
                  <a:pt x="41600" y="50600"/>
                </a:lnTo>
                <a:lnTo>
                  <a:pt x="41600" y="50590"/>
                </a:lnTo>
                <a:lnTo>
                  <a:pt x="41590" y="50590"/>
                </a:lnTo>
                <a:lnTo>
                  <a:pt x="41590" y="50600"/>
                </a:lnTo>
                <a:lnTo>
                  <a:pt x="41580" y="50600"/>
                </a:lnTo>
                <a:lnTo>
                  <a:pt x="41580" y="50590"/>
                </a:lnTo>
                <a:lnTo>
                  <a:pt x="41570" y="50590"/>
                </a:lnTo>
                <a:lnTo>
                  <a:pt x="41560" y="50590"/>
                </a:lnTo>
                <a:lnTo>
                  <a:pt x="41550" y="50600"/>
                </a:lnTo>
                <a:lnTo>
                  <a:pt x="41540" y="50600"/>
                </a:lnTo>
                <a:lnTo>
                  <a:pt x="41540" y="50590"/>
                </a:lnTo>
                <a:lnTo>
                  <a:pt x="41530" y="50580"/>
                </a:lnTo>
                <a:lnTo>
                  <a:pt x="41530" y="50570"/>
                </a:lnTo>
                <a:lnTo>
                  <a:pt x="41510" y="50560"/>
                </a:lnTo>
                <a:lnTo>
                  <a:pt x="41500" y="50560"/>
                </a:lnTo>
                <a:lnTo>
                  <a:pt x="41480" y="50550"/>
                </a:lnTo>
                <a:lnTo>
                  <a:pt x="41460" y="50540"/>
                </a:lnTo>
                <a:lnTo>
                  <a:pt x="41430" y="50540"/>
                </a:lnTo>
                <a:lnTo>
                  <a:pt x="41410" y="50530"/>
                </a:lnTo>
                <a:lnTo>
                  <a:pt x="41390" y="50520"/>
                </a:lnTo>
                <a:lnTo>
                  <a:pt x="41370" y="50510"/>
                </a:lnTo>
                <a:lnTo>
                  <a:pt x="41350" y="50510"/>
                </a:lnTo>
                <a:lnTo>
                  <a:pt x="41330" y="50510"/>
                </a:lnTo>
                <a:lnTo>
                  <a:pt x="41320" y="50520"/>
                </a:lnTo>
                <a:lnTo>
                  <a:pt x="41310" y="50520"/>
                </a:lnTo>
                <a:lnTo>
                  <a:pt x="41300" y="50520"/>
                </a:lnTo>
                <a:lnTo>
                  <a:pt x="41290" y="50530"/>
                </a:lnTo>
                <a:lnTo>
                  <a:pt x="41290" y="50540"/>
                </a:lnTo>
                <a:lnTo>
                  <a:pt x="41280" y="50540"/>
                </a:lnTo>
                <a:lnTo>
                  <a:pt x="41270" y="50560"/>
                </a:lnTo>
                <a:lnTo>
                  <a:pt x="41260" y="50570"/>
                </a:lnTo>
                <a:lnTo>
                  <a:pt x="41250" y="50550"/>
                </a:lnTo>
                <a:lnTo>
                  <a:pt x="41250" y="50540"/>
                </a:lnTo>
                <a:lnTo>
                  <a:pt x="41250" y="50530"/>
                </a:lnTo>
                <a:lnTo>
                  <a:pt x="41240" y="50530"/>
                </a:lnTo>
                <a:lnTo>
                  <a:pt x="41240" y="50520"/>
                </a:lnTo>
                <a:lnTo>
                  <a:pt x="41230" y="50520"/>
                </a:lnTo>
                <a:lnTo>
                  <a:pt x="41230" y="50510"/>
                </a:lnTo>
                <a:lnTo>
                  <a:pt x="41230" y="50490"/>
                </a:lnTo>
                <a:lnTo>
                  <a:pt x="41230" y="50480"/>
                </a:lnTo>
                <a:lnTo>
                  <a:pt x="41230" y="50470"/>
                </a:lnTo>
                <a:lnTo>
                  <a:pt x="41220" y="50460"/>
                </a:lnTo>
                <a:lnTo>
                  <a:pt x="41220" y="50450"/>
                </a:lnTo>
                <a:lnTo>
                  <a:pt x="41210" y="50450"/>
                </a:lnTo>
                <a:lnTo>
                  <a:pt x="41210" y="50440"/>
                </a:lnTo>
                <a:lnTo>
                  <a:pt x="41210" y="50430"/>
                </a:lnTo>
                <a:lnTo>
                  <a:pt x="41210" y="50420"/>
                </a:lnTo>
                <a:lnTo>
                  <a:pt x="41210" y="50410"/>
                </a:lnTo>
                <a:lnTo>
                  <a:pt x="41200" y="50400"/>
                </a:lnTo>
                <a:lnTo>
                  <a:pt x="41200" y="50390"/>
                </a:lnTo>
                <a:lnTo>
                  <a:pt x="41200" y="50380"/>
                </a:lnTo>
                <a:lnTo>
                  <a:pt x="41200" y="50360"/>
                </a:lnTo>
                <a:lnTo>
                  <a:pt x="41200" y="50320"/>
                </a:lnTo>
                <a:lnTo>
                  <a:pt x="41160" y="50260"/>
                </a:lnTo>
                <a:lnTo>
                  <a:pt x="41150" y="50240"/>
                </a:lnTo>
                <a:lnTo>
                  <a:pt x="41140" y="50200"/>
                </a:lnTo>
                <a:lnTo>
                  <a:pt x="41140" y="50160"/>
                </a:lnTo>
                <a:lnTo>
                  <a:pt x="41140" y="50150"/>
                </a:lnTo>
                <a:lnTo>
                  <a:pt x="41160" y="50120"/>
                </a:lnTo>
                <a:lnTo>
                  <a:pt x="41180" y="50100"/>
                </a:lnTo>
                <a:lnTo>
                  <a:pt x="41200" y="50090"/>
                </a:lnTo>
                <a:lnTo>
                  <a:pt x="41200" y="50080"/>
                </a:lnTo>
                <a:lnTo>
                  <a:pt x="41200" y="50060"/>
                </a:lnTo>
                <a:lnTo>
                  <a:pt x="41190" y="50030"/>
                </a:lnTo>
                <a:lnTo>
                  <a:pt x="41180" y="50010"/>
                </a:lnTo>
                <a:lnTo>
                  <a:pt x="41160" y="49980"/>
                </a:lnTo>
                <a:lnTo>
                  <a:pt x="41140" y="49960"/>
                </a:lnTo>
                <a:lnTo>
                  <a:pt x="41100" y="49950"/>
                </a:lnTo>
                <a:lnTo>
                  <a:pt x="41050" y="49940"/>
                </a:lnTo>
                <a:lnTo>
                  <a:pt x="41030" y="49940"/>
                </a:lnTo>
                <a:lnTo>
                  <a:pt x="41000" y="49930"/>
                </a:lnTo>
                <a:lnTo>
                  <a:pt x="40970" y="49920"/>
                </a:lnTo>
                <a:lnTo>
                  <a:pt x="40940" y="49910"/>
                </a:lnTo>
                <a:lnTo>
                  <a:pt x="40920" y="49910"/>
                </a:lnTo>
                <a:lnTo>
                  <a:pt x="40900" y="49910"/>
                </a:lnTo>
                <a:lnTo>
                  <a:pt x="40880" y="49920"/>
                </a:lnTo>
                <a:lnTo>
                  <a:pt x="40870" y="49950"/>
                </a:lnTo>
                <a:lnTo>
                  <a:pt x="40860" y="49950"/>
                </a:lnTo>
                <a:lnTo>
                  <a:pt x="40830" y="49950"/>
                </a:lnTo>
                <a:lnTo>
                  <a:pt x="40790" y="49930"/>
                </a:lnTo>
                <a:lnTo>
                  <a:pt x="40750" y="49920"/>
                </a:lnTo>
                <a:lnTo>
                  <a:pt x="40730" y="49910"/>
                </a:lnTo>
                <a:lnTo>
                  <a:pt x="40710" y="49910"/>
                </a:lnTo>
                <a:lnTo>
                  <a:pt x="40690" y="49910"/>
                </a:lnTo>
                <a:lnTo>
                  <a:pt x="40670" y="49900"/>
                </a:lnTo>
                <a:lnTo>
                  <a:pt x="40650" y="49880"/>
                </a:lnTo>
                <a:lnTo>
                  <a:pt x="40590" y="49840"/>
                </a:lnTo>
                <a:lnTo>
                  <a:pt x="40510" y="49800"/>
                </a:lnTo>
                <a:lnTo>
                  <a:pt x="40480" y="49770"/>
                </a:lnTo>
                <a:lnTo>
                  <a:pt x="40460" y="49760"/>
                </a:lnTo>
                <a:lnTo>
                  <a:pt x="40400" y="49740"/>
                </a:lnTo>
                <a:lnTo>
                  <a:pt x="40340" y="49710"/>
                </a:lnTo>
                <a:lnTo>
                  <a:pt x="40300" y="49690"/>
                </a:lnTo>
                <a:lnTo>
                  <a:pt x="40270" y="49670"/>
                </a:lnTo>
                <a:lnTo>
                  <a:pt x="40240" y="49650"/>
                </a:lnTo>
                <a:lnTo>
                  <a:pt x="40240" y="49630"/>
                </a:lnTo>
                <a:lnTo>
                  <a:pt x="40270" y="49570"/>
                </a:lnTo>
                <a:lnTo>
                  <a:pt x="40280" y="49540"/>
                </a:lnTo>
                <a:lnTo>
                  <a:pt x="40290" y="49510"/>
                </a:lnTo>
                <a:lnTo>
                  <a:pt x="40290" y="49480"/>
                </a:lnTo>
                <a:lnTo>
                  <a:pt x="40280" y="49430"/>
                </a:lnTo>
                <a:lnTo>
                  <a:pt x="40270" y="49400"/>
                </a:lnTo>
                <a:lnTo>
                  <a:pt x="40260" y="49390"/>
                </a:lnTo>
                <a:lnTo>
                  <a:pt x="40250" y="49370"/>
                </a:lnTo>
                <a:lnTo>
                  <a:pt x="40250" y="49340"/>
                </a:lnTo>
                <a:lnTo>
                  <a:pt x="40270" y="49320"/>
                </a:lnTo>
                <a:lnTo>
                  <a:pt x="40280" y="49290"/>
                </a:lnTo>
                <a:lnTo>
                  <a:pt x="40290" y="49270"/>
                </a:lnTo>
                <a:lnTo>
                  <a:pt x="40290" y="49260"/>
                </a:lnTo>
                <a:lnTo>
                  <a:pt x="40300" y="49240"/>
                </a:lnTo>
                <a:lnTo>
                  <a:pt x="40300" y="49140"/>
                </a:lnTo>
                <a:lnTo>
                  <a:pt x="40300" y="49000"/>
                </a:lnTo>
                <a:lnTo>
                  <a:pt x="40280" y="48860"/>
                </a:lnTo>
                <a:lnTo>
                  <a:pt x="40260" y="48790"/>
                </a:lnTo>
                <a:lnTo>
                  <a:pt x="40220" y="48730"/>
                </a:lnTo>
                <a:lnTo>
                  <a:pt x="40180" y="48690"/>
                </a:lnTo>
                <a:lnTo>
                  <a:pt x="40110" y="48610"/>
                </a:lnTo>
                <a:lnTo>
                  <a:pt x="40040" y="48530"/>
                </a:lnTo>
                <a:lnTo>
                  <a:pt x="39970" y="48440"/>
                </a:lnTo>
                <a:lnTo>
                  <a:pt x="39900" y="48350"/>
                </a:lnTo>
                <a:lnTo>
                  <a:pt x="39880" y="48310"/>
                </a:lnTo>
                <a:lnTo>
                  <a:pt x="39810" y="48210"/>
                </a:lnTo>
                <a:lnTo>
                  <a:pt x="39720" y="48080"/>
                </a:lnTo>
                <a:lnTo>
                  <a:pt x="39630" y="47910"/>
                </a:lnTo>
                <a:lnTo>
                  <a:pt x="39560" y="47780"/>
                </a:lnTo>
                <a:lnTo>
                  <a:pt x="39540" y="47730"/>
                </a:lnTo>
                <a:lnTo>
                  <a:pt x="39550" y="47730"/>
                </a:lnTo>
                <a:lnTo>
                  <a:pt x="39570" y="47730"/>
                </a:lnTo>
                <a:lnTo>
                  <a:pt x="39590" y="47750"/>
                </a:lnTo>
                <a:lnTo>
                  <a:pt x="39600" y="47760"/>
                </a:lnTo>
                <a:lnTo>
                  <a:pt x="39610" y="47780"/>
                </a:lnTo>
                <a:lnTo>
                  <a:pt x="39640" y="47790"/>
                </a:lnTo>
                <a:lnTo>
                  <a:pt x="39670" y="47800"/>
                </a:lnTo>
                <a:lnTo>
                  <a:pt x="39710" y="47800"/>
                </a:lnTo>
                <a:lnTo>
                  <a:pt x="39720" y="47800"/>
                </a:lnTo>
                <a:lnTo>
                  <a:pt x="39730" y="47800"/>
                </a:lnTo>
                <a:lnTo>
                  <a:pt x="39750" y="47790"/>
                </a:lnTo>
                <a:lnTo>
                  <a:pt x="39780" y="47780"/>
                </a:lnTo>
                <a:lnTo>
                  <a:pt x="39790" y="47770"/>
                </a:lnTo>
                <a:lnTo>
                  <a:pt x="39810" y="47760"/>
                </a:lnTo>
                <a:lnTo>
                  <a:pt x="39820" y="47750"/>
                </a:lnTo>
                <a:lnTo>
                  <a:pt x="39830" y="47740"/>
                </a:lnTo>
                <a:lnTo>
                  <a:pt x="39840" y="47740"/>
                </a:lnTo>
                <a:lnTo>
                  <a:pt x="39850" y="47730"/>
                </a:lnTo>
                <a:lnTo>
                  <a:pt x="39860" y="47740"/>
                </a:lnTo>
                <a:lnTo>
                  <a:pt x="39870" y="47740"/>
                </a:lnTo>
                <a:lnTo>
                  <a:pt x="39880" y="47750"/>
                </a:lnTo>
                <a:lnTo>
                  <a:pt x="39900" y="47760"/>
                </a:lnTo>
                <a:lnTo>
                  <a:pt x="39920" y="47770"/>
                </a:lnTo>
                <a:lnTo>
                  <a:pt x="39930" y="47770"/>
                </a:lnTo>
                <a:lnTo>
                  <a:pt x="39940" y="47780"/>
                </a:lnTo>
                <a:lnTo>
                  <a:pt x="39960" y="47780"/>
                </a:lnTo>
                <a:lnTo>
                  <a:pt x="39970" y="47780"/>
                </a:lnTo>
                <a:lnTo>
                  <a:pt x="39980" y="47790"/>
                </a:lnTo>
                <a:lnTo>
                  <a:pt x="39990" y="47800"/>
                </a:lnTo>
                <a:lnTo>
                  <a:pt x="40000" y="47800"/>
                </a:lnTo>
                <a:lnTo>
                  <a:pt x="40010" y="47800"/>
                </a:lnTo>
                <a:lnTo>
                  <a:pt x="40020" y="47790"/>
                </a:lnTo>
                <a:lnTo>
                  <a:pt x="40030" y="47780"/>
                </a:lnTo>
                <a:lnTo>
                  <a:pt x="40040" y="47780"/>
                </a:lnTo>
                <a:lnTo>
                  <a:pt x="40060" y="47780"/>
                </a:lnTo>
                <a:lnTo>
                  <a:pt x="40070" y="47780"/>
                </a:lnTo>
                <a:lnTo>
                  <a:pt x="40080" y="47770"/>
                </a:lnTo>
                <a:lnTo>
                  <a:pt x="40090" y="47760"/>
                </a:lnTo>
                <a:lnTo>
                  <a:pt x="40100" y="47760"/>
                </a:lnTo>
                <a:lnTo>
                  <a:pt x="40100" y="47750"/>
                </a:lnTo>
                <a:lnTo>
                  <a:pt x="40110" y="47750"/>
                </a:lnTo>
                <a:lnTo>
                  <a:pt x="40120" y="47750"/>
                </a:lnTo>
                <a:lnTo>
                  <a:pt x="40130" y="47750"/>
                </a:lnTo>
                <a:lnTo>
                  <a:pt x="40140" y="47750"/>
                </a:lnTo>
                <a:lnTo>
                  <a:pt x="40150" y="47750"/>
                </a:lnTo>
                <a:lnTo>
                  <a:pt x="40160" y="47750"/>
                </a:lnTo>
                <a:lnTo>
                  <a:pt x="40170" y="47750"/>
                </a:lnTo>
                <a:lnTo>
                  <a:pt x="40180" y="47750"/>
                </a:lnTo>
                <a:lnTo>
                  <a:pt x="40190" y="47760"/>
                </a:lnTo>
                <a:lnTo>
                  <a:pt x="40200" y="47770"/>
                </a:lnTo>
                <a:lnTo>
                  <a:pt x="40220" y="47770"/>
                </a:lnTo>
                <a:lnTo>
                  <a:pt x="40230" y="47760"/>
                </a:lnTo>
                <a:lnTo>
                  <a:pt x="40240" y="47750"/>
                </a:lnTo>
                <a:lnTo>
                  <a:pt x="40250" y="47750"/>
                </a:lnTo>
                <a:lnTo>
                  <a:pt x="40260" y="47750"/>
                </a:lnTo>
                <a:lnTo>
                  <a:pt x="40270" y="47750"/>
                </a:lnTo>
                <a:lnTo>
                  <a:pt x="40270" y="47740"/>
                </a:lnTo>
                <a:lnTo>
                  <a:pt x="40280" y="47730"/>
                </a:lnTo>
                <a:lnTo>
                  <a:pt x="40280" y="47710"/>
                </a:lnTo>
                <a:lnTo>
                  <a:pt x="40280" y="47700"/>
                </a:lnTo>
                <a:lnTo>
                  <a:pt x="40290" y="47710"/>
                </a:lnTo>
                <a:lnTo>
                  <a:pt x="40290" y="47720"/>
                </a:lnTo>
                <a:lnTo>
                  <a:pt x="40300" y="47720"/>
                </a:lnTo>
                <a:lnTo>
                  <a:pt x="40310" y="47710"/>
                </a:lnTo>
                <a:lnTo>
                  <a:pt x="40320" y="47710"/>
                </a:lnTo>
                <a:lnTo>
                  <a:pt x="40320" y="47700"/>
                </a:lnTo>
                <a:lnTo>
                  <a:pt x="40330" y="47700"/>
                </a:lnTo>
                <a:lnTo>
                  <a:pt x="40350" y="47690"/>
                </a:lnTo>
                <a:lnTo>
                  <a:pt x="40350" y="47680"/>
                </a:lnTo>
                <a:lnTo>
                  <a:pt x="40360" y="47670"/>
                </a:lnTo>
                <a:lnTo>
                  <a:pt x="40360" y="47660"/>
                </a:lnTo>
                <a:lnTo>
                  <a:pt x="40370" y="47650"/>
                </a:lnTo>
                <a:lnTo>
                  <a:pt x="40390" y="47650"/>
                </a:lnTo>
                <a:lnTo>
                  <a:pt x="40400" y="47640"/>
                </a:lnTo>
                <a:lnTo>
                  <a:pt x="40410" y="47630"/>
                </a:lnTo>
                <a:lnTo>
                  <a:pt x="40420" y="47630"/>
                </a:lnTo>
                <a:lnTo>
                  <a:pt x="40430" y="47620"/>
                </a:lnTo>
                <a:lnTo>
                  <a:pt x="40440" y="47610"/>
                </a:lnTo>
                <a:lnTo>
                  <a:pt x="40440" y="47600"/>
                </a:lnTo>
                <a:lnTo>
                  <a:pt x="40450" y="47600"/>
                </a:lnTo>
                <a:lnTo>
                  <a:pt x="40460" y="47590"/>
                </a:lnTo>
                <a:lnTo>
                  <a:pt x="40470" y="47570"/>
                </a:lnTo>
                <a:lnTo>
                  <a:pt x="40470" y="47560"/>
                </a:lnTo>
                <a:lnTo>
                  <a:pt x="40480" y="47550"/>
                </a:lnTo>
                <a:lnTo>
                  <a:pt x="40490" y="47540"/>
                </a:lnTo>
                <a:lnTo>
                  <a:pt x="40500" y="47530"/>
                </a:lnTo>
                <a:lnTo>
                  <a:pt x="40510" y="47530"/>
                </a:lnTo>
                <a:lnTo>
                  <a:pt x="40510" y="47520"/>
                </a:lnTo>
                <a:lnTo>
                  <a:pt x="40520" y="47520"/>
                </a:lnTo>
                <a:lnTo>
                  <a:pt x="40530" y="47520"/>
                </a:lnTo>
                <a:lnTo>
                  <a:pt x="40540" y="47510"/>
                </a:lnTo>
                <a:lnTo>
                  <a:pt x="40550" y="47500"/>
                </a:lnTo>
                <a:lnTo>
                  <a:pt x="40560" y="47490"/>
                </a:lnTo>
                <a:lnTo>
                  <a:pt x="40570" y="47490"/>
                </a:lnTo>
                <a:lnTo>
                  <a:pt x="40580" y="47490"/>
                </a:lnTo>
                <a:lnTo>
                  <a:pt x="40590" y="47490"/>
                </a:lnTo>
                <a:lnTo>
                  <a:pt x="40600" y="47480"/>
                </a:lnTo>
                <a:lnTo>
                  <a:pt x="40620" y="47450"/>
                </a:lnTo>
                <a:lnTo>
                  <a:pt x="40630" y="47450"/>
                </a:lnTo>
                <a:lnTo>
                  <a:pt x="40640" y="47430"/>
                </a:lnTo>
                <a:lnTo>
                  <a:pt x="40650" y="47430"/>
                </a:lnTo>
                <a:lnTo>
                  <a:pt x="40660" y="47420"/>
                </a:lnTo>
                <a:lnTo>
                  <a:pt x="40670" y="47420"/>
                </a:lnTo>
                <a:lnTo>
                  <a:pt x="40680" y="47420"/>
                </a:lnTo>
                <a:lnTo>
                  <a:pt x="40690" y="47430"/>
                </a:lnTo>
                <a:lnTo>
                  <a:pt x="40690" y="47440"/>
                </a:lnTo>
                <a:lnTo>
                  <a:pt x="40700" y="47440"/>
                </a:lnTo>
                <a:lnTo>
                  <a:pt x="40700" y="47450"/>
                </a:lnTo>
                <a:lnTo>
                  <a:pt x="40710" y="47450"/>
                </a:lnTo>
                <a:lnTo>
                  <a:pt x="40720" y="47460"/>
                </a:lnTo>
                <a:lnTo>
                  <a:pt x="40720" y="47450"/>
                </a:lnTo>
                <a:lnTo>
                  <a:pt x="40730" y="47450"/>
                </a:lnTo>
                <a:lnTo>
                  <a:pt x="40740" y="47450"/>
                </a:lnTo>
                <a:lnTo>
                  <a:pt x="40750" y="47450"/>
                </a:lnTo>
                <a:lnTo>
                  <a:pt x="40760" y="47440"/>
                </a:lnTo>
                <a:lnTo>
                  <a:pt x="40770" y="47430"/>
                </a:lnTo>
                <a:lnTo>
                  <a:pt x="40780" y="47410"/>
                </a:lnTo>
                <a:lnTo>
                  <a:pt x="40790" y="47400"/>
                </a:lnTo>
                <a:lnTo>
                  <a:pt x="40800" y="47380"/>
                </a:lnTo>
                <a:lnTo>
                  <a:pt x="40800" y="47370"/>
                </a:lnTo>
                <a:lnTo>
                  <a:pt x="40810" y="47370"/>
                </a:lnTo>
                <a:lnTo>
                  <a:pt x="40820" y="47360"/>
                </a:lnTo>
                <a:lnTo>
                  <a:pt x="40830" y="47350"/>
                </a:lnTo>
                <a:lnTo>
                  <a:pt x="40830" y="47340"/>
                </a:lnTo>
                <a:lnTo>
                  <a:pt x="40840" y="47330"/>
                </a:lnTo>
                <a:lnTo>
                  <a:pt x="40840" y="47320"/>
                </a:lnTo>
                <a:lnTo>
                  <a:pt x="40850" y="47320"/>
                </a:lnTo>
                <a:lnTo>
                  <a:pt x="40860" y="47310"/>
                </a:lnTo>
                <a:lnTo>
                  <a:pt x="40880" y="47310"/>
                </a:lnTo>
                <a:lnTo>
                  <a:pt x="40900" y="47310"/>
                </a:lnTo>
                <a:lnTo>
                  <a:pt x="40910" y="47300"/>
                </a:lnTo>
                <a:lnTo>
                  <a:pt x="40950" y="47290"/>
                </a:lnTo>
                <a:lnTo>
                  <a:pt x="41010" y="47260"/>
                </a:lnTo>
                <a:lnTo>
                  <a:pt x="41040" y="47250"/>
                </a:lnTo>
                <a:lnTo>
                  <a:pt x="41050" y="47250"/>
                </a:lnTo>
                <a:lnTo>
                  <a:pt x="41060" y="47250"/>
                </a:lnTo>
                <a:lnTo>
                  <a:pt x="41150" y="47250"/>
                </a:lnTo>
                <a:lnTo>
                  <a:pt x="41260" y="47240"/>
                </a:lnTo>
                <a:lnTo>
                  <a:pt x="41320" y="47250"/>
                </a:lnTo>
                <a:lnTo>
                  <a:pt x="41350" y="47260"/>
                </a:lnTo>
                <a:lnTo>
                  <a:pt x="41430" y="47250"/>
                </a:lnTo>
                <a:lnTo>
                  <a:pt x="41440" y="47250"/>
                </a:lnTo>
                <a:lnTo>
                  <a:pt x="41480" y="47270"/>
                </a:lnTo>
                <a:lnTo>
                  <a:pt x="41530" y="47270"/>
                </a:lnTo>
                <a:lnTo>
                  <a:pt x="41610" y="47270"/>
                </a:lnTo>
                <a:lnTo>
                  <a:pt x="41660" y="47260"/>
                </a:lnTo>
                <a:lnTo>
                  <a:pt x="41700" y="47260"/>
                </a:lnTo>
                <a:lnTo>
                  <a:pt x="41730" y="47260"/>
                </a:lnTo>
                <a:lnTo>
                  <a:pt x="41810" y="47250"/>
                </a:lnTo>
                <a:lnTo>
                  <a:pt x="41980" y="47250"/>
                </a:lnTo>
                <a:lnTo>
                  <a:pt x="42090" y="47240"/>
                </a:lnTo>
                <a:lnTo>
                  <a:pt x="42210" y="47250"/>
                </a:lnTo>
                <a:lnTo>
                  <a:pt x="42300" y="47260"/>
                </a:lnTo>
                <a:lnTo>
                  <a:pt x="42390" y="47250"/>
                </a:lnTo>
                <a:lnTo>
                  <a:pt x="42490" y="47260"/>
                </a:lnTo>
                <a:lnTo>
                  <a:pt x="42560" y="47250"/>
                </a:lnTo>
                <a:lnTo>
                  <a:pt x="42620" y="47230"/>
                </a:lnTo>
                <a:lnTo>
                  <a:pt x="42630" y="47230"/>
                </a:lnTo>
                <a:lnTo>
                  <a:pt x="42690" y="47200"/>
                </a:lnTo>
                <a:lnTo>
                  <a:pt x="42730" y="47180"/>
                </a:lnTo>
                <a:lnTo>
                  <a:pt x="42760" y="47180"/>
                </a:lnTo>
                <a:lnTo>
                  <a:pt x="42840" y="47180"/>
                </a:lnTo>
                <a:lnTo>
                  <a:pt x="42940" y="47170"/>
                </a:lnTo>
                <a:lnTo>
                  <a:pt x="43020" y="47170"/>
                </a:lnTo>
                <a:lnTo>
                  <a:pt x="43080" y="47160"/>
                </a:lnTo>
                <a:lnTo>
                  <a:pt x="43110" y="47160"/>
                </a:lnTo>
                <a:lnTo>
                  <a:pt x="43570" y="47180"/>
                </a:lnTo>
                <a:lnTo>
                  <a:pt x="43960" y="47140"/>
                </a:lnTo>
                <a:lnTo>
                  <a:pt x="44310" y="47140"/>
                </a:lnTo>
                <a:lnTo>
                  <a:pt x="44650" y="47180"/>
                </a:lnTo>
                <a:lnTo>
                  <a:pt x="45030" y="47100"/>
                </a:lnTo>
                <a:lnTo>
                  <a:pt x="45220" y="47120"/>
                </a:lnTo>
                <a:lnTo>
                  <a:pt x="45250" y="47130"/>
                </a:lnTo>
                <a:lnTo>
                  <a:pt x="45270" y="47120"/>
                </a:lnTo>
                <a:lnTo>
                  <a:pt x="45290" y="47110"/>
                </a:lnTo>
                <a:lnTo>
                  <a:pt x="45340" y="47090"/>
                </a:lnTo>
                <a:lnTo>
                  <a:pt x="45360" y="47080"/>
                </a:lnTo>
                <a:lnTo>
                  <a:pt x="45420" y="47100"/>
                </a:lnTo>
                <a:lnTo>
                  <a:pt x="45460" y="47120"/>
                </a:lnTo>
                <a:lnTo>
                  <a:pt x="45480" y="47160"/>
                </a:lnTo>
                <a:lnTo>
                  <a:pt x="45540" y="47200"/>
                </a:lnTo>
                <a:lnTo>
                  <a:pt x="45600" y="47210"/>
                </a:lnTo>
                <a:lnTo>
                  <a:pt x="45650" y="47220"/>
                </a:lnTo>
                <a:lnTo>
                  <a:pt x="45710" y="47230"/>
                </a:lnTo>
                <a:lnTo>
                  <a:pt x="45730" y="47240"/>
                </a:lnTo>
                <a:lnTo>
                  <a:pt x="45860" y="47290"/>
                </a:lnTo>
                <a:lnTo>
                  <a:pt x="45990" y="47380"/>
                </a:lnTo>
                <a:lnTo>
                  <a:pt x="46050" y="47430"/>
                </a:lnTo>
                <a:lnTo>
                  <a:pt x="46070" y="47470"/>
                </a:lnTo>
                <a:lnTo>
                  <a:pt x="46090" y="47520"/>
                </a:lnTo>
                <a:lnTo>
                  <a:pt x="46120" y="47530"/>
                </a:lnTo>
                <a:lnTo>
                  <a:pt x="46150" y="47520"/>
                </a:lnTo>
                <a:lnTo>
                  <a:pt x="46190" y="47510"/>
                </a:lnTo>
                <a:lnTo>
                  <a:pt x="46240" y="47490"/>
                </a:lnTo>
                <a:lnTo>
                  <a:pt x="46260" y="47480"/>
                </a:lnTo>
                <a:lnTo>
                  <a:pt x="46300" y="47440"/>
                </a:lnTo>
                <a:lnTo>
                  <a:pt x="46310" y="47390"/>
                </a:lnTo>
                <a:lnTo>
                  <a:pt x="46330" y="47380"/>
                </a:lnTo>
                <a:lnTo>
                  <a:pt x="46340" y="47380"/>
                </a:lnTo>
                <a:lnTo>
                  <a:pt x="46330" y="47350"/>
                </a:lnTo>
                <a:lnTo>
                  <a:pt x="46330" y="47330"/>
                </a:lnTo>
                <a:lnTo>
                  <a:pt x="46350" y="47320"/>
                </a:lnTo>
                <a:lnTo>
                  <a:pt x="46380" y="47310"/>
                </a:lnTo>
                <a:lnTo>
                  <a:pt x="46400" y="47300"/>
                </a:lnTo>
                <a:lnTo>
                  <a:pt x="46430" y="47270"/>
                </a:lnTo>
                <a:lnTo>
                  <a:pt x="46450" y="47250"/>
                </a:lnTo>
                <a:lnTo>
                  <a:pt x="46450" y="47240"/>
                </a:lnTo>
                <a:lnTo>
                  <a:pt x="46450" y="47210"/>
                </a:lnTo>
                <a:lnTo>
                  <a:pt x="46430" y="47180"/>
                </a:lnTo>
                <a:lnTo>
                  <a:pt x="46430" y="47140"/>
                </a:lnTo>
                <a:lnTo>
                  <a:pt x="46390" y="47050"/>
                </a:lnTo>
                <a:lnTo>
                  <a:pt x="46380" y="47010"/>
                </a:lnTo>
                <a:lnTo>
                  <a:pt x="46370" y="46970"/>
                </a:lnTo>
                <a:lnTo>
                  <a:pt x="46360" y="46960"/>
                </a:lnTo>
                <a:lnTo>
                  <a:pt x="46250" y="46810"/>
                </a:lnTo>
                <a:lnTo>
                  <a:pt x="46140" y="46720"/>
                </a:lnTo>
                <a:lnTo>
                  <a:pt x="46110" y="46680"/>
                </a:lnTo>
                <a:lnTo>
                  <a:pt x="46060" y="46640"/>
                </a:lnTo>
                <a:lnTo>
                  <a:pt x="46020" y="46630"/>
                </a:lnTo>
                <a:lnTo>
                  <a:pt x="45960" y="46610"/>
                </a:lnTo>
                <a:lnTo>
                  <a:pt x="45900" y="46600"/>
                </a:lnTo>
                <a:lnTo>
                  <a:pt x="45860" y="46560"/>
                </a:lnTo>
                <a:lnTo>
                  <a:pt x="45840" y="46540"/>
                </a:lnTo>
                <a:lnTo>
                  <a:pt x="45840" y="46530"/>
                </a:lnTo>
                <a:lnTo>
                  <a:pt x="45870" y="46510"/>
                </a:lnTo>
                <a:lnTo>
                  <a:pt x="45930" y="46490"/>
                </a:lnTo>
                <a:lnTo>
                  <a:pt x="46010" y="46440"/>
                </a:lnTo>
                <a:lnTo>
                  <a:pt x="45990" y="46370"/>
                </a:lnTo>
                <a:lnTo>
                  <a:pt x="45990" y="46320"/>
                </a:lnTo>
                <a:lnTo>
                  <a:pt x="45980" y="46250"/>
                </a:lnTo>
                <a:lnTo>
                  <a:pt x="46190" y="46000"/>
                </a:lnTo>
                <a:lnTo>
                  <a:pt x="46210" y="45970"/>
                </a:lnTo>
                <a:lnTo>
                  <a:pt x="46220" y="45950"/>
                </a:lnTo>
                <a:lnTo>
                  <a:pt x="46230" y="45950"/>
                </a:lnTo>
                <a:lnTo>
                  <a:pt x="46240" y="45930"/>
                </a:lnTo>
                <a:lnTo>
                  <a:pt x="46240" y="45920"/>
                </a:lnTo>
                <a:lnTo>
                  <a:pt x="46250" y="45900"/>
                </a:lnTo>
                <a:lnTo>
                  <a:pt x="46250" y="45880"/>
                </a:lnTo>
                <a:lnTo>
                  <a:pt x="46260" y="45870"/>
                </a:lnTo>
                <a:lnTo>
                  <a:pt x="46270" y="45810"/>
                </a:lnTo>
                <a:lnTo>
                  <a:pt x="46260" y="45710"/>
                </a:lnTo>
                <a:lnTo>
                  <a:pt x="46270" y="45660"/>
                </a:lnTo>
                <a:lnTo>
                  <a:pt x="46280" y="45630"/>
                </a:lnTo>
                <a:lnTo>
                  <a:pt x="46280" y="45600"/>
                </a:lnTo>
                <a:lnTo>
                  <a:pt x="46280" y="45570"/>
                </a:lnTo>
                <a:lnTo>
                  <a:pt x="46280" y="45550"/>
                </a:lnTo>
                <a:lnTo>
                  <a:pt x="46280" y="45540"/>
                </a:lnTo>
                <a:lnTo>
                  <a:pt x="46300" y="45510"/>
                </a:lnTo>
                <a:lnTo>
                  <a:pt x="46300" y="45500"/>
                </a:lnTo>
                <a:lnTo>
                  <a:pt x="46300" y="45470"/>
                </a:lnTo>
                <a:lnTo>
                  <a:pt x="46290" y="45450"/>
                </a:lnTo>
                <a:lnTo>
                  <a:pt x="46270" y="45420"/>
                </a:lnTo>
                <a:lnTo>
                  <a:pt x="46270" y="45390"/>
                </a:lnTo>
                <a:lnTo>
                  <a:pt x="46280" y="45350"/>
                </a:lnTo>
                <a:lnTo>
                  <a:pt x="46280" y="45340"/>
                </a:lnTo>
                <a:lnTo>
                  <a:pt x="46300" y="45290"/>
                </a:lnTo>
                <a:lnTo>
                  <a:pt x="46290" y="45260"/>
                </a:lnTo>
                <a:lnTo>
                  <a:pt x="46290" y="45220"/>
                </a:lnTo>
                <a:lnTo>
                  <a:pt x="46270" y="45190"/>
                </a:lnTo>
                <a:lnTo>
                  <a:pt x="46260" y="45170"/>
                </a:lnTo>
                <a:lnTo>
                  <a:pt x="46270" y="45160"/>
                </a:lnTo>
                <a:lnTo>
                  <a:pt x="46300" y="45130"/>
                </a:lnTo>
                <a:lnTo>
                  <a:pt x="46310" y="45100"/>
                </a:lnTo>
                <a:lnTo>
                  <a:pt x="46320" y="45060"/>
                </a:lnTo>
                <a:lnTo>
                  <a:pt x="46310" y="45020"/>
                </a:lnTo>
                <a:lnTo>
                  <a:pt x="46280" y="44980"/>
                </a:lnTo>
                <a:lnTo>
                  <a:pt x="46200" y="44960"/>
                </a:lnTo>
                <a:lnTo>
                  <a:pt x="46180" y="44930"/>
                </a:lnTo>
                <a:lnTo>
                  <a:pt x="46170" y="44890"/>
                </a:lnTo>
                <a:lnTo>
                  <a:pt x="46160" y="44850"/>
                </a:lnTo>
                <a:lnTo>
                  <a:pt x="46160" y="44830"/>
                </a:lnTo>
                <a:lnTo>
                  <a:pt x="46160" y="44820"/>
                </a:lnTo>
                <a:lnTo>
                  <a:pt x="46130" y="44810"/>
                </a:lnTo>
                <a:lnTo>
                  <a:pt x="46110" y="44800"/>
                </a:lnTo>
                <a:lnTo>
                  <a:pt x="46100" y="44790"/>
                </a:lnTo>
                <a:lnTo>
                  <a:pt x="46090" y="44780"/>
                </a:lnTo>
                <a:lnTo>
                  <a:pt x="46090" y="44740"/>
                </a:lnTo>
                <a:lnTo>
                  <a:pt x="46110" y="44690"/>
                </a:lnTo>
                <a:lnTo>
                  <a:pt x="46150" y="44680"/>
                </a:lnTo>
                <a:lnTo>
                  <a:pt x="46200" y="44660"/>
                </a:lnTo>
                <a:lnTo>
                  <a:pt x="46260" y="44620"/>
                </a:lnTo>
                <a:lnTo>
                  <a:pt x="46330" y="44510"/>
                </a:lnTo>
                <a:lnTo>
                  <a:pt x="46360" y="44490"/>
                </a:lnTo>
                <a:lnTo>
                  <a:pt x="46360" y="44480"/>
                </a:lnTo>
                <a:lnTo>
                  <a:pt x="46360" y="44460"/>
                </a:lnTo>
                <a:lnTo>
                  <a:pt x="46370" y="44460"/>
                </a:lnTo>
                <a:lnTo>
                  <a:pt x="46370" y="44450"/>
                </a:lnTo>
                <a:lnTo>
                  <a:pt x="46370" y="44440"/>
                </a:lnTo>
                <a:lnTo>
                  <a:pt x="46370" y="44430"/>
                </a:lnTo>
                <a:lnTo>
                  <a:pt x="46360" y="44420"/>
                </a:lnTo>
                <a:lnTo>
                  <a:pt x="46360" y="44410"/>
                </a:lnTo>
                <a:lnTo>
                  <a:pt x="46360" y="44400"/>
                </a:lnTo>
                <a:lnTo>
                  <a:pt x="46360" y="44390"/>
                </a:lnTo>
                <a:lnTo>
                  <a:pt x="46360" y="44380"/>
                </a:lnTo>
                <a:lnTo>
                  <a:pt x="46350" y="44370"/>
                </a:lnTo>
                <a:lnTo>
                  <a:pt x="46350" y="44360"/>
                </a:lnTo>
                <a:lnTo>
                  <a:pt x="46340" y="44350"/>
                </a:lnTo>
                <a:lnTo>
                  <a:pt x="46340" y="44340"/>
                </a:lnTo>
                <a:lnTo>
                  <a:pt x="46330" y="44340"/>
                </a:lnTo>
                <a:lnTo>
                  <a:pt x="46320" y="44340"/>
                </a:lnTo>
                <a:lnTo>
                  <a:pt x="46320" y="44330"/>
                </a:lnTo>
                <a:lnTo>
                  <a:pt x="46310" y="44330"/>
                </a:lnTo>
                <a:lnTo>
                  <a:pt x="46300" y="44330"/>
                </a:lnTo>
                <a:lnTo>
                  <a:pt x="46290" y="44330"/>
                </a:lnTo>
                <a:lnTo>
                  <a:pt x="46280" y="44330"/>
                </a:lnTo>
                <a:lnTo>
                  <a:pt x="46270" y="44330"/>
                </a:lnTo>
                <a:lnTo>
                  <a:pt x="46270" y="44320"/>
                </a:lnTo>
                <a:lnTo>
                  <a:pt x="46280" y="44310"/>
                </a:lnTo>
                <a:lnTo>
                  <a:pt x="46290" y="44310"/>
                </a:lnTo>
                <a:lnTo>
                  <a:pt x="46290" y="44300"/>
                </a:lnTo>
                <a:lnTo>
                  <a:pt x="46280" y="44300"/>
                </a:lnTo>
                <a:lnTo>
                  <a:pt x="46280" y="44290"/>
                </a:lnTo>
                <a:lnTo>
                  <a:pt x="46270" y="44290"/>
                </a:lnTo>
                <a:lnTo>
                  <a:pt x="46260" y="44290"/>
                </a:lnTo>
                <a:lnTo>
                  <a:pt x="46260" y="44280"/>
                </a:lnTo>
                <a:lnTo>
                  <a:pt x="46260" y="44260"/>
                </a:lnTo>
                <a:lnTo>
                  <a:pt x="46260" y="44250"/>
                </a:lnTo>
                <a:lnTo>
                  <a:pt x="46270" y="44240"/>
                </a:lnTo>
                <a:lnTo>
                  <a:pt x="46260" y="44220"/>
                </a:lnTo>
                <a:lnTo>
                  <a:pt x="46260" y="44210"/>
                </a:lnTo>
                <a:lnTo>
                  <a:pt x="46270" y="44200"/>
                </a:lnTo>
                <a:lnTo>
                  <a:pt x="46270" y="44190"/>
                </a:lnTo>
                <a:lnTo>
                  <a:pt x="46270" y="44180"/>
                </a:lnTo>
                <a:lnTo>
                  <a:pt x="46260" y="44170"/>
                </a:lnTo>
                <a:lnTo>
                  <a:pt x="46250" y="44160"/>
                </a:lnTo>
                <a:lnTo>
                  <a:pt x="46250" y="44150"/>
                </a:lnTo>
                <a:lnTo>
                  <a:pt x="46270" y="44120"/>
                </a:lnTo>
                <a:lnTo>
                  <a:pt x="46270" y="44110"/>
                </a:lnTo>
                <a:lnTo>
                  <a:pt x="46270" y="44100"/>
                </a:lnTo>
                <a:lnTo>
                  <a:pt x="46260" y="44100"/>
                </a:lnTo>
                <a:lnTo>
                  <a:pt x="46260" y="44090"/>
                </a:lnTo>
                <a:lnTo>
                  <a:pt x="46260" y="44080"/>
                </a:lnTo>
                <a:lnTo>
                  <a:pt x="46260" y="44070"/>
                </a:lnTo>
                <a:lnTo>
                  <a:pt x="46260" y="44060"/>
                </a:lnTo>
                <a:lnTo>
                  <a:pt x="46250" y="44050"/>
                </a:lnTo>
                <a:lnTo>
                  <a:pt x="46250" y="44040"/>
                </a:lnTo>
                <a:lnTo>
                  <a:pt x="46240" y="44030"/>
                </a:lnTo>
                <a:lnTo>
                  <a:pt x="46250" y="44020"/>
                </a:lnTo>
                <a:lnTo>
                  <a:pt x="46250" y="44010"/>
                </a:lnTo>
                <a:lnTo>
                  <a:pt x="46250" y="44000"/>
                </a:lnTo>
                <a:lnTo>
                  <a:pt x="46240" y="43980"/>
                </a:lnTo>
                <a:lnTo>
                  <a:pt x="46240" y="43970"/>
                </a:lnTo>
                <a:lnTo>
                  <a:pt x="46240" y="43960"/>
                </a:lnTo>
                <a:lnTo>
                  <a:pt x="46240" y="43930"/>
                </a:lnTo>
                <a:lnTo>
                  <a:pt x="46240" y="43920"/>
                </a:lnTo>
                <a:lnTo>
                  <a:pt x="46230" y="43910"/>
                </a:lnTo>
                <a:lnTo>
                  <a:pt x="46220" y="43900"/>
                </a:lnTo>
                <a:lnTo>
                  <a:pt x="46210" y="43890"/>
                </a:lnTo>
                <a:lnTo>
                  <a:pt x="46200" y="43890"/>
                </a:lnTo>
                <a:lnTo>
                  <a:pt x="46200" y="43880"/>
                </a:lnTo>
                <a:lnTo>
                  <a:pt x="46200" y="43870"/>
                </a:lnTo>
                <a:lnTo>
                  <a:pt x="46190" y="43870"/>
                </a:lnTo>
                <a:lnTo>
                  <a:pt x="46180" y="43860"/>
                </a:lnTo>
                <a:lnTo>
                  <a:pt x="46160" y="43860"/>
                </a:lnTo>
                <a:lnTo>
                  <a:pt x="46150" y="43860"/>
                </a:lnTo>
                <a:lnTo>
                  <a:pt x="46130" y="43860"/>
                </a:lnTo>
                <a:lnTo>
                  <a:pt x="46120" y="43860"/>
                </a:lnTo>
                <a:lnTo>
                  <a:pt x="46100" y="43860"/>
                </a:lnTo>
                <a:lnTo>
                  <a:pt x="46090" y="43860"/>
                </a:lnTo>
                <a:lnTo>
                  <a:pt x="46080" y="43870"/>
                </a:lnTo>
                <a:lnTo>
                  <a:pt x="46070" y="43870"/>
                </a:lnTo>
                <a:lnTo>
                  <a:pt x="46060" y="43880"/>
                </a:lnTo>
                <a:lnTo>
                  <a:pt x="46050" y="43880"/>
                </a:lnTo>
                <a:lnTo>
                  <a:pt x="46040" y="43880"/>
                </a:lnTo>
                <a:lnTo>
                  <a:pt x="46010" y="43890"/>
                </a:lnTo>
                <a:lnTo>
                  <a:pt x="45990" y="43880"/>
                </a:lnTo>
                <a:lnTo>
                  <a:pt x="45980" y="43880"/>
                </a:lnTo>
                <a:lnTo>
                  <a:pt x="45970" y="43880"/>
                </a:lnTo>
                <a:lnTo>
                  <a:pt x="45960" y="43880"/>
                </a:lnTo>
                <a:lnTo>
                  <a:pt x="45950" y="43870"/>
                </a:lnTo>
                <a:lnTo>
                  <a:pt x="45940" y="43860"/>
                </a:lnTo>
                <a:lnTo>
                  <a:pt x="45930" y="43850"/>
                </a:lnTo>
                <a:lnTo>
                  <a:pt x="45910" y="43850"/>
                </a:lnTo>
                <a:lnTo>
                  <a:pt x="45890" y="43840"/>
                </a:lnTo>
                <a:lnTo>
                  <a:pt x="45870" y="43830"/>
                </a:lnTo>
                <a:lnTo>
                  <a:pt x="45860" y="43830"/>
                </a:lnTo>
                <a:lnTo>
                  <a:pt x="45850" y="43830"/>
                </a:lnTo>
                <a:lnTo>
                  <a:pt x="45840" y="43820"/>
                </a:lnTo>
                <a:lnTo>
                  <a:pt x="45830" y="43820"/>
                </a:lnTo>
                <a:lnTo>
                  <a:pt x="45820" y="43810"/>
                </a:lnTo>
                <a:lnTo>
                  <a:pt x="45810" y="43800"/>
                </a:lnTo>
                <a:lnTo>
                  <a:pt x="45800" y="43800"/>
                </a:lnTo>
                <a:lnTo>
                  <a:pt x="45790" y="43800"/>
                </a:lnTo>
                <a:lnTo>
                  <a:pt x="45780" y="43790"/>
                </a:lnTo>
                <a:lnTo>
                  <a:pt x="45770" y="43790"/>
                </a:lnTo>
                <a:lnTo>
                  <a:pt x="45760" y="43790"/>
                </a:lnTo>
                <a:lnTo>
                  <a:pt x="45770" y="43780"/>
                </a:lnTo>
                <a:lnTo>
                  <a:pt x="45780" y="43760"/>
                </a:lnTo>
                <a:lnTo>
                  <a:pt x="45780" y="43740"/>
                </a:lnTo>
                <a:lnTo>
                  <a:pt x="45780" y="43730"/>
                </a:lnTo>
                <a:lnTo>
                  <a:pt x="45780" y="43720"/>
                </a:lnTo>
                <a:lnTo>
                  <a:pt x="45780" y="43700"/>
                </a:lnTo>
                <a:lnTo>
                  <a:pt x="45780" y="43690"/>
                </a:lnTo>
                <a:lnTo>
                  <a:pt x="45780" y="43680"/>
                </a:lnTo>
                <a:lnTo>
                  <a:pt x="45790" y="43680"/>
                </a:lnTo>
                <a:lnTo>
                  <a:pt x="45810" y="43670"/>
                </a:lnTo>
                <a:lnTo>
                  <a:pt x="45860" y="43660"/>
                </a:lnTo>
                <a:lnTo>
                  <a:pt x="45890" y="43650"/>
                </a:lnTo>
                <a:lnTo>
                  <a:pt x="45890" y="43640"/>
                </a:lnTo>
                <a:lnTo>
                  <a:pt x="45900" y="43640"/>
                </a:lnTo>
                <a:lnTo>
                  <a:pt x="45900" y="43630"/>
                </a:lnTo>
                <a:lnTo>
                  <a:pt x="45900" y="43620"/>
                </a:lnTo>
                <a:lnTo>
                  <a:pt x="45900" y="43610"/>
                </a:lnTo>
                <a:lnTo>
                  <a:pt x="45900" y="43590"/>
                </a:lnTo>
                <a:lnTo>
                  <a:pt x="45900" y="43580"/>
                </a:lnTo>
                <a:lnTo>
                  <a:pt x="45910" y="43570"/>
                </a:lnTo>
                <a:lnTo>
                  <a:pt x="45920" y="43530"/>
                </a:lnTo>
                <a:lnTo>
                  <a:pt x="45930" y="43510"/>
                </a:lnTo>
                <a:lnTo>
                  <a:pt x="45950" y="43480"/>
                </a:lnTo>
                <a:lnTo>
                  <a:pt x="45950" y="43470"/>
                </a:lnTo>
                <a:lnTo>
                  <a:pt x="45960" y="43470"/>
                </a:lnTo>
                <a:lnTo>
                  <a:pt x="45960" y="43450"/>
                </a:lnTo>
                <a:lnTo>
                  <a:pt x="45960" y="43440"/>
                </a:lnTo>
                <a:lnTo>
                  <a:pt x="45960" y="43430"/>
                </a:lnTo>
                <a:lnTo>
                  <a:pt x="45970" y="43430"/>
                </a:lnTo>
                <a:lnTo>
                  <a:pt x="45970" y="43420"/>
                </a:lnTo>
                <a:lnTo>
                  <a:pt x="45980" y="43420"/>
                </a:lnTo>
                <a:lnTo>
                  <a:pt x="45990" y="43420"/>
                </a:lnTo>
                <a:lnTo>
                  <a:pt x="46000" y="43420"/>
                </a:lnTo>
                <a:lnTo>
                  <a:pt x="46010" y="43410"/>
                </a:lnTo>
                <a:lnTo>
                  <a:pt x="46010" y="43400"/>
                </a:lnTo>
                <a:lnTo>
                  <a:pt x="46020" y="43390"/>
                </a:lnTo>
                <a:lnTo>
                  <a:pt x="46020" y="43370"/>
                </a:lnTo>
                <a:lnTo>
                  <a:pt x="46030" y="43360"/>
                </a:lnTo>
                <a:lnTo>
                  <a:pt x="46040" y="43350"/>
                </a:lnTo>
                <a:lnTo>
                  <a:pt x="46050" y="43340"/>
                </a:lnTo>
                <a:lnTo>
                  <a:pt x="46060" y="43340"/>
                </a:lnTo>
                <a:lnTo>
                  <a:pt x="46070" y="43350"/>
                </a:lnTo>
                <a:lnTo>
                  <a:pt x="46070" y="43360"/>
                </a:lnTo>
                <a:lnTo>
                  <a:pt x="46080" y="43370"/>
                </a:lnTo>
                <a:lnTo>
                  <a:pt x="46090" y="43370"/>
                </a:lnTo>
                <a:lnTo>
                  <a:pt x="46090" y="43360"/>
                </a:lnTo>
                <a:lnTo>
                  <a:pt x="46100" y="43360"/>
                </a:lnTo>
                <a:lnTo>
                  <a:pt x="46110" y="43360"/>
                </a:lnTo>
                <a:lnTo>
                  <a:pt x="46120" y="43360"/>
                </a:lnTo>
                <a:lnTo>
                  <a:pt x="46130" y="43360"/>
                </a:lnTo>
                <a:lnTo>
                  <a:pt x="46140" y="43360"/>
                </a:lnTo>
                <a:lnTo>
                  <a:pt x="46150" y="43360"/>
                </a:lnTo>
                <a:lnTo>
                  <a:pt x="46160" y="43370"/>
                </a:lnTo>
                <a:lnTo>
                  <a:pt x="46170" y="43380"/>
                </a:lnTo>
                <a:lnTo>
                  <a:pt x="46170" y="43390"/>
                </a:lnTo>
                <a:lnTo>
                  <a:pt x="46180" y="43390"/>
                </a:lnTo>
                <a:lnTo>
                  <a:pt x="46190" y="43400"/>
                </a:lnTo>
                <a:lnTo>
                  <a:pt x="46200" y="43400"/>
                </a:lnTo>
                <a:lnTo>
                  <a:pt x="46210" y="43400"/>
                </a:lnTo>
                <a:lnTo>
                  <a:pt x="46220" y="43410"/>
                </a:lnTo>
                <a:lnTo>
                  <a:pt x="46220" y="43420"/>
                </a:lnTo>
                <a:lnTo>
                  <a:pt x="46230" y="43420"/>
                </a:lnTo>
                <a:lnTo>
                  <a:pt x="46230" y="43430"/>
                </a:lnTo>
                <a:lnTo>
                  <a:pt x="46240" y="43440"/>
                </a:lnTo>
                <a:lnTo>
                  <a:pt x="46250" y="43440"/>
                </a:lnTo>
                <a:lnTo>
                  <a:pt x="46260" y="43460"/>
                </a:lnTo>
                <a:lnTo>
                  <a:pt x="46270" y="43470"/>
                </a:lnTo>
                <a:lnTo>
                  <a:pt x="46270" y="43480"/>
                </a:lnTo>
                <a:lnTo>
                  <a:pt x="46280" y="43480"/>
                </a:lnTo>
                <a:lnTo>
                  <a:pt x="46290" y="43480"/>
                </a:lnTo>
                <a:lnTo>
                  <a:pt x="46290" y="43470"/>
                </a:lnTo>
                <a:lnTo>
                  <a:pt x="46300" y="43470"/>
                </a:lnTo>
                <a:lnTo>
                  <a:pt x="46300" y="43460"/>
                </a:lnTo>
                <a:lnTo>
                  <a:pt x="46310" y="43450"/>
                </a:lnTo>
                <a:lnTo>
                  <a:pt x="46310" y="43440"/>
                </a:lnTo>
                <a:lnTo>
                  <a:pt x="46320" y="43440"/>
                </a:lnTo>
                <a:lnTo>
                  <a:pt x="46330" y="43440"/>
                </a:lnTo>
                <a:lnTo>
                  <a:pt x="46330" y="43450"/>
                </a:lnTo>
                <a:lnTo>
                  <a:pt x="46340" y="43460"/>
                </a:lnTo>
                <a:lnTo>
                  <a:pt x="46350" y="43470"/>
                </a:lnTo>
                <a:lnTo>
                  <a:pt x="46360" y="43480"/>
                </a:lnTo>
                <a:lnTo>
                  <a:pt x="46360" y="43490"/>
                </a:lnTo>
                <a:lnTo>
                  <a:pt x="46370" y="43500"/>
                </a:lnTo>
                <a:lnTo>
                  <a:pt x="46370" y="43510"/>
                </a:lnTo>
                <a:lnTo>
                  <a:pt x="46380" y="43520"/>
                </a:lnTo>
                <a:lnTo>
                  <a:pt x="46390" y="43530"/>
                </a:lnTo>
                <a:lnTo>
                  <a:pt x="46400" y="43540"/>
                </a:lnTo>
                <a:lnTo>
                  <a:pt x="46410" y="43550"/>
                </a:lnTo>
                <a:lnTo>
                  <a:pt x="46420" y="43550"/>
                </a:lnTo>
                <a:lnTo>
                  <a:pt x="46430" y="43550"/>
                </a:lnTo>
                <a:lnTo>
                  <a:pt x="46440" y="43550"/>
                </a:lnTo>
                <a:lnTo>
                  <a:pt x="46450" y="43550"/>
                </a:lnTo>
                <a:lnTo>
                  <a:pt x="46460" y="43550"/>
                </a:lnTo>
                <a:lnTo>
                  <a:pt x="46470" y="43550"/>
                </a:lnTo>
                <a:lnTo>
                  <a:pt x="46480" y="43550"/>
                </a:lnTo>
                <a:lnTo>
                  <a:pt x="46490" y="43550"/>
                </a:lnTo>
                <a:lnTo>
                  <a:pt x="46500" y="43550"/>
                </a:lnTo>
                <a:lnTo>
                  <a:pt x="46510" y="43560"/>
                </a:lnTo>
                <a:lnTo>
                  <a:pt x="46520" y="43560"/>
                </a:lnTo>
                <a:lnTo>
                  <a:pt x="46530" y="43560"/>
                </a:lnTo>
                <a:lnTo>
                  <a:pt x="46540" y="43560"/>
                </a:lnTo>
                <a:lnTo>
                  <a:pt x="46550" y="43560"/>
                </a:lnTo>
                <a:lnTo>
                  <a:pt x="46560" y="43560"/>
                </a:lnTo>
                <a:lnTo>
                  <a:pt x="46570" y="43550"/>
                </a:lnTo>
                <a:lnTo>
                  <a:pt x="46580" y="43550"/>
                </a:lnTo>
                <a:lnTo>
                  <a:pt x="46600" y="43540"/>
                </a:lnTo>
                <a:lnTo>
                  <a:pt x="46630" y="43540"/>
                </a:lnTo>
                <a:lnTo>
                  <a:pt x="46650" y="43530"/>
                </a:lnTo>
                <a:lnTo>
                  <a:pt x="46670" y="43520"/>
                </a:lnTo>
                <a:lnTo>
                  <a:pt x="46690" y="43510"/>
                </a:lnTo>
                <a:lnTo>
                  <a:pt x="46700" y="43500"/>
                </a:lnTo>
                <a:lnTo>
                  <a:pt x="46700" y="43490"/>
                </a:lnTo>
                <a:lnTo>
                  <a:pt x="46700" y="43480"/>
                </a:lnTo>
                <a:lnTo>
                  <a:pt x="46700" y="43470"/>
                </a:lnTo>
                <a:lnTo>
                  <a:pt x="46710" y="43460"/>
                </a:lnTo>
                <a:lnTo>
                  <a:pt x="46720" y="43460"/>
                </a:lnTo>
                <a:lnTo>
                  <a:pt x="46730" y="43470"/>
                </a:lnTo>
                <a:lnTo>
                  <a:pt x="46730" y="43460"/>
                </a:lnTo>
                <a:lnTo>
                  <a:pt x="46740" y="43460"/>
                </a:lnTo>
                <a:lnTo>
                  <a:pt x="46750" y="43460"/>
                </a:lnTo>
                <a:lnTo>
                  <a:pt x="46760" y="43470"/>
                </a:lnTo>
                <a:lnTo>
                  <a:pt x="46760" y="43480"/>
                </a:lnTo>
                <a:lnTo>
                  <a:pt x="46780" y="43490"/>
                </a:lnTo>
                <a:lnTo>
                  <a:pt x="46810" y="43490"/>
                </a:lnTo>
                <a:lnTo>
                  <a:pt x="46820" y="43500"/>
                </a:lnTo>
                <a:lnTo>
                  <a:pt x="46840" y="43500"/>
                </a:lnTo>
                <a:lnTo>
                  <a:pt x="46850" y="43510"/>
                </a:lnTo>
                <a:lnTo>
                  <a:pt x="46870" y="43540"/>
                </a:lnTo>
                <a:lnTo>
                  <a:pt x="46890" y="43560"/>
                </a:lnTo>
                <a:lnTo>
                  <a:pt x="46900" y="43570"/>
                </a:lnTo>
                <a:lnTo>
                  <a:pt x="46920" y="43580"/>
                </a:lnTo>
                <a:lnTo>
                  <a:pt x="46930" y="43590"/>
                </a:lnTo>
                <a:lnTo>
                  <a:pt x="46940" y="43590"/>
                </a:lnTo>
                <a:lnTo>
                  <a:pt x="46960" y="43600"/>
                </a:lnTo>
                <a:lnTo>
                  <a:pt x="46970" y="43600"/>
                </a:lnTo>
                <a:lnTo>
                  <a:pt x="46980" y="43610"/>
                </a:lnTo>
                <a:lnTo>
                  <a:pt x="47000" y="43610"/>
                </a:lnTo>
                <a:lnTo>
                  <a:pt x="47010" y="43610"/>
                </a:lnTo>
                <a:lnTo>
                  <a:pt x="47020" y="43600"/>
                </a:lnTo>
                <a:lnTo>
                  <a:pt x="47040" y="43580"/>
                </a:lnTo>
                <a:lnTo>
                  <a:pt x="47050" y="43570"/>
                </a:lnTo>
                <a:lnTo>
                  <a:pt x="47070" y="43550"/>
                </a:lnTo>
                <a:lnTo>
                  <a:pt x="47080" y="43530"/>
                </a:lnTo>
                <a:lnTo>
                  <a:pt x="47110" y="43510"/>
                </a:lnTo>
                <a:lnTo>
                  <a:pt x="47120" y="43500"/>
                </a:lnTo>
                <a:lnTo>
                  <a:pt x="47130" y="43490"/>
                </a:lnTo>
                <a:lnTo>
                  <a:pt x="47140" y="43490"/>
                </a:lnTo>
                <a:lnTo>
                  <a:pt x="47150" y="43480"/>
                </a:lnTo>
                <a:lnTo>
                  <a:pt x="47160" y="43470"/>
                </a:lnTo>
                <a:lnTo>
                  <a:pt x="47180" y="43470"/>
                </a:lnTo>
                <a:lnTo>
                  <a:pt x="47190" y="43460"/>
                </a:lnTo>
                <a:lnTo>
                  <a:pt x="47210" y="43460"/>
                </a:lnTo>
                <a:lnTo>
                  <a:pt x="47220" y="43460"/>
                </a:lnTo>
                <a:lnTo>
                  <a:pt x="47230" y="43450"/>
                </a:lnTo>
                <a:lnTo>
                  <a:pt x="47240" y="43440"/>
                </a:lnTo>
                <a:lnTo>
                  <a:pt x="47250" y="43430"/>
                </a:lnTo>
                <a:lnTo>
                  <a:pt x="47260" y="43440"/>
                </a:lnTo>
                <a:lnTo>
                  <a:pt x="47270" y="43440"/>
                </a:lnTo>
                <a:lnTo>
                  <a:pt x="47280" y="43450"/>
                </a:lnTo>
                <a:lnTo>
                  <a:pt x="47290" y="43440"/>
                </a:lnTo>
                <a:lnTo>
                  <a:pt x="47300" y="43440"/>
                </a:lnTo>
                <a:lnTo>
                  <a:pt x="47310" y="43440"/>
                </a:lnTo>
                <a:lnTo>
                  <a:pt x="47310" y="43430"/>
                </a:lnTo>
                <a:lnTo>
                  <a:pt x="47320" y="43430"/>
                </a:lnTo>
                <a:lnTo>
                  <a:pt x="47330" y="43440"/>
                </a:lnTo>
                <a:lnTo>
                  <a:pt x="47340" y="43440"/>
                </a:lnTo>
                <a:lnTo>
                  <a:pt x="47350" y="43450"/>
                </a:lnTo>
                <a:lnTo>
                  <a:pt x="47360" y="43440"/>
                </a:lnTo>
                <a:lnTo>
                  <a:pt x="47370" y="43440"/>
                </a:lnTo>
                <a:lnTo>
                  <a:pt x="47380" y="43440"/>
                </a:lnTo>
                <a:lnTo>
                  <a:pt x="47390" y="43450"/>
                </a:lnTo>
                <a:lnTo>
                  <a:pt x="47400" y="43450"/>
                </a:lnTo>
                <a:lnTo>
                  <a:pt x="47410" y="43450"/>
                </a:lnTo>
                <a:lnTo>
                  <a:pt x="47420" y="43450"/>
                </a:lnTo>
                <a:lnTo>
                  <a:pt x="47430" y="43450"/>
                </a:lnTo>
                <a:lnTo>
                  <a:pt x="47440" y="43450"/>
                </a:lnTo>
                <a:lnTo>
                  <a:pt x="47450" y="43440"/>
                </a:lnTo>
                <a:lnTo>
                  <a:pt x="47460" y="43440"/>
                </a:lnTo>
                <a:lnTo>
                  <a:pt x="47470" y="43440"/>
                </a:lnTo>
                <a:lnTo>
                  <a:pt x="47470" y="43430"/>
                </a:lnTo>
                <a:lnTo>
                  <a:pt x="47480" y="43440"/>
                </a:lnTo>
                <a:lnTo>
                  <a:pt x="47490" y="43440"/>
                </a:lnTo>
                <a:lnTo>
                  <a:pt x="47490" y="43430"/>
                </a:lnTo>
                <a:lnTo>
                  <a:pt x="47500" y="43430"/>
                </a:lnTo>
                <a:lnTo>
                  <a:pt x="47510" y="43430"/>
                </a:lnTo>
                <a:lnTo>
                  <a:pt x="47530" y="43430"/>
                </a:lnTo>
                <a:lnTo>
                  <a:pt x="47540" y="43430"/>
                </a:lnTo>
                <a:lnTo>
                  <a:pt x="47550" y="43440"/>
                </a:lnTo>
                <a:lnTo>
                  <a:pt x="47560" y="43440"/>
                </a:lnTo>
                <a:lnTo>
                  <a:pt x="47570" y="43440"/>
                </a:lnTo>
                <a:lnTo>
                  <a:pt x="47580" y="43450"/>
                </a:lnTo>
                <a:lnTo>
                  <a:pt x="47590" y="43450"/>
                </a:lnTo>
                <a:lnTo>
                  <a:pt x="47600" y="43450"/>
                </a:lnTo>
                <a:lnTo>
                  <a:pt x="47610" y="43450"/>
                </a:lnTo>
                <a:lnTo>
                  <a:pt x="47610" y="43440"/>
                </a:lnTo>
                <a:lnTo>
                  <a:pt x="47610" y="43430"/>
                </a:lnTo>
                <a:lnTo>
                  <a:pt x="47620" y="43430"/>
                </a:lnTo>
                <a:lnTo>
                  <a:pt x="47620" y="43420"/>
                </a:lnTo>
                <a:lnTo>
                  <a:pt x="47630" y="43420"/>
                </a:lnTo>
                <a:lnTo>
                  <a:pt x="47630" y="43410"/>
                </a:lnTo>
                <a:lnTo>
                  <a:pt x="47630" y="43400"/>
                </a:lnTo>
                <a:lnTo>
                  <a:pt x="47640" y="43400"/>
                </a:lnTo>
                <a:lnTo>
                  <a:pt x="47640" y="43390"/>
                </a:lnTo>
                <a:lnTo>
                  <a:pt x="47650" y="43390"/>
                </a:lnTo>
                <a:lnTo>
                  <a:pt x="47660" y="43390"/>
                </a:lnTo>
                <a:lnTo>
                  <a:pt x="47660" y="43380"/>
                </a:lnTo>
                <a:lnTo>
                  <a:pt x="47670" y="43370"/>
                </a:lnTo>
                <a:lnTo>
                  <a:pt x="47670" y="43360"/>
                </a:lnTo>
                <a:lnTo>
                  <a:pt x="47660" y="43350"/>
                </a:lnTo>
                <a:lnTo>
                  <a:pt x="47660" y="43340"/>
                </a:lnTo>
                <a:lnTo>
                  <a:pt x="47660" y="43330"/>
                </a:lnTo>
                <a:lnTo>
                  <a:pt x="47660" y="43320"/>
                </a:lnTo>
                <a:lnTo>
                  <a:pt x="47670" y="43320"/>
                </a:lnTo>
                <a:lnTo>
                  <a:pt x="47670" y="43330"/>
                </a:lnTo>
                <a:lnTo>
                  <a:pt x="47680" y="43330"/>
                </a:lnTo>
                <a:lnTo>
                  <a:pt x="47680" y="43340"/>
                </a:lnTo>
                <a:lnTo>
                  <a:pt x="47690" y="43350"/>
                </a:lnTo>
                <a:lnTo>
                  <a:pt x="47700" y="43350"/>
                </a:lnTo>
                <a:lnTo>
                  <a:pt x="47710" y="43340"/>
                </a:lnTo>
                <a:lnTo>
                  <a:pt x="47720" y="43340"/>
                </a:lnTo>
                <a:lnTo>
                  <a:pt x="47720" y="43330"/>
                </a:lnTo>
                <a:lnTo>
                  <a:pt x="47730" y="43330"/>
                </a:lnTo>
                <a:lnTo>
                  <a:pt x="47730" y="43320"/>
                </a:lnTo>
                <a:lnTo>
                  <a:pt x="47740" y="43330"/>
                </a:lnTo>
                <a:lnTo>
                  <a:pt x="47750" y="43340"/>
                </a:lnTo>
                <a:lnTo>
                  <a:pt x="47760" y="43340"/>
                </a:lnTo>
                <a:lnTo>
                  <a:pt x="47770" y="43350"/>
                </a:lnTo>
                <a:lnTo>
                  <a:pt x="47780" y="43360"/>
                </a:lnTo>
                <a:lnTo>
                  <a:pt x="47790" y="43370"/>
                </a:lnTo>
                <a:lnTo>
                  <a:pt x="47790" y="43380"/>
                </a:lnTo>
                <a:lnTo>
                  <a:pt x="47800" y="43380"/>
                </a:lnTo>
                <a:lnTo>
                  <a:pt x="47810" y="43380"/>
                </a:lnTo>
                <a:lnTo>
                  <a:pt x="47810" y="43390"/>
                </a:lnTo>
                <a:lnTo>
                  <a:pt x="47820" y="43390"/>
                </a:lnTo>
                <a:lnTo>
                  <a:pt x="47830" y="43390"/>
                </a:lnTo>
                <a:lnTo>
                  <a:pt x="47840" y="43400"/>
                </a:lnTo>
                <a:lnTo>
                  <a:pt x="47840" y="43410"/>
                </a:lnTo>
                <a:lnTo>
                  <a:pt x="47840" y="43420"/>
                </a:lnTo>
                <a:lnTo>
                  <a:pt x="47850" y="43430"/>
                </a:lnTo>
                <a:lnTo>
                  <a:pt x="47860" y="43440"/>
                </a:lnTo>
                <a:lnTo>
                  <a:pt x="47870" y="43440"/>
                </a:lnTo>
                <a:lnTo>
                  <a:pt x="47870" y="43450"/>
                </a:lnTo>
                <a:lnTo>
                  <a:pt x="47880" y="43450"/>
                </a:lnTo>
                <a:lnTo>
                  <a:pt x="47890" y="43460"/>
                </a:lnTo>
                <a:lnTo>
                  <a:pt x="47890" y="43470"/>
                </a:lnTo>
                <a:lnTo>
                  <a:pt x="47890" y="43480"/>
                </a:lnTo>
                <a:lnTo>
                  <a:pt x="47900" y="43490"/>
                </a:lnTo>
                <a:lnTo>
                  <a:pt x="47910" y="43480"/>
                </a:lnTo>
                <a:lnTo>
                  <a:pt x="47920" y="43480"/>
                </a:lnTo>
                <a:lnTo>
                  <a:pt x="47930" y="43480"/>
                </a:lnTo>
                <a:lnTo>
                  <a:pt x="47940" y="43470"/>
                </a:lnTo>
                <a:lnTo>
                  <a:pt x="47940" y="43460"/>
                </a:lnTo>
                <a:lnTo>
                  <a:pt x="47950" y="43450"/>
                </a:lnTo>
                <a:lnTo>
                  <a:pt x="47950" y="43440"/>
                </a:lnTo>
                <a:lnTo>
                  <a:pt x="47960" y="43440"/>
                </a:lnTo>
                <a:lnTo>
                  <a:pt x="47970" y="43450"/>
                </a:lnTo>
                <a:lnTo>
                  <a:pt x="47970" y="43460"/>
                </a:lnTo>
                <a:lnTo>
                  <a:pt x="47980" y="43450"/>
                </a:lnTo>
                <a:lnTo>
                  <a:pt x="47990" y="43450"/>
                </a:lnTo>
                <a:lnTo>
                  <a:pt x="47980" y="43450"/>
                </a:lnTo>
                <a:lnTo>
                  <a:pt x="47980" y="43440"/>
                </a:lnTo>
                <a:lnTo>
                  <a:pt x="48000" y="43440"/>
                </a:lnTo>
                <a:lnTo>
                  <a:pt x="48010" y="43440"/>
                </a:lnTo>
                <a:lnTo>
                  <a:pt x="48020" y="43440"/>
                </a:lnTo>
                <a:lnTo>
                  <a:pt x="48020" y="43450"/>
                </a:lnTo>
                <a:lnTo>
                  <a:pt x="48020" y="43460"/>
                </a:lnTo>
                <a:lnTo>
                  <a:pt x="48020" y="43470"/>
                </a:lnTo>
                <a:lnTo>
                  <a:pt x="48020" y="43480"/>
                </a:lnTo>
                <a:lnTo>
                  <a:pt x="48020" y="43490"/>
                </a:lnTo>
                <a:lnTo>
                  <a:pt x="48020" y="43500"/>
                </a:lnTo>
                <a:lnTo>
                  <a:pt x="48030" y="43500"/>
                </a:lnTo>
                <a:lnTo>
                  <a:pt x="48040" y="43500"/>
                </a:lnTo>
                <a:lnTo>
                  <a:pt x="48040" y="43490"/>
                </a:lnTo>
                <a:lnTo>
                  <a:pt x="48050" y="43490"/>
                </a:lnTo>
                <a:lnTo>
                  <a:pt x="48050" y="43500"/>
                </a:lnTo>
                <a:lnTo>
                  <a:pt x="48050" y="43510"/>
                </a:lnTo>
                <a:lnTo>
                  <a:pt x="48060" y="43510"/>
                </a:lnTo>
                <a:lnTo>
                  <a:pt x="48060" y="43520"/>
                </a:lnTo>
                <a:lnTo>
                  <a:pt x="48070" y="43520"/>
                </a:lnTo>
                <a:lnTo>
                  <a:pt x="48080" y="43520"/>
                </a:lnTo>
                <a:lnTo>
                  <a:pt x="48080" y="43530"/>
                </a:lnTo>
                <a:lnTo>
                  <a:pt x="48080" y="43540"/>
                </a:lnTo>
                <a:lnTo>
                  <a:pt x="48090" y="43540"/>
                </a:lnTo>
                <a:lnTo>
                  <a:pt x="48100" y="43550"/>
                </a:lnTo>
                <a:lnTo>
                  <a:pt x="48100" y="43560"/>
                </a:lnTo>
                <a:lnTo>
                  <a:pt x="48100" y="43570"/>
                </a:lnTo>
                <a:lnTo>
                  <a:pt x="48110" y="43570"/>
                </a:lnTo>
                <a:lnTo>
                  <a:pt x="48120" y="43570"/>
                </a:lnTo>
                <a:lnTo>
                  <a:pt x="48130" y="43580"/>
                </a:lnTo>
                <a:lnTo>
                  <a:pt x="48140" y="43580"/>
                </a:lnTo>
                <a:lnTo>
                  <a:pt x="48150" y="43590"/>
                </a:lnTo>
                <a:lnTo>
                  <a:pt x="48160" y="43590"/>
                </a:lnTo>
                <a:lnTo>
                  <a:pt x="48160" y="43600"/>
                </a:lnTo>
                <a:lnTo>
                  <a:pt x="48170" y="43600"/>
                </a:lnTo>
                <a:lnTo>
                  <a:pt x="48180" y="43610"/>
                </a:lnTo>
                <a:lnTo>
                  <a:pt x="48190" y="43610"/>
                </a:lnTo>
                <a:lnTo>
                  <a:pt x="48200" y="43610"/>
                </a:lnTo>
                <a:lnTo>
                  <a:pt x="48210" y="43620"/>
                </a:lnTo>
                <a:lnTo>
                  <a:pt x="48210" y="43610"/>
                </a:lnTo>
                <a:lnTo>
                  <a:pt x="48220" y="43610"/>
                </a:lnTo>
                <a:lnTo>
                  <a:pt x="48230" y="43610"/>
                </a:lnTo>
                <a:lnTo>
                  <a:pt x="48230" y="43600"/>
                </a:lnTo>
                <a:lnTo>
                  <a:pt x="48230" y="43590"/>
                </a:lnTo>
                <a:lnTo>
                  <a:pt x="48230" y="43580"/>
                </a:lnTo>
                <a:lnTo>
                  <a:pt x="48240" y="43570"/>
                </a:lnTo>
                <a:lnTo>
                  <a:pt x="48250" y="43570"/>
                </a:lnTo>
                <a:lnTo>
                  <a:pt x="48260" y="43560"/>
                </a:lnTo>
                <a:lnTo>
                  <a:pt x="48270" y="43560"/>
                </a:lnTo>
                <a:lnTo>
                  <a:pt x="48270" y="43550"/>
                </a:lnTo>
                <a:lnTo>
                  <a:pt x="48280" y="43550"/>
                </a:lnTo>
                <a:lnTo>
                  <a:pt x="48280" y="43540"/>
                </a:lnTo>
                <a:lnTo>
                  <a:pt x="48290" y="43540"/>
                </a:lnTo>
                <a:lnTo>
                  <a:pt x="48290" y="43530"/>
                </a:lnTo>
                <a:lnTo>
                  <a:pt x="48300" y="43520"/>
                </a:lnTo>
                <a:lnTo>
                  <a:pt x="48310" y="43510"/>
                </a:lnTo>
                <a:lnTo>
                  <a:pt x="48320" y="43510"/>
                </a:lnTo>
                <a:lnTo>
                  <a:pt x="48330" y="43500"/>
                </a:lnTo>
                <a:lnTo>
                  <a:pt x="48350" y="43490"/>
                </a:lnTo>
                <a:lnTo>
                  <a:pt x="48360" y="43490"/>
                </a:lnTo>
                <a:lnTo>
                  <a:pt x="48370" y="43480"/>
                </a:lnTo>
                <a:lnTo>
                  <a:pt x="48380" y="43480"/>
                </a:lnTo>
                <a:lnTo>
                  <a:pt x="48390" y="43480"/>
                </a:lnTo>
                <a:lnTo>
                  <a:pt x="48400" y="43480"/>
                </a:lnTo>
                <a:lnTo>
                  <a:pt x="48410" y="43480"/>
                </a:lnTo>
                <a:lnTo>
                  <a:pt x="48420" y="43480"/>
                </a:lnTo>
                <a:lnTo>
                  <a:pt x="48420" y="43470"/>
                </a:lnTo>
                <a:lnTo>
                  <a:pt x="48430" y="43470"/>
                </a:lnTo>
                <a:lnTo>
                  <a:pt x="48440" y="43460"/>
                </a:lnTo>
                <a:lnTo>
                  <a:pt x="48450" y="43460"/>
                </a:lnTo>
                <a:lnTo>
                  <a:pt x="48460" y="43460"/>
                </a:lnTo>
                <a:lnTo>
                  <a:pt x="48470" y="43460"/>
                </a:lnTo>
                <a:lnTo>
                  <a:pt x="48470" y="43450"/>
                </a:lnTo>
                <a:lnTo>
                  <a:pt x="48480" y="43440"/>
                </a:lnTo>
                <a:lnTo>
                  <a:pt x="48490" y="43420"/>
                </a:lnTo>
                <a:lnTo>
                  <a:pt x="48500" y="43420"/>
                </a:lnTo>
                <a:lnTo>
                  <a:pt x="48500" y="43410"/>
                </a:lnTo>
                <a:lnTo>
                  <a:pt x="48510" y="43410"/>
                </a:lnTo>
                <a:lnTo>
                  <a:pt x="48520" y="43410"/>
                </a:lnTo>
                <a:lnTo>
                  <a:pt x="48530" y="43410"/>
                </a:lnTo>
                <a:lnTo>
                  <a:pt x="48540" y="43410"/>
                </a:lnTo>
                <a:lnTo>
                  <a:pt x="48550" y="43420"/>
                </a:lnTo>
                <a:lnTo>
                  <a:pt x="48550" y="43430"/>
                </a:lnTo>
                <a:lnTo>
                  <a:pt x="48560" y="43430"/>
                </a:lnTo>
                <a:lnTo>
                  <a:pt x="48560" y="43440"/>
                </a:lnTo>
                <a:lnTo>
                  <a:pt x="48560" y="43450"/>
                </a:lnTo>
                <a:lnTo>
                  <a:pt x="48560" y="43460"/>
                </a:lnTo>
                <a:lnTo>
                  <a:pt x="48570" y="43460"/>
                </a:lnTo>
                <a:lnTo>
                  <a:pt x="48580" y="43460"/>
                </a:lnTo>
                <a:lnTo>
                  <a:pt x="48590" y="43470"/>
                </a:lnTo>
                <a:lnTo>
                  <a:pt x="48600" y="43460"/>
                </a:lnTo>
                <a:lnTo>
                  <a:pt x="48600" y="43450"/>
                </a:lnTo>
                <a:lnTo>
                  <a:pt x="48610" y="43440"/>
                </a:lnTo>
                <a:lnTo>
                  <a:pt x="48620" y="43440"/>
                </a:lnTo>
                <a:lnTo>
                  <a:pt x="48620" y="43430"/>
                </a:lnTo>
                <a:lnTo>
                  <a:pt x="48630" y="43430"/>
                </a:lnTo>
                <a:lnTo>
                  <a:pt x="48630" y="43440"/>
                </a:lnTo>
                <a:lnTo>
                  <a:pt x="48620" y="43440"/>
                </a:lnTo>
                <a:lnTo>
                  <a:pt x="48630" y="43440"/>
                </a:lnTo>
                <a:lnTo>
                  <a:pt x="48630" y="43450"/>
                </a:lnTo>
                <a:lnTo>
                  <a:pt x="48630" y="43460"/>
                </a:lnTo>
                <a:lnTo>
                  <a:pt x="48640" y="43460"/>
                </a:lnTo>
                <a:lnTo>
                  <a:pt x="48640" y="43450"/>
                </a:lnTo>
                <a:lnTo>
                  <a:pt x="48640" y="43440"/>
                </a:lnTo>
                <a:lnTo>
                  <a:pt x="48650" y="43440"/>
                </a:lnTo>
                <a:lnTo>
                  <a:pt x="48660" y="43440"/>
                </a:lnTo>
                <a:lnTo>
                  <a:pt x="48670" y="43450"/>
                </a:lnTo>
                <a:lnTo>
                  <a:pt x="48670" y="43460"/>
                </a:lnTo>
                <a:lnTo>
                  <a:pt x="48680" y="43470"/>
                </a:lnTo>
                <a:lnTo>
                  <a:pt x="48690" y="43470"/>
                </a:lnTo>
                <a:lnTo>
                  <a:pt x="48700" y="43480"/>
                </a:lnTo>
                <a:lnTo>
                  <a:pt x="48700" y="43490"/>
                </a:lnTo>
                <a:lnTo>
                  <a:pt x="48710" y="43490"/>
                </a:lnTo>
                <a:lnTo>
                  <a:pt x="48720" y="43490"/>
                </a:lnTo>
                <a:lnTo>
                  <a:pt x="48730" y="43490"/>
                </a:lnTo>
                <a:lnTo>
                  <a:pt x="48740" y="43480"/>
                </a:lnTo>
                <a:lnTo>
                  <a:pt x="48750" y="43480"/>
                </a:lnTo>
                <a:lnTo>
                  <a:pt x="48750" y="43490"/>
                </a:lnTo>
                <a:lnTo>
                  <a:pt x="48760" y="43490"/>
                </a:lnTo>
                <a:lnTo>
                  <a:pt x="48760" y="43480"/>
                </a:lnTo>
                <a:lnTo>
                  <a:pt x="48770" y="43470"/>
                </a:lnTo>
                <a:lnTo>
                  <a:pt x="48780" y="43470"/>
                </a:lnTo>
                <a:lnTo>
                  <a:pt x="48790" y="43470"/>
                </a:lnTo>
                <a:lnTo>
                  <a:pt x="48790" y="43480"/>
                </a:lnTo>
                <a:lnTo>
                  <a:pt x="48800" y="43480"/>
                </a:lnTo>
                <a:lnTo>
                  <a:pt x="48810" y="43470"/>
                </a:lnTo>
                <a:lnTo>
                  <a:pt x="48820" y="43470"/>
                </a:lnTo>
                <a:lnTo>
                  <a:pt x="48830" y="43470"/>
                </a:lnTo>
                <a:lnTo>
                  <a:pt x="48840" y="43470"/>
                </a:lnTo>
                <a:lnTo>
                  <a:pt x="48840" y="43480"/>
                </a:lnTo>
                <a:lnTo>
                  <a:pt x="48840" y="43490"/>
                </a:lnTo>
                <a:lnTo>
                  <a:pt x="48850" y="43490"/>
                </a:lnTo>
                <a:lnTo>
                  <a:pt x="48860" y="43490"/>
                </a:lnTo>
                <a:lnTo>
                  <a:pt x="48870" y="43500"/>
                </a:lnTo>
                <a:lnTo>
                  <a:pt x="48880" y="43500"/>
                </a:lnTo>
                <a:lnTo>
                  <a:pt x="48890" y="43510"/>
                </a:lnTo>
                <a:lnTo>
                  <a:pt x="48900" y="43520"/>
                </a:lnTo>
                <a:lnTo>
                  <a:pt x="48910" y="43520"/>
                </a:lnTo>
                <a:lnTo>
                  <a:pt x="48920" y="43530"/>
                </a:lnTo>
                <a:lnTo>
                  <a:pt x="48920" y="43540"/>
                </a:lnTo>
                <a:lnTo>
                  <a:pt x="48930" y="43550"/>
                </a:lnTo>
                <a:lnTo>
                  <a:pt x="48940" y="43550"/>
                </a:lnTo>
                <a:lnTo>
                  <a:pt x="48950" y="43550"/>
                </a:lnTo>
                <a:lnTo>
                  <a:pt x="48960" y="43550"/>
                </a:lnTo>
                <a:lnTo>
                  <a:pt x="48970" y="43550"/>
                </a:lnTo>
                <a:lnTo>
                  <a:pt x="48970" y="43540"/>
                </a:lnTo>
                <a:lnTo>
                  <a:pt x="48980" y="43540"/>
                </a:lnTo>
                <a:lnTo>
                  <a:pt x="48970" y="43530"/>
                </a:lnTo>
                <a:lnTo>
                  <a:pt x="48970" y="43520"/>
                </a:lnTo>
                <a:lnTo>
                  <a:pt x="48970" y="43510"/>
                </a:lnTo>
                <a:lnTo>
                  <a:pt x="48980" y="43510"/>
                </a:lnTo>
                <a:lnTo>
                  <a:pt x="48990" y="43510"/>
                </a:lnTo>
                <a:lnTo>
                  <a:pt x="49000" y="43500"/>
                </a:lnTo>
                <a:lnTo>
                  <a:pt x="49010" y="43490"/>
                </a:lnTo>
                <a:lnTo>
                  <a:pt x="49020" y="43490"/>
                </a:lnTo>
                <a:lnTo>
                  <a:pt x="49030" y="43500"/>
                </a:lnTo>
                <a:lnTo>
                  <a:pt x="49040" y="43510"/>
                </a:lnTo>
                <a:lnTo>
                  <a:pt x="49040" y="43520"/>
                </a:lnTo>
                <a:lnTo>
                  <a:pt x="49040" y="43530"/>
                </a:lnTo>
                <a:lnTo>
                  <a:pt x="49050" y="43540"/>
                </a:lnTo>
                <a:lnTo>
                  <a:pt x="49060" y="43540"/>
                </a:lnTo>
                <a:lnTo>
                  <a:pt x="49070" y="43540"/>
                </a:lnTo>
                <a:lnTo>
                  <a:pt x="49080" y="43540"/>
                </a:lnTo>
                <a:lnTo>
                  <a:pt x="49090" y="43540"/>
                </a:lnTo>
                <a:lnTo>
                  <a:pt x="49100" y="43540"/>
                </a:lnTo>
                <a:lnTo>
                  <a:pt x="49110" y="43540"/>
                </a:lnTo>
                <a:lnTo>
                  <a:pt x="49120" y="43540"/>
                </a:lnTo>
                <a:lnTo>
                  <a:pt x="49120" y="43550"/>
                </a:lnTo>
                <a:lnTo>
                  <a:pt x="49120" y="43570"/>
                </a:lnTo>
                <a:lnTo>
                  <a:pt x="49120" y="43580"/>
                </a:lnTo>
                <a:lnTo>
                  <a:pt x="49130" y="43590"/>
                </a:lnTo>
                <a:lnTo>
                  <a:pt x="49130" y="43600"/>
                </a:lnTo>
                <a:lnTo>
                  <a:pt x="49140" y="43610"/>
                </a:lnTo>
                <a:lnTo>
                  <a:pt x="49140" y="43620"/>
                </a:lnTo>
                <a:lnTo>
                  <a:pt x="49120" y="43630"/>
                </a:lnTo>
                <a:lnTo>
                  <a:pt x="49110" y="43640"/>
                </a:lnTo>
                <a:lnTo>
                  <a:pt x="49100" y="43640"/>
                </a:lnTo>
                <a:lnTo>
                  <a:pt x="49100" y="43650"/>
                </a:lnTo>
                <a:lnTo>
                  <a:pt x="49100" y="43660"/>
                </a:lnTo>
                <a:lnTo>
                  <a:pt x="49100" y="43670"/>
                </a:lnTo>
                <a:lnTo>
                  <a:pt x="49100" y="43680"/>
                </a:lnTo>
                <a:lnTo>
                  <a:pt x="49100" y="43690"/>
                </a:lnTo>
                <a:lnTo>
                  <a:pt x="49110" y="43700"/>
                </a:lnTo>
                <a:lnTo>
                  <a:pt x="49120" y="43700"/>
                </a:lnTo>
                <a:lnTo>
                  <a:pt x="49140" y="43710"/>
                </a:lnTo>
                <a:lnTo>
                  <a:pt x="49160" y="43730"/>
                </a:lnTo>
                <a:lnTo>
                  <a:pt x="49170" y="43740"/>
                </a:lnTo>
                <a:lnTo>
                  <a:pt x="49180" y="43750"/>
                </a:lnTo>
                <a:lnTo>
                  <a:pt x="49190" y="43760"/>
                </a:lnTo>
                <a:lnTo>
                  <a:pt x="49190" y="43770"/>
                </a:lnTo>
                <a:lnTo>
                  <a:pt x="49200" y="43770"/>
                </a:lnTo>
                <a:lnTo>
                  <a:pt x="49210" y="43780"/>
                </a:lnTo>
                <a:lnTo>
                  <a:pt x="49200" y="43790"/>
                </a:lnTo>
                <a:lnTo>
                  <a:pt x="49200" y="43800"/>
                </a:lnTo>
                <a:lnTo>
                  <a:pt x="49190" y="43810"/>
                </a:lnTo>
                <a:lnTo>
                  <a:pt x="49180" y="43820"/>
                </a:lnTo>
                <a:lnTo>
                  <a:pt x="49180" y="43830"/>
                </a:lnTo>
                <a:lnTo>
                  <a:pt x="49180" y="43840"/>
                </a:lnTo>
                <a:lnTo>
                  <a:pt x="49190" y="43850"/>
                </a:lnTo>
                <a:lnTo>
                  <a:pt x="49210" y="43850"/>
                </a:lnTo>
                <a:lnTo>
                  <a:pt x="49220" y="43850"/>
                </a:lnTo>
                <a:lnTo>
                  <a:pt x="49230" y="43860"/>
                </a:lnTo>
                <a:lnTo>
                  <a:pt x="49240" y="43860"/>
                </a:lnTo>
                <a:lnTo>
                  <a:pt x="49240" y="43870"/>
                </a:lnTo>
                <a:lnTo>
                  <a:pt x="49240" y="43880"/>
                </a:lnTo>
                <a:lnTo>
                  <a:pt x="49240" y="43900"/>
                </a:lnTo>
                <a:lnTo>
                  <a:pt x="49240" y="43930"/>
                </a:lnTo>
                <a:lnTo>
                  <a:pt x="49240" y="43950"/>
                </a:lnTo>
                <a:lnTo>
                  <a:pt x="49240" y="43960"/>
                </a:lnTo>
                <a:lnTo>
                  <a:pt x="49240" y="43970"/>
                </a:lnTo>
                <a:lnTo>
                  <a:pt x="49230" y="43980"/>
                </a:lnTo>
                <a:lnTo>
                  <a:pt x="49240" y="43980"/>
                </a:lnTo>
                <a:lnTo>
                  <a:pt x="49230" y="43980"/>
                </a:lnTo>
                <a:lnTo>
                  <a:pt x="49230" y="43990"/>
                </a:lnTo>
                <a:lnTo>
                  <a:pt x="49240" y="43990"/>
                </a:lnTo>
                <a:lnTo>
                  <a:pt x="49250" y="43990"/>
                </a:lnTo>
                <a:lnTo>
                  <a:pt x="49270" y="43980"/>
                </a:lnTo>
                <a:lnTo>
                  <a:pt x="49280" y="43980"/>
                </a:lnTo>
                <a:lnTo>
                  <a:pt x="49290" y="43980"/>
                </a:lnTo>
                <a:lnTo>
                  <a:pt x="49300" y="43980"/>
                </a:lnTo>
                <a:lnTo>
                  <a:pt x="49310" y="43980"/>
                </a:lnTo>
                <a:lnTo>
                  <a:pt x="49320" y="43980"/>
                </a:lnTo>
                <a:lnTo>
                  <a:pt x="49330" y="43980"/>
                </a:lnTo>
                <a:lnTo>
                  <a:pt x="49330" y="43990"/>
                </a:lnTo>
                <a:lnTo>
                  <a:pt x="49340" y="43980"/>
                </a:lnTo>
                <a:lnTo>
                  <a:pt x="49350" y="43970"/>
                </a:lnTo>
                <a:lnTo>
                  <a:pt x="49360" y="43970"/>
                </a:lnTo>
                <a:lnTo>
                  <a:pt x="49370" y="43950"/>
                </a:lnTo>
                <a:lnTo>
                  <a:pt x="49370" y="43940"/>
                </a:lnTo>
                <a:lnTo>
                  <a:pt x="49370" y="43930"/>
                </a:lnTo>
                <a:lnTo>
                  <a:pt x="49370" y="43920"/>
                </a:lnTo>
                <a:lnTo>
                  <a:pt x="49360" y="43910"/>
                </a:lnTo>
                <a:lnTo>
                  <a:pt x="49350" y="43910"/>
                </a:lnTo>
                <a:lnTo>
                  <a:pt x="49350" y="43900"/>
                </a:lnTo>
                <a:lnTo>
                  <a:pt x="49360" y="43900"/>
                </a:lnTo>
                <a:lnTo>
                  <a:pt x="49360" y="43890"/>
                </a:lnTo>
                <a:lnTo>
                  <a:pt x="49360" y="43880"/>
                </a:lnTo>
                <a:lnTo>
                  <a:pt x="49350" y="43880"/>
                </a:lnTo>
                <a:lnTo>
                  <a:pt x="49350" y="43870"/>
                </a:lnTo>
                <a:lnTo>
                  <a:pt x="49360" y="43870"/>
                </a:lnTo>
                <a:lnTo>
                  <a:pt x="49370" y="43870"/>
                </a:lnTo>
                <a:lnTo>
                  <a:pt x="49380" y="43870"/>
                </a:lnTo>
                <a:lnTo>
                  <a:pt x="49390" y="43870"/>
                </a:lnTo>
                <a:lnTo>
                  <a:pt x="49390" y="43860"/>
                </a:lnTo>
                <a:lnTo>
                  <a:pt x="49400" y="43860"/>
                </a:lnTo>
                <a:lnTo>
                  <a:pt x="49400" y="43870"/>
                </a:lnTo>
                <a:lnTo>
                  <a:pt x="49410" y="43870"/>
                </a:lnTo>
                <a:lnTo>
                  <a:pt x="49420" y="43870"/>
                </a:lnTo>
                <a:lnTo>
                  <a:pt x="49430" y="43880"/>
                </a:lnTo>
                <a:lnTo>
                  <a:pt x="49440" y="43880"/>
                </a:lnTo>
                <a:lnTo>
                  <a:pt x="49450" y="43880"/>
                </a:lnTo>
                <a:lnTo>
                  <a:pt x="49450" y="43870"/>
                </a:lnTo>
                <a:lnTo>
                  <a:pt x="49450" y="43860"/>
                </a:lnTo>
                <a:lnTo>
                  <a:pt x="49440" y="43860"/>
                </a:lnTo>
                <a:lnTo>
                  <a:pt x="49440" y="43840"/>
                </a:lnTo>
                <a:lnTo>
                  <a:pt x="49440" y="43830"/>
                </a:lnTo>
                <a:lnTo>
                  <a:pt x="49450" y="43830"/>
                </a:lnTo>
                <a:lnTo>
                  <a:pt x="49450" y="43820"/>
                </a:lnTo>
                <a:lnTo>
                  <a:pt x="49460" y="43820"/>
                </a:lnTo>
                <a:lnTo>
                  <a:pt x="49460" y="43810"/>
                </a:lnTo>
                <a:lnTo>
                  <a:pt x="49460" y="43800"/>
                </a:lnTo>
                <a:lnTo>
                  <a:pt x="49460" y="43790"/>
                </a:lnTo>
                <a:lnTo>
                  <a:pt x="49460" y="43780"/>
                </a:lnTo>
                <a:lnTo>
                  <a:pt x="49470" y="43770"/>
                </a:lnTo>
                <a:lnTo>
                  <a:pt x="49470" y="43760"/>
                </a:lnTo>
                <a:lnTo>
                  <a:pt x="49470" y="43750"/>
                </a:lnTo>
                <a:lnTo>
                  <a:pt x="49470" y="43740"/>
                </a:lnTo>
                <a:lnTo>
                  <a:pt x="49480" y="43740"/>
                </a:lnTo>
                <a:lnTo>
                  <a:pt x="49490" y="43740"/>
                </a:lnTo>
                <a:lnTo>
                  <a:pt x="49500" y="43740"/>
                </a:lnTo>
                <a:lnTo>
                  <a:pt x="49510" y="43740"/>
                </a:lnTo>
                <a:lnTo>
                  <a:pt x="49530" y="43740"/>
                </a:lnTo>
                <a:lnTo>
                  <a:pt x="49540" y="43740"/>
                </a:lnTo>
                <a:lnTo>
                  <a:pt x="49550" y="43740"/>
                </a:lnTo>
                <a:lnTo>
                  <a:pt x="49550" y="43730"/>
                </a:lnTo>
                <a:lnTo>
                  <a:pt x="49560" y="43730"/>
                </a:lnTo>
                <a:lnTo>
                  <a:pt x="49570" y="43720"/>
                </a:lnTo>
                <a:lnTo>
                  <a:pt x="49580" y="43720"/>
                </a:lnTo>
                <a:lnTo>
                  <a:pt x="49590" y="43720"/>
                </a:lnTo>
                <a:lnTo>
                  <a:pt x="49600" y="43720"/>
                </a:lnTo>
                <a:lnTo>
                  <a:pt x="49600" y="43710"/>
                </a:lnTo>
                <a:lnTo>
                  <a:pt x="49600" y="43700"/>
                </a:lnTo>
                <a:lnTo>
                  <a:pt x="49610" y="43700"/>
                </a:lnTo>
                <a:lnTo>
                  <a:pt x="49610" y="43690"/>
                </a:lnTo>
                <a:lnTo>
                  <a:pt x="49620" y="43690"/>
                </a:lnTo>
                <a:lnTo>
                  <a:pt x="49620" y="43680"/>
                </a:lnTo>
                <a:lnTo>
                  <a:pt x="49630" y="43680"/>
                </a:lnTo>
                <a:lnTo>
                  <a:pt x="49640" y="43680"/>
                </a:lnTo>
                <a:lnTo>
                  <a:pt x="49650" y="43680"/>
                </a:lnTo>
                <a:lnTo>
                  <a:pt x="49660" y="43680"/>
                </a:lnTo>
                <a:lnTo>
                  <a:pt x="49660" y="43670"/>
                </a:lnTo>
                <a:lnTo>
                  <a:pt x="49670" y="43670"/>
                </a:lnTo>
                <a:lnTo>
                  <a:pt x="49680" y="43670"/>
                </a:lnTo>
                <a:lnTo>
                  <a:pt x="49690" y="43670"/>
                </a:lnTo>
                <a:lnTo>
                  <a:pt x="49700" y="43670"/>
                </a:lnTo>
                <a:lnTo>
                  <a:pt x="49710" y="43670"/>
                </a:lnTo>
                <a:lnTo>
                  <a:pt x="49720" y="43670"/>
                </a:lnTo>
                <a:lnTo>
                  <a:pt x="49730" y="43670"/>
                </a:lnTo>
                <a:lnTo>
                  <a:pt x="49740" y="43680"/>
                </a:lnTo>
                <a:lnTo>
                  <a:pt x="49750" y="43690"/>
                </a:lnTo>
                <a:lnTo>
                  <a:pt x="49760" y="43690"/>
                </a:lnTo>
                <a:lnTo>
                  <a:pt x="49770" y="43690"/>
                </a:lnTo>
                <a:lnTo>
                  <a:pt x="49770" y="43700"/>
                </a:lnTo>
                <a:lnTo>
                  <a:pt x="49780" y="43710"/>
                </a:lnTo>
                <a:lnTo>
                  <a:pt x="49790" y="43710"/>
                </a:lnTo>
                <a:lnTo>
                  <a:pt x="49800" y="43710"/>
                </a:lnTo>
                <a:lnTo>
                  <a:pt x="49800" y="43700"/>
                </a:lnTo>
                <a:lnTo>
                  <a:pt x="49810" y="43700"/>
                </a:lnTo>
                <a:lnTo>
                  <a:pt x="49810" y="43710"/>
                </a:lnTo>
                <a:lnTo>
                  <a:pt x="49820" y="43710"/>
                </a:lnTo>
                <a:lnTo>
                  <a:pt x="49820" y="43720"/>
                </a:lnTo>
                <a:lnTo>
                  <a:pt x="49830" y="43720"/>
                </a:lnTo>
                <a:lnTo>
                  <a:pt x="49840" y="43710"/>
                </a:lnTo>
                <a:lnTo>
                  <a:pt x="49840" y="43700"/>
                </a:lnTo>
                <a:lnTo>
                  <a:pt x="49850" y="43690"/>
                </a:lnTo>
                <a:lnTo>
                  <a:pt x="49860" y="43680"/>
                </a:lnTo>
                <a:lnTo>
                  <a:pt x="49870" y="43680"/>
                </a:lnTo>
                <a:lnTo>
                  <a:pt x="49880" y="43680"/>
                </a:lnTo>
                <a:lnTo>
                  <a:pt x="49890" y="43680"/>
                </a:lnTo>
                <a:lnTo>
                  <a:pt x="49900" y="43670"/>
                </a:lnTo>
                <a:lnTo>
                  <a:pt x="49910" y="43670"/>
                </a:lnTo>
                <a:lnTo>
                  <a:pt x="49910" y="43660"/>
                </a:lnTo>
                <a:lnTo>
                  <a:pt x="49920" y="43660"/>
                </a:lnTo>
                <a:lnTo>
                  <a:pt x="49930" y="43650"/>
                </a:lnTo>
                <a:lnTo>
                  <a:pt x="49930" y="43640"/>
                </a:lnTo>
                <a:lnTo>
                  <a:pt x="49930" y="43630"/>
                </a:lnTo>
                <a:lnTo>
                  <a:pt x="49940" y="43630"/>
                </a:lnTo>
                <a:lnTo>
                  <a:pt x="49950" y="43620"/>
                </a:lnTo>
                <a:lnTo>
                  <a:pt x="49960" y="43620"/>
                </a:lnTo>
                <a:lnTo>
                  <a:pt x="49970" y="43620"/>
                </a:lnTo>
                <a:lnTo>
                  <a:pt x="49970" y="43610"/>
                </a:lnTo>
                <a:lnTo>
                  <a:pt x="49980" y="43610"/>
                </a:lnTo>
                <a:lnTo>
                  <a:pt x="49980" y="43600"/>
                </a:lnTo>
                <a:lnTo>
                  <a:pt x="49990" y="43600"/>
                </a:lnTo>
                <a:lnTo>
                  <a:pt x="50000" y="43590"/>
                </a:lnTo>
                <a:lnTo>
                  <a:pt x="50010" y="43590"/>
                </a:lnTo>
                <a:lnTo>
                  <a:pt x="50010" y="43580"/>
                </a:lnTo>
                <a:lnTo>
                  <a:pt x="50020" y="43580"/>
                </a:lnTo>
                <a:lnTo>
                  <a:pt x="50030" y="43580"/>
                </a:lnTo>
                <a:lnTo>
                  <a:pt x="50040" y="43580"/>
                </a:lnTo>
                <a:lnTo>
                  <a:pt x="50050" y="43580"/>
                </a:lnTo>
                <a:lnTo>
                  <a:pt x="50060" y="43580"/>
                </a:lnTo>
                <a:lnTo>
                  <a:pt x="50070" y="43580"/>
                </a:lnTo>
                <a:lnTo>
                  <a:pt x="50080" y="43570"/>
                </a:lnTo>
                <a:lnTo>
                  <a:pt x="50080" y="43560"/>
                </a:lnTo>
                <a:lnTo>
                  <a:pt x="50090" y="43560"/>
                </a:lnTo>
                <a:lnTo>
                  <a:pt x="50090" y="43550"/>
                </a:lnTo>
                <a:lnTo>
                  <a:pt x="50090" y="43540"/>
                </a:lnTo>
                <a:lnTo>
                  <a:pt x="50100" y="43540"/>
                </a:lnTo>
                <a:lnTo>
                  <a:pt x="50110" y="43530"/>
                </a:lnTo>
                <a:lnTo>
                  <a:pt x="50120" y="43530"/>
                </a:lnTo>
                <a:lnTo>
                  <a:pt x="50130" y="43540"/>
                </a:lnTo>
                <a:lnTo>
                  <a:pt x="50150" y="43540"/>
                </a:lnTo>
                <a:lnTo>
                  <a:pt x="50160" y="43550"/>
                </a:lnTo>
                <a:lnTo>
                  <a:pt x="50180" y="43540"/>
                </a:lnTo>
                <a:lnTo>
                  <a:pt x="50230" y="43560"/>
                </a:lnTo>
                <a:lnTo>
                  <a:pt x="50280" y="43570"/>
                </a:lnTo>
                <a:lnTo>
                  <a:pt x="50300" y="43580"/>
                </a:lnTo>
                <a:lnTo>
                  <a:pt x="50330" y="43600"/>
                </a:lnTo>
                <a:lnTo>
                  <a:pt x="50350" y="43600"/>
                </a:lnTo>
                <a:lnTo>
                  <a:pt x="50380" y="43610"/>
                </a:lnTo>
                <a:lnTo>
                  <a:pt x="50460" y="43610"/>
                </a:lnTo>
                <a:lnTo>
                  <a:pt x="50520" y="43620"/>
                </a:lnTo>
                <a:lnTo>
                  <a:pt x="50540" y="43640"/>
                </a:lnTo>
                <a:lnTo>
                  <a:pt x="50560" y="43650"/>
                </a:lnTo>
                <a:lnTo>
                  <a:pt x="50580" y="43670"/>
                </a:lnTo>
                <a:lnTo>
                  <a:pt x="50630" y="43690"/>
                </a:lnTo>
                <a:lnTo>
                  <a:pt x="50660" y="43700"/>
                </a:lnTo>
                <a:lnTo>
                  <a:pt x="50690" y="43710"/>
                </a:lnTo>
                <a:lnTo>
                  <a:pt x="50740" y="43730"/>
                </a:lnTo>
                <a:lnTo>
                  <a:pt x="50780" y="43760"/>
                </a:lnTo>
                <a:lnTo>
                  <a:pt x="50800" y="43760"/>
                </a:lnTo>
                <a:lnTo>
                  <a:pt x="50850" y="43780"/>
                </a:lnTo>
                <a:lnTo>
                  <a:pt x="50920" y="43800"/>
                </a:lnTo>
                <a:lnTo>
                  <a:pt x="50960" y="43800"/>
                </a:lnTo>
                <a:lnTo>
                  <a:pt x="50970" y="43800"/>
                </a:lnTo>
                <a:lnTo>
                  <a:pt x="50980" y="43790"/>
                </a:lnTo>
                <a:lnTo>
                  <a:pt x="50990" y="43790"/>
                </a:lnTo>
                <a:lnTo>
                  <a:pt x="51010" y="43800"/>
                </a:lnTo>
                <a:lnTo>
                  <a:pt x="51050" y="43820"/>
                </a:lnTo>
                <a:lnTo>
                  <a:pt x="51060" y="43830"/>
                </a:lnTo>
                <a:lnTo>
                  <a:pt x="51110" y="43840"/>
                </a:lnTo>
                <a:lnTo>
                  <a:pt x="51130" y="43840"/>
                </a:lnTo>
                <a:lnTo>
                  <a:pt x="51190" y="43860"/>
                </a:lnTo>
                <a:lnTo>
                  <a:pt x="51250" y="43890"/>
                </a:lnTo>
                <a:lnTo>
                  <a:pt x="51280" y="43920"/>
                </a:lnTo>
                <a:lnTo>
                  <a:pt x="51330" y="43950"/>
                </a:lnTo>
                <a:lnTo>
                  <a:pt x="51350" y="43960"/>
                </a:lnTo>
                <a:lnTo>
                  <a:pt x="51360" y="43960"/>
                </a:lnTo>
                <a:lnTo>
                  <a:pt x="51390" y="43990"/>
                </a:lnTo>
                <a:lnTo>
                  <a:pt x="51410" y="44000"/>
                </a:lnTo>
                <a:lnTo>
                  <a:pt x="51440" y="44050"/>
                </a:lnTo>
                <a:lnTo>
                  <a:pt x="51460" y="44070"/>
                </a:lnTo>
                <a:lnTo>
                  <a:pt x="51470" y="44070"/>
                </a:lnTo>
                <a:lnTo>
                  <a:pt x="51480" y="44070"/>
                </a:lnTo>
                <a:lnTo>
                  <a:pt x="51490" y="44070"/>
                </a:lnTo>
                <a:lnTo>
                  <a:pt x="51510" y="44060"/>
                </a:lnTo>
                <a:lnTo>
                  <a:pt x="51530" y="44060"/>
                </a:lnTo>
                <a:lnTo>
                  <a:pt x="51550" y="44050"/>
                </a:lnTo>
                <a:lnTo>
                  <a:pt x="51570" y="44060"/>
                </a:lnTo>
                <a:lnTo>
                  <a:pt x="51580" y="44060"/>
                </a:lnTo>
                <a:lnTo>
                  <a:pt x="51650" y="44130"/>
                </a:lnTo>
                <a:lnTo>
                  <a:pt x="51650" y="44140"/>
                </a:lnTo>
                <a:lnTo>
                  <a:pt x="51650" y="44160"/>
                </a:lnTo>
                <a:lnTo>
                  <a:pt x="51650" y="44180"/>
                </a:lnTo>
                <a:lnTo>
                  <a:pt x="51660" y="44190"/>
                </a:lnTo>
                <a:lnTo>
                  <a:pt x="51680" y="44210"/>
                </a:lnTo>
                <a:lnTo>
                  <a:pt x="51690" y="44210"/>
                </a:lnTo>
                <a:lnTo>
                  <a:pt x="51710" y="44220"/>
                </a:lnTo>
                <a:lnTo>
                  <a:pt x="51730" y="44220"/>
                </a:lnTo>
                <a:lnTo>
                  <a:pt x="51740" y="44220"/>
                </a:lnTo>
                <a:lnTo>
                  <a:pt x="51760" y="44220"/>
                </a:lnTo>
                <a:lnTo>
                  <a:pt x="51800" y="44220"/>
                </a:lnTo>
                <a:lnTo>
                  <a:pt x="51840" y="44220"/>
                </a:lnTo>
                <a:lnTo>
                  <a:pt x="51860" y="44220"/>
                </a:lnTo>
                <a:lnTo>
                  <a:pt x="51890" y="44210"/>
                </a:lnTo>
                <a:lnTo>
                  <a:pt x="51900" y="44210"/>
                </a:lnTo>
                <a:lnTo>
                  <a:pt x="51910" y="44210"/>
                </a:lnTo>
                <a:lnTo>
                  <a:pt x="51920" y="44210"/>
                </a:lnTo>
                <a:lnTo>
                  <a:pt x="51930" y="44210"/>
                </a:lnTo>
                <a:lnTo>
                  <a:pt x="51940" y="44210"/>
                </a:lnTo>
                <a:lnTo>
                  <a:pt x="51980" y="44200"/>
                </a:lnTo>
                <a:lnTo>
                  <a:pt x="52040" y="44170"/>
                </a:lnTo>
                <a:lnTo>
                  <a:pt x="52060" y="44160"/>
                </a:lnTo>
                <a:lnTo>
                  <a:pt x="52100" y="44170"/>
                </a:lnTo>
                <a:lnTo>
                  <a:pt x="52120" y="44170"/>
                </a:lnTo>
                <a:lnTo>
                  <a:pt x="52130" y="44180"/>
                </a:lnTo>
                <a:lnTo>
                  <a:pt x="52140" y="44180"/>
                </a:lnTo>
                <a:lnTo>
                  <a:pt x="52150" y="44180"/>
                </a:lnTo>
                <a:lnTo>
                  <a:pt x="52170" y="44200"/>
                </a:lnTo>
                <a:lnTo>
                  <a:pt x="52210" y="44250"/>
                </a:lnTo>
                <a:lnTo>
                  <a:pt x="52220" y="44260"/>
                </a:lnTo>
                <a:lnTo>
                  <a:pt x="52240" y="44260"/>
                </a:lnTo>
                <a:lnTo>
                  <a:pt x="52250" y="44260"/>
                </a:lnTo>
                <a:lnTo>
                  <a:pt x="52340" y="44330"/>
                </a:lnTo>
                <a:lnTo>
                  <a:pt x="52360" y="44330"/>
                </a:lnTo>
                <a:lnTo>
                  <a:pt x="52380" y="44340"/>
                </a:lnTo>
                <a:lnTo>
                  <a:pt x="52400" y="44340"/>
                </a:lnTo>
                <a:lnTo>
                  <a:pt x="52410" y="44340"/>
                </a:lnTo>
                <a:lnTo>
                  <a:pt x="52440" y="44330"/>
                </a:lnTo>
                <a:lnTo>
                  <a:pt x="52480" y="44310"/>
                </a:lnTo>
                <a:lnTo>
                  <a:pt x="52490" y="44290"/>
                </a:lnTo>
                <a:lnTo>
                  <a:pt x="52510" y="44270"/>
                </a:lnTo>
                <a:lnTo>
                  <a:pt x="52540" y="44240"/>
                </a:lnTo>
                <a:lnTo>
                  <a:pt x="52550" y="44220"/>
                </a:lnTo>
                <a:lnTo>
                  <a:pt x="52570" y="44180"/>
                </a:lnTo>
                <a:lnTo>
                  <a:pt x="52590" y="44160"/>
                </a:lnTo>
                <a:lnTo>
                  <a:pt x="52600" y="44150"/>
                </a:lnTo>
                <a:lnTo>
                  <a:pt x="52620" y="44130"/>
                </a:lnTo>
                <a:lnTo>
                  <a:pt x="52640" y="44120"/>
                </a:lnTo>
                <a:lnTo>
                  <a:pt x="52660" y="44120"/>
                </a:lnTo>
                <a:lnTo>
                  <a:pt x="52670" y="44110"/>
                </a:lnTo>
                <a:lnTo>
                  <a:pt x="52690" y="44100"/>
                </a:lnTo>
                <a:lnTo>
                  <a:pt x="52710" y="44060"/>
                </a:lnTo>
                <a:lnTo>
                  <a:pt x="52730" y="44040"/>
                </a:lnTo>
                <a:lnTo>
                  <a:pt x="52740" y="44030"/>
                </a:lnTo>
                <a:lnTo>
                  <a:pt x="52760" y="44030"/>
                </a:lnTo>
                <a:lnTo>
                  <a:pt x="52800" y="44010"/>
                </a:lnTo>
                <a:lnTo>
                  <a:pt x="52820" y="43990"/>
                </a:lnTo>
                <a:lnTo>
                  <a:pt x="52840" y="43970"/>
                </a:lnTo>
                <a:lnTo>
                  <a:pt x="52840" y="43950"/>
                </a:lnTo>
                <a:lnTo>
                  <a:pt x="52840" y="43930"/>
                </a:lnTo>
                <a:lnTo>
                  <a:pt x="52840" y="43920"/>
                </a:lnTo>
                <a:lnTo>
                  <a:pt x="52820" y="43870"/>
                </a:lnTo>
                <a:lnTo>
                  <a:pt x="52810" y="43840"/>
                </a:lnTo>
                <a:lnTo>
                  <a:pt x="52810" y="43820"/>
                </a:lnTo>
                <a:lnTo>
                  <a:pt x="52810" y="43810"/>
                </a:lnTo>
                <a:lnTo>
                  <a:pt x="52820" y="43790"/>
                </a:lnTo>
                <a:lnTo>
                  <a:pt x="52850" y="43730"/>
                </a:lnTo>
                <a:lnTo>
                  <a:pt x="52870" y="43690"/>
                </a:lnTo>
                <a:lnTo>
                  <a:pt x="52900" y="43670"/>
                </a:lnTo>
                <a:lnTo>
                  <a:pt x="52960" y="43600"/>
                </a:lnTo>
                <a:lnTo>
                  <a:pt x="52970" y="43580"/>
                </a:lnTo>
                <a:lnTo>
                  <a:pt x="52990" y="43550"/>
                </a:lnTo>
                <a:lnTo>
                  <a:pt x="52990" y="43530"/>
                </a:lnTo>
                <a:lnTo>
                  <a:pt x="52990" y="43510"/>
                </a:lnTo>
                <a:lnTo>
                  <a:pt x="52990" y="43490"/>
                </a:lnTo>
                <a:lnTo>
                  <a:pt x="52990" y="43440"/>
                </a:lnTo>
                <a:lnTo>
                  <a:pt x="53000" y="43410"/>
                </a:lnTo>
                <a:lnTo>
                  <a:pt x="53030" y="43310"/>
                </a:lnTo>
                <a:lnTo>
                  <a:pt x="53030" y="43300"/>
                </a:lnTo>
                <a:lnTo>
                  <a:pt x="53030" y="43290"/>
                </a:lnTo>
                <a:lnTo>
                  <a:pt x="53040" y="43290"/>
                </a:lnTo>
                <a:lnTo>
                  <a:pt x="53050" y="43290"/>
                </a:lnTo>
                <a:lnTo>
                  <a:pt x="53060" y="43290"/>
                </a:lnTo>
                <a:lnTo>
                  <a:pt x="53060" y="43300"/>
                </a:lnTo>
                <a:lnTo>
                  <a:pt x="53070" y="43300"/>
                </a:lnTo>
                <a:lnTo>
                  <a:pt x="53080" y="43300"/>
                </a:lnTo>
                <a:lnTo>
                  <a:pt x="53090" y="43310"/>
                </a:lnTo>
                <a:lnTo>
                  <a:pt x="53090" y="43320"/>
                </a:lnTo>
                <a:lnTo>
                  <a:pt x="53090" y="43330"/>
                </a:lnTo>
                <a:lnTo>
                  <a:pt x="53090" y="43340"/>
                </a:lnTo>
                <a:lnTo>
                  <a:pt x="53100" y="43340"/>
                </a:lnTo>
                <a:lnTo>
                  <a:pt x="53130" y="43350"/>
                </a:lnTo>
                <a:lnTo>
                  <a:pt x="53140" y="43350"/>
                </a:lnTo>
                <a:lnTo>
                  <a:pt x="53150" y="43350"/>
                </a:lnTo>
                <a:lnTo>
                  <a:pt x="53160" y="43360"/>
                </a:lnTo>
                <a:lnTo>
                  <a:pt x="53170" y="43360"/>
                </a:lnTo>
                <a:lnTo>
                  <a:pt x="53180" y="43360"/>
                </a:lnTo>
                <a:lnTo>
                  <a:pt x="53180" y="43350"/>
                </a:lnTo>
                <a:lnTo>
                  <a:pt x="53190" y="43340"/>
                </a:lnTo>
                <a:lnTo>
                  <a:pt x="53200" y="43340"/>
                </a:lnTo>
                <a:lnTo>
                  <a:pt x="53220" y="43340"/>
                </a:lnTo>
                <a:lnTo>
                  <a:pt x="53230" y="43340"/>
                </a:lnTo>
                <a:lnTo>
                  <a:pt x="53240" y="43340"/>
                </a:lnTo>
                <a:lnTo>
                  <a:pt x="53250" y="43340"/>
                </a:lnTo>
                <a:lnTo>
                  <a:pt x="53260" y="43350"/>
                </a:lnTo>
                <a:lnTo>
                  <a:pt x="53270" y="43350"/>
                </a:lnTo>
                <a:lnTo>
                  <a:pt x="53280" y="43350"/>
                </a:lnTo>
                <a:lnTo>
                  <a:pt x="53280" y="43340"/>
                </a:lnTo>
                <a:lnTo>
                  <a:pt x="53290" y="43330"/>
                </a:lnTo>
                <a:lnTo>
                  <a:pt x="53300" y="43330"/>
                </a:lnTo>
                <a:lnTo>
                  <a:pt x="53310" y="43330"/>
                </a:lnTo>
                <a:lnTo>
                  <a:pt x="53320" y="43320"/>
                </a:lnTo>
                <a:lnTo>
                  <a:pt x="53330" y="43310"/>
                </a:lnTo>
                <a:lnTo>
                  <a:pt x="53340" y="43310"/>
                </a:lnTo>
                <a:lnTo>
                  <a:pt x="53350" y="43310"/>
                </a:lnTo>
                <a:lnTo>
                  <a:pt x="53360" y="43310"/>
                </a:lnTo>
                <a:lnTo>
                  <a:pt x="53360" y="43300"/>
                </a:lnTo>
                <a:lnTo>
                  <a:pt x="53360" y="43290"/>
                </a:lnTo>
                <a:lnTo>
                  <a:pt x="53370" y="43280"/>
                </a:lnTo>
                <a:lnTo>
                  <a:pt x="53370" y="43270"/>
                </a:lnTo>
                <a:lnTo>
                  <a:pt x="53370" y="43260"/>
                </a:lnTo>
                <a:lnTo>
                  <a:pt x="53380" y="43260"/>
                </a:lnTo>
                <a:lnTo>
                  <a:pt x="53390" y="43260"/>
                </a:lnTo>
                <a:lnTo>
                  <a:pt x="53400" y="43260"/>
                </a:lnTo>
                <a:lnTo>
                  <a:pt x="53410" y="43260"/>
                </a:lnTo>
                <a:lnTo>
                  <a:pt x="53420" y="43260"/>
                </a:lnTo>
                <a:lnTo>
                  <a:pt x="53420" y="43270"/>
                </a:lnTo>
                <a:lnTo>
                  <a:pt x="53420" y="43290"/>
                </a:lnTo>
                <a:lnTo>
                  <a:pt x="53430" y="43290"/>
                </a:lnTo>
                <a:lnTo>
                  <a:pt x="53440" y="43280"/>
                </a:lnTo>
                <a:lnTo>
                  <a:pt x="53450" y="43280"/>
                </a:lnTo>
                <a:lnTo>
                  <a:pt x="53450" y="43270"/>
                </a:lnTo>
                <a:lnTo>
                  <a:pt x="53460" y="43270"/>
                </a:lnTo>
                <a:lnTo>
                  <a:pt x="53480" y="43270"/>
                </a:lnTo>
                <a:lnTo>
                  <a:pt x="53490" y="43270"/>
                </a:lnTo>
                <a:lnTo>
                  <a:pt x="53490" y="43280"/>
                </a:lnTo>
                <a:lnTo>
                  <a:pt x="53500" y="43270"/>
                </a:lnTo>
                <a:lnTo>
                  <a:pt x="53510" y="43270"/>
                </a:lnTo>
                <a:lnTo>
                  <a:pt x="53520" y="43270"/>
                </a:lnTo>
                <a:lnTo>
                  <a:pt x="53530" y="43270"/>
                </a:lnTo>
                <a:lnTo>
                  <a:pt x="53530" y="43260"/>
                </a:lnTo>
                <a:lnTo>
                  <a:pt x="53530" y="43250"/>
                </a:lnTo>
                <a:lnTo>
                  <a:pt x="53530" y="43240"/>
                </a:lnTo>
                <a:lnTo>
                  <a:pt x="53530" y="43230"/>
                </a:lnTo>
                <a:lnTo>
                  <a:pt x="53540" y="43210"/>
                </a:lnTo>
                <a:lnTo>
                  <a:pt x="53540" y="43190"/>
                </a:lnTo>
                <a:lnTo>
                  <a:pt x="53550" y="43170"/>
                </a:lnTo>
                <a:lnTo>
                  <a:pt x="53550" y="43150"/>
                </a:lnTo>
                <a:lnTo>
                  <a:pt x="53550" y="43140"/>
                </a:lnTo>
                <a:lnTo>
                  <a:pt x="53560" y="43120"/>
                </a:lnTo>
                <a:lnTo>
                  <a:pt x="53560" y="43100"/>
                </a:lnTo>
                <a:lnTo>
                  <a:pt x="53560" y="43090"/>
                </a:lnTo>
                <a:lnTo>
                  <a:pt x="53560" y="43080"/>
                </a:lnTo>
                <a:lnTo>
                  <a:pt x="53550" y="43080"/>
                </a:lnTo>
                <a:lnTo>
                  <a:pt x="53540" y="43080"/>
                </a:lnTo>
                <a:lnTo>
                  <a:pt x="53530" y="43080"/>
                </a:lnTo>
                <a:lnTo>
                  <a:pt x="53510" y="43080"/>
                </a:lnTo>
                <a:lnTo>
                  <a:pt x="53500" y="43080"/>
                </a:lnTo>
                <a:lnTo>
                  <a:pt x="53490" y="43080"/>
                </a:lnTo>
                <a:lnTo>
                  <a:pt x="53480" y="43080"/>
                </a:lnTo>
                <a:lnTo>
                  <a:pt x="53480" y="43070"/>
                </a:lnTo>
                <a:lnTo>
                  <a:pt x="53490" y="43070"/>
                </a:lnTo>
                <a:lnTo>
                  <a:pt x="53500" y="43060"/>
                </a:lnTo>
                <a:lnTo>
                  <a:pt x="53510" y="43050"/>
                </a:lnTo>
                <a:lnTo>
                  <a:pt x="53520" y="43050"/>
                </a:lnTo>
                <a:lnTo>
                  <a:pt x="53520" y="43040"/>
                </a:lnTo>
                <a:lnTo>
                  <a:pt x="53530" y="43030"/>
                </a:lnTo>
                <a:lnTo>
                  <a:pt x="53540" y="43020"/>
                </a:lnTo>
                <a:lnTo>
                  <a:pt x="53540" y="43010"/>
                </a:lnTo>
                <a:lnTo>
                  <a:pt x="53530" y="43010"/>
                </a:lnTo>
                <a:lnTo>
                  <a:pt x="53530" y="43000"/>
                </a:lnTo>
                <a:lnTo>
                  <a:pt x="53520" y="43000"/>
                </a:lnTo>
                <a:lnTo>
                  <a:pt x="53510" y="43000"/>
                </a:lnTo>
                <a:lnTo>
                  <a:pt x="53510" y="42990"/>
                </a:lnTo>
                <a:lnTo>
                  <a:pt x="53510" y="42980"/>
                </a:lnTo>
                <a:lnTo>
                  <a:pt x="53500" y="42980"/>
                </a:lnTo>
                <a:lnTo>
                  <a:pt x="53500" y="42970"/>
                </a:lnTo>
                <a:lnTo>
                  <a:pt x="53490" y="42970"/>
                </a:lnTo>
                <a:lnTo>
                  <a:pt x="53480" y="42970"/>
                </a:lnTo>
                <a:lnTo>
                  <a:pt x="53470" y="42960"/>
                </a:lnTo>
                <a:lnTo>
                  <a:pt x="53470" y="42950"/>
                </a:lnTo>
                <a:lnTo>
                  <a:pt x="53460" y="42940"/>
                </a:lnTo>
                <a:lnTo>
                  <a:pt x="53460" y="42930"/>
                </a:lnTo>
                <a:lnTo>
                  <a:pt x="53450" y="42920"/>
                </a:lnTo>
                <a:lnTo>
                  <a:pt x="53450" y="42930"/>
                </a:lnTo>
                <a:lnTo>
                  <a:pt x="53440" y="42930"/>
                </a:lnTo>
                <a:lnTo>
                  <a:pt x="53430" y="42930"/>
                </a:lnTo>
                <a:lnTo>
                  <a:pt x="53420" y="42910"/>
                </a:lnTo>
                <a:lnTo>
                  <a:pt x="53420" y="42900"/>
                </a:lnTo>
                <a:lnTo>
                  <a:pt x="53420" y="42890"/>
                </a:lnTo>
                <a:lnTo>
                  <a:pt x="53410" y="42880"/>
                </a:lnTo>
                <a:lnTo>
                  <a:pt x="53400" y="42870"/>
                </a:lnTo>
                <a:lnTo>
                  <a:pt x="53400" y="42860"/>
                </a:lnTo>
                <a:lnTo>
                  <a:pt x="53400" y="42850"/>
                </a:lnTo>
                <a:lnTo>
                  <a:pt x="53390" y="42840"/>
                </a:lnTo>
                <a:lnTo>
                  <a:pt x="53390" y="42830"/>
                </a:lnTo>
                <a:lnTo>
                  <a:pt x="53390" y="42820"/>
                </a:lnTo>
                <a:lnTo>
                  <a:pt x="53390" y="42810"/>
                </a:lnTo>
                <a:lnTo>
                  <a:pt x="53390" y="42800"/>
                </a:lnTo>
                <a:lnTo>
                  <a:pt x="53400" y="42790"/>
                </a:lnTo>
                <a:lnTo>
                  <a:pt x="53410" y="42780"/>
                </a:lnTo>
                <a:lnTo>
                  <a:pt x="53420" y="42770"/>
                </a:lnTo>
                <a:lnTo>
                  <a:pt x="53420" y="42760"/>
                </a:lnTo>
                <a:lnTo>
                  <a:pt x="53420" y="42750"/>
                </a:lnTo>
                <a:lnTo>
                  <a:pt x="53420" y="42740"/>
                </a:lnTo>
                <a:lnTo>
                  <a:pt x="53430" y="42740"/>
                </a:lnTo>
                <a:lnTo>
                  <a:pt x="53440" y="42740"/>
                </a:lnTo>
                <a:lnTo>
                  <a:pt x="53450" y="42740"/>
                </a:lnTo>
                <a:lnTo>
                  <a:pt x="53460" y="42740"/>
                </a:lnTo>
                <a:lnTo>
                  <a:pt x="53460" y="42730"/>
                </a:lnTo>
                <a:lnTo>
                  <a:pt x="53470" y="42720"/>
                </a:lnTo>
                <a:lnTo>
                  <a:pt x="53480" y="42720"/>
                </a:lnTo>
                <a:lnTo>
                  <a:pt x="53480" y="42710"/>
                </a:lnTo>
                <a:lnTo>
                  <a:pt x="53480" y="42700"/>
                </a:lnTo>
                <a:lnTo>
                  <a:pt x="53480" y="42690"/>
                </a:lnTo>
                <a:lnTo>
                  <a:pt x="53490" y="42690"/>
                </a:lnTo>
                <a:lnTo>
                  <a:pt x="53500" y="42700"/>
                </a:lnTo>
                <a:lnTo>
                  <a:pt x="53500" y="42710"/>
                </a:lnTo>
                <a:lnTo>
                  <a:pt x="53510" y="42710"/>
                </a:lnTo>
                <a:lnTo>
                  <a:pt x="53520" y="42710"/>
                </a:lnTo>
                <a:lnTo>
                  <a:pt x="53530" y="42710"/>
                </a:lnTo>
                <a:lnTo>
                  <a:pt x="53540" y="42710"/>
                </a:lnTo>
                <a:lnTo>
                  <a:pt x="53550" y="42710"/>
                </a:lnTo>
                <a:lnTo>
                  <a:pt x="53560" y="42710"/>
                </a:lnTo>
                <a:lnTo>
                  <a:pt x="53560" y="42700"/>
                </a:lnTo>
                <a:lnTo>
                  <a:pt x="53550" y="42700"/>
                </a:lnTo>
                <a:lnTo>
                  <a:pt x="53550" y="42690"/>
                </a:lnTo>
                <a:lnTo>
                  <a:pt x="53550" y="42680"/>
                </a:lnTo>
                <a:lnTo>
                  <a:pt x="53560" y="42670"/>
                </a:lnTo>
                <a:lnTo>
                  <a:pt x="53570" y="42670"/>
                </a:lnTo>
                <a:lnTo>
                  <a:pt x="53580" y="42660"/>
                </a:lnTo>
                <a:lnTo>
                  <a:pt x="53580" y="42650"/>
                </a:lnTo>
                <a:lnTo>
                  <a:pt x="53580" y="42640"/>
                </a:lnTo>
                <a:lnTo>
                  <a:pt x="53590" y="42640"/>
                </a:lnTo>
                <a:lnTo>
                  <a:pt x="53600" y="42640"/>
                </a:lnTo>
                <a:lnTo>
                  <a:pt x="53630" y="42640"/>
                </a:lnTo>
                <a:lnTo>
                  <a:pt x="53660" y="42640"/>
                </a:lnTo>
                <a:lnTo>
                  <a:pt x="53670" y="42640"/>
                </a:lnTo>
                <a:lnTo>
                  <a:pt x="53670" y="42630"/>
                </a:lnTo>
                <a:lnTo>
                  <a:pt x="53680" y="42620"/>
                </a:lnTo>
                <a:lnTo>
                  <a:pt x="53690" y="42620"/>
                </a:lnTo>
                <a:lnTo>
                  <a:pt x="53700" y="42620"/>
                </a:lnTo>
                <a:lnTo>
                  <a:pt x="53710" y="42610"/>
                </a:lnTo>
                <a:lnTo>
                  <a:pt x="53710" y="42600"/>
                </a:lnTo>
                <a:lnTo>
                  <a:pt x="53720" y="42600"/>
                </a:lnTo>
                <a:lnTo>
                  <a:pt x="53720" y="42590"/>
                </a:lnTo>
                <a:lnTo>
                  <a:pt x="53730" y="42590"/>
                </a:lnTo>
                <a:lnTo>
                  <a:pt x="53730" y="42580"/>
                </a:lnTo>
                <a:lnTo>
                  <a:pt x="53740" y="42580"/>
                </a:lnTo>
                <a:lnTo>
                  <a:pt x="53750" y="42580"/>
                </a:lnTo>
                <a:lnTo>
                  <a:pt x="53760" y="42580"/>
                </a:lnTo>
                <a:lnTo>
                  <a:pt x="53770" y="42580"/>
                </a:lnTo>
                <a:lnTo>
                  <a:pt x="53780" y="42590"/>
                </a:lnTo>
                <a:lnTo>
                  <a:pt x="53790" y="42600"/>
                </a:lnTo>
                <a:lnTo>
                  <a:pt x="53800" y="42600"/>
                </a:lnTo>
                <a:lnTo>
                  <a:pt x="53810" y="42600"/>
                </a:lnTo>
                <a:lnTo>
                  <a:pt x="53820" y="42600"/>
                </a:lnTo>
                <a:lnTo>
                  <a:pt x="53830" y="42600"/>
                </a:lnTo>
                <a:lnTo>
                  <a:pt x="53840" y="42600"/>
                </a:lnTo>
                <a:lnTo>
                  <a:pt x="53840" y="42590"/>
                </a:lnTo>
                <a:lnTo>
                  <a:pt x="53850" y="42590"/>
                </a:lnTo>
                <a:lnTo>
                  <a:pt x="53860" y="42590"/>
                </a:lnTo>
                <a:lnTo>
                  <a:pt x="53870" y="42590"/>
                </a:lnTo>
                <a:lnTo>
                  <a:pt x="53880" y="42590"/>
                </a:lnTo>
                <a:lnTo>
                  <a:pt x="53880" y="42580"/>
                </a:lnTo>
                <a:lnTo>
                  <a:pt x="53890" y="42570"/>
                </a:lnTo>
                <a:lnTo>
                  <a:pt x="53900" y="42570"/>
                </a:lnTo>
                <a:lnTo>
                  <a:pt x="53910" y="42560"/>
                </a:lnTo>
                <a:lnTo>
                  <a:pt x="53910" y="42550"/>
                </a:lnTo>
                <a:lnTo>
                  <a:pt x="53920" y="42550"/>
                </a:lnTo>
                <a:lnTo>
                  <a:pt x="53920" y="42540"/>
                </a:lnTo>
                <a:lnTo>
                  <a:pt x="53930" y="42530"/>
                </a:lnTo>
                <a:lnTo>
                  <a:pt x="53940" y="42530"/>
                </a:lnTo>
                <a:lnTo>
                  <a:pt x="53960" y="42520"/>
                </a:lnTo>
                <a:lnTo>
                  <a:pt x="53970" y="42520"/>
                </a:lnTo>
                <a:lnTo>
                  <a:pt x="53970" y="42510"/>
                </a:lnTo>
                <a:lnTo>
                  <a:pt x="53970" y="42500"/>
                </a:lnTo>
                <a:lnTo>
                  <a:pt x="53970" y="42490"/>
                </a:lnTo>
                <a:lnTo>
                  <a:pt x="53960" y="42480"/>
                </a:lnTo>
                <a:lnTo>
                  <a:pt x="53960" y="42470"/>
                </a:lnTo>
                <a:lnTo>
                  <a:pt x="53960" y="42460"/>
                </a:lnTo>
                <a:lnTo>
                  <a:pt x="53970" y="42450"/>
                </a:lnTo>
                <a:lnTo>
                  <a:pt x="53980" y="42450"/>
                </a:lnTo>
                <a:lnTo>
                  <a:pt x="53990" y="42450"/>
                </a:lnTo>
                <a:lnTo>
                  <a:pt x="54000" y="42440"/>
                </a:lnTo>
                <a:lnTo>
                  <a:pt x="54010" y="42430"/>
                </a:lnTo>
                <a:lnTo>
                  <a:pt x="54020" y="42420"/>
                </a:lnTo>
                <a:lnTo>
                  <a:pt x="54030" y="42410"/>
                </a:lnTo>
                <a:lnTo>
                  <a:pt x="54030" y="42400"/>
                </a:lnTo>
                <a:lnTo>
                  <a:pt x="54030" y="42390"/>
                </a:lnTo>
                <a:lnTo>
                  <a:pt x="54030" y="42380"/>
                </a:lnTo>
                <a:lnTo>
                  <a:pt x="54040" y="42380"/>
                </a:lnTo>
                <a:lnTo>
                  <a:pt x="54040" y="42370"/>
                </a:lnTo>
                <a:lnTo>
                  <a:pt x="54040" y="42360"/>
                </a:lnTo>
                <a:lnTo>
                  <a:pt x="54040" y="42350"/>
                </a:lnTo>
                <a:lnTo>
                  <a:pt x="54050" y="42340"/>
                </a:lnTo>
                <a:lnTo>
                  <a:pt x="54040" y="42320"/>
                </a:lnTo>
                <a:lnTo>
                  <a:pt x="54040" y="42300"/>
                </a:lnTo>
                <a:lnTo>
                  <a:pt x="54040" y="42290"/>
                </a:lnTo>
                <a:lnTo>
                  <a:pt x="54030" y="42280"/>
                </a:lnTo>
                <a:lnTo>
                  <a:pt x="54030" y="42260"/>
                </a:lnTo>
                <a:lnTo>
                  <a:pt x="54040" y="42260"/>
                </a:lnTo>
                <a:lnTo>
                  <a:pt x="54050" y="42250"/>
                </a:lnTo>
                <a:lnTo>
                  <a:pt x="54060" y="42240"/>
                </a:lnTo>
                <a:lnTo>
                  <a:pt x="54060" y="42230"/>
                </a:lnTo>
                <a:lnTo>
                  <a:pt x="54060" y="42220"/>
                </a:lnTo>
                <a:lnTo>
                  <a:pt x="54060" y="42210"/>
                </a:lnTo>
                <a:lnTo>
                  <a:pt x="54050" y="42210"/>
                </a:lnTo>
                <a:lnTo>
                  <a:pt x="54050" y="42200"/>
                </a:lnTo>
                <a:lnTo>
                  <a:pt x="54040" y="42200"/>
                </a:lnTo>
                <a:lnTo>
                  <a:pt x="54040" y="42190"/>
                </a:lnTo>
                <a:lnTo>
                  <a:pt x="54030" y="42180"/>
                </a:lnTo>
                <a:lnTo>
                  <a:pt x="54020" y="42170"/>
                </a:lnTo>
                <a:lnTo>
                  <a:pt x="54010" y="42160"/>
                </a:lnTo>
                <a:lnTo>
                  <a:pt x="54010" y="42150"/>
                </a:lnTo>
                <a:lnTo>
                  <a:pt x="54020" y="42150"/>
                </a:lnTo>
                <a:lnTo>
                  <a:pt x="54020" y="42140"/>
                </a:lnTo>
                <a:lnTo>
                  <a:pt x="54030" y="42140"/>
                </a:lnTo>
                <a:lnTo>
                  <a:pt x="54040" y="42140"/>
                </a:lnTo>
                <a:lnTo>
                  <a:pt x="54040" y="42130"/>
                </a:lnTo>
                <a:lnTo>
                  <a:pt x="54040" y="42120"/>
                </a:lnTo>
                <a:lnTo>
                  <a:pt x="54020" y="42120"/>
                </a:lnTo>
                <a:lnTo>
                  <a:pt x="54010" y="42120"/>
                </a:lnTo>
                <a:lnTo>
                  <a:pt x="54010" y="42110"/>
                </a:lnTo>
                <a:lnTo>
                  <a:pt x="54010" y="42100"/>
                </a:lnTo>
                <a:lnTo>
                  <a:pt x="54010" y="42090"/>
                </a:lnTo>
                <a:lnTo>
                  <a:pt x="54000" y="42070"/>
                </a:lnTo>
                <a:lnTo>
                  <a:pt x="54000" y="42060"/>
                </a:lnTo>
                <a:lnTo>
                  <a:pt x="53990" y="42060"/>
                </a:lnTo>
                <a:lnTo>
                  <a:pt x="53990" y="42050"/>
                </a:lnTo>
                <a:lnTo>
                  <a:pt x="53980" y="42050"/>
                </a:lnTo>
                <a:lnTo>
                  <a:pt x="53980" y="42040"/>
                </a:lnTo>
                <a:lnTo>
                  <a:pt x="53970" y="42040"/>
                </a:lnTo>
                <a:lnTo>
                  <a:pt x="53960" y="42040"/>
                </a:lnTo>
                <a:lnTo>
                  <a:pt x="53950" y="42040"/>
                </a:lnTo>
                <a:lnTo>
                  <a:pt x="53950" y="42030"/>
                </a:lnTo>
                <a:lnTo>
                  <a:pt x="53960" y="42030"/>
                </a:lnTo>
                <a:lnTo>
                  <a:pt x="53960" y="42020"/>
                </a:lnTo>
                <a:lnTo>
                  <a:pt x="53960" y="42010"/>
                </a:lnTo>
                <a:lnTo>
                  <a:pt x="53960" y="42000"/>
                </a:lnTo>
                <a:lnTo>
                  <a:pt x="53950" y="42000"/>
                </a:lnTo>
                <a:lnTo>
                  <a:pt x="53950" y="41990"/>
                </a:lnTo>
                <a:lnTo>
                  <a:pt x="53940" y="41980"/>
                </a:lnTo>
                <a:lnTo>
                  <a:pt x="53940" y="41970"/>
                </a:lnTo>
                <a:lnTo>
                  <a:pt x="53930" y="41960"/>
                </a:lnTo>
                <a:lnTo>
                  <a:pt x="53930" y="41950"/>
                </a:lnTo>
                <a:lnTo>
                  <a:pt x="53930" y="41940"/>
                </a:lnTo>
                <a:lnTo>
                  <a:pt x="53930" y="41930"/>
                </a:lnTo>
                <a:lnTo>
                  <a:pt x="53930" y="41920"/>
                </a:lnTo>
                <a:lnTo>
                  <a:pt x="53930" y="41910"/>
                </a:lnTo>
                <a:lnTo>
                  <a:pt x="53930" y="41900"/>
                </a:lnTo>
                <a:lnTo>
                  <a:pt x="53920" y="41890"/>
                </a:lnTo>
                <a:lnTo>
                  <a:pt x="53920" y="41880"/>
                </a:lnTo>
                <a:lnTo>
                  <a:pt x="53910" y="41870"/>
                </a:lnTo>
                <a:lnTo>
                  <a:pt x="53900" y="41860"/>
                </a:lnTo>
                <a:lnTo>
                  <a:pt x="53900" y="41850"/>
                </a:lnTo>
                <a:lnTo>
                  <a:pt x="53890" y="41840"/>
                </a:lnTo>
                <a:lnTo>
                  <a:pt x="53890" y="41830"/>
                </a:lnTo>
                <a:lnTo>
                  <a:pt x="53890" y="41820"/>
                </a:lnTo>
                <a:lnTo>
                  <a:pt x="53900" y="41820"/>
                </a:lnTo>
                <a:lnTo>
                  <a:pt x="53900" y="41810"/>
                </a:lnTo>
                <a:lnTo>
                  <a:pt x="53910" y="41810"/>
                </a:lnTo>
                <a:lnTo>
                  <a:pt x="53910" y="41800"/>
                </a:lnTo>
                <a:lnTo>
                  <a:pt x="53920" y="41800"/>
                </a:lnTo>
                <a:lnTo>
                  <a:pt x="53920" y="41790"/>
                </a:lnTo>
                <a:lnTo>
                  <a:pt x="53920" y="41780"/>
                </a:lnTo>
                <a:lnTo>
                  <a:pt x="53930" y="41770"/>
                </a:lnTo>
                <a:lnTo>
                  <a:pt x="53930" y="41760"/>
                </a:lnTo>
                <a:lnTo>
                  <a:pt x="53940" y="41750"/>
                </a:lnTo>
                <a:lnTo>
                  <a:pt x="53940" y="41740"/>
                </a:lnTo>
                <a:lnTo>
                  <a:pt x="53950" y="41730"/>
                </a:lnTo>
                <a:lnTo>
                  <a:pt x="53950" y="41720"/>
                </a:lnTo>
                <a:lnTo>
                  <a:pt x="53950" y="41700"/>
                </a:lnTo>
                <a:lnTo>
                  <a:pt x="53950" y="41690"/>
                </a:lnTo>
                <a:lnTo>
                  <a:pt x="53960" y="41680"/>
                </a:lnTo>
                <a:lnTo>
                  <a:pt x="53960" y="41670"/>
                </a:lnTo>
                <a:lnTo>
                  <a:pt x="53970" y="41660"/>
                </a:lnTo>
                <a:lnTo>
                  <a:pt x="53970" y="41650"/>
                </a:lnTo>
                <a:lnTo>
                  <a:pt x="53970" y="41640"/>
                </a:lnTo>
                <a:lnTo>
                  <a:pt x="53970" y="41630"/>
                </a:lnTo>
                <a:lnTo>
                  <a:pt x="53970" y="41620"/>
                </a:lnTo>
                <a:lnTo>
                  <a:pt x="53970" y="41600"/>
                </a:lnTo>
                <a:lnTo>
                  <a:pt x="53970" y="41590"/>
                </a:lnTo>
                <a:lnTo>
                  <a:pt x="53970" y="41580"/>
                </a:lnTo>
                <a:lnTo>
                  <a:pt x="53970" y="41570"/>
                </a:lnTo>
                <a:lnTo>
                  <a:pt x="53980" y="41560"/>
                </a:lnTo>
                <a:lnTo>
                  <a:pt x="53980" y="41550"/>
                </a:lnTo>
                <a:lnTo>
                  <a:pt x="53980" y="41540"/>
                </a:lnTo>
                <a:lnTo>
                  <a:pt x="53980" y="41530"/>
                </a:lnTo>
                <a:lnTo>
                  <a:pt x="53980" y="41520"/>
                </a:lnTo>
                <a:lnTo>
                  <a:pt x="53980" y="41510"/>
                </a:lnTo>
                <a:lnTo>
                  <a:pt x="53980" y="41500"/>
                </a:lnTo>
                <a:lnTo>
                  <a:pt x="53990" y="41500"/>
                </a:lnTo>
                <a:lnTo>
                  <a:pt x="53990" y="41490"/>
                </a:lnTo>
                <a:lnTo>
                  <a:pt x="54000" y="41490"/>
                </a:lnTo>
                <a:lnTo>
                  <a:pt x="54000" y="41480"/>
                </a:lnTo>
                <a:lnTo>
                  <a:pt x="54000" y="41470"/>
                </a:lnTo>
                <a:lnTo>
                  <a:pt x="53990" y="41470"/>
                </a:lnTo>
                <a:lnTo>
                  <a:pt x="53990" y="41460"/>
                </a:lnTo>
                <a:lnTo>
                  <a:pt x="53980" y="41450"/>
                </a:lnTo>
                <a:lnTo>
                  <a:pt x="53980" y="41440"/>
                </a:lnTo>
                <a:lnTo>
                  <a:pt x="53980" y="41430"/>
                </a:lnTo>
                <a:lnTo>
                  <a:pt x="53990" y="41430"/>
                </a:lnTo>
                <a:lnTo>
                  <a:pt x="53990" y="41420"/>
                </a:lnTo>
                <a:lnTo>
                  <a:pt x="53990" y="41410"/>
                </a:lnTo>
                <a:lnTo>
                  <a:pt x="53990" y="41400"/>
                </a:lnTo>
                <a:lnTo>
                  <a:pt x="53990" y="41390"/>
                </a:lnTo>
                <a:lnTo>
                  <a:pt x="54000" y="41390"/>
                </a:lnTo>
                <a:lnTo>
                  <a:pt x="54010" y="41390"/>
                </a:lnTo>
                <a:lnTo>
                  <a:pt x="54020" y="41390"/>
                </a:lnTo>
                <a:lnTo>
                  <a:pt x="54030" y="41390"/>
                </a:lnTo>
                <a:lnTo>
                  <a:pt x="54030" y="41380"/>
                </a:lnTo>
                <a:lnTo>
                  <a:pt x="54040" y="41380"/>
                </a:lnTo>
                <a:lnTo>
                  <a:pt x="54050" y="41380"/>
                </a:lnTo>
                <a:lnTo>
                  <a:pt x="54050" y="41370"/>
                </a:lnTo>
                <a:lnTo>
                  <a:pt x="54040" y="41360"/>
                </a:lnTo>
                <a:lnTo>
                  <a:pt x="54040" y="41350"/>
                </a:lnTo>
                <a:lnTo>
                  <a:pt x="54050" y="41330"/>
                </a:lnTo>
                <a:lnTo>
                  <a:pt x="54050" y="41320"/>
                </a:lnTo>
                <a:lnTo>
                  <a:pt x="54050" y="41310"/>
                </a:lnTo>
                <a:lnTo>
                  <a:pt x="54050" y="41300"/>
                </a:lnTo>
                <a:lnTo>
                  <a:pt x="54050" y="41290"/>
                </a:lnTo>
                <a:lnTo>
                  <a:pt x="54050" y="41280"/>
                </a:lnTo>
                <a:lnTo>
                  <a:pt x="54060" y="41270"/>
                </a:lnTo>
                <a:lnTo>
                  <a:pt x="54060" y="41260"/>
                </a:lnTo>
                <a:lnTo>
                  <a:pt x="54070" y="41250"/>
                </a:lnTo>
                <a:lnTo>
                  <a:pt x="54070" y="41230"/>
                </a:lnTo>
                <a:lnTo>
                  <a:pt x="54070" y="41220"/>
                </a:lnTo>
                <a:lnTo>
                  <a:pt x="54080" y="41210"/>
                </a:lnTo>
                <a:lnTo>
                  <a:pt x="54090" y="41200"/>
                </a:lnTo>
                <a:lnTo>
                  <a:pt x="54090" y="41190"/>
                </a:lnTo>
                <a:lnTo>
                  <a:pt x="54100" y="4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hampasa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330" y="79700"/>
                </a:moveTo>
                <a:lnTo>
                  <a:pt x="67340" y="79710"/>
                </a:lnTo>
                <a:lnTo>
                  <a:pt x="67340" y="79720"/>
                </a:lnTo>
                <a:lnTo>
                  <a:pt x="67340" y="79730"/>
                </a:lnTo>
                <a:lnTo>
                  <a:pt x="67350" y="79720"/>
                </a:lnTo>
                <a:lnTo>
                  <a:pt x="67370" y="79710"/>
                </a:lnTo>
                <a:lnTo>
                  <a:pt x="67380" y="79700"/>
                </a:lnTo>
                <a:lnTo>
                  <a:pt x="67390" y="79700"/>
                </a:lnTo>
                <a:lnTo>
                  <a:pt x="67390" y="79690"/>
                </a:lnTo>
                <a:lnTo>
                  <a:pt x="67400" y="79680"/>
                </a:lnTo>
                <a:lnTo>
                  <a:pt x="67400" y="79670"/>
                </a:lnTo>
                <a:lnTo>
                  <a:pt x="67400" y="79660"/>
                </a:lnTo>
                <a:lnTo>
                  <a:pt x="67400" y="79650"/>
                </a:lnTo>
                <a:lnTo>
                  <a:pt x="67410" y="79650"/>
                </a:lnTo>
                <a:lnTo>
                  <a:pt x="67430" y="79650"/>
                </a:lnTo>
                <a:lnTo>
                  <a:pt x="67440" y="79650"/>
                </a:lnTo>
                <a:lnTo>
                  <a:pt x="67450" y="79650"/>
                </a:lnTo>
                <a:lnTo>
                  <a:pt x="67460" y="79650"/>
                </a:lnTo>
                <a:lnTo>
                  <a:pt x="67470" y="79650"/>
                </a:lnTo>
                <a:lnTo>
                  <a:pt x="67480" y="79650"/>
                </a:lnTo>
                <a:lnTo>
                  <a:pt x="67490" y="79650"/>
                </a:lnTo>
                <a:lnTo>
                  <a:pt x="67490" y="79640"/>
                </a:lnTo>
                <a:lnTo>
                  <a:pt x="67500" y="79640"/>
                </a:lnTo>
                <a:lnTo>
                  <a:pt x="67500" y="79630"/>
                </a:lnTo>
                <a:lnTo>
                  <a:pt x="67500" y="79620"/>
                </a:lnTo>
                <a:lnTo>
                  <a:pt x="67510" y="79610"/>
                </a:lnTo>
                <a:lnTo>
                  <a:pt x="67520" y="79600"/>
                </a:lnTo>
                <a:lnTo>
                  <a:pt x="67520" y="79590"/>
                </a:lnTo>
                <a:lnTo>
                  <a:pt x="67530" y="79590"/>
                </a:lnTo>
                <a:lnTo>
                  <a:pt x="67540" y="79600"/>
                </a:lnTo>
                <a:lnTo>
                  <a:pt x="67550" y="79600"/>
                </a:lnTo>
                <a:lnTo>
                  <a:pt x="67560" y="79590"/>
                </a:lnTo>
                <a:lnTo>
                  <a:pt x="67570" y="79590"/>
                </a:lnTo>
                <a:lnTo>
                  <a:pt x="67580" y="79590"/>
                </a:lnTo>
                <a:lnTo>
                  <a:pt x="67590" y="79580"/>
                </a:lnTo>
                <a:lnTo>
                  <a:pt x="67600" y="79580"/>
                </a:lnTo>
                <a:lnTo>
                  <a:pt x="67600" y="79590"/>
                </a:lnTo>
                <a:lnTo>
                  <a:pt x="67610" y="79590"/>
                </a:lnTo>
                <a:lnTo>
                  <a:pt x="67620" y="79590"/>
                </a:lnTo>
                <a:lnTo>
                  <a:pt x="67630" y="79580"/>
                </a:lnTo>
                <a:lnTo>
                  <a:pt x="67630" y="79570"/>
                </a:lnTo>
                <a:lnTo>
                  <a:pt x="67640" y="79560"/>
                </a:lnTo>
                <a:lnTo>
                  <a:pt x="67650" y="79560"/>
                </a:lnTo>
                <a:lnTo>
                  <a:pt x="67660" y="79560"/>
                </a:lnTo>
                <a:lnTo>
                  <a:pt x="67670" y="79560"/>
                </a:lnTo>
                <a:lnTo>
                  <a:pt x="67680" y="79560"/>
                </a:lnTo>
                <a:lnTo>
                  <a:pt x="67680" y="79550"/>
                </a:lnTo>
                <a:lnTo>
                  <a:pt x="67680" y="79540"/>
                </a:lnTo>
                <a:lnTo>
                  <a:pt x="67690" y="79540"/>
                </a:lnTo>
                <a:lnTo>
                  <a:pt x="67690" y="79530"/>
                </a:lnTo>
                <a:lnTo>
                  <a:pt x="67700" y="79530"/>
                </a:lnTo>
                <a:lnTo>
                  <a:pt x="67710" y="79530"/>
                </a:lnTo>
                <a:lnTo>
                  <a:pt x="67720" y="79530"/>
                </a:lnTo>
                <a:lnTo>
                  <a:pt x="67720" y="79540"/>
                </a:lnTo>
                <a:lnTo>
                  <a:pt x="67730" y="79550"/>
                </a:lnTo>
                <a:lnTo>
                  <a:pt x="67740" y="79550"/>
                </a:lnTo>
                <a:lnTo>
                  <a:pt x="67750" y="79540"/>
                </a:lnTo>
                <a:lnTo>
                  <a:pt x="67760" y="79530"/>
                </a:lnTo>
                <a:lnTo>
                  <a:pt x="67760" y="79520"/>
                </a:lnTo>
                <a:lnTo>
                  <a:pt x="67760" y="79510"/>
                </a:lnTo>
                <a:lnTo>
                  <a:pt x="67760" y="79500"/>
                </a:lnTo>
                <a:lnTo>
                  <a:pt x="67760" y="79490"/>
                </a:lnTo>
                <a:lnTo>
                  <a:pt x="67760" y="79480"/>
                </a:lnTo>
                <a:lnTo>
                  <a:pt x="67770" y="79470"/>
                </a:lnTo>
                <a:lnTo>
                  <a:pt x="67770" y="79480"/>
                </a:lnTo>
                <a:lnTo>
                  <a:pt x="67780" y="79480"/>
                </a:lnTo>
                <a:lnTo>
                  <a:pt x="67790" y="79480"/>
                </a:lnTo>
                <a:lnTo>
                  <a:pt x="67800" y="79480"/>
                </a:lnTo>
                <a:lnTo>
                  <a:pt x="67800" y="79470"/>
                </a:lnTo>
                <a:lnTo>
                  <a:pt x="67810" y="79460"/>
                </a:lnTo>
                <a:lnTo>
                  <a:pt x="67810" y="79450"/>
                </a:lnTo>
                <a:lnTo>
                  <a:pt x="67820" y="79440"/>
                </a:lnTo>
                <a:lnTo>
                  <a:pt x="67830" y="79440"/>
                </a:lnTo>
                <a:lnTo>
                  <a:pt x="67840" y="79440"/>
                </a:lnTo>
                <a:lnTo>
                  <a:pt x="67850" y="79440"/>
                </a:lnTo>
                <a:lnTo>
                  <a:pt x="67860" y="79430"/>
                </a:lnTo>
                <a:lnTo>
                  <a:pt x="67870" y="79430"/>
                </a:lnTo>
                <a:lnTo>
                  <a:pt x="67880" y="79430"/>
                </a:lnTo>
                <a:lnTo>
                  <a:pt x="67890" y="79430"/>
                </a:lnTo>
                <a:lnTo>
                  <a:pt x="67900" y="79430"/>
                </a:lnTo>
                <a:lnTo>
                  <a:pt x="67910" y="79430"/>
                </a:lnTo>
                <a:lnTo>
                  <a:pt x="67920" y="79430"/>
                </a:lnTo>
                <a:lnTo>
                  <a:pt x="67930" y="79430"/>
                </a:lnTo>
                <a:lnTo>
                  <a:pt x="67940" y="79440"/>
                </a:lnTo>
                <a:lnTo>
                  <a:pt x="67950" y="79440"/>
                </a:lnTo>
                <a:lnTo>
                  <a:pt x="67960" y="79430"/>
                </a:lnTo>
                <a:lnTo>
                  <a:pt x="67980" y="79430"/>
                </a:lnTo>
                <a:lnTo>
                  <a:pt x="67980" y="79420"/>
                </a:lnTo>
                <a:lnTo>
                  <a:pt x="67990" y="79420"/>
                </a:lnTo>
                <a:lnTo>
                  <a:pt x="67990" y="79430"/>
                </a:lnTo>
                <a:lnTo>
                  <a:pt x="68000" y="79430"/>
                </a:lnTo>
                <a:lnTo>
                  <a:pt x="68000" y="79420"/>
                </a:lnTo>
                <a:lnTo>
                  <a:pt x="68010" y="79420"/>
                </a:lnTo>
                <a:lnTo>
                  <a:pt x="68020" y="79390"/>
                </a:lnTo>
                <a:lnTo>
                  <a:pt x="68030" y="79390"/>
                </a:lnTo>
                <a:lnTo>
                  <a:pt x="68040" y="79390"/>
                </a:lnTo>
                <a:lnTo>
                  <a:pt x="68050" y="79390"/>
                </a:lnTo>
                <a:lnTo>
                  <a:pt x="68060" y="79400"/>
                </a:lnTo>
                <a:lnTo>
                  <a:pt x="68070" y="79400"/>
                </a:lnTo>
                <a:lnTo>
                  <a:pt x="68080" y="79400"/>
                </a:lnTo>
                <a:lnTo>
                  <a:pt x="68090" y="79390"/>
                </a:lnTo>
                <a:lnTo>
                  <a:pt x="68100" y="79380"/>
                </a:lnTo>
                <a:lnTo>
                  <a:pt x="68110" y="79380"/>
                </a:lnTo>
                <a:lnTo>
                  <a:pt x="68120" y="79380"/>
                </a:lnTo>
                <a:lnTo>
                  <a:pt x="68120" y="79390"/>
                </a:lnTo>
                <a:lnTo>
                  <a:pt x="68110" y="79400"/>
                </a:lnTo>
                <a:lnTo>
                  <a:pt x="68110" y="79410"/>
                </a:lnTo>
                <a:lnTo>
                  <a:pt x="68120" y="79410"/>
                </a:lnTo>
                <a:lnTo>
                  <a:pt x="68120" y="79420"/>
                </a:lnTo>
                <a:lnTo>
                  <a:pt x="68130" y="79420"/>
                </a:lnTo>
                <a:lnTo>
                  <a:pt x="68130" y="79410"/>
                </a:lnTo>
                <a:lnTo>
                  <a:pt x="68140" y="79410"/>
                </a:lnTo>
                <a:lnTo>
                  <a:pt x="68150" y="79400"/>
                </a:lnTo>
                <a:lnTo>
                  <a:pt x="68160" y="79400"/>
                </a:lnTo>
                <a:lnTo>
                  <a:pt x="68170" y="79410"/>
                </a:lnTo>
                <a:lnTo>
                  <a:pt x="68160" y="79420"/>
                </a:lnTo>
                <a:lnTo>
                  <a:pt x="68160" y="79430"/>
                </a:lnTo>
                <a:lnTo>
                  <a:pt x="68170" y="79430"/>
                </a:lnTo>
                <a:lnTo>
                  <a:pt x="68170" y="79440"/>
                </a:lnTo>
                <a:lnTo>
                  <a:pt x="68180" y="79440"/>
                </a:lnTo>
                <a:lnTo>
                  <a:pt x="68190" y="79450"/>
                </a:lnTo>
                <a:lnTo>
                  <a:pt x="68200" y="79460"/>
                </a:lnTo>
                <a:lnTo>
                  <a:pt x="68200" y="79470"/>
                </a:lnTo>
                <a:lnTo>
                  <a:pt x="68190" y="79480"/>
                </a:lnTo>
                <a:lnTo>
                  <a:pt x="68190" y="79490"/>
                </a:lnTo>
                <a:lnTo>
                  <a:pt x="68200" y="79490"/>
                </a:lnTo>
                <a:lnTo>
                  <a:pt x="68210" y="79490"/>
                </a:lnTo>
                <a:lnTo>
                  <a:pt x="68220" y="79490"/>
                </a:lnTo>
                <a:lnTo>
                  <a:pt x="68230" y="79490"/>
                </a:lnTo>
                <a:lnTo>
                  <a:pt x="68240" y="79500"/>
                </a:lnTo>
                <a:lnTo>
                  <a:pt x="68250" y="79500"/>
                </a:lnTo>
                <a:lnTo>
                  <a:pt x="68260" y="79500"/>
                </a:lnTo>
                <a:lnTo>
                  <a:pt x="68270" y="79500"/>
                </a:lnTo>
                <a:lnTo>
                  <a:pt x="68270" y="79510"/>
                </a:lnTo>
                <a:lnTo>
                  <a:pt x="68280" y="79510"/>
                </a:lnTo>
                <a:lnTo>
                  <a:pt x="68290" y="79520"/>
                </a:lnTo>
                <a:lnTo>
                  <a:pt x="68300" y="79530"/>
                </a:lnTo>
                <a:lnTo>
                  <a:pt x="68310" y="79530"/>
                </a:lnTo>
                <a:lnTo>
                  <a:pt x="68320" y="79540"/>
                </a:lnTo>
                <a:lnTo>
                  <a:pt x="68320" y="79550"/>
                </a:lnTo>
                <a:lnTo>
                  <a:pt x="68330" y="79550"/>
                </a:lnTo>
                <a:lnTo>
                  <a:pt x="68340" y="79560"/>
                </a:lnTo>
                <a:lnTo>
                  <a:pt x="68350" y="79570"/>
                </a:lnTo>
                <a:lnTo>
                  <a:pt x="68360" y="79570"/>
                </a:lnTo>
                <a:lnTo>
                  <a:pt x="68370" y="79570"/>
                </a:lnTo>
                <a:lnTo>
                  <a:pt x="68380" y="79570"/>
                </a:lnTo>
                <a:lnTo>
                  <a:pt x="68390" y="79570"/>
                </a:lnTo>
                <a:lnTo>
                  <a:pt x="68400" y="79570"/>
                </a:lnTo>
                <a:lnTo>
                  <a:pt x="68410" y="79570"/>
                </a:lnTo>
                <a:lnTo>
                  <a:pt x="68430" y="79590"/>
                </a:lnTo>
                <a:lnTo>
                  <a:pt x="68440" y="79590"/>
                </a:lnTo>
                <a:lnTo>
                  <a:pt x="68450" y="79600"/>
                </a:lnTo>
                <a:lnTo>
                  <a:pt x="68460" y="79610"/>
                </a:lnTo>
                <a:lnTo>
                  <a:pt x="68470" y="79610"/>
                </a:lnTo>
                <a:lnTo>
                  <a:pt x="68480" y="79600"/>
                </a:lnTo>
                <a:lnTo>
                  <a:pt x="68480" y="79610"/>
                </a:lnTo>
                <a:lnTo>
                  <a:pt x="68490" y="79610"/>
                </a:lnTo>
                <a:lnTo>
                  <a:pt x="68500" y="79620"/>
                </a:lnTo>
                <a:lnTo>
                  <a:pt x="68510" y="79630"/>
                </a:lnTo>
                <a:lnTo>
                  <a:pt x="68520" y="79640"/>
                </a:lnTo>
                <a:lnTo>
                  <a:pt x="68560" y="79590"/>
                </a:lnTo>
                <a:lnTo>
                  <a:pt x="68570" y="79570"/>
                </a:lnTo>
                <a:lnTo>
                  <a:pt x="68600" y="79550"/>
                </a:lnTo>
                <a:lnTo>
                  <a:pt x="68610" y="79540"/>
                </a:lnTo>
                <a:lnTo>
                  <a:pt x="68630" y="79540"/>
                </a:lnTo>
                <a:lnTo>
                  <a:pt x="68640" y="79540"/>
                </a:lnTo>
                <a:lnTo>
                  <a:pt x="68680" y="79550"/>
                </a:lnTo>
                <a:lnTo>
                  <a:pt x="68690" y="79550"/>
                </a:lnTo>
                <a:lnTo>
                  <a:pt x="68710" y="79540"/>
                </a:lnTo>
                <a:lnTo>
                  <a:pt x="68720" y="79530"/>
                </a:lnTo>
                <a:lnTo>
                  <a:pt x="68720" y="79510"/>
                </a:lnTo>
                <a:lnTo>
                  <a:pt x="68720" y="79500"/>
                </a:lnTo>
                <a:lnTo>
                  <a:pt x="68730" y="79490"/>
                </a:lnTo>
                <a:lnTo>
                  <a:pt x="68740" y="79480"/>
                </a:lnTo>
                <a:lnTo>
                  <a:pt x="68750" y="79480"/>
                </a:lnTo>
                <a:lnTo>
                  <a:pt x="68750" y="79470"/>
                </a:lnTo>
                <a:lnTo>
                  <a:pt x="68760" y="79470"/>
                </a:lnTo>
                <a:lnTo>
                  <a:pt x="68760" y="79460"/>
                </a:lnTo>
                <a:lnTo>
                  <a:pt x="68760" y="79450"/>
                </a:lnTo>
                <a:lnTo>
                  <a:pt x="68770" y="79440"/>
                </a:lnTo>
                <a:lnTo>
                  <a:pt x="68780" y="79440"/>
                </a:lnTo>
                <a:lnTo>
                  <a:pt x="68790" y="79430"/>
                </a:lnTo>
                <a:lnTo>
                  <a:pt x="68800" y="79430"/>
                </a:lnTo>
                <a:lnTo>
                  <a:pt x="68810" y="79410"/>
                </a:lnTo>
                <a:lnTo>
                  <a:pt x="68830" y="79400"/>
                </a:lnTo>
                <a:lnTo>
                  <a:pt x="68840" y="79400"/>
                </a:lnTo>
                <a:lnTo>
                  <a:pt x="68860" y="79410"/>
                </a:lnTo>
                <a:lnTo>
                  <a:pt x="68900" y="79430"/>
                </a:lnTo>
                <a:lnTo>
                  <a:pt x="68920" y="79450"/>
                </a:lnTo>
                <a:lnTo>
                  <a:pt x="68930" y="79470"/>
                </a:lnTo>
                <a:lnTo>
                  <a:pt x="68940" y="79490"/>
                </a:lnTo>
                <a:lnTo>
                  <a:pt x="68970" y="79520"/>
                </a:lnTo>
                <a:lnTo>
                  <a:pt x="69010" y="79580"/>
                </a:lnTo>
                <a:lnTo>
                  <a:pt x="69020" y="79580"/>
                </a:lnTo>
                <a:lnTo>
                  <a:pt x="69040" y="79570"/>
                </a:lnTo>
                <a:lnTo>
                  <a:pt x="69070" y="79560"/>
                </a:lnTo>
                <a:lnTo>
                  <a:pt x="69100" y="79530"/>
                </a:lnTo>
                <a:lnTo>
                  <a:pt x="69120" y="79520"/>
                </a:lnTo>
                <a:lnTo>
                  <a:pt x="69200" y="79520"/>
                </a:lnTo>
                <a:lnTo>
                  <a:pt x="69220" y="79530"/>
                </a:lnTo>
                <a:lnTo>
                  <a:pt x="69230" y="79530"/>
                </a:lnTo>
                <a:lnTo>
                  <a:pt x="69230" y="79540"/>
                </a:lnTo>
                <a:lnTo>
                  <a:pt x="69220" y="79550"/>
                </a:lnTo>
                <a:lnTo>
                  <a:pt x="69220" y="79560"/>
                </a:lnTo>
                <a:lnTo>
                  <a:pt x="69220" y="79580"/>
                </a:lnTo>
                <a:lnTo>
                  <a:pt x="69230" y="79590"/>
                </a:lnTo>
                <a:lnTo>
                  <a:pt x="69250" y="79610"/>
                </a:lnTo>
                <a:lnTo>
                  <a:pt x="69250" y="79620"/>
                </a:lnTo>
                <a:lnTo>
                  <a:pt x="69270" y="79650"/>
                </a:lnTo>
                <a:lnTo>
                  <a:pt x="69280" y="79670"/>
                </a:lnTo>
                <a:lnTo>
                  <a:pt x="69290" y="79680"/>
                </a:lnTo>
                <a:lnTo>
                  <a:pt x="69300" y="79700"/>
                </a:lnTo>
                <a:lnTo>
                  <a:pt x="69310" y="79720"/>
                </a:lnTo>
                <a:lnTo>
                  <a:pt x="69320" y="79720"/>
                </a:lnTo>
                <a:lnTo>
                  <a:pt x="69340" y="79720"/>
                </a:lnTo>
                <a:lnTo>
                  <a:pt x="69370" y="79700"/>
                </a:lnTo>
                <a:lnTo>
                  <a:pt x="69390" y="79690"/>
                </a:lnTo>
                <a:lnTo>
                  <a:pt x="69410" y="79670"/>
                </a:lnTo>
                <a:lnTo>
                  <a:pt x="69430" y="79650"/>
                </a:lnTo>
                <a:lnTo>
                  <a:pt x="69460" y="79620"/>
                </a:lnTo>
                <a:lnTo>
                  <a:pt x="69500" y="79580"/>
                </a:lnTo>
                <a:lnTo>
                  <a:pt x="69520" y="79560"/>
                </a:lnTo>
                <a:lnTo>
                  <a:pt x="69550" y="79530"/>
                </a:lnTo>
                <a:lnTo>
                  <a:pt x="69570" y="79520"/>
                </a:lnTo>
                <a:lnTo>
                  <a:pt x="69600" y="79510"/>
                </a:lnTo>
                <a:lnTo>
                  <a:pt x="69620" y="79510"/>
                </a:lnTo>
                <a:lnTo>
                  <a:pt x="69660" y="79520"/>
                </a:lnTo>
                <a:lnTo>
                  <a:pt x="69690" y="79520"/>
                </a:lnTo>
                <a:lnTo>
                  <a:pt x="69730" y="79520"/>
                </a:lnTo>
                <a:lnTo>
                  <a:pt x="69750" y="79520"/>
                </a:lnTo>
                <a:lnTo>
                  <a:pt x="69830" y="79540"/>
                </a:lnTo>
                <a:lnTo>
                  <a:pt x="69910" y="79560"/>
                </a:lnTo>
                <a:lnTo>
                  <a:pt x="69940" y="79560"/>
                </a:lnTo>
                <a:lnTo>
                  <a:pt x="69970" y="79550"/>
                </a:lnTo>
                <a:lnTo>
                  <a:pt x="70010" y="79520"/>
                </a:lnTo>
                <a:lnTo>
                  <a:pt x="70050" y="79500"/>
                </a:lnTo>
                <a:lnTo>
                  <a:pt x="70100" y="79480"/>
                </a:lnTo>
                <a:lnTo>
                  <a:pt x="70120" y="79480"/>
                </a:lnTo>
                <a:lnTo>
                  <a:pt x="70240" y="79470"/>
                </a:lnTo>
                <a:lnTo>
                  <a:pt x="70290" y="79480"/>
                </a:lnTo>
                <a:lnTo>
                  <a:pt x="70390" y="79500"/>
                </a:lnTo>
                <a:lnTo>
                  <a:pt x="70480" y="79530"/>
                </a:lnTo>
                <a:lnTo>
                  <a:pt x="70530" y="79560"/>
                </a:lnTo>
                <a:lnTo>
                  <a:pt x="70550" y="79560"/>
                </a:lnTo>
                <a:lnTo>
                  <a:pt x="70590" y="79540"/>
                </a:lnTo>
                <a:lnTo>
                  <a:pt x="70610" y="79530"/>
                </a:lnTo>
                <a:lnTo>
                  <a:pt x="70660" y="79510"/>
                </a:lnTo>
                <a:lnTo>
                  <a:pt x="70680" y="79490"/>
                </a:lnTo>
                <a:lnTo>
                  <a:pt x="70710" y="79470"/>
                </a:lnTo>
                <a:lnTo>
                  <a:pt x="70780" y="79420"/>
                </a:lnTo>
                <a:lnTo>
                  <a:pt x="70810" y="79370"/>
                </a:lnTo>
                <a:lnTo>
                  <a:pt x="70830" y="79260"/>
                </a:lnTo>
                <a:lnTo>
                  <a:pt x="70830" y="79240"/>
                </a:lnTo>
                <a:lnTo>
                  <a:pt x="70840" y="79200"/>
                </a:lnTo>
                <a:lnTo>
                  <a:pt x="70900" y="79150"/>
                </a:lnTo>
                <a:lnTo>
                  <a:pt x="70900" y="79160"/>
                </a:lnTo>
                <a:lnTo>
                  <a:pt x="70930" y="79190"/>
                </a:lnTo>
                <a:lnTo>
                  <a:pt x="70970" y="79200"/>
                </a:lnTo>
                <a:lnTo>
                  <a:pt x="70990" y="79220"/>
                </a:lnTo>
                <a:lnTo>
                  <a:pt x="71030" y="79250"/>
                </a:lnTo>
                <a:lnTo>
                  <a:pt x="71110" y="79280"/>
                </a:lnTo>
                <a:lnTo>
                  <a:pt x="71170" y="79330"/>
                </a:lnTo>
                <a:lnTo>
                  <a:pt x="71220" y="79370"/>
                </a:lnTo>
                <a:lnTo>
                  <a:pt x="71240" y="79420"/>
                </a:lnTo>
                <a:lnTo>
                  <a:pt x="71280" y="79470"/>
                </a:lnTo>
                <a:lnTo>
                  <a:pt x="71280" y="79550"/>
                </a:lnTo>
                <a:lnTo>
                  <a:pt x="71300" y="79580"/>
                </a:lnTo>
                <a:lnTo>
                  <a:pt x="71320" y="79610"/>
                </a:lnTo>
                <a:lnTo>
                  <a:pt x="71330" y="79650"/>
                </a:lnTo>
                <a:lnTo>
                  <a:pt x="71330" y="79690"/>
                </a:lnTo>
                <a:lnTo>
                  <a:pt x="71340" y="79770"/>
                </a:lnTo>
                <a:lnTo>
                  <a:pt x="71370" y="79740"/>
                </a:lnTo>
                <a:lnTo>
                  <a:pt x="71390" y="79720"/>
                </a:lnTo>
                <a:lnTo>
                  <a:pt x="71410" y="79700"/>
                </a:lnTo>
                <a:lnTo>
                  <a:pt x="71430" y="79690"/>
                </a:lnTo>
                <a:lnTo>
                  <a:pt x="71450" y="79690"/>
                </a:lnTo>
                <a:lnTo>
                  <a:pt x="71470" y="79690"/>
                </a:lnTo>
                <a:lnTo>
                  <a:pt x="71480" y="79680"/>
                </a:lnTo>
                <a:lnTo>
                  <a:pt x="71490" y="79680"/>
                </a:lnTo>
                <a:lnTo>
                  <a:pt x="71510" y="79670"/>
                </a:lnTo>
                <a:lnTo>
                  <a:pt x="71520" y="79660"/>
                </a:lnTo>
                <a:lnTo>
                  <a:pt x="71530" y="79650"/>
                </a:lnTo>
                <a:lnTo>
                  <a:pt x="71550" y="79640"/>
                </a:lnTo>
                <a:lnTo>
                  <a:pt x="71560" y="79630"/>
                </a:lnTo>
                <a:lnTo>
                  <a:pt x="71570" y="79620"/>
                </a:lnTo>
                <a:lnTo>
                  <a:pt x="71580" y="79600"/>
                </a:lnTo>
                <a:lnTo>
                  <a:pt x="71600" y="79580"/>
                </a:lnTo>
                <a:lnTo>
                  <a:pt x="71610" y="79560"/>
                </a:lnTo>
                <a:lnTo>
                  <a:pt x="71620" y="79550"/>
                </a:lnTo>
                <a:lnTo>
                  <a:pt x="71630" y="79530"/>
                </a:lnTo>
                <a:lnTo>
                  <a:pt x="71650" y="79510"/>
                </a:lnTo>
                <a:lnTo>
                  <a:pt x="71720" y="79430"/>
                </a:lnTo>
                <a:lnTo>
                  <a:pt x="71730" y="79430"/>
                </a:lnTo>
                <a:lnTo>
                  <a:pt x="71750" y="79430"/>
                </a:lnTo>
                <a:lnTo>
                  <a:pt x="71770" y="79430"/>
                </a:lnTo>
                <a:lnTo>
                  <a:pt x="71790" y="79430"/>
                </a:lnTo>
                <a:lnTo>
                  <a:pt x="71800" y="79410"/>
                </a:lnTo>
                <a:lnTo>
                  <a:pt x="71830" y="79390"/>
                </a:lnTo>
                <a:lnTo>
                  <a:pt x="71850" y="79370"/>
                </a:lnTo>
                <a:lnTo>
                  <a:pt x="71870" y="79350"/>
                </a:lnTo>
                <a:lnTo>
                  <a:pt x="71900" y="79320"/>
                </a:lnTo>
                <a:lnTo>
                  <a:pt x="71950" y="79290"/>
                </a:lnTo>
                <a:lnTo>
                  <a:pt x="71960" y="79280"/>
                </a:lnTo>
                <a:lnTo>
                  <a:pt x="71990" y="79270"/>
                </a:lnTo>
                <a:lnTo>
                  <a:pt x="72020" y="79260"/>
                </a:lnTo>
                <a:lnTo>
                  <a:pt x="72080" y="79260"/>
                </a:lnTo>
                <a:lnTo>
                  <a:pt x="72100" y="79270"/>
                </a:lnTo>
                <a:lnTo>
                  <a:pt x="72130" y="79280"/>
                </a:lnTo>
                <a:lnTo>
                  <a:pt x="72160" y="79300"/>
                </a:lnTo>
                <a:lnTo>
                  <a:pt x="72180" y="79310"/>
                </a:lnTo>
                <a:lnTo>
                  <a:pt x="72210" y="79340"/>
                </a:lnTo>
                <a:lnTo>
                  <a:pt x="72230" y="79360"/>
                </a:lnTo>
                <a:lnTo>
                  <a:pt x="72260" y="79390"/>
                </a:lnTo>
                <a:lnTo>
                  <a:pt x="72310" y="79430"/>
                </a:lnTo>
                <a:lnTo>
                  <a:pt x="72350" y="79450"/>
                </a:lnTo>
                <a:lnTo>
                  <a:pt x="72360" y="79460"/>
                </a:lnTo>
                <a:lnTo>
                  <a:pt x="72360" y="79490"/>
                </a:lnTo>
                <a:lnTo>
                  <a:pt x="72360" y="79520"/>
                </a:lnTo>
                <a:lnTo>
                  <a:pt x="72370" y="79550"/>
                </a:lnTo>
                <a:lnTo>
                  <a:pt x="72380" y="79560"/>
                </a:lnTo>
                <a:lnTo>
                  <a:pt x="72400" y="79590"/>
                </a:lnTo>
                <a:lnTo>
                  <a:pt x="72420" y="79600"/>
                </a:lnTo>
                <a:lnTo>
                  <a:pt x="72440" y="79600"/>
                </a:lnTo>
                <a:lnTo>
                  <a:pt x="72460" y="79610"/>
                </a:lnTo>
                <a:lnTo>
                  <a:pt x="72490" y="79620"/>
                </a:lnTo>
                <a:lnTo>
                  <a:pt x="72520" y="79640"/>
                </a:lnTo>
                <a:lnTo>
                  <a:pt x="72540" y="79690"/>
                </a:lnTo>
                <a:lnTo>
                  <a:pt x="72530" y="79720"/>
                </a:lnTo>
                <a:lnTo>
                  <a:pt x="72510" y="79730"/>
                </a:lnTo>
                <a:lnTo>
                  <a:pt x="72490" y="79760"/>
                </a:lnTo>
                <a:lnTo>
                  <a:pt x="72450" y="79780"/>
                </a:lnTo>
                <a:lnTo>
                  <a:pt x="72390" y="79840"/>
                </a:lnTo>
                <a:lnTo>
                  <a:pt x="72360" y="79850"/>
                </a:lnTo>
                <a:lnTo>
                  <a:pt x="72340" y="79870"/>
                </a:lnTo>
                <a:lnTo>
                  <a:pt x="72330" y="79880"/>
                </a:lnTo>
                <a:lnTo>
                  <a:pt x="72330" y="79890"/>
                </a:lnTo>
                <a:lnTo>
                  <a:pt x="72330" y="79910"/>
                </a:lnTo>
                <a:lnTo>
                  <a:pt x="72340" y="79920"/>
                </a:lnTo>
                <a:lnTo>
                  <a:pt x="72330" y="80000"/>
                </a:lnTo>
                <a:lnTo>
                  <a:pt x="72340" y="80040"/>
                </a:lnTo>
                <a:lnTo>
                  <a:pt x="72370" y="80080"/>
                </a:lnTo>
                <a:lnTo>
                  <a:pt x="72430" y="80110"/>
                </a:lnTo>
                <a:lnTo>
                  <a:pt x="72470" y="80160"/>
                </a:lnTo>
                <a:lnTo>
                  <a:pt x="72480" y="80240"/>
                </a:lnTo>
                <a:lnTo>
                  <a:pt x="72450" y="80300"/>
                </a:lnTo>
                <a:lnTo>
                  <a:pt x="72420" y="80330"/>
                </a:lnTo>
                <a:lnTo>
                  <a:pt x="72440" y="80410"/>
                </a:lnTo>
                <a:lnTo>
                  <a:pt x="72460" y="80480"/>
                </a:lnTo>
                <a:lnTo>
                  <a:pt x="72480" y="80530"/>
                </a:lnTo>
                <a:lnTo>
                  <a:pt x="72510" y="80570"/>
                </a:lnTo>
                <a:lnTo>
                  <a:pt x="72510" y="80630"/>
                </a:lnTo>
                <a:lnTo>
                  <a:pt x="72540" y="80660"/>
                </a:lnTo>
                <a:lnTo>
                  <a:pt x="72550" y="80670"/>
                </a:lnTo>
                <a:lnTo>
                  <a:pt x="72560" y="80690"/>
                </a:lnTo>
                <a:lnTo>
                  <a:pt x="72570" y="80690"/>
                </a:lnTo>
                <a:lnTo>
                  <a:pt x="72590" y="80710"/>
                </a:lnTo>
                <a:lnTo>
                  <a:pt x="72630" y="80740"/>
                </a:lnTo>
                <a:lnTo>
                  <a:pt x="72650" y="80760"/>
                </a:lnTo>
                <a:lnTo>
                  <a:pt x="72670" y="80770"/>
                </a:lnTo>
                <a:lnTo>
                  <a:pt x="72690" y="80810"/>
                </a:lnTo>
                <a:lnTo>
                  <a:pt x="72700" y="80840"/>
                </a:lnTo>
                <a:lnTo>
                  <a:pt x="72720" y="80900"/>
                </a:lnTo>
                <a:lnTo>
                  <a:pt x="72730" y="80970"/>
                </a:lnTo>
                <a:lnTo>
                  <a:pt x="72730" y="81050"/>
                </a:lnTo>
                <a:lnTo>
                  <a:pt x="72740" y="81070"/>
                </a:lnTo>
                <a:lnTo>
                  <a:pt x="72750" y="81080"/>
                </a:lnTo>
                <a:lnTo>
                  <a:pt x="72760" y="81090"/>
                </a:lnTo>
                <a:lnTo>
                  <a:pt x="72790" y="81130"/>
                </a:lnTo>
                <a:lnTo>
                  <a:pt x="72800" y="81150"/>
                </a:lnTo>
                <a:lnTo>
                  <a:pt x="72800" y="81170"/>
                </a:lnTo>
                <a:lnTo>
                  <a:pt x="72810" y="81170"/>
                </a:lnTo>
                <a:lnTo>
                  <a:pt x="72830" y="81180"/>
                </a:lnTo>
                <a:lnTo>
                  <a:pt x="72850" y="81180"/>
                </a:lnTo>
                <a:lnTo>
                  <a:pt x="72890" y="81160"/>
                </a:lnTo>
                <a:lnTo>
                  <a:pt x="72910" y="81150"/>
                </a:lnTo>
                <a:lnTo>
                  <a:pt x="72940" y="81140"/>
                </a:lnTo>
                <a:lnTo>
                  <a:pt x="72960" y="81140"/>
                </a:lnTo>
                <a:lnTo>
                  <a:pt x="72980" y="81150"/>
                </a:lnTo>
                <a:lnTo>
                  <a:pt x="73010" y="81170"/>
                </a:lnTo>
                <a:lnTo>
                  <a:pt x="73030" y="81190"/>
                </a:lnTo>
                <a:lnTo>
                  <a:pt x="73040" y="81230"/>
                </a:lnTo>
                <a:lnTo>
                  <a:pt x="73050" y="81250"/>
                </a:lnTo>
                <a:lnTo>
                  <a:pt x="73060" y="81250"/>
                </a:lnTo>
                <a:lnTo>
                  <a:pt x="73070" y="81250"/>
                </a:lnTo>
                <a:lnTo>
                  <a:pt x="73100" y="81230"/>
                </a:lnTo>
                <a:lnTo>
                  <a:pt x="73160" y="81190"/>
                </a:lnTo>
                <a:lnTo>
                  <a:pt x="73240" y="81140"/>
                </a:lnTo>
                <a:lnTo>
                  <a:pt x="73300" y="81100"/>
                </a:lnTo>
                <a:lnTo>
                  <a:pt x="73350" y="81060"/>
                </a:lnTo>
                <a:lnTo>
                  <a:pt x="73420" y="80990"/>
                </a:lnTo>
                <a:lnTo>
                  <a:pt x="73430" y="80970"/>
                </a:lnTo>
                <a:lnTo>
                  <a:pt x="73440" y="80950"/>
                </a:lnTo>
                <a:lnTo>
                  <a:pt x="73440" y="80930"/>
                </a:lnTo>
                <a:lnTo>
                  <a:pt x="73480" y="80880"/>
                </a:lnTo>
                <a:lnTo>
                  <a:pt x="73530" y="80810"/>
                </a:lnTo>
                <a:lnTo>
                  <a:pt x="73550" y="80790"/>
                </a:lnTo>
                <a:lnTo>
                  <a:pt x="73570" y="80750"/>
                </a:lnTo>
                <a:lnTo>
                  <a:pt x="73590" y="80730"/>
                </a:lnTo>
                <a:lnTo>
                  <a:pt x="73600" y="80710"/>
                </a:lnTo>
                <a:lnTo>
                  <a:pt x="73590" y="80690"/>
                </a:lnTo>
                <a:lnTo>
                  <a:pt x="73620" y="80680"/>
                </a:lnTo>
                <a:lnTo>
                  <a:pt x="73640" y="80660"/>
                </a:lnTo>
                <a:lnTo>
                  <a:pt x="73680" y="80640"/>
                </a:lnTo>
                <a:lnTo>
                  <a:pt x="73710" y="80620"/>
                </a:lnTo>
                <a:lnTo>
                  <a:pt x="73740" y="80610"/>
                </a:lnTo>
                <a:lnTo>
                  <a:pt x="73760" y="80600"/>
                </a:lnTo>
                <a:lnTo>
                  <a:pt x="73780" y="80580"/>
                </a:lnTo>
                <a:lnTo>
                  <a:pt x="73820" y="80550"/>
                </a:lnTo>
                <a:lnTo>
                  <a:pt x="73850" y="80530"/>
                </a:lnTo>
                <a:lnTo>
                  <a:pt x="73880" y="80520"/>
                </a:lnTo>
                <a:lnTo>
                  <a:pt x="73920" y="80510"/>
                </a:lnTo>
                <a:lnTo>
                  <a:pt x="73950" y="80490"/>
                </a:lnTo>
                <a:lnTo>
                  <a:pt x="73990" y="80470"/>
                </a:lnTo>
                <a:lnTo>
                  <a:pt x="74030" y="80450"/>
                </a:lnTo>
                <a:lnTo>
                  <a:pt x="74070" y="80420"/>
                </a:lnTo>
                <a:lnTo>
                  <a:pt x="74110" y="80410"/>
                </a:lnTo>
                <a:lnTo>
                  <a:pt x="74150" y="80390"/>
                </a:lnTo>
                <a:lnTo>
                  <a:pt x="74180" y="80370"/>
                </a:lnTo>
                <a:lnTo>
                  <a:pt x="74190" y="80350"/>
                </a:lnTo>
                <a:lnTo>
                  <a:pt x="74230" y="80320"/>
                </a:lnTo>
                <a:lnTo>
                  <a:pt x="74280" y="80290"/>
                </a:lnTo>
                <a:lnTo>
                  <a:pt x="74310" y="80270"/>
                </a:lnTo>
                <a:lnTo>
                  <a:pt x="74350" y="80250"/>
                </a:lnTo>
                <a:lnTo>
                  <a:pt x="74390" y="80220"/>
                </a:lnTo>
                <a:lnTo>
                  <a:pt x="74440" y="80180"/>
                </a:lnTo>
                <a:lnTo>
                  <a:pt x="74460" y="80170"/>
                </a:lnTo>
                <a:lnTo>
                  <a:pt x="74510" y="80130"/>
                </a:lnTo>
                <a:lnTo>
                  <a:pt x="74530" y="80120"/>
                </a:lnTo>
                <a:lnTo>
                  <a:pt x="74560" y="80110"/>
                </a:lnTo>
                <a:lnTo>
                  <a:pt x="74620" y="80090"/>
                </a:lnTo>
                <a:lnTo>
                  <a:pt x="74690" y="80080"/>
                </a:lnTo>
                <a:lnTo>
                  <a:pt x="74650" y="80220"/>
                </a:lnTo>
                <a:lnTo>
                  <a:pt x="74720" y="80300"/>
                </a:lnTo>
                <a:lnTo>
                  <a:pt x="74840" y="80340"/>
                </a:lnTo>
                <a:lnTo>
                  <a:pt x="74940" y="80380"/>
                </a:lnTo>
                <a:lnTo>
                  <a:pt x="75030" y="80420"/>
                </a:lnTo>
                <a:lnTo>
                  <a:pt x="75090" y="80550"/>
                </a:lnTo>
                <a:lnTo>
                  <a:pt x="75130" y="80680"/>
                </a:lnTo>
                <a:lnTo>
                  <a:pt x="75260" y="80790"/>
                </a:lnTo>
                <a:lnTo>
                  <a:pt x="75360" y="80800"/>
                </a:lnTo>
                <a:lnTo>
                  <a:pt x="75490" y="80810"/>
                </a:lnTo>
                <a:lnTo>
                  <a:pt x="75550" y="80770"/>
                </a:lnTo>
                <a:lnTo>
                  <a:pt x="75680" y="80690"/>
                </a:lnTo>
                <a:lnTo>
                  <a:pt x="75830" y="80680"/>
                </a:lnTo>
                <a:lnTo>
                  <a:pt x="75960" y="80700"/>
                </a:lnTo>
                <a:lnTo>
                  <a:pt x="76100" y="80690"/>
                </a:lnTo>
                <a:lnTo>
                  <a:pt x="76120" y="80710"/>
                </a:lnTo>
                <a:lnTo>
                  <a:pt x="76150" y="80720"/>
                </a:lnTo>
                <a:lnTo>
                  <a:pt x="76170" y="80720"/>
                </a:lnTo>
                <a:lnTo>
                  <a:pt x="76220" y="80750"/>
                </a:lnTo>
                <a:lnTo>
                  <a:pt x="76270" y="80770"/>
                </a:lnTo>
                <a:lnTo>
                  <a:pt x="76310" y="80790"/>
                </a:lnTo>
                <a:lnTo>
                  <a:pt x="76380" y="80810"/>
                </a:lnTo>
                <a:lnTo>
                  <a:pt x="76430" y="80830"/>
                </a:lnTo>
                <a:lnTo>
                  <a:pt x="76440" y="80830"/>
                </a:lnTo>
                <a:lnTo>
                  <a:pt x="76480" y="80840"/>
                </a:lnTo>
                <a:lnTo>
                  <a:pt x="76520" y="80850"/>
                </a:lnTo>
                <a:lnTo>
                  <a:pt x="76570" y="80860"/>
                </a:lnTo>
                <a:lnTo>
                  <a:pt x="76600" y="80860"/>
                </a:lnTo>
                <a:lnTo>
                  <a:pt x="76650" y="80870"/>
                </a:lnTo>
                <a:lnTo>
                  <a:pt x="76690" y="80880"/>
                </a:lnTo>
                <a:lnTo>
                  <a:pt x="76730" y="80880"/>
                </a:lnTo>
                <a:lnTo>
                  <a:pt x="76790" y="80890"/>
                </a:lnTo>
                <a:lnTo>
                  <a:pt x="76850" y="80890"/>
                </a:lnTo>
                <a:lnTo>
                  <a:pt x="76880" y="80880"/>
                </a:lnTo>
                <a:lnTo>
                  <a:pt x="76890" y="80880"/>
                </a:lnTo>
                <a:lnTo>
                  <a:pt x="76890" y="80890"/>
                </a:lnTo>
                <a:lnTo>
                  <a:pt x="76900" y="80890"/>
                </a:lnTo>
                <a:lnTo>
                  <a:pt x="76910" y="80890"/>
                </a:lnTo>
                <a:lnTo>
                  <a:pt x="76920" y="80890"/>
                </a:lnTo>
                <a:lnTo>
                  <a:pt x="76920" y="80900"/>
                </a:lnTo>
                <a:lnTo>
                  <a:pt x="76920" y="80910"/>
                </a:lnTo>
                <a:lnTo>
                  <a:pt x="76920" y="80920"/>
                </a:lnTo>
                <a:lnTo>
                  <a:pt x="76930" y="80920"/>
                </a:lnTo>
                <a:lnTo>
                  <a:pt x="76940" y="80930"/>
                </a:lnTo>
                <a:lnTo>
                  <a:pt x="76940" y="80940"/>
                </a:lnTo>
                <a:lnTo>
                  <a:pt x="76950" y="80940"/>
                </a:lnTo>
                <a:lnTo>
                  <a:pt x="76950" y="80950"/>
                </a:lnTo>
                <a:lnTo>
                  <a:pt x="76960" y="80950"/>
                </a:lnTo>
                <a:lnTo>
                  <a:pt x="76970" y="80950"/>
                </a:lnTo>
                <a:lnTo>
                  <a:pt x="76970" y="80960"/>
                </a:lnTo>
                <a:lnTo>
                  <a:pt x="76980" y="80960"/>
                </a:lnTo>
                <a:lnTo>
                  <a:pt x="76990" y="80970"/>
                </a:lnTo>
                <a:lnTo>
                  <a:pt x="77000" y="80970"/>
                </a:lnTo>
                <a:lnTo>
                  <a:pt x="77000" y="80980"/>
                </a:lnTo>
                <a:lnTo>
                  <a:pt x="77010" y="80980"/>
                </a:lnTo>
                <a:lnTo>
                  <a:pt x="77020" y="80980"/>
                </a:lnTo>
                <a:lnTo>
                  <a:pt x="77030" y="80980"/>
                </a:lnTo>
                <a:lnTo>
                  <a:pt x="77030" y="80970"/>
                </a:lnTo>
                <a:lnTo>
                  <a:pt x="77030" y="80960"/>
                </a:lnTo>
                <a:lnTo>
                  <a:pt x="77040" y="80950"/>
                </a:lnTo>
                <a:lnTo>
                  <a:pt x="77050" y="80950"/>
                </a:lnTo>
                <a:lnTo>
                  <a:pt x="77060" y="80960"/>
                </a:lnTo>
                <a:lnTo>
                  <a:pt x="77070" y="80960"/>
                </a:lnTo>
                <a:lnTo>
                  <a:pt x="77080" y="80960"/>
                </a:lnTo>
                <a:lnTo>
                  <a:pt x="77090" y="80950"/>
                </a:lnTo>
                <a:lnTo>
                  <a:pt x="77100" y="80940"/>
                </a:lnTo>
                <a:lnTo>
                  <a:pt x="77100" y="80930"/>
                </a:lnTo>
                <a:lnTo>
                  <a:pt x="77110" y="80930"/>
                </a:lnTo>
                <a:lnTo>
                  <a:pt x="77120" y="80930"/>
                </a:lnTo>
                <a:lnTo>
                  <a:pt x="77140" y="80940"/>
                </a:lnTo>
                <a:lnTo>
                  <a:pt x="77180" y="80950"/>
                </a:lnTo>
                <a:lnTo>
                  <a:pt x="77210" y="80970"/>
                </a:lnTo>
                <a:lnTo>
                  <a:pt x="77240" y="81000"/>
                </a:lnTo>
                <a:lnTo>
                  <a:pt x="77260" y="81020"/>
                </a:lnTo>
                <a:lnTo>
                  <a:pt x="77290" y="81060"/>
                </a:lnTo>
                <a:lnTo>
                  <a:pt x="77300" y="81080"/>
                </a:lnTo>
                <a:lnTo>
                  <a:pt x="77330" y="81100"/>
                </a:lnTo>
                <a:lnTo>
                  <a:pt x="77350" y="81100"/>
                </a:lnTo>
                <a:lnTo>
                  <a:pt x="77390" y="81100"/>
                </a:lnTo>
                <a:lnTo>
                  <a:pt x="77400" y="81110"/>
                </a:lnTo>
                <a:lnTo>
                  <a:pt x="77420" y="81130"/>
                </a:lnTo>
                <a:lnTo>
                  <a:pt x="77440" y="81160"/>
                </a:lnTo>
                <a:lnTo>
                  <a:pt x="77470" y="81190"/>
                </a:lnTo>
                <a:lnTo>
                  <a:pt x="77530" y="81240"/>
                </a:lnTo>
                <a:lnTo>
                  <a:pt x="77560" y="81260"/>
                </a:lnTo>
                <a:lnTo>
                  <a:pt x="77620" y="81300"/>
                </a:lnTo>
                <a:lnTo>
                  <a:pt x="77640" y="81320"/>
                </a:lnTo>
                <a:lnTo>
                  <a:pt x="77680" y="81330"/>
                </a:lnTo>
                <a:lnTo>
                  <a:pt x="77730" y="81360"/>
                </a:lnTo>
                <a:lnTo>
                  <a:pt x="77790" y="81380"/>
                </a:lnTo>
                <a:lnTo>
                  <a:pt x="77820" y="81390"/>
                </a:lnTo>
                <a:lnTo>
                  <a:pt x="77860" y="81400"/>
                </a:lnTo>
                <a:lnTo>
                  <a:pt x="77870" y="81410"/>
                </a:lnTo>
                <a:lnTo>
                  <a:pt x="77900" y="81450"/>
                </a:lnTo>
                <a:lnTo>
                  <a:pt x="77900" y="81490"/>
                </a:lnTo>
                <a:lnTo>
                  <a:pt x="77900" y="81500"/>
                </a:lnTo>
                <a:lnTo>
                  <a:pt x="77920" y="81510"/>
                </a:lnTo>
                <a:lnTo>
                  <a:pt x="77960" y="81540"/>
                </a:lnTo>
                <a:lnTo>
                  <a:pt x="77990" y="81560"/>
                </a:lnTo>
                <a:lnTo>
                  <a:pt x="78020" y="81560"/>
                </a:lnTo>
                <a:lnTo>
                  <a:pt x="78040" y="81570"/>
                </a:lnTo>
                <a:lnTo>
                  <a:pt x="78060" y="81580"/>
                </a:lnTo>
                <a:lnTo>
                  <a:pt x="78070" y="81600"/>
                </a:lnTo>
                <a:lnTo>
                  <a:pt x="78090" y="81610"/>
                </a:lnTo>
                <a:lnTo>
                  <a:pt x="78120" y="81620"/>
                </a:lnTo>
                <a:lnTo>
                  <a:pt x="78160" y="81630"/>
                </a:lnTo>
                <a:lnTo>
                  <a:pt x="78170" y="81630"/>
                </a:lnTo>
                <a:lnTo>
                  <a:pt x="78180" y="81630"/>
                </a:lnTo>
                <a:lnTo>
                  <a:pt x="78190" y="81650"/>
                </a:lnTo>
                <a:lnTo>
                  <a:pt x="78210" y="81680"/>
                </a:lnTo>
                <a:lnTo>
                  <a:pt x="78220" y="81690"/>
                </a:lnTo>
                <a:lnTo>
                  <a:pt x="78230" y="81710"/>
                </a:lnTo>
                <a:lnTo>
                  <a:pt x="78240" y="81720"/>
                </a:lnTo>
                <a:lnTo>
                  <a:pt x="78270" y="81730"/>
                </a:lnTo>
                <a:lnTo>
                  <a:pt x="78290" y="81740"/>
                </a:lnTo>
                <a:lnTo>
                  <a:pt x="78300" y="81750"/>
                </a:lnTo>
                <a:lnTo>
                  <a:pt x="78310" y="81770"/>
                </a:lnTo>
                <a:lnTo>
                  <a:pt x="78320" y="81780"/>
                </a:lnTo>
                <a:lnTo>
                  <a:pt x="78340" y="81810"/>
                </a:lnTo>
                <a:lnTo>
                  <a:pt x="78340" y="81830"/>
                </a:lnTo>
                <a:lnTo>
                  <a:pt x="78340" y="81860"/>
                </a:lnTo>
                <a:lnTo>
                  <a:pt x="78360" y="81900"/>
                </a:lnTo>
                <a:lnTo>
                  <a:pt x="78360" y="81920"/>
                </a:lnTo>
                <a:lnTo>
                  <a:pt x="78390" y="81960"/>
                </a:lnTo>
                <a:lnTo>
                  <a:pt x="78410" y="81990"/>
                </a:lnTo>
                <a:lnTo>
                  <a:pt x="78410" y="82010"/>
                </a:lnTo>
                <a:lnTo>
                  <a:pt x="78410" y="82030"/>
                </a:lnTo>
                <a:lnTo>
                  <a:pt x="78400" y="82070"/>
                </a:lnTo>
                <a:lnTo>
                  <a:pt x="78390" y="82090"/>
                </a:lnTo>
                <a:lnTo>
                  <a:pt x="78390" y="82110"/>
                </a:lnTo>
                <a:lnTo>
                  <a:pt x="78400" y="82130"/>
                </a:lnTo>
                <a:lnTo>
                  <a:pt x="78410" y="82140"/>
                </a:lnTo>
                <a:lnTo>
                  <a:pt x="78440" y="82180"/>
                </a:lnTo>
                <a:lnTo>
                  <a:pt x="78450" y="82200"/>
                </a:lnTo>
                <a:lnTo>
                  <a:pt x="78460" y="82220"/>
                </a:lnTo>
                <a:lnTo>
                  <a:pt x="78460" y="82290"/>
                </a:lnTo>
                <a:lnTo>
                  <a:pt x="78450" y="82300"/>
                </a:lnTo>
                <a:lnTo>
                  <a:pt x="78430" y="82310"/>
                </a:lnTo>
                <a:lnTo>
                  <a:pt x="78420" y="82310"/>
                </a:lnTo>
                <a:lnTo>
                  <a:pt x="78410" y="82310"/>
                </a:lnTo>
                <a:lnTo>
                  <a:pt x="78400" y="82320"/>
                </a:lnTo>
                <a:lnTo>
                  <a:pt x="78390" y="82330"/>
                </a:lnTo>
                <a:lnTo>
                  <a:pt x="78380" y="82370"/>
                </a:lnTo>
                <a:lnTo>
                  <a:pt x="78360" y="82380"/>
                </a:lnTo>
                <a:lnTo>
                  <a:pt x="78340" y="82410"/>
                </a:lnTo>
                <a:lnTo>
                  <a:pt x="78300" y="82450"/>
                </a:lnTo>
                <a:lnTo>
                  <a:pt x="78240" y="82490"/>
                </a:lnTo>
                <a:lnTo>
                  <a:pt x="78190" y="82530"/>
                </a:lnTo>
                <a:lnTo>
                  <a:pt x="78110" y="82600"/>
                </a:lnTo>
                <a:lnTo>
                  <a:pt x="78050" y="82650"/>
                </a:lnTo>
                <a:lnTo>
                  <a:pt x="78030" y="82670"/>
                </a:lnTo>
                <a:lnTo>
                  <a:pt x="78010" y="82680"/>
                </a:lnTo>
                <a:lnTo>
                  <a:pt x="78000" y="82700"/>
                </a:lnTo>
                <a:lnTo>
                  <a:pt x="78000" y="82740"/>
                </a:lnTo>
                <a:lnTo>
                  <a:pt x="78010" y="82760"/>
                </a:lnTo>
                <a:lnTo>
                  <a:pt x="78020" y="82780"/>
                </a:lnTo>
                <a:lnTo>
                  <a:pt x="78030" y="82780"/>
                </a:lnTo>
                <a:lnTo>
                  <a:pt x="78040" y="82790"/>
                </a:lnTo>
                <a:lnTo>
                  <a:pt x="78060" y="82800"/>
                </a:lnTo>
                <a:lnTo>
                  <a:pt x="78120" y="82800"/>
                </a:lnTo>
                <a:lnTo>
                  <a:pt x="78130" y="82800"/>
                </a:lnTo>
                <a:lnTo>
                  <a:pt x="78160" y="82810"/>
                </a:lnTo>
                <a:lnTo>
                  <a:pt x="78190" y="82830"/>
                </a:lnTo>
                <a:lnTo>
                  <a:pt x="78210" y="82840"/>
                </a:lnTo>
                <a:lnTo>
                  <a:pt x="78240" y="82840"/>
                </a:lnTo>
                <a:lnTo>
                  <a:pt x="78270" y="82840"/>
                </a:lnTo>
                <a:lnTo>
                  <a:pt x="78300" y="82830"/>
                </a:lnTo>
                <a:lnTo>
                  <a:pt x="78320" y="82820"/>
                </a:lnTo>
                <a:lnTo>
                  <a:pt x="78370" y="82820"/>
                </a:lnTo>
                <a:lnTo>
                  <a:pt x="78420" y="82830"/>
                </a:lnTo>
                <a:lnTo>
                  <a:pt x="78450" y="82840"/>
                </a:lnTo>
                <a:lnTo>
                  <a:pt x="78490" y="82860"/>
                </a:lnTo>
                <a:lnTo>
                  <a:pt x="78500" y="82870"/>
                </a:lnTo>
                <a:lnTo>
                  <a:pt x="78590" y="82870"/>
                </a:lnTo>
                <a:lnTo>
                  <a:pt x="78610" y="82880"/>
                </a:lnTo>
                <a:lnTo>
                  <a:pt x="78680" y="82900"/>
                </a:lnTo>
                <a:lnTo>
                  <a:pt x="78700" y="82900"/>
                </a:lnTo>
                <a:lnTo>
                  <a:pt x="78740" y="82890"/>
                </a:lnTo>
                <a:lnTo>
                  <a:pt x="78770" y="82880"/>
                </a:lnTo>
                <a:lnTo>
                  <a:pt x="78820" y="82870"/>
                </a:lnTo>
                <a:lnTo>
                  <a:pt x="78860" y="82850"/>
                </a:lnTo>
                <a:lnTo>
                  <a:pt x="78910" y="82820"/>
                </a:lnTo>
                <a:lnTo>
                  <a:pt x="78950" y="82800"/>
                </a:lnTo>
                <a:lnTo>
                  <a:pt x="78990" y="82780"/>
                </a:lnTo>
                <a:lnTo>
                  <a:pt x="79020" y="82760"/>
                </a:lnTo>
                <a:lnTo>
                  <a:pt x="79050" y="82740"/>
                </a:lnTo>
                <a:lnTo>
                  <a:pt x="79070" y="82730"/>
                </a:lnTo>
                <a:lnTo>
                  <a:pt x="79090" y="82730"/>
                </a:lnTo>
                <a:lnTo>
                  <a:pt x="79110" y="82730"/>
                </a:lnTo>
                <a:lnTo>
                  <a:pt x="79130" y="82740"/>
                </a:lnTo>
                <a:lnTo>
                  <a:pt x="79140" y="82760"/>
                </a:lnTo>
                <a:lnTo>
                  <a:pt x="79140" y="82770"/>
                </a:lnTo>
                <a:lnTo>
                  <a:pt x="79150" y="82800"/>
                </a:lnTo>
                <a:lnTo>
                  <a:pt x="79160" y="82800"/>
                </a:lnTo>
                <a:lnTo>
                  <a:pt x="79180" y="82830"/>
                </a:lnTo>
                <a:lnTo>
                  <a:pt x="79200" y="82850"/>
                </a:lnTo>
                <a:lnTo>
                  <a:pt x="79220" y="82870"/>
                </a:lnTo>
                <a:lnTo>
                  <a:pt x="79240" y="82890"/>
                </a:lnTo>
                <a:lnTo>
                  <a:pt x="79270" y="82900"/>
                </a:lnTo>
                <a:lnTo>
                  <a:pt x="79310" y="82930"/>
                </a:lnTo>
                <a:lnTo>
                  <a:pt x="79340" y="82960"/>
                </a:lnTo>
                <a:lnTo>
                  <a:pt x="79360" y="82990"/>
                </a:lnTo>
                <a:lnTo>
                  <a:pt x="79380" y="83010"/>
                </a:lnTo>
                <a:lnTo>
                  <a:pt x="79390" y="83050"/>
                </a:lnTo>
                <a:lnTo>
                  <a:pt x="79400" y="83100"/>
                </a:lnTo>
                <a:lnTo>
                  <a:pt x="79400" y="83110"/>
                </a:lnTo>
                <a:lnTo>
                  <a:pt x="79400" y="83140"/>
                </a:lnTo>
                <a:lnTo>
                  <a:pt x="79400" y="83150"/>
                </a:lnTo>
                <a:lnTo>
                  <a:pt x="79410" y="83170"/>
                </a:lnTo>
                <a:lnTo>
                  <a:pt x="79420" y="83200"/>
                </a:lnTo>
                <a:lnTo>
                  <a:pt x="79430" y="83210"/>
                </a:lnTo>
                <a:lnTo>
                  <a:pt x="79440" y="83230"/>
                </a:lnTo>
                <a:lnTo>
                  <a:pt x="79450" y="83250"/>
                </a:lnTo>
                <a:lnTo>
                  <a:pt x="79450" y="83260"/>
                </a:lnTo>
                <a:lnTo>
                  <a:pt x="79470" y="83270"/>
                </a:lnTo>
                <a:lnTo>
                  <a:pt x="79490" y="83280"/>
                </a:lnTo>
                <a:lnTo>
                  <a:pt x="79510" y="83290"/>
                </a:lnTo>
                <a:lnTo>
                  <a:pt x="79530" y="83320"/>
                </a:lnTo>
                <a:lnTo>
                  <a:pt x="79550" y="83340"/>
                </a:lnTo>
                <a:lnTo>
                  <a:pt x="79550" y="83360"/>
                </a:lnTo>
                <a:lnTo>
                  <a:pt x="79570" y="83390"/>
                </a:lnTo>
                <a:lnTo>
                  <a:pt x="79580" y="83410"/>
                </a:lnTo>
                <a:lnTo>
                  <a:pt x="79620" y="83450"/>
                </a:lnTo>
                <a:lnTo>
                  <a:pt x="79620" y="83470"/>
                </a:lnTo>
                <a:lnTo>
                  <a:pt x="79640" y="83510"/>
                </a:lnTo>
                <a:lnTo>
                  <a:pt x="79650" y="83520"/>
                </a:lnTo>
                <a:lnTo>
                  <a:pt x="79660" y="83540"/>
                </a:lnTo>
                <a:lnTo>
                  <a:pt x="79680" y="83550"/>
                </a:lnTo>
                <a:lnTo>
                  <a:pt x="79680" y="83570"/>
                </a:lnTo>
                <a:lnTo>
                  <a:pt x="79690" y="83630"/>
                </a:lnTo>
                <a:lnTo>
                  <a:pt x="79700" y="83660"/>
                </a:lnTo>
                <a:lnTo>
                  <a:pt x="79700" y="83740"/>
                </a:lnTo>
                <a:lnTo>
                  <a:pt x="79710" y="83780"/>
                </a:lnTo>
                <a:lnTo>
                  <a:pt x="79720" y="83830"/>
                </a:lnTo>
                <a:lnTo>
                  <a:pt x="79720" y="83860"/>
                </a:lnTo>
                <a:lnTo>
                  <a:pt x="79730" y="83900"/>
                </a:lnTo>
                <a:lnTo>
                  <a:pt x="79720" y="83940"/>
                </a:lnTo>
                <a:lnTo>
                  <a:pt x="79720" y="83980"/>
                </a:lnTo>
                <a:lnTo>
                  <a:pt x="79710" y="84000"/>
                </a:lnTo>
                <a:lnTo>
                  <a:pt x="79690" y="84030"/>
                </a:lnTo>
                <a:lnTo>
                  <a:pt x="79680" y="84040"/>
                </a:lnTo>
                <a:lnTo>
                  <a:pt x="79690" y="84060"/>
                </a:lnTo>
                <a:lnTo>
                  <a:pt x="79700" y="84080"/>
                </a:lnTo>
                <a:lnTo>
                  <a:pt x="79700" y="84110"/>
                </a:lnTo>
                <a:lnTo>
                  <a:pt x="79700" y="84160"/>
                </a:lnTo>
                <a:lnTo>
                  <a:pt x="79700" y="84210"/>
                </a:lnTo>
                <a:lnTo>
                  <a:pt x="79690" y="84260"/>
                </a:lnTo>
                <a:lnTo>
                  <a:pt x="79680" y="84290"/>
                </a:lnTo>
                <a:lnTo>
                  <a:pt x="79690" y="84320"/>
                </a:lnTo>
                <a:lnTo>
                  <a:pt x="79700" y="84380"/>
                </a:lnTo>
                <a:lnTo>
                  <a:pt x="79700" y="84400"/>
                </a:lnTo>
                <a:lnTo>
                  <a:pt x="79690" y="84420"/>
                </a:lnTo>
                <a:lnTo>
                  <a:pt x="79680" y="84470"/>
                </a:lnTo>
                <a:lnTo>
                  <a:pt x="79680" y="84500"/>
                </a:lnTo>
                <a:lnTo>
                  <a:pt x="79690" y="84540"/>
                </a:lnTo>
                <a:lnTo>
                  <a:pt x="79690" y="84570"/>
                </a:lnTo>
                <a:lnTo>
                  <a:pt x="79690" y="84600"/>
                </a:lnTo>
                <a:lnTo>
                  <a:pt x="79670" y="84620"/>
                </a:lnTo>
                <a:lnTo>
                  <a:pt x="79650" y="84650"/>
                </a:lnTo>
                <a:lnTo>
                  <a:pt x="79650" y="84660"/>
                </a:lnTo>
                <a:lnTo>
                  <a:pt x="79630" y="84680"/>
                </a:lnTo>
                <a:lnTo>
                  <a:pt x="79600" y="84710"/>
                </a:lnTo>
                <a:lnTo>
                  <a:pt x="79570" y="84740"/>
                </a:lnTo>
                <a:lnTo>
                  <a:pt x="79560" y="84770"/>
                </a:lnTo>
                <a:lnTo>
                  <a:pt x="79540" y="84810"/>
                </a:lnTo>
                <a:lnTo>
                  <a:pt x="79530" y="84840"/>
                </a:lnTo>
                <a:lnTo>
                  <a:pt x="79520" y="84860"/>
                </a:lnTo>
                <a:lnTo>
                  <a:pt x="79520" y="84870"/>
                </a:lnTo>
                <a:lnTo>
                  <a:pt x="79510" y="84870"/>
                </a:lnTo>
                <a:lnTo>
                  <a:pt x="79490" y="84870"/>
                </a:lnTo>
                <a:lnTo>
                  <a:pt x="79480" y="84880"/>
                </a:lnTo>
                <a:lnTo>
                  <a:pt x="79460" y="84900"/>
                </a:lnTo>
                <a:lnTo>
                  <a:pt x="79450" y="84910"/>
                </a:lnTo>
                <a:lnTo>
                  <a:pt x="79420" y="84890"/>
                </a:lnTo>
                <a:lnTo>
                  <a:pt x="79410" y="84890"/>
                </a:lnTo>
                <a:lnTo>
                  <a:pt x="79390" y="84910"/>
                </a:lnTo>
                <a:lnTo>
                  <a:pt x="79370" y="84920"/>
                </a:lnTo>
                <a:lnTo>
                  <a:pt x="79360" y="84940"/>
                </a:lnTo>
                <a:lnTo>
                  <a:pt x="79350" y="84940"/>
                </a:lnTo>
                <a:lnTo>
                  <a:pt x="79350" y="84950"/>
                </a:lnTo>
                <a:lnTo>
                  <a:pt x="79340" y="84960"/>
                </a:lnTo>
                <a:lnTo>
                  <a:pt x="79320" y="84980"/>
                </a:lnTo>
                <a:lnTo>
                  <a:pt x="79310" y="85000"/>
                </a:lnTo>
                <a:lnTo>
                  <a:pt x="79310" y="85010"/>
                </a:lnTo>
                <a:lnTo>
                  <a:pt x="79310" y="85040"/>
                </a:lnTo>
                <a:lnTo>
                  <a:pt x="79310" y="85070"/>
                </a:lnTo>
                <a:lnTo>
                  <a:pt x="79320" y="85100"/>
                </a:lnTo>
                <a:lnTo>
                  <a:pt x="79320" y="85120"/>
                </a:lnTo>
                <a:lnTo>
                  <a:pt x="79310" y="85130"/>
                </a:lnTo>
                <a:lnTo>
                  <a:pt x="79300" y="85140"/>
                </a:lnTo>
                <a:lnTo>
                  <a:pt x="79290" y="85140"/>
                </a:lnTo>
                <a:lnTo>
                  <a:pt x="79240" y="85140"/>
                </a:lnTo>
                <a:lnTo>
                  <a:pt x="79170" y="85140"/>
                </a:lnTo>
                <a:lnTo>
                  <a:pt x="79110" y="85130"/>
                </a:lnTo>
                <a:lnTo>
                  <a:pt x="79090" y="85140"/>
                </a:lnTo>
                <a:lnTo>
                  <a:pt x="79060" y="85150"/>
                </a:lnTo>
                <a:lnTo>
                  <a:pt x="79050" y="85160"/>
                </a:lnTo>
                <a:lnTo>
                  <a:pt x="79030" y="85190"/>
                </a:lnTo>
                <a:lnTo>
                  <a:pt x="78990" y="85280"/>
                </a:lnTo>
                <a:lnTo>
                  <a:pt x="78970" y="85310"/>
                </a:lnTo>
                <a:lnTo>
                  <a:pt x="78960" y="85320"/>
                </a:lnTo>
                <a:lnTo>
                  <a:pt x="78940" y="85320"/>
                </a:lnTo>
                <a:lnTo>
                  <a:pt x="78910" y="85330"/>
                </a:lnTo>
                <a:lnTo>
                  <a:pt x="78850" y="85360"/>
                </a:lnTo>
                <a:lnTo>
                  <a:pt x="78790" y="85400"/>
                </a:lnTo>
                <a:lnTo>
                  <a:pt x="78760" y="85420"/>
                </a:lnTo>
                <a:lnTo>
                  <a:pt x="78680" y="85520"/>
                </a:lnTo>
                <a:lnTo>
                  <a:pt x="78640" y="85590"/>
                </a:lnTo>
                <a:lnTo>
                  <a:pt x="78600" y="85630"/>
                </a:lnTo>
                <a:lnTo>
                  <a:pt x="78540" y="85680"/>
                </a:lnTo>
                <a:lnTo>
                  <a:pt x="78520" y="85710"/>
                </a:lnTo>
                <a:lnTo>
                  <a:pt x="78500" y="85740"/>
                </a:lnTo>
                <a:lnTo>
                  <a:pt x="78490" y="85770"/>
                </a:lnTo>
                <a:lnTo>
                  <a:pt x="78480" y="85790"/>
                </a:lnTo>
                <a:lnTo>
                  <a:pt x="78440" y="85850"/>
                </a:lnTo>
                <a:lnTo>
                  <a:pt x="78440" y="85870"/>
                </a:lnTo>
                <a:lnTo>
                  <a:pt x="78440" y="85880"/>
                </a:lnTo>
                <a:lnTo>
                  <a:pt x="78460" y="85900"/>
                </a:lnTo>
                <a:lnTo>
                  <a:pt x="78490" y="85930"/>
                </a:lnTo>
                <a:lnTo>
                  <a:pt x="78520" y="85950"/>
                </a:lnTo>
                <a:lnTo>
                  <a:pt x="78550" y="85980"/>
                </a:lnTo>
                <a:lnTo>
                  <a:pt x="78560" y="86000"/>
                </a:lnTo>
                <a:lnTo>
                  <a:pt x="78570" y="86020"/>
                </a:lnTo>
                <a:lnTo>
                  <a:pt x="78570" y="86040"/>
                </a:lnTo>
                <a:lnTo>
                  <a:pt x="78560" y="86070"/>
                </a:lnTo>
                <a:lnTo>
                  <a:pt x="78540" y="86100"/>
                </a:lnTo>
                <a:lnTo>
                  <a:pt x="78530" y="86120"/>
                </a:lnTo>
                <a:lnTo>
                  <a:pt x="78530" y="86130"/>
                </a:lnTo>
                <a:lnTo>
                  <a:pt x="78530" y="86150"/>
                </a:lnTo>
                <a:lnTo>
                  <a:pt x="78550" y="86170"/>
                </a:lnTo>
                <a:lnTo>
                  <a:pt x="78560" y="86190"/>
                </a:lnTo>
                <a:lnTo>
                  <a:pt x="78550" y="86200"/>
                </a:lnTo>
                <a:lnTo>
                  <a:pt x="78550" y="86210"/>
                </a:lnTo>
                <a:lnTo>
                  <a:pt x="78530" y="86220"/>
                </a:lnTo>
                <a:lnTo>
                  <a:pt x="78510" y="86230"/>
                </a:lnTo>
                <a:lnTo>
                  <a:pt x="78500" y="86230"/>
                </a:lnTo>
                <a:lnTo>
                  <a:pt x="78460" y="86240"/>
                </a:lnTo>
                <a:lnTo>
                  <a:pt x="78430" y="86260"/>
                </a:lnTo>
                <a:lnTo>
                  <a:pt x="78410" y="86270"/>
                </a:lnTo>
                <a:lnTo>
                  <a:pt x="78400" y="86280"/>
                </a:lnTo>
                <a:lnTo>
                  <a:pt x="78390" y="86310"/>
                </a:lnTo>
                <a:lnTo>
                  <a:pt x="78390" y="86330"/>
                </a:lnTo>
                <a:lnTo>
                  <a:pt x="78370" y="86340"/>
                </a:lnTo>
                <a:lnTo>
                  <a:pt x="78350" y="86360"/>
                </a:lnTo>
                <a:lnTo>
                  <a:pt x="78330" y="86380"/>
                </a:lnTo>
                <a:lnTo>
                  <a:pt x="78320" y="86420"/>
                </a:lnTo>
                <a:lnTo>
                  <a:pt x="78300" y="86440"/>
                </a:lnTo>
                <a:lnTo>
                  <a:pt x="78250" y="86450"/>
                </a:lnTo>
                <a:lnTo>
                  <a:pt x="78220" y="86450"/>
                </a:lnTo>
                <a:lnTo>
                  <a:pt x="78160" y="86470"/>
                </a:lnTo>
                <a:lnTo>
                  <a:pt x="78100" y="86480"/>
                </a:lnTo>
                <a:lnTo>
                  <a:pt x="78060" y="86440"/>
                </a:lnTo>
                <a:lnTo>
                  <a:pt x="78020" y="86420"/>
                </a:lnTo>
                <a:lnTo>
                  <a:pt x="77960" y="86380"/>
                </a:lnTo>
                <a:lnTo>
                  <a:pt x="77940" y="86380"/>
                </a:lnTo>
                <a:lnTo>
                  <a:pt x="77910" y="86380"/>
                </a:lnTo>
                <a:lnTo>
                  <a:pt x="77890" y="86390"/>
                </a:lnTo>
                <a:lnTo>
                  <a:pt x="77810" y="86430"/>
                </a:lnTo>
                <a:lnTo>
                  <a:pt x="77760" y="86450"/>
                </a:lnTo>
                <a:lnTo>
                  <a:pt x="77730" y="86480"/>
                </a:lnTo>
                <a:lnTo>
                  <a:pt x="77650" y="86570"/>
                </a:lnTo>
                <a:lnTo>
                  <a:pt x="77590" y="86620"/>
                </a:lnTo>
                <a:lnTo>
                  <a:pt x="77540" y="86650"/>
                </a:lnTo>
                <a:lnTo>
                  <a:pt x="77510" y="86650"/>
                </a:lnTo>
                <a:lnTo>
                  <a:pt x="77480" y="86650"/>
                </a:lnTo>
                <a:lnTo>
                  <a:pt x="77460" y="86640"/>
                </a:lnTo>
                <a:lnTo>
                  <a:pt x="77450" y="86630"/>
                </a:lnTo>
                <a:lnTo>
                  <a:pt x="77440" y="86600"/>
                </a:lnTo>
                <a:lnTo>
                  <a:pt x="77430" y="86570"/>
                </a:lnTo>
                <a:lnTo>
                  <a:pt x="77420" y="86520"/>
                </a:lnTo>
                <a:lnTo>
                  <a:pt x="77400" y="86480"/>
                </a:lnTo>
                <a:lnTo>
                  <a:pt x="77390" y="86460"/>
                </a:lnTo>
                <a:lnTo>
                  <a:pt x="77350" y="86440"/>
                </a:lnTo>
                <a:lnTo>
                  <a:pt x="77330" y="86420"/>
                </a:lnTo>
                <a:lnTo>
                  <a:pt x="77340" y="86410"/>
                </a:lnTo>
                <a:lnTo>
                  <a:pt x="77340" y="86370"/>
                </a:lnTo>
                <a:lnTo>
                  <a:pt x="77340" y="86360"/>
                </a:lnTo>
                <a:lnTo>
                  <a:pt x="77340" y="86340"/>
                </a:lnTo>
                <a:lnTo>
                  <a:pt x="77320" y="86330"/>
                </a:lnTo>
                <a:lnTo>
                  <a:pt x="77300" y="86320"/>
                </a:lnTo>
                <a:lnTo>
                  <a:pt x="77250" y="86320"/>
                </a:lnTo>
                <a:lnTo>
                  <a:pt x="77230" y="86310"/>
                </a:lnTo>
                <a:lnTo>
                  <a:pt x="77220" y="86310"/>
                </a:lnTo>
                <a:lnTo>
                  <a:pt x="77160" y="86340"/>
                </a:lnTo>
                <a:lnTo>
                  <a:pt x="77090" y="86360"/>
                </a:lnTo>
                <a:lnTo>
                  <a:pt x="77040" y="86380"/>
                </a:lnTo>
                <a:lnTo>
                  <a:pt x="77000" y="86400"/>
                </a:lnTo>
                <a:lnTo>
                  <a:pt x="76960" y="86400"/>
                </a:lnTo>
                <a:lnTo>
                  <a:pt x="76910" y="86400"/>
                </a:lnTo>
                <a:lnTo>
                  <a:pt x="76860" y="86380"/>
                </a:lnTo>
                <a:lnTo>
                  <a:pt x="76810" y="86380"/>
                </a:lnTo>
                <a:lnTo>
                  <a:pt x="76770" y="86370"/>
                </a:lnTo>
                <a:lnTo>
                  <a:pt x="76690" y="86340"/>
                </a:lnTo>
                <a:lnTo>
                  <a:pt x="76640" y="86320"/>
                </a:lnTo>
                <a:lnTo>
                  <a:pt x="76600" y="86290"/>
                </a:lnTo>
                <a:lnTo>
                  <a:pt x="76520" y="86210"/>
                </a:lnTo>
                <a:lnTo>
                  <a:pt x="76480" y="86170"/>
                </a:lnTo>
                <a:lnTo>
                  <a:pt x="76470" y="86150"/>
                </a:lnTo>
                <a:lnTo>
                  <a:pt x="76450" y="86110"/>
                </a:lnTo>
                <a:lnTo>
                  <a:pt x="76430" y="86090"/>
                </a:lnTo>
                <a:lnTo>
                  <a:pt x="76420" y="86080"/>
                </a:lnTo>
                <a:lnTo>
                  <a:pt x="76400" y="86070"/>
                </a:lnTo>
                <a:lnTo>
                  <a:pt x="76390" y="86050"/>
                </a:lnTo>
                <a:lnTo>
                  <a:pt x="76380" y="86030"/>
                </a:lnTo>
                <a:lnTo>
                  <a:pt x="76370" y="86020"/>
                </a:lnTo>
                <a:lnTo>
                  <a:pt x="76350" y="86000"/>
                </a:lnTo>
                <a:lnTo>
                  <a:pt x="76330" y="85990"/>
                </a:lnTo>
                <a:lnTo>
                  <a:pt x="76330" y="85970"/>
                </a:lnTo>
                <a:lnTo>
                  <a:pt x="76320" y="85960"/>
                </a:lnTo>
                <a:lnTo>
                  <a:pt x="76320" y="85950"/>
                </a:lnTo>
                <a:lnTo>
                  <a:pt x="76330" y="85930"/>
                </a:lnTo>
                <a:lnTo>
                  <a:pt x="76350" y="85920"/>
                </a:lnTo>
                <a:lnTo>
                  <a:pt x="76350" y="85900"/>
                </a:lnTo>
                <a:lnTo>
                  <a:pt x="76350" y="85880"/>
                </a:lnTo>
                <a:lnTo>
                  <a:pt x="76330" y="85860"/>
                </a:lnTo>
                <a:lnTo>
                  <a:pt x="76300" y="85840"/>
                </a:lnTo>
                <a:lnTo>
                  <a:pt x="76260" y="85820"/>
                </a:lnTo>
                <a:lnTo>
                  <a:pt x="76250" y="85800"/>
                </a:lnTo>
                <a:lnTo>
                  <a:pt x="76240" y="85790"/>
                </a:lnTo>
                <a:lnTo>
                  <a:pt x="76250" y="85780"/>
                </a:lnTo>
                <a:lnTo>
                  <a:pt x="76270" y="85760"/>
                </a:lnTo>
                <a:lnTo>
                  <a:pt x="76300" y="85730"/>
                </a:lnTo>
                <a:lnTo>
                  <a:pt x="76320" y="85710"/>
                </a:lnTo>
                <a:lnTo>
                  <a:pt x="76370" y="85650"/>
                </a:lnTo>
                <a:lnTo>
                  <a:pt x="76390" y="85640"/>
                </a:lnTo>
                <a:lnTo>
                  <a:pt x="76390" y="85630"/>
                </a:lnTo>
                <a:lnTo>
                  <a:pt x="76410" y="85590"/>
                </a:lnTo>
                <a:lnTo>
                  <a:pt x="76420" y="85570"/>
                </a:lnTo>
                <a:lnTo>
                  <a:pt x="76420" y="85560"/>
                </a:lnTo>
                <a:lnTo>
                  <a:pt x="76410" y="85540"/>
                </a:lnTo>
                <a:lnTo>
                  <a:pt x="76400" y="85520"/>
                </a:lnTo>
                <a:lnTo>
                  <a:pt x="76400" y="85490"/>
                </a:lnTo>
                <a:lnTo>
                  <a:pt x="76390" y="85470"/>
                </a:lnTo>
                <a:lnTo>
                  <a:pt x="76360" y="85450"/>
                </a:lnTo>
                <a:lnTo>
                  <a:pt x="76320" y="85430"/>
                </a:lnTo>
                <a:lnTo>
                  <a:pt x="76270" y="85390"/>
                </a:lnTo>
                <a:lnTo>
                  <a:pt x="76260" y="85380"/>
                </a:lnTo>
                <a:lnTo>
                  <a:pt x="76260" y="85360"/>
                </a:lnTo>
                <a:lnTo>
                  <a:pt x="76260" y="85330"/>
                </a:lnTo>
                <a:lnTo>
                  <a:pt x="76270" y="85320"/>
                </a:lnTo>
                <a:lnTo>
                  <a:pt x="76300" y="85290"/>
                </a:lnTo>
                <a:lnTo>
                  <a:pt x="76310" y="85260"/>
                </a:lnTo>
                <a:lnTo>
                  <a:pt x="76330" y="85240"/>
                </a:lnTo>
                <a:lnTo>
                  <a:pt x="76350" y="85230"/>
                </a:lnTo>
                <a:lnTo>
                  <a:pt x="76370" y="85210"/>
                </a:lnTo>
                <a:lnTo>
                  <a:pt x="76390" y="85190"/>
                </a:lnTo>
                <a:lnTo>
                  <a:pt x="76420" y="85170"/>
                </a:lnTo>
                <a:lnTo>
                  <a:pt x="76420" y="85150"/>
                </a:lnTo>
                <a:lnTo>
                  <a:pt x="76420" y="85120"/>
                </a:lnTo>
                <a:lnTo>
                  <a:pt x="76420" y="85090"/>
                </a:lnTo>
                <a:lnTo>
                  <a:pt x="76410" y="85040"/>
                </a:lnTo>
                <a:lnTo>
                  <a:pt x="76390" y="84990"/>
                </a:lnTo>
                <a:lnTo>
                  <a:pt x="76390" y="84970"/>
                </a:lnTo>
                <a:lnTo>
                  <a:pt x="76400" y="84960"/>
                </a:lnTo>
                <a:lnTo>
                  <a:pt x="76420" y="84930"/>
                </a:lnTo>
                <a:lnTo>
                  <a:pt x="76420" y="84920"/>
                </a:lnTo>
                <a:lnTo>
                  <a:pt x="76410" y="84910"/>
                </a:lnTo>
                <a:lnTo>
                  <a:pt x="76400" y="84900"/>
                </a:lnTo>
                <a:lnTo>
                  <a:pt x="76410" y="84880"/>
                </a:lnTo>
                <a:lnTo>
                  <a:pt x="76410" y="84860"/>
                </a:lnTo>
                <a:lnTo>
                  <a:pt x="76420" y="84830"/>
                </a:lnTo>
                <a:lnTo>
                  <a:pt x="76430" y="84820"/>
                </a:lnTo>
                <a:lnTo>
                  <a:pt x="76440" y="84810"/>
                </a:lnTo>
                <a:lnTo>
                  <a:pt x="76450" y="84800"/>
                </a:lnTo>
                <a:lnTo>
                  <a:pt x="76480" y="84750"/>
                </a:lnTo>
                <a:lnTo>
                  <a:pt x="76500" y="84710"/>
                </a:lnTo>
                <a:lnTo>
                  <a:pt x="76500" y="84680"/>
                </a:lnTo>
                <a:lnTo>
                  <a:pt x="76520" y="84630"/>
                </a:lnTo>
                <a:lnTo>
                  <a:pt x="76520" y="84590"/>
                </a:lnTo>
                <a:lnTo>
                  <a:pt x="76510" y="84570"/>
                </a:lnTo>
                <a:lnTo>
                  <a:pt x="76500" y="84530"/>
                </a:lnTo>
                <a:lnTo>
                  <a:pt x="76490" y="84520"/>
                </a:lnTo>
                <a:lnTo>
                  <a:pt x="76500" y="84510"/>
                </a:lnTo>
                <a:lnTo>
                  <a:pt x="76510" y="84470"/>
                </a:lnTo>
                <a:lnTo>
                  <a:pt x="76520" y="84400"/>
                </a:lnTo>
                <a:lnTo>
                  <a:pt x="76530" y="84370"/>
                </a:lnTo>
                <a:lnTo>
                  <a:pt x="76530" y="84330"/>
                </a:lnTo>
                <a:lnTo>
                  <a:pt x="76540" y="84310"/>
                </a:lnTo>
                <a:lnTo>
                  <a:pt x="76550" y="84300"/>
                </a:lnTo>
                <a:lnTo>
                  <a:pt x="76570" y="84290"/>
                </a:lnTo>
                <a:lnTo>
                  <a:pt x="76580" y="84280"/>
                </a:lnTo>
                <a:lnTo>
                  <a:pt x="76570" y="84230"/>
                </a:lnTo>
                <a:lnTo>
                  <a:pt x="76560" y="84220"/>
                </a:lnTo>
                <a:lnTo>
                  <a:pt x="76510" y="84200"/>
                </a:lnTo>
                <a:lnTo>
                  <a:pt x="76480" y="84200"/>
                </a:lnTo>
                <a:lnTo>
                  <a:pt x="76440" y="84200"/>
                </a:lnTo>
                <a:lnTo>
                  <a:pt x="76430" y="84200"/>
                </a:lnTo>
                <a:lnTo>
                  <a:pt x="76410" y="84200"/>
                </a:lnTo>
                <a:lnTo>
                  <a:pt x="76370" y="84230"/>
                </a:lnTo>
                <a:lnTo>
                  <a:pt x="76340" y="84260"/>
                </a:lnTo>
                <a:lnTo>
                  <a:pt x="76310" y="84270"/>
                </a:lnTo>
                <a:lnTo>
                  <a:pt x="76290" y="84280"/>
                </a:lnTo>
                <a:lnTo>
                  <a:pt x="76260" y="84280"/>
                </a:lnTo>
                <a:lnTo>
                  <a:pt x="76250" y="84290"/>
                </a:lnTo>
                <a:lnTo>
                  <a:pt x="76240" y="84300"/>
                </a:lnTo>
                <a:lnTo>
                  <a:pt x="76220" y="84320"/>
                </a:lnTo>
                <a:lnTo>
                  <a:pt x="76200" y="84330"/>
                </a:lnTo>
                <a:lnTo>
                  <a:pt x="76180" y="84330"/>
                </a:lnTo>
                <a:lnTo>
                  <a:pt x="76160" y="84330"/>
                </a:lnTo>
                <a:lnTo>
                  <a:pt x="76130" y="84330"/>
                </a:lnTo>
                <a:lnTo>
                  <a:pt x="76110" y="84330"/>
                </a:lnTo>
                <a:lnTo>
                  <a:pt x="76100" y="84330"/>
                </a:lnTo>
                <a:lnTo>
                  <a:pt x="76080" y="84370"/>
                </a:lnTo>
                <a:lnTo>
                  <a:pt x="76080" y="84380"/>
                </a:lnTo>
                <a:lnTo>
                  <a:pt x="76060" y="84400"/>
                </a:lnTo>
                <a:lnTo>
                  <a:pt x="76030" y="84410"/>
                </a:lnTo>
                <a:lnTo>
                  <a:pt x="76010" y="84420"/>
                </a:lnTo>
                <a:lnTo>
                  <a:pt x="75990" y="84430"/>
                </a:lnTo>
                <a:lnTo>
                  <a:pt x="75970" y="84450"/>
                </a:lnTo>
                <a:lnTo>
                  <a:pt x="75950" y="84480"/>
                </a:lnTo>
                <a:lnTo>
                  <a:pt x="75930" y="84530"/>
                </a:lnTo>
                <a:lnTo>
                  <a:pt x="75920" y="84550"/>
                </a:lnTo>
                <a:lnTo>
                  <a:pt x="75890" y="84600"/>
                </a:lnTo>
                <a:lnTo>
                  <a:pt x="75880" y="84630"/>
                </a:lnTo>
                <a:lnTo>
                  <a:pt x="75880" y="84660"/>
                </a:lnTo>
                <a:lnTo>
                  <a:pt x="75880" y="84710"/>
                </a:lnTo>
                <a:lnTo>
                  <a:pt x="75880" y="84720"/>
                </a:lnTo>
                <a:lnTo>
                  <a:pt x="75870" y="84730"/>
                </a:lnTo>
                <a:lnTo>
                  <a:pt x="75860" y="84740"/>
                </a:lnTo>
                <a:lnTo>
                  <a:pt x="75840" y="84740"/>
                </a:lnTo>
                <a:lnTo>
                  <a:pt x="75830" y="84740"/>
                </a:lnTo>
                <a:lnTo>
                  <a:pt x="75810" y="84730"/>
                </a:lnTo>
                <a:lnTo>
                  <a:pt x="75790" y="84710"/>
                </a:lnTo>
                <a:lnTo>
                  <a:pt x="75750" y="84670"/>
                </a:lnTo>
                <a:lnTo>
                  <a:pt x="75720" y="84650"/>
                </a:lnTo>
                <a:lnTo>
                  <a:pt x="75700" y="84630"/>
                </a:lnTo>
                <a:lnTo>
                  <a:pt x="75670" y="84620"/>
                </a:lnTo>
                <a:lnTo>
                  <a:pt x="75650" y="84600"/>
                </a:lnTo>
                <a:lnTo>
                  <a:pt x="75650" y="84590"/>
                </a:lnTo>
                <a:lnTo>
                  <a:pt x="75650" y="84580"/>
                </a:lnTo>
                <a:lnTo>
                  <a:pt x="75670" y="84570"/>
                </a:lnTo>
                <a:lnTo>
                  <a:pt x="75700" y="84560"/>
                </a:lnTo>
                <a:lnTo>
                  <a:pt x="75720" y="84550"/>
                </a:lnTo>
                <a:lnTo>
                  <a:pt x="75730" y="84540"/>
                </a:lnTo>
                <a:lnTo>
                  <a:pt x="75730" y="84530"/>
                </a:lnTo>
                <a:lnTo>
                  <a:pt x="75720" y="84520"/>
                </a:lnTo>
                <a:lnTo>
                  <a:pt x="75710" y="84510"/>
                </a:lnTo>
                <a:lnTo>
                  <a:pt x="75700" y="84510"/>
                </a:lnTo>
                <a:lnTo>
                  <a:pt x="75690" y="84500"/>
                </a:lnTo>
                <a:lnTo>
                  <a:pt x="75680" y="84490"/>
                </a:lnTo>
                <a:lnTo>
                  <a:pt x="75670" y="84460"/>
                </a:lnTo>
                <a:lnTo>
                  <a:pt x="75650" y="84440"/>
                </a:lnTo>
                <a:lnTo>
                  <a:pt x="75640" y="84420"/>
                </a:lnTo>
                <a:lnTo>
                  <a:pt x="75610" y="84400"/>
                </a:lnTo>
                <a:lnTo>
                  <a:pt x="75580" y="84390"/>
                </a:lnTo>
                <a:lnTo>
                  <a:pt x="75560" y="84370"/>
                </a:lnTo>
                <a:lnTo>
                  <a:pt x="75540" y="84370"/>
                </a:lnTo>
                <a:lnTo>
                  <a:pt x="75520" y="84360"/>
                </a:lnTo>
                <a:lnTo>
                  <a:pt x="75510" y="84360"/>
                </a:lnTo>
                <a:lnTo>
                  <a:pt x="75500" y="84340"/>
                </a:lnTo>
                <a:lnTo>
                  <a:pt x="75480" y="84320"/>
                </a:lnTo>
                <a:lnTo>
                  <a:pt x="75470" y="84280"/>
                </a:lnTo>
                <a:lnTo>
                  <a:pt x="75470" y="84260"/>
                </a:lnTo>
                <a:lnTo>
                  <a:pt x="75460" y="84250"/>
                </a:lnTo>
                <a:lnTo>
                  <a:pt x="75450" y="84230"/>
                </a:lnTo>
                <a:lnTo>
                  <a:pt x="75420" y="84220"/>
                </a:lnTo>
                <a:lnTo>
                  <a:pt x="75380" y="84210"/>
                </a:lnTo>
                <a:lnTo>
                  <a:pt x="75370" y="84190"/>
                </a:lnTo>
                <a:lnTo>
                  <a:pt x="75350" y="84170"/>
                </a:lnTo>
                <a:lnTo>
                  <a:pt x="75310" y="84160"/>
                </a:lnTo>
                <a:lnTo>
                  <a:pt x="75290" y="84150"/>
                </a:lnTo>
                <a:lnTo>
                  <a:pt x="75280" y="84140"/>
                </a:lnTo>
                <a:lnTo>
                  <a:pt x="75280" y="84130"/>
                </a:lnTo>
                <a:lnTo>
                  <a:pt x="75270" y="84120"/>
                </a:lnTo>
                <a:lnTo>
                  <a:pt x="75250" y="84120"/>
                </a:lnTo>
                <a:lnTo>
                  <a:pt x="75230" y="84110"/>
                </a:lnTo>
                <a:lnTo>
                  <a:pt x="75220" y="84110"/>
                </a:lnTo>
                <a:lnTo>
                  <a:pt x="75200" y="84120"/>
                </a:lnTo>
                <a:lnTo>
                  <a:pt x="75160" y="84110"/>
                </a:lnTo>
                <a:lnTo>
                  <a:pt x="75140" y="84110"/>
                </a:lnTo>
                <a:lnTo>
                  <a:pt x="75110" y="84100"/>
                </a:lnTo>
                <a:lnTo>
                  <a:pt x="75090" y="84080"/>
                </a:lnTo>
                <a:lnTo>
                  <a:pt x="75080" y="84080"/>
                </a:lnTo>
                <a:lnTo>
                  <a:pt x="75040" y="84080"/>
                </a:lnTo>
                <a:lnTo>
                  <a:pt x="75030" y="84070"/>
                </a:lnTo>
                <a:lnTo>
                  <a:pt x="75020" y="84050"/>
                </a:lnTo>
                <a:lnTo>
                  <a:pt x="75010" y="84030"/>
                </a:lnTo>
                <a:lnTo>
                  <a:pt x="75000" y="84030"/>
                </a:lnTo>
                <a:lnTo>
                  <a:pt x="74990" y="84040"/>
                </a:lnTo>
                <a:lnTo>
                  <a:pt x="74990" y="84060"/>
                </a:lnTo>
                <a:lnTo>
                  <a:pt x="75000" y="84070"/>
                </a:lnTo>
                <a:lnTo>
                  <a:pt x="75000" y="84100"/>
                </a:lnTo>
                <a:lnTo>
                  <a:pt x="75000" y="84110"/>
                </a:lnTo>
                <a:lnTo>
                  <a:pt x="74990" y="84110"/>
                </a:lnTo>
                <a:lnTo>
                  <a:pt x="74960" y="84100"/>
                </a:lnTo>
                <a:lnTo>
                  <a:pt x="74940" y="84100"/>
                </a:lnTo>
                <a:lnTo>
                  <a:pt x="74930" y="84100"/>
                </a:lnTo>
                <a:lnTo>
                  <a:pt x="74910" y="84110"/>
                </a:lnTo>
                <a:lnTo>
                  <a:pt x="74880" y="84120"/>
                </a:lnTo>
                <a:lnTo>
                  <a:pt x="74850" y="84120"/>
                </a:lnTo>
                <a:lnTo>
                  <a:pt x="74840" y="84120"/>
                </a:lnTo>
                <a:lnTo>
                  <a:pt x="74860" y="84150"/>
                </a:lnTo>
                <a:lnTo>
                  <a:pt x="74860" y="84160"/>
                </a:lnTo>
                <a:lnTo>
                  <a:pt x="74860" y="84170"/>
                </a:lnTo>
                <a:lnTo>
                  <a:pt x="74840" y="84170"/>
                </a:lnTo>
                <a:lnTo>
                  <a:pt x="74840" y="84160"/>
                </a:lnTo>
                <a:lnTo>
                  <a:pt x="74810" y="84130"/>
                </a:lnTo>
                <a:lnTo>
                  <a:pt x="74810" y="84110"/>
                </a:lnTo>
                <a:lnTo>
                  <a:pt x="74800" y="84080"/>
                </a:lnTo>
                <a:lnTo>
                  <a:pt x="74790" y="84070"/>
                </a:lnTo>
                <a:lnTo>
                  <a:pt x="74780" y="84080"/>
                </a:lnTo>
                <a:lnTo>
                  <a:pt x="74780" y="84110"/>
                </a:lnTo>
                <a:lnTo>
                  <a:pt x="74780" y="84130"/>
                </a:lnTo>
                <a:lnTo>
                  <a:pt x="74770" y="84140"/>
                </a:lnTo>
                <a:lnTo>
                  <a:pt x="74760" y="84140"/>
                </a:lnTo>
                <a:lnTo>
                  <a:pt x="74750" y="84130"/>
                </a:lnTo>
                <a:lnTo>
                  <a:pt x="74750" y="84070"/>
                </a:lnTo>
                <a:lnTo>
                  <a:pt x="74760" y="84030"/>
                </a:lnTo>
                <a:lnTo>
                  <a:pt x="74750" y="84020"/>
                </a:lnTo>
                <a:lnTo>
                  <a:pt x="74740" y="84020"/>
                </a:lnTo>
                <a:lnTo>
                  <a:pt x="74720" y="84040"/>
                </a:lnTo>
                <a:lnTo>
                  <a:pt x="74710" y="84070"/>
                </a:lnTo>
                <a:lnTo>
                  <a:pt x="74710" y="84080"/>
                </a:lnTo>
                <a:lnTo>
                  <a:pt x="74700" y="84080"/>
                </a:lnTo>
                <a:lnTo>
                  <a:pt x="74690" y="84080"/>
                </a:lnTo>
                <a:lnTo>
                  <a:pt x="74690" y="84030"/>
                </a:lnTo>
                <a:lnTo>
                  <a:pt x="74680" y="84030"/>
                </a:lnTo>
                <a:lnTo>
                  <a:pt x="74670" y="84040"/>
                </a:lnTo>
                <a:lnTo>
                  <a:pt x="74670" y="84060"/>
                </a:lnTo>
                <a:lnTo>
                  <a:pt x="74670" y="84080"/>
                </a:lnTo>
                <a:lnTo>
                  <a:pt x="74670" y="84090"/>
                </a:lnTo>
                <a:lnTo>
                  <a:pt x="74660" y="84100"/>
                </a:lnTo>
                <a:lnTo>
                  <a:pt x="74650" y="84100"/>
                </a:lnTo>
                <a:lnTo>
                  <a:pt x="74650" y="84090"/>
                </a:lnTo>
                <a:lnTo>
                  <a:pt x="74650" y="84080"/>
                </a:lnTo>
                <a:lnTo>
                  <a:pt x="74650" y="84060"/>
                </a:lnTo>
                <a:lnTo>
                  <a:pt x="74650" y="84030"/>
                </a:lnTo>
                <a:lnTo>
                  <a:pt x="74640" y="84020"/>
                </a:lnTo>
                <a:lnTo>
                  <a:pt x="74630" y="84020"/>
                </a:lnTo>
                <a:lnTo>
                  <a:pt x="74620" y="84020"/>
                </a:lnTo>
                <a:lnTo>
                  <a:pt x="74620" y="84030"/>
                </a:lnTo>
                <a:lnTo>
                  <a:pt x="74620" y="84050"/>
                </a:lnTo>
                <a:lnTo>
                  <a:pt x="74620" y="84070"/>
                </a:lnTo>
                <a:lnTo>
                  <a:pt x="74610" y="84080"/>
                </a:lnTo>
                <a:lnTo>
                  <a:pt x="74610" y="84100"/>
                </a:lnTo>
                <a:lnTo>
                  <a:pt x="74610" y="84120"/>
                </a:lnTo>
                <a:lnTo>
                  <a:pt x="74610" y="84140"/>
                </a:lnTo>
                <a:lnTo>
                  <a:pt x="74610" y="84160"/>
                </a:lnTo>
                <a:lnTo>
                  <a:pt x="74600" y="84160"/>
                </a:lnTo>
                <a:lnTo>
                  <a:pt x="74600" y="84180"/>
                </a:lnTo>
                <a:lnTo>
                  <a:pt x="74600" y="84190"/>
                </a:lnTo>
                <a:lnTo>
                  <a:pt x="74590" y="84200"/>
                </a:lnTo>
                <a:lnTo>
                  <a:pt x="74580" y="84210"/>
                </a:lnTo>
                <a:lnTo>
                  <a:pt x="74570" y="84220"/>
                </a:lnTo>
                <a:lnTo>
                  <a:pt x="74570" y="84230"/>
                </a:lnTo>
                <a:lnTo>
                  <a:pt x="74560" y="84250"/>
                </a:lnTo>
                <a:lnTo>
                  <a:pt x="74550" y="84260"/>
                </a:lnTo>
                <a:lnTo>
                  <a:pt x="74540" y="84270"/>
                </a:lnTo>
                <a:lnTo>
                  <a:pt x="74520" y="84270"/>
                </a:lnTo>
                <a:lnTo>
                  <a:pt x="74510" y="84260"/>
                </a:lnTo>
                <a:lnTo>
                  <a:pt x="74500" y="84270"/>
                </a:lnTo>
                <a:lnTo>
                  <a:pt x="74490" y="84280"/>
                </a:lnTo>
                <a:lnTo>
                  <a:pt x="74460" y="84300"/>
                </a:lnTo>
                <a:lnTo>
                  <a:pt x="74440" y="84310"/>
                </a:lnTo>
                <a:lnTo>
                  <a:pt x="74400" y="84310"/>
                </a:lnTo>
                <a:lnTo>
                  <a:pt x="74380" y="84300"/>
                </a:lnTo>
                <a:lnTo>
                  <a:pt x="74360" y="84290"/>
                </a:lnTo>
                <a:lnTo>
                  <a:pt x="74340" y="84280"/>
                </a:lnTo>
                <a:lnTo>
                  <a:pt x="74340" y="84290"/>
                </a:lnTo>
                <a:lnTo>
                  <a:pt x="74340" y="84300"/>
                </a:lnTo>
                <a:lnTo>
                  <a:pt x="74350" y="84310"/>
                </a:lnTo>
                <a:lnTo>
                  <a:pt x="74350" y="84320"/>
                </a:lnTo>
                <a:lnTo>
                  <a:pt x="74360" y="84320"/>
                </a:lnTo>
                <a:lnTo>
                  <a:pt x="74360" y="84330"/>
                </a:lnTo>
                <a:lnTo>
                  <a:pt x="74370" y="84330"/>
                </a:lnTo>
                <a:lnTo>
                  <a:pt x="74380" y="84330"/>
                </a:lnTo>
                <a:lnTo>
                  <a:pt x="74390" y="84330"/>
                </a:lnTo>
                <a:lnTo>
                  <a:pt x="74390" y="84340"/>
                </a:lnTo>
                <a:lnTo>
                  <a:pt x="74400" y="84340"/>
                </a:lnTo>
                <a:lnTo>
                  <a:pt x="74400" y="84350"/>
                </a:lnTo>
                <a:lnTo>
                  <a:pt x="74400" y="84360"/>
                </a:lnTo>
                <a:lnTo>
                  <a:pt x="74400" y="84370"/>
                </a:lnTo>
                <a:lnTo>
                  <a:pt x="74400" y="84380"/>
                </a:lnTo>
                <a:lnTo>
                  <a:pt x="74390" y="84390"/>
                </a:lnTo>
                <a:lnTo>
                  <a:pt x="74390" y="84400"/>
                </a:lnTo>
                <a:lnTo>
                  <a:pt x="74400" y="84410"/>
                </a:lnTo>
                <a:lnTo>
                  <a:pt x="74400" y="84420"/>
                </a:lnTo>
                <a:lnTo>
                  <a:pt x="74390" y="84430"/>
                </a:lnTo>
                <a:lnTo>
                  <a:pt x="74380" y="84440"/>
                </a:lnTo>
                <a:lnTo>
                  <a:pt x="74380" y="84450"/>
                </a:lnTo>
                <a:lnTo>
                  <a:pt x="74390" y="84460"/>
                </a:lnTo>
                <a:lnTo>
                  <a:pt x="74400" y="84470"/>
                </a:lnTo>
                <a:lnTo>
                  <a:pt x="74410" y="84470"/>
                </a:lnTo>
                <a:lnTo>
                  <a:pt x="74410" y="84480"/>
                </a:lnTo>
                <a:lnTo>
                  <a:pt x="74420" y="84490"/>
                </a:lnTo>
                <a:lnTo>
                  <a:pt x="74420" y="84500"/>
                </a:lnTo>
                <a:lnTo>
                  <a:pt x="74420" y="84510"/>
                </a:lnTo>
                <a:lnTo>
                  <a:pt x="74420" y="84520"/>
                </a:lnTo>
                <a:lnTo>
                  <a:pt x="74420" y="84530"/>
                </a:lnTo>
                <a:lnTo>
                  <a:pt x="74420" y="84540"/>
                </a:lnTo>
                <a:lnTo>
                  <a:pt x="74420" y="84550"/>
                </a:lnTo>
                <a:lnTo>
                  <a:pt x="74420" y="84560"/>
                </a:lnTo>
                <a:lnTo>
                  <a:pt x="74410" y="84560"/>
                </a:lnTo>
                <a:lnTo>
                  <a:pt x="74410" y="84570"/>
                </a:lnTo>
                <a:lnTo>
                  <a:pt x="74400" y="84580"/>
                </a:lnTo>
                <a:lnTo>
                  <a:pt x="74400" y="84590"/>
                </a:lnTo>
                <a:lnTo>
                  <a:pt x="74390" y="84590"/>
                </a:lnTo>
                <a:lnTo>
                  <a:pt x="74390" y="84600"/>
                </a:lnTo>
                <a:lnTo>
                  <a:pt x="74380" y="84600"/>
                </a:lnTo>
                <a:lnTo>
                  <a:pt x="74380" y="84610"/>
                </a:lnTo>
                <a:lnTo>
                  <a:pt x="74380" y="84620"/>
                </a:lnTo>
                <a:lnTo>
                  <a:pt x="74370" y="84620"/>
                </a:lnTo>
                <a:lnTo>
                  <a:pt x="74370" y="84630"/>
                </a:lnTo>
                <a:lnTo>
                  <a:pt x="74360" y="84630"/>
                </a:lnTo>
                <a:lnTo>
                  <a:pt x="74360" y="84640"/>
                </a:lnTo>
                <a:lnTo>
                  <a:pt x="74360" y="84650"/>
                </a:lnTo>
                <a:lnTo>
                  <a:pt x="74350" y="84640"/>
                </a:lnTo>
                <a:lnTo>
                  <a:pt x="74340" y="84640"/>
                </a:lnTo>
                <a:lnTo>
                  <a:pt x="74340" y="84650"/>
                </a:lnTo>
                <a:lnTo>
                  <a:pt x="74350" y="84660"/>
                </a:lnTo>
                <a:lnTo>
                  <a:pt x="74340" y="84660"/>
                </a:lnTo>
                <a:lnTo>
                  <a:pt x="74340" y="84670"/>
                </a:lnTo>
                <a:lnTo>
                  <a:pt x="74330" y="84670"/>
                </a:lnTo>
                <a:lnTo>
                  <a:pt x="74320" y="84670"/>
                </a:lnTo>
                <a:lnTo>
                  <a:pt x="74310" y="84680"/>
                </a:lnTo>
                <a:lnTo>
                  <a:pt x="74300" y="84680"/>
                </a:lnTo>
                <a:lnTo>
                  <a:pt x="74290" y="84690"/>
                </a:lnTo>
                <a:lnTo>
                  <a:pt x="74280" y="84700"/>
                </a:lnTo>
                <a:lnTo>
                  <a:pt x="74270" y="84690"/>
                </a:lnTo>
                <a:lnTo>
                  <a:pt x="74260" y="84700"/>
                </a:lnTo>
                <a:lnTo>
                  <a:pt x="74250" y="84700"/>
                </a:lnTo>
                <a:lnTo>
                  <a:pt x="74240" y="84700"/>
                </a:lnTo>
                <a:lnTo>
                  <a:pt x="74230" y="84700"/>
                </a:lnTo>
                <a:lnTo>
                  <a:pt x="74220" y="84700"/>
                </a:lnTo>
                <a:lnTo>
                  <a:pt x="74220" y="84710"/>
                </a:lnTo>
                <a:lnTo>
                  <a:pt x="74210" y="84710"/>
                </a:lnTo>
                <a:lnTo>
                  <a:pt x="74210" y="84720"/>
                </a:lnTo>
                <a:lnTo>
                  <a:pt x="74200" y="84720"/>
                </a:lnTo>
                <a:lnTo>
                  <a:pt x="74190" y="84720"/>
                </a:lnTo>
                <a:lnTo>
                  <a:pt x="74190" y="84730"/>
                </a:lnTo>
                <a:lnTo>
                  <a:pt x="74180" y="84730"/>
                </a:lnTo>
                <a:lnTo>
                  <a:pt x="74170" y="84730"/>
                </a:lnTo>
                <a:lnTo>
                  <a:pt x="74170" y="84740"/>
                </a:lnTo>
                <a:lnTo>
                  <a:pt x="74160" y="84740"/>
                </a:lnTo>
                <a:lnTo>
                  <a:pt x="74150" y="84740"/>
                </a:lnTo>
                <a:lnTo>
                  <a:pt x="74140" y="84740"/>
                </a:lnTo>
                <a:lnTo>
                  <a:pt x="74130" y="84740"/>
                </a:lnTo>
                <a:lnTo>
                  <a:pt x="74120" y="84750"/>
                </a:lnTo>
                <a:lnTo>
                  <a:pt x="74110" y="84760"/>
                </a:lnTo>
                <a:lnTo>
                  <a:pt x="74100" y="84760"/>
                </a:lnTo>
                <a:lnTo>
                  <a:pt x="74090" y="84760"/>
                </a:lnTo>
                <a:lnTo>
                  <a:pt x="74090" y="84770"/>
                </a:lnTo>
                <a:lnTo>
                  <a:pt x="74080" y="84770"/>
                </a:lnTo>
                <a:lnTo>
                  <a:pt x="74070" y="84770"/>
                </a:lnTo>
                <a:lnTo>
                  <a:pt x="74060" y="84780"/>
                </a:lnTo>
                <a:lnTo>
                  <a:pt x="74060" y="84790"/>
                </a:lnTo>
                <a:lnTo>
                  <a:pt x="74050" y="84790"/>
                </a:lnTo>
                <a:lnTo>
                  <a:pt x="74040" y="84790"/>
                </a:lnTo>
                <a:lnTo>
                  <a:pt x="74030" y="84790"/>
                </a:lnTo>
                <a:lnTo>
                  <a:pt x="74030" y="84800"/>
                </a:lnTo>
                <a:lnTo>
                  <a:pt x="74020" y="84800"/>
                </a:lnTo>
                <a:lnTo>
                  <a:pt x="74020" y="84790"/>
                </a:lnTo>
                <a:lnTo>
                  <a:pt x="74010" y="84790"/>
                </a:lnTo>
                <a:lnTo>
                  <a:pt x="74000" y="84790"/>
                </a:lnTo>
                <a:lnTo>
                  <a:pt x="73990" y="84790"/>
                </a:lnTo>
                <a:lnTo>
                  <a:pt x="73980" y="84790"/>
                </a:lnTo>
                <a:lnTo>
                  <a:pt x="73970" y="84790"/>
                </a:lnTo>
                <a:lnTo>
                  <a:pt x="73970" y="84800"/>
                </a:lnTo>
                <a:lnTo>
                  <a:pt x="73960" y="84800"/>
                </a:lnTo>
                <a:lnTo>
                  <a:pt x="73950" y="84810"/>
                </a:lnTo>
                <a:lnTo>
                  <a:pt x="73940" y="84820"/>
                </a:lnTo>
                <a:lnTo>
                  <a:pt x="73930" y="84830"/>
                </a:lnTo>
                <a:lnTo>
                  <a:pt x="73920" y="84830"/>
                </a:lnTo>
                <a:lnTo>
                  <a:pt x="73910" y="84840"/>
                </a:lnTo>
                <a:lnTo>
                  <a:pt x="73900" y="84840"/>
                </a:lnTo>
                <a:lnTo>
                  <a:pt x="73890" y="84840"/>
                </a:lnTo>
                <a:lnTo>
                  <a:pt x="73880" y="84840"/>
                </a:lnTo>
                <a:lnTo>
                  <a:pt x="73870" y="84850"/>
                </a:lnTo>
                <a:lnTo>
                  <a:pt x="73860" y="84860"/>
                </a:lnTo>
                <a:lnTo>
                  <a:pt x="73860" y="84870"/>
                </a:lnTo>
                <a:lnTo>
                  <a:pt x="73870" y="84880"/>
                </a:lnTo>
                <a:lnTo>
                  <a:pt x="73880" y="84890"/>
                </a:lnTo>
                <a:lnTo>
                  <a:pt x="73880" y="84900"/>
                </a:lnTo>
                <a:lnTo>
                  <a:pt x="73890" y="84910"/>
                </a:lnTo>
                <a:lnTo>
                  <a:pt x="73890" y="84920"/>
                </a:lnTo>
                <a:lnTo>
                  <a:pt x="73890" y="84930"/>
                </a:lnTo>
                <a:lnTo>
                  <a:pt x="73890" y="84940"/>
                </a:lnTo>
                <a:lnTo>
                  <a:pt x="73890" y="84950"/>
                </a:lnTo>
                <a:lnTo>
                  <a:pt x="73890" y="84960"/>
                </a:lnTo>
                <a:lnTo>
                  <a:pt x="73880" y="84960"/>
                </a:lnTo>
                <a:lnTo>
                  <a:pt x="73870" y="84960"/>
                </a:lnTo>
                <a:lnTo>
                  <a:pt x="73860" y="84960"/>
                </a:lnTo>
                <a:lnTo>
                  <a:pt x="73850" y="84960"/>
                </a:lnTo>
                <a:lnTo>
                  <a:pt x="73840" y="84960"/>
                </a:lnTo>
                <a:lnTo>
                  <a:pt x="73830" y="84960"/>
                </a:lnTo>
                <a:lnTo>
                  <a:pt x="73830" y="84970"/>
                </a:lnTo>
                <a:lnTo>
                  <a:pt x="73830" y="84980"/>
                </a:lnTo>
                <a:lnTo>
                  <a:pt x="73830" y="84990"/>
                </a:lnTo>
                <a:lnTo>
                  <a:pt x="73830" y="85000"/>
                </a:lnTo>
                <a:lnTo>
                  <a:pt x="73830" y="85010"/>
                </a:lnTo>
                <a:lnTo>
                  <a:pt x="73820" y="85010"/>
                </a:lnTo>
                <a:lnTo>
                  <a:pt x="73810" y="85010"/>
                </a:lnTo>
                <a:lnTo>
                  <a:pt x="73800" y="85020"/>
                </a:lnTo>
                <a:lnTo>
                  <a:pt x="73800" y="85030"/>
                </a:lnTo>
                <a:lnTo>
                  <a:pt x="73800" y="85040"/>
                </a:lnTo>
                <a:lnTo>
                  <a:pt x="73800" y="85050"/>
                </a:lnTo>
                <a:lnTo>
                  <a:pt x="73790" y="85050"/>
                </a:lnTo>
                <a:lnTo>
                  <a:pt x="73780" y="85060"/>
                </a:lnTo>
                <a:lnTo>
                  <a:pt x="73770" y="85060"/>
                </a:lnTo>
                <a:lnTo>
                  <a:pt x="73760" y="85060"/>
                </a:lnTo>
                <a:lnTo>
                  <a:pt x="73750" y="85060"/>
                </a:lnTo>
                <a:lnTo>
                  <a:pt x="73750" y="85070"/>
                </a:lnTo>
                <a:lnTo>
                  <a:pt x="73740" y="85070"/>
                </a:lnTo>
                <a:lnTo>
                  <a:pt x="73740" y="85080"/>
                </a:lnTo>
                <a:lnTo>
                  <a:pt x="73730" y="85080"/>
                </a:lnTo>
                <a:lnTo>
                  <a:pt x="73730" y="85090"/>
                </a:lnTo>
                <a:lnTo>
                  <a:pt x="73720" y="85090"/>
                </a:lnTo>
                <a:lnTo>
                  <a:pt x="73720" y="85100"/>
                </a:lnTo>
                <a:lnTo>
                  <a:pt x="73710" y="85100"/>
                </a:lnTo>
                <a:lnTo>
                  <a:pt x="73710" y="85110"/>
                </a:lnTo>
                <a:lnTo>
                  <a:pt x="73710" y="85120"/>
                </a:lnTo>
                <a:lnTo>
                  <a:pt x="73700" y="85130"/>
                </a:lnTo>
                <a:lnTo>
                  <a:pt x="73700" y="85140"/>
                </a:lnTo>
                <a:lnTo>
                  <a:pt x="73690" y="85140"/>
                </a:lnTo>
                <a:lnTo>
                  <a:pt x="73690" y="85150"/>
                </a:lnTo>
                <a:lnTo>
                  <a:pt x="73680" y="85150"/>
                </a:lnTo>
                <a:lnTo>
                  <a:pt x="73680" y="85140"/>
                </a:lnTo>
                <a:lnTo>
                  <a:pt x="73680" y="85150"/>
                </a:lnTo>
                <a:lnTo>
                  <a:pt x="73670" y="85150"/>
                </a:lnTo>
                <a:lnTo>
                  <a:pt x="73660" y="85150"/>
                </a:lnTo>
                <a:lnTo>
                  <a:pt x="73660" y="85160"/>
                </a:lnTo>
                <a:lnTo>
                  <a:pt x="73660" y="85170"/>
                </a:lnTo>
                <a:lnTo>
                  <a:pt x="73660" y="85180"/>
                </a:lnTo>
                <a:lnTo>
                  <a:pt x="73670" y="85180"/>
                </a:lnTo>
                <a:lnTo>
                  <a:pt x="73670" y="85190"/>
                </a:lnTo>
                <a:lnTo>
                  <a:pt x="73670" y="85200"/>
                </a:lnTo>
                <a:lnTo>
                  <a:pt x="73670" y="85210"/>
                </a:lnTo>
                <a:lnTo>
                  <a:pt x="73660" y="85220"/>
                </a:lnTo>
                <a:lnTo>
                  <a:pt x="73660" y="85230"/>
                </a:lnTo>
                <a:lnTo>
                  <a:pt x="73670" y="85230"/>
                </a:lnTo>
                <a:lnTo>
                  <a:pt x="73670" y="85240"/>
                </a:lnTo>
                <a:lnTo>
                  <a:pt x="73670" y="85250"/>
                </a:lnTo>
                <a:lnTo>
                  <a:pt x="73670" y="85260"/>
                </a:lnTo>
                <a:lnTo>
                  <a:pt x="73660" y="85260"/>
                </a:lnTo>
                <a:lnTo>
                  <a:pt x="73650" y="85270"/>
                </a:lnTo>
                <a:lnTo>
                  <a:pt x="73650" y="85280"/>
                </a:lnTo>
                <a:lnTo>
                  <a:pt x="73650" y="85290"/>
                </a:lnTo>
                <a:lnTo>
                  <a:pt x="73640" y="85290"/>
                </a:lnTo>
                <a:lnTo>
                  <a:pt x="73640" y="85300"/>
                </a:lnTo>
                <a:lnTo>
                  <a:pt x="73630" y="85300"/>
                </a:lnTo>
                <a:lnTo>
                  <a:pt x="73630" y="85290"/>
                </a:lnTo>
                <a:lnTo>
                  <a:pt x="73620" y="85290"/>
                </a:lnTo>
                <a:lnTo>
                  <a:pt x="73620" y="85300"/>
                </a:lnTo>
                <a:lnTo>
                  <a:pt x="73610" y="85300"/>
                </a:lnTo>
                <a:lnTo>
                  <a:pt x="73610" y="85310"/>
                </a:lnTo>
                <a:lnTo>
                  <a:pt x="73600" y="85310"/>
                </a:lnTo>
                <a:lnTo>
                  <a:pt x="73590" y="85310"/>
                </a:lnTo>
                <a:lnTo>
                  <a:pt x="73580" y="85310"/>
                </a:lnTo>
                <a:lnTo>
                  <a:pt x="73570" y="85310"/>
                </a:lnTo>
                <a:lnTo>
                  <a:pt x="73570" y="85320"/>
                </a:lnTo>
                <a:lnTo>
                  <a:pt x="73560" y="85320"/>
                </a:lnTo>
                <a:lnTo>
                  <a:pt x="73560" y="85330"/>
                </a:lnTo>
                <a:lnTo>
                  <a:pt x="73550" y="85330"/>
                </a:lnTo>
                <a:lnTo>
                  <a:pt x="73540" y="85340"/>
                </a:lnTo>
                <a:lnTo>
                  <a:pt x="73540" y="85350"/>
                </a:lnTo>
                <a:lnTo>
                  <a:pt x="73540" y="85360"/>
                </a:lnTo>
                <a:lnTo>
                  <a:pt x="73540" y="85370"/>
                </a:lnTo>
                <a:lnTo>
                  <a:pt x="73530" y="85370"/>
                </a:lnTo>
                <a:lnTo>
                  <a:pt x="73520" y="85370"/>
                </a:lnTo>
                <a:lnTo>
                  <a:pt x="73520" y="85380"/>
                </a:lnTo>
                <a:lnTo>
                  <a:pt x="73510" y="85380"/>
                </a:lnTo>
                <a:lnTo>
                  <a:pt x="73510" y="85390"/>
                </a:lnTo>
                <a:lnTo>
                  <a:pt x="73510" y="85400"/>
                </a:lnTo>
                <a:lnTo>
                  <a:pt x="73520" y="85400"/>
                </a:lnTo>
                <a:lnTo>
                  <a:pt x="73520" y="85410"/>
                </a:lnTo>
                <a:lnTo>
                  <a:pt x="73520" y="85420"/>
                </a:lnTo>
                <a:lnTo>
                  <a:pt x="73530" y="85420"/>
                </a:lnTo>
                <a:lnTo>
                  <a:pt x="73530" y="85430"/>
                </a:lnTo>
                <a:lnTo>
                  <a:pt x="73530" y="85440"/>
                </a:lnTo>
                <a:lnTo>
                  <a:pt x="73520" y="85440"/>
                </a:lnTo>
                <a:lnTo>
                  <a:pt x="73510" y="85450"/>
                </a:lnTo>
                <a:lnTo>
                  <a:pt x="73500" y="85450"/>
                </a:lnTo>
                <a:lnTo>
                  <a:pt x="73490" y="85460"/>
                </a:lnTo>
                <a:lnTo>
                  <a:pt x="73490" y="85470"/>
                </a:lnTo>
                <a:lnTo>
                  <a:pt x="73490" y="85480"/>
                </a:lnTo>
                <a:lnTo>
                  <a:pt x="73490" y="85490"/>
                </a:lnTo>
                <a:lnTo>
                  <a:pt x="73490" y="85500"/>
                </a:lnTo>
                <a:lnTo>
                  <a:pt x="73490" y="85510"/>
                </a:lnTo>
                <a:lnTo>
                  <a:pt x="73480" y="85510"/>
                </a:lnTo>
                <a:lnTo>
                  <a:pt x="73480" y="85520"/>
                </a:lnTo>
                <a:lnTo>
                  <a:pt x="73480" y="85530"/>
                </a:lnTo>
                <a:lnTo>
                  <a:pt x="73480" y="85540"/>
                </a:lnTo>
                <a:lnTo>
                  <a:pt x="73480" y="85550"/>
                </a:lnTo>
                <a:lnTo>
                  <a:pt x="73470" y="85550"/>
                </a:lnTo>
                <a:lnTo>
                  <a:pt x="73470" y="85560"/>
                </a:lnTo>
                <a:lnTo>
                  <a:pt x="73460" y="85560"/>
                </a:lnTo>
                <a:lnTo>
                  <a:pt x="73460" y="85570"/>
                </a:lnTo>
                <a:lnTo>
                  <a:pt x="73450" y="85570"/>
                </a:lnTo>
                <a:lnTo>
                  <a:pt x="73440" y="85570"/>
                </a:lnTo>
                <a:lnTo>
                  <a:pt x="73440" y="85580"/>
                </a:lnTo>
                <a:lnTo>
                  <a:pt x="73430" y="85580"/>
                </a:lnTo>
                <a:lnTo>
                  <a:pt x="73430" y="85590"/>
                </a:lnTo>
                <a:lnTo>
                  <a:pt x="73430" y="85600"/>
                </a:lnTo>
                <a:lnTo>
                  <a:pt x="73430" y="85610"/>
                </a:lnTo>
                <a:lnTo>
                  <a:pt x="73430" y="85620"/>
                </a:lnTo>
                <a:lnTo>
                  <a:pt x="73430" y="85630"/>
                </a:lnTo>
                <a:lnTo>
                  <a:pt x="73430" y="85640"/>
                </a:lnTo>
                <a:lnTo>
                  <a:pt x="73420" y="85650"/>
                </a:lnTo>
                <a:lnTo>
                  <a:pt x="73420" y="85660"/>
                </a:lnTo>
                <a:lnTo>
                  <a:pt x="73410" y="85670"/>
                </a:lnTo>
                <a:lnTo>
                  <a:pt x="73410" y="85680"/>
                </a:lnTo>
                <a:lnTo>
                  <a:pt x="73400" y="85690"/>
                </a:lnTo>
                <a:lnTo>
                  <a:pt x="73390" y="85690"/>
                </a:lnTo>
                <a:lnTo>
                  <a:pt x="73380" y="85690"/>
                </a:lnTo>
                <a:lnTo>
                  <a:pt x="73370" y="85690"/>
                </a:lnTo>
                <a:lnTo>
                  <a:pt x="73370" y="85700"/>
                </a:lnTo>
                <a:lnTo>
                  <a:pt x="73360" y="85700"/>
                </a:lnTo>
                <a:lnTo>
                  <a:pt x="73360" y="85710"/>
                </a:lnTo>
                <a:lnTo>
                  <a:pt x="73360" y="85720"/>
                </a:lnTo>
                <a:lnTo>
                  <a:pt x="73360" y="85730"/>
                </a:lnTo>
                <a:lnTo>
                  <a:pt x="73360" y="85740"/>
                </a:lnTo>
                <a:lnTo>
                  <a:pt x="73360" y="85750"/>
                </a:lnTo>
                <a:lnTo>
                  <a:pt x="73350" y="85760"/>
                </a:lnTo>
                <a:lnTo>
                  <a:pt x="73350" y="85770"/>
                </a:lnTo>
                <a:lnTo>
                  <a:pt x="73340" y="85780"/>
                </a:lnTo>
                <a:lnTo>
                  <a:pt x="73340" y="85790"/>
                </a:lnTo>
                <a:lnTo>
                  <a:pt x="73330" y="85790"/>
                </a:lnTo>
                <a:lnTo>
                  <a:pt x="73320" y="85800"/>
                </a:lnTo>
                <a:lnTo>
                  <a:pt x="73320" y="85810"/>
                </a:lnTo>
                <a:lnTo>
                  <a:pt x="73320" y="85820"/>
                </a:lnTo>
                <a:lnTo>
                  <a:pt x="73310" y="85820"/>
                </a:lnTo>
                <a:lnTo>
                  <a:pt x="73310" y="85830"/>
                </a:lnTo>
                <a:lnTo>
                  <a:pt x="73300" y="85840"/>
                </a:lnTo>
                <a:lnTo>
                  <a:pt x="73290" y="85850"/>
                </a:lnTo>
                <a:lnTo>
                  <a:pt x="73290" y="85860"/>
                </a:lnTo>
                <a:lnTo>
                  <a:pt x="73280" y="85870"/>
                </a:lnTo>
                <a:lnTo>
                  <a:pt x="73280" y="85880"/>
                </a:lnTo>
                <a:lnTo>
                  <a:pt x="73270" y="85880"/>
                </a:lnTo>
                <a:lnTo>
                  <a:pt x="73270" y="85890"/>
                </a:lnTo>
                <a:lnTo>
                  <a:pt x="73280" y="85900"/>
                </a:lnTo>
                <a:lnTo>
                  <a:pt x="73280" y="85910"/>
                </a:lnTo>
                <a:lnTo>
                  <a:pt x="73270" y="85910"/>
                </a:lnTo>
                <a:lnTo>
                  <a:pt x="73260" y="85910"/>
                </a:lnTo>
                <a:lnTo>
                  <a:pt x="73260" y="85900"/>
                </a:lnTo>
                <a:lnTo>
                  <a:pt x="73250" y="85900"/>
                </a:lnTo>
                <a:lnTo>
                  <a:pt x="73250" y="85910"/>
                </a:lnTo>
                <a:lnTo>
                  <a:pt x="73240" y="85920"/>
                </a:lnTo>
                <a:lnTo>
                  <a:pt x="73230" y="85930"/>
                </a:lnTo>
                <a:lnTo>
                  <a:pt x="73230" y="85940"/>
                </a:lnTo>
                <a:lnTo>
                  <a:pt x="73230" y="85950"/>
                </a:lnTo>
                <a:lnTo>
                  <a:pt x="73230" y="85960"/>
                </a:lnTo>
                <a:lnTo>
                  <a:pt x="73230" y="85970"/>
                </a:lnTo>
                <a:lnTo>
                  <a:pt x="73230" y="85980"/>
                </a:lnTo>
                <a:lnTo>
                  <a:pt x="73220" y="85980"/>
                </a:lnTo>
                <a:lnTo>
                  <a:pt x="73220" y="85990"/>
                </a:lnTo>
                <a:lnTo>
                  <a:pt x="73220" y="86000"/>
                </a:lnTo>
                <a:lnTo>
                  <a:pt x="73220" y="86010"/>
                </a:lnTo>
                <a:lnTo>
                  <a:pt x="73220" y="86020"/>
                </a:lnTo>
                <a:lnTo>
                  <a:pt x="73230" y="86020"/>
                </a:lnTo>
                <a:lnTo>
                  <a:pt x="73230" y="86030"/>
                </a:lnTo>
                <a:lnTo>
                  <a:pt x="73240" y="86030"/>
                </a:lnTo>
                <a:lnTo>
                  <a:pt x="73250" y="86040"/>
                </a:lnTo>
                <a:lnTo>
                  <a:pt x="73250" y="86050"/>
                </a:lnTo>
                <a:lnTo>
                  <a:pt x="73250" y="86060"/>
                </a:lnTo>
                <a:lnTo>
                  <a:pt x="73250" y="86070"/>
                </a:lnTo>
                <a:lnTo>
                  <a:pt x="73240" y="86080"/>
                </a:lnTo>
                <a:lnTo>
                  <a:pt x="73240" y="86090"/>
                </a:lnTo>
                <a:lnTo>
                  <a:pt x="73230" y="86090"/>
                </a:lnTo>
                <a:lnTo>
                  <a:pt x="73230" y="86100"/>
                </a:lnTo>
                <a:lnTo>
                  <a:pt x="73220" y="86100"/>
                </a:lnTo>
                <a:lnTo>
                  <a:pt x="73220" y="86110"/>
                </a:lnTo>
                <a:lnTo>
                  <a:pt x="73220" y="86120"/>
                </a:lnTo>
                <a:lnTo>
                  <a:pt x="73220" y="86130"/>
                </a:lnTo>
                <a:lnTo>
                  <a:pt x="73230" y="86130"/>
                </a:lnTo>
                <a:lnTo>
                  <a:pt x="73230" y="86140"/>
                </a:lnTo>
                <a:lnTo>
                  <a:pt x="73240" y="86140"/>
                </a:lnTo>
                <a:lnTo>
                  <a:pt x="73250" y="86140"/>
                </a:lnTo>
                <a:lnTo>
                  <a:pt x="73260" y="86140"/>
                </a:lnTo>
                <a:lnTo>
                  <a:pt x="73260" y="86150"/>
                </a:lnTo>
                <a:lnTo>
                  <a:pt x="73270" y="86160"/>
                </a:lnTo>
                <a:lnTo>
                  <a:pt x="73260" y="86160"/>
                </a:lnTo>
                <a:lnTo>
                  <a:pt x="73260" y="86170"/>
                </a:lnTo>
                <a:lnTo>
                  <a:pt x="73250" y="86170"/>
                </a:lnTo>
                <a:lnTo>
                  <a:pt x="73250" y="86180"/>
                </a:lnTo>
                <a:lnTo>
                  <a:pt x="73240" y="86180"/>
                </a:lnTo>
                <a:lnTo>
                  <a:pt x="73240" y="86190"/>
                </a:lnTo>
                <a:lnTo>
                  <a:pt x="73230" y="86190"/>
                </a:lnTo>
                <a:lnTo>
                  <a:pt x="73230" y="86200"/>
                </a:lnTo>
                <a:lnTo>
                  <a:pt x="73220" y="86200"/>
                </a:lnTo>
                <a:lnTo>
                  <a:pt x="73210" y="86200"/>
                </a:lnTo>
                <a:lnTo>
                  <a:pt x="73200" y="86200"/>
                </a:lnTo>
                <a:lnTo>
                  <a:pt x="73190" y="86200"/>
                </a:lnTo>
                <a:lnTo>
                  <a:pt x="73180" y="86200"/>
                </a:lnTo>
                <a:lnTo>
                  <a:pt x="73170" y="86200"/>
                </a:lnTo>
                <a:lnTo>
                  <a:pt x="73160" y="86200"/>
                </a:lnTo>
                <a:lnTo>
                  <a:pt x="73150" y="86210"/>
                </a:lnTo>
                <a:lnTo>
                  <a:pt x="73150" y="86220"/>
                </a:lnTo>
                <a:lnTo>
                  <a:pt x="73160" y="86220"/>
                </a:lnTo>
                <a:lnTo>
                  <a:pt x="73160" y="86230"/>
                </a:lnTo>
                <a:lnTo>
                  <a:pt x="73170" y="86240"/>
                </a:lnTo>
                <a:lnTo>
                  <a:pt x="73170" y="86250"/>
                </a:lnTo>
                <a:lnTo>
                  <a:pt x="73180" y="86250"/>
                </a:lnTo>
                <a:lnTo>
                  <a:pt x="73180" y="86260"/>
                </a:lnTo>
                <a:lnTo>
                  <a:pt x="73190" y="86260"/>
                </a:lnTo>
                <a:lnTo>
                  <a:pt x="73200" y="86260"/>
                </a:lnTo>
                <a:lnTo>
                  <a:pt x="73210" y="86250"/>
                </a:lnTo>
                <a:lnTo>
                  <a:pt x="73220" y="86250"/>
                </a:lnTo>
                <a:lnTo>
                  <a:pt x="73230" y="86240"/>
                </a:lnTo>
                <a:lnTo>
                  <a:pt x="73230" y="86250"/>
                </a:lnTo>
                <a:lnTo>
                  <a:pt x="73240" y="86250"/>
                </a:lnTo>
                <a:lnTo>
                  <a:pt x="73240" y="86260"/>
                </a:lnTo>
                <a:lnTo>
                  <a:pt x="73240" y="86270"/>
                </a:lnTo>
                <a:lnTo>
                  <a:pt x="73240" y="86280"/>
                </a:lnTo>
                <a:lnTo>
                  <a:pt x="73230" y="86280"/>
                </a:lnTo>
                <a:lnTo>
                  <a:pt x="73230" y="86290"/>
                </a:lnTo>
                <a:lnTo>
                  <a:pt x="73230" y="86300"/>
                </a:lnTo>
                <a:lnTo>
                  <a:pt x="73230" y="86310"/>
                </a:lnTo>
                <a:lnTo>
                  <a:pt x="73230" y="86320"/>
                </a:lnTo>
                <a:lnTo>
                  <a:pt x="73240" y="86330"/>
                </a:lnTo>
                <a:lnTo>
                  <a:pt x="73250" y="86330"/>
                </a:lnTo>
                <a:lnTo>
                  <a:pt x="73260" y="86340"/>
                </a:lnTo>
                <a:lnTo>
                  <a:pt x="73270" y="86330"/>
                </a:lnTo>
                <a:lnTo>
                  <a:pt x="73280" y="86340"/>
                </a:lnTo>
                <a:lnTo>
                  <a:pt x="73290" y="86340"/>
                </a:lnTo>
                <a:lnTo>
                  <a:pt x="73300" y="86340"/>
                </a:lnTo>
                <a:lnTo>
                  <a:pt x="73310" y="86340"/>
                </a:lnTo>
                <a:lnTo>
                  <a:pt x="73310" y="86350"/>
                </a:lnTo>
                <a:lnTo>
                  <a:pt x="73320" y="86350"/>
                </a:lnTo>
                <a:lnTo>
                  <a:pt x="73310" y="86360"/>
                </a:lnTo>
                <a:lnTo>
                  <a:pt x="73310" y="86370"/>
                </a:lnTo>
                <a:lnTo>
                  <a:pt x="73300" y="86370"/>
                </a:lnTo>
                <a:lnTo>
                  <a:pt x="73290" y="86380"/>
                </a:lnTo>
                <a:lnTo>
                  <a:pt x="73280" y="86380"/>
                </a:lnTo>
                <a:lnTo>
                  <a:pt x="73280" y="86390"/>
                </a:lnTo>
                <a:lnTo>
                  <a:pt x="73270" y="86390"/>
                </a:lnTo>
                <a:lnTo>
                  <a:pt x="73270" y="86400"/>
                </a:lnTo>
                <a:lnTo>
                  <a:pt x="73270" y="86410"/>
                </a:lnTo>
                <a:lnTo>
                  <a:pt x="73270" y="86420"/>
                </a:lnTo>
                <a:lnTo>
                  <a:pt x="73260" y="86420"/>
                </a:lnTo>
                <a:lnTo>
                  <a:pt x="73250" y="86420"/>
                </a:lnTo>
                <a:lnTo>
                  <a:pt x="73240" y="86430"/>
                </a:lnTo>
                <a:lnTo>
                  <a:pt x="73240" y="86440"/>
                </a:lnTo>
                <a:lnTo>
                  <a:pt x="73230" y="86440"/>
                </a:lnTo>
                <a:lnTo>
                  <a:pt x="73230" y="86430"/>
                </a:lnTo>
                <a:lnTo>
                  <a:pt x="73220" y="86430"/>
                </a:lnTo>
                <a:lnTo>
                  <a:pt x="73210" y="86430"/>
                </a:lnTo>
                <a:lnTo>
                  <a:pt x="73200" y="86430"/>
                </a:lnTo>
                <a:lnTo>
                  <a:pt x="73200" y="86420"/>
                </a:lnTo>
                <a:lnTo>
                  <a:pt x="73190" y="86420"/>
                </a:lnTo>
                <a:lnTo>
                  <a:pt x="73190" y="86430"/>
                </a:lnTo>
                <a:lnTo>
                  <a:pt x="73190" y="86440"/>
                </a:lnTo>
                <a:lnTo>
                  <a:pt x="73200" y="86440"/>
                </a:lnTo>
                <a:lnTo>
                  <a:pt x="73200" y="86450"/>
                </a:lnTo>
                <a:lnTo>
                  <a:pt x="73210" y="86450"/>
                </a:lnTo>
                <a:lnTo>
                  <a:pt x="73210" y="86460"/>
                </a:lnTo>
                <a:lnTo>
                  <a:pt x="73200" y="86460"/>
                </a:lnTo>
                <a:lnTo>
                  <a:pt x="73190" y="86470"/>
                </a:lnTo>
                <a:lnTo>
                  <a:pt x="73180" y="86480"/>
                </a:lnTo>
                <a:lnTo>
                  <a:pt x="73170" y="86480"/>
                </a:lnTo>
                <a:lnTo>
                  <a:pt x="73160" y="86490"/>
                </a:lnTo>
                <a:lnTo>
                  <a:pt x="73150" y="86490"/>
                </a:lnTo>
                <a:lnTo>
                  <a:pt x="73140" y="86490"/>
                </a:lnTo>
                <a:lnTo>
                  <a:pt x="73130" y="86500"/>
                </a:lnTo>
                <a:lnTo>
                  <a:pt x="73130" y="86510"/>
                </a:lnTo>
                <a:lnTo>
                  <a:pt x="73130" y="86520"/>
                </a:lnTo>
                <a:lnTo>
                  <a:pt x="73120" y="86520"/>
                </a:lnTo>
                <a:lnTo>
                  <a:pt x="73120" y="86530"/>
                </a:lnTo>
                <a:lnTo>
                  <a:pt x="73120" y="86540"/>
                </a:lnTo>
                <a:lnTo>
                  <a:pt x="73120" y="86550"/>
                </a:lnTo>
                <a:lnTo>
                  <a:pt x="73130" y="86550"/>
                </a:lnTo>
                <a:lnTo>
                  <a:pt x="73140" y="86550"/>
                </a:lnTo>
                <a:lnTo>
                  <a:pt x="73150" y="86550"/>
                </a:lnTo>
                <a:lnTo>
                  <a:pt x="73150" y="86560"/>
                </a:lnTo>
                <a:lnTo>
                  <a:pt x="73150" y="86570"/>
                </a:lnTo>
                <a:lnTo>
                  <a:pt x="73140" y="86570"/>
                </a:lnTo>
                <a:lnTo>
                  <a:pt x="73140" y="86580"/>
                </a:lnTo>
                <a:lnTo>
                  <a:pt x="73140" y="86590"/>
                </a:lnTo>
                <a:lnTo>
                  <a:pt x="73140" y="86600"/>
                </a:lnTo>
                <a:lnTo>
                  <a:pt x="73150" y="86610"/>
                </a:lnTo>
                <a:lnTo>
                  <a:pt x="73150" y="86620"/>
                </a:lnTo>
                <a:lnTo>
                  <a:pt x="73160" y="86620"/>
                </a:lnTo>
                <a:lnTo>
                  <a:pt x="73160" y="86630"/>
                </a:lnTo>
                <a:lnTo>
                  <a:pt x="73170" y="86630"/>
                </a:lnTo>
                <a:lnTo>
                  <a:pt x="73180" y="86630"/>
                </a:lnTo>
                <a:lnTo>
                  <a:pt x="73180" y="86640"/>
                </a:lnTo>
                <a:lnTo>
                  <a:pt x="73190" y="86640"/>
                </a:lnTo>
                <a:lnTo>
                  <a:pt x="73190" y="86650"/>
                </a:lnTo>
                <a:lnTo>
                  <a:pt x="73190" y="86660"/>
                </a:lnTo>
                <a:lnTo>
                  <a:pt x="73190" y="86670"/>
                </a:lnTo>
                <a:lnTo>
                  <a:pt x="73190" y="86680"/>
                </a:lnTo>
                <a:lnTo>
                  <a:pt x="73190" y="86690"/>
                </a:lnTo>
                <a:lnTo>
                  <a:pt x="73190" y="86700"/>
                </a:lnTo>
                <a:lnTo>
                  <a:pt x="73180" y="86700"/>
                </a:lnTo>
                <a:lnTo>
                  <a:pt x="73180" y="86710"/>
                </a:lnTo>
                <a:lnTo>
                  <a:pt x="73170" y="86710"/>
                </a:lnTo>
                <a:lnTo>
                  <a:pt x="73170" y="86720"/>
                </a:lnTo>
                <a:lnTo>
                  <a:pt x="73160" y="86720"/>
                </a:lnTo>
                <a:lnTo>
                  <a:pt x="73160" y="86730"/>
                </a:lnTo>
                <a:lnTo>
                  <a:pt x="73170" y="86730"/>
                </a:lnTo>
                <a:lnTo>
                  <a:pt x="73170" y="86740"/>
                </a:lnTo>
                <a:lnTo>
                  <a:pt x="73180" y="86740"/>
                </a:lnTo>
                <a:lnTo>
                  <a:pt x="73190" y="86740"/>
                </a:lnTo>
                <a:lnTo>
                  <a:pt x="73200" y="86750"/>
                </a:lnTo>
                <a:lnTo>
                  <a:pt x="73210" y="86750"/>
                </a:lnTo>
                <a:lnTo>
                  <a:pt x="73210" y="86760"/>
                </a:lnTo>
                <a:lnTo>
                  <a:pt x="73210" y="86770"/>
                </a:lnTo>
                <a:lnTo>
                  <a:pt x="73210" y="86780"/>
                </a:lnTo>
                <a:lnTo>
                  <a:pt x="73220" y="86780"/>
                </a:lnTo>
                <a:lnTo>
                  <a:pt x="73220" y="86770"/>
                </a:lnTo>
                <a:lnTo>
                  <a:pt x="73230" y="86770"/>
                </a:lnTo>
                <a:lnTo>
                  <a:pt x="73230" y="86760"/>
                </a:lnTo>
                <a:lnTo>
                  <a:pt x="73240" y="86770"/>
                </a:lnTo>
                <a:lnTo>
                  <a:pt x="73230" y="86780"/>
                </a:lnTo>
                <a:lnTo>
                  <a:pt x="73230" y="86790"/>
                </a:lnTo>
                <a:lnTo>
                  <a:pt x="73230" y="86800"/>
                </a:lnTo>
                <a:lnTo>
                  <a:pt x="73220" y="86800"/>
                </a:lnTo>
                <a:lnTo>
                  <a:pt x="73220" y="86810"/>
                </a:lnTo>
                <a:lnTo>
                  <a:pt x="73220" y="86820"/>
                </a:lnTo>
                <a:lnTo>
                  <a:pt x="73210" y="86820"/>
                </a:lnTo>
                <a:lnTo>
                  <a:pt x="73200" y="86820"/>
                </a:lnTo>
                <a:lnTo>
                  <a:pt x="73200" y="86830"/>
                </a:lnTo>
                <a:lnTo>
                  <a:pt x="73190" y="86830"/>
                </a:lnTo>
                <a:lnTo>
                  <a:pt x="73190" y="86840"/>
                </a:lnTo>
                <a:lnTo>
                  <a:pt x="73190" y="86850"/>
                </a:lnTo>
                <a:lnTo>
                  <a:pt x="73180" y="86850"/>
                </a:lnTo>
                <a:lnTo>
                  <a:pt x="73180" y="86860"/>
                </a:lnTo>
                <a:lnTo>
                  <a:pt x="73180" y="86870"/>
                </a:lnTo>
                <a:lnTo>
                  <a:pt x="73180" y="86880"/>
                </a:lnTo>
                <a:lnTo>
                  <a:pt x="73190" y="86880"/>
                </a:lnTo>
                <a:lnTo>
                  <a:pt x="73200" y="86880"/>
                </a:lnTo>
                <a:lnTo>
                  <a:pt x="73200" y="86890"/>
                </a:lnTo>
                <a:lnTo>
                  <a:pt x="73210" y="86890"/>
                </a:lnTo>
                <a:lnTo>
                  <a:pt x="73220" y="86900"/>
                </a:lnTo>
                <a:lnTo>
                  <a:pt x="73230" y="86900"/>
                </a:lnTo>
                <a:lnTo>
                  <a:pt x="73240" y="86900"/>
                </a:lnTo>
                <a:lnTo>
                  <a:pt x="73240" y="86890"/>
                </a:lnTo>
                <a:lnTo>
                  <a:pt x="73240" y="86880"/>
                </a:lnTo>
                <a:lnTo>
                  <a:pt x="73240" y="86870"/>
                </a:lnTo>
                <a:lnTo>
                  <a:pt x="73250" y="86870"/>
                </a:lnTo>
                <a:lnTo>
                  <a:pt x="73250" y="86860"/>
                </a:lnTo>
                <a:lnTo>
                  <a:pt x="73260" y="86850"/>
                </a:lnTo>
                <a:lnTo>
                  <a:pt x="73270" y="86850"/>
                </a:lnTo>
                <a:lnTo>
                  <a:pt x="73280" y="86850"/>
                </a:lnTo>
                <a:lnTo>
                  <a:pt x="73280" y="86860"/>
                </a:lnTo>
                <a:lnTo>
                  <a:pt x="73290" y="86860"/>
                </a:lnTo>
                <a:lnTo>
                  <a:pt x="73290" y="86850"/>
                </a:lnTo>
                <a:lnTo>
                  <a:pt x="73300" y="86850"/>
                </a:lnTo>
                <a:lnTo>
                  <a:pt x="73300" y="86840"/>
                </a:lnTo>
                <a:lnTo>
                  <a:pt x="73310" y="86840"/>
                </a:lnTo>
                <a:lnTo>
                  <a:pt x="73320" y="86840"/>
                </a:lnTo>
                <a:lnTo>
                  <a:pt x="73330" y="86840"/>
                </a:lnTo>
                <a:lnTo>
                  <a:pt x="73330" y="86850"/>
                </a:lnTo>
                <a:lnTo>
                  <a:pt x="73340" y="86860"/>
                </a:lnTo>
                <a:lnTo>
                  <a:pt x="73340" y="86870"/>
                </a:lnTo>
                <a:lnTo>
                  <a:pt x="73350" y="86870"/>
                </a:lnTo>
                <a:lnTo>
                  <a:pt x="73350" y="86880"/>
                </a:lnTo>
                <a:lnTo>
                  <a:pt x="73340" y="86880"/>
                </a:lnTo>
                <a:lnTo>
                  <a:pt x="73340" y="86890"/>
                </a:lnTo>
                <a:lnTo>
                  <a:pt x="73340" y="86880"/>
                </a:lnTo>
                <a:lnTo>
                  <a:pt x="73330" y="86880"/>
                </a:lnTo>
                <a:lnTo>
                  <a:pt x="73320" y="86880"/>
                </a:lnTo>
                <a:lnTo>
                  <a:pt x="73310" y="86880"/>
                </a:lnTo>
                <a:lnTo>
                  <a:pt x="73310" y="86890"/>
                </a:lnTo>
                <a:lnTo>
                  <a:pt x="73320" y="86890"/>
                </a:lnTo>
                <a:lnTo>
                  <a:pt x="73320" y="86900"/>
                </a:lnTo>
                <a:lnTo>
                  <a:pt x="73330" y="86900"/>
                </a:lnTo>
                <a:lnTo>
                  <a:pt x="73330" y="86910"/>
                </a:lnTo>
                <a:lnTo>
                  <a:pt x="73330" y="86920"/>
                </a:lnTo>
                <a:lnTo>
                  <a:pt x="73320" y="86920"/>
                </a:lnTo>
                <a:lnTo>
                  <a:pt x="73320" y="86930"/>
                </a:lnTo>
                <a:lnTo>
                  <a:pt x="73320" y="86940"/>
                </a:lnTo>
                <a:lnTo>
                  <a:pt x="73330" y="86940"/>
                </a:lnTo>
                <a:lnTo>
                  <a:pt x="73340" y="86930"/>
                </a:lnTo>
                <a:lnTo>
                  <a:pt x="73350" y="86930"/>
                </a:lnTo>
                <a:lnTo>
                  <a:pt x="73350" y="86940"/>
                </a:lnTo>
                <a:lnTo>
                  <a:pt x="73340" y="86940"/>
                </a:lnTo>
                <a:lnTo>
                  <a:pt x="73340" y="86950"/>
                </a:lnTo>
                <a:lnTo>
                  <a:pt x="73340" y="86960"/>
                </a:lnTo>
                <a:lnTo>
                  <a:pt x="73340" y="86970"/>
                </a:lnTo>
                <a:lnTo>
                  <a:pt x="73350" y="86970"/>
                </a:lnTo>
                <a:lnTo>
                  <a:pt x="73350" y="86980"/>
                </a:lnTo>
                <a:lnTo>
                  <a:pt x="73360" y="86980"/>
                </a:lnTo>
                <a:lnTo>
                  <a:pt x="73360" y="86970"/>
                </a:lnTo>
                <a:lnTo>
                  <a:pt x="73370" y="86970"/>
                </a:lnTo>
                <a:lnTo>
                  <a:pt x="73380" y="86970"/>
                </a:lnTo>
                <a:lnTo>
                  <a:pt x="73390" y="86970"/>
                </a:lnTo>
                <a:lnTo>
                  <a:pt x="73380" y="86980"/>
                </a:lnTo>
                <a:lnTo>
                  <a:pt x="73380" y="86990"/>
                </a:lnTo>
                <a:lnTo>
                  <a:pt x="73380" y="87000"/>
                </a:lnTo>
                <a:lnTo>
                  <a:pt x="73370" y="87010"/>
                </a:lnTo>
                <a:lnTo>
                  <a:pt x="73370" y="87020"/>
                </a:lnTo>
                <a:lnTo>
                  <a:pt x="73380" y="87030"/>
                </a:lnTo>
                <a:lnTo>
                  <a:pt x="73380" y="87040"/>
                </a:lnTo>
                <a:lnTo>
                  <a:pt x="73380" y="87050"/>
                </a:lnTo>
                <a:lnTo>
                  <a:pt x="73390" y="87050"/>
                </a:lnTo>
                <a:lnTo>
                  <a:pt x="73400" y="87050"/>
                </a:lnTo>
                <a:lnTo>
                  <a:pt x="73410" y="87050"/>
                </a:lnTo>
                <a:lnTo>
                  <a:pt x="73420" y="87050"/>
                </a:lnTo>
                <a:lnTo>
                  <a:pt x="73420" y="87060"/>
                </a:lnTo>
                <a:lnTo>
                  <a:pt x="73430" y="87070"/>
                </a:lnTo>
                <a:lnTo>
                  <a:pt x="73430" y="87080"/>
                </a:lnTo>
                <a:lnTo>
                  <a:pt x="73430" y="87090"/>
                </a:lnTo>
                <a:lnTo>
                  <a:pt x="73440" y="87100"/>
                </a:lnTo>
                <a:lnTo>
                  <a:pt x="73440" y="87110"/>
                </a:lnTo>
                <a:lnTo>
                  <a:pt x="73450" y="87110"/>
                </a:lnTo>
                <a:lnTo>
                  <a:pt x="73450" y="87120"/>
                </a:lnTo>
                <a:lnTo>
                  <a:pt x="73460" y="87120"/>
                </a:lnTo>
                <a:lnTo>
                  <a:pt x="73460" y="87130"/>
                </a:lnTo>
                <a:lnTo>
                  <a:pt x="73460" y="87140"/>
                </a:lnTo>
                <a:lnTo>
                  <a:pt x="73460" y="87150"/>
                </a:lnTo>
                <a:lnTo>
                  <a:pt x="73470" y="87160"/>
                </a:lnTo>
                <a:lnTo>
                  <a:pt x="73470" y="87170"/>
                </a:lnTo>
                <a:lnTo>
                  <a:pt x="73460" y="87170"/>
                </a:lnTo>
                <a:lnTo>
                  <a:pt x="73450" y="87170"/>
                </a:lnTo>
                <a:lnTo>
                  <a:pt x="73450" y="87180"/>
                </a:lnTo>
                <a:lnTo>
                  <a:pt x="73450" y="87190"/>
                </a:lnTo>
                <a:lnTo>
                  <a:pt x="73460" y="87190"/>
                </a:lnTo>
                <a:lnTo>
                  <a:pt x="73460" y="87200"/>
                </a:lnTo>
                <a:lnTo>
                  <a:pt x="73470" y="87200"/>
                </a:lnTo>
                <a:lnTo>
                  <a:pt x="73470" y="87210"/>
                </a:lnTo>
                <a:lnTo>
                  <a:pt x="73480" y="87210"/>
                </a:lnTo>
                <a:lnTo>
                  <a:pt x="73480" y="87220"/>
                </a:lnTo>
                <a:lnTo>
                  <a:pt x="73490" y="87220"/>
                </a:lnTo>
                <a:lnTo>
                  <a:pt x="73500" y="87220"/>
                </a:lnTo>
                <a:lnTo>
                  <a:pt x="73510" y="87220"/>
                </a:lnTo>
                <a:lnTo>
                  <a:pt x="73520" y="87210"/>
                </a:lnTo>
                <a:lnTo>
                  <a:pt x="73520" y="87200"/>
                </a:lnTo>
                <a:lnTo>
                  <a:pt x="73530" y="87200"/>
                </a:lnTo>
                <a:lnTo>
                  <a:pt x="73540" y="87200"/>
                </a:lnTo>
                <a:lnTo>
                  <a:pt x="73550" y="87200"/>
                </a:lnTo>
                <a:lnTo>
                  <a:pt x="73560" y="87200"/>
                </a:lnTo>
                <a:lnTo>
                  <a:pt x="73570" y="87200"/>
                </a:lnTo>
                <a:lnTo>
                  <a:pt x="73580" y="87200"/>
                </a:lnTo>
                <a:lnTo>
                  <a:pt x="73580" y="87210"/>
                </a:lnTo>
                <a:lnTo>
                  <a:pt x="73590" y="87210"/>
                </a:lnTo>
                <a:lnTo>
                  <a:pt x="73600" y="87210"/>
                </a:lnTo>
                <a:lnTo>
                  <a:pt x="73600" y="87220"/>
                </a:lnTo>
                <a:lnTo>
                  <a:pt x="73610" y="87220"/>
                </a:lnTo>
                <a:lnTo>
                  <a:pt x="73620" y="87220"/>
                </a:lnTo>
                <a:lnTo>
                  <a:pt x="73620" y="87210"/>
                </a:lnTo>
                <a:lnTo>
                  <a:pt x="73630" y="87210"/>
                </a:lnTo>
                <a:lnTo>
                  <a:pt x="73630" y="87220"/>
                </a:lnTo>
                <a:lnTo>
                  <a:pt x="73640" y="87220"/>
                </a:lnTo>
                <a:lnTo>
                  <a:pt x="73640" y="87230"/>
                </a:lnTo>
                <a:lnTo>
                  <a:pt x="73640" y="87240"/>
                </a:lnTo>
                <a:lnTo>
                  <a:pt x="73640" y="87250"/>
                </a:lnTo>
                <a:lnTo>
                  <a:pt x="73650" y="87250"/>
                </a:lnTo>
                <a:lnTo>
                  <a:pt x="73650" y="87260"/>
                </a:lnTo>
                <a:lnTo>
                  <a:pt x="73660" y="87260"/>
                </a:lnTo>
                <a:lnTo>
                  <a:pt x="73660" y="87270"/>
                </a:lnTo>
                <a:lnTo>
                  <a:pt x="73670" y="87270"/>
                </a:lnTo>
                <a:lnTo>
                  <a:pt x="73670" y="87280"/>
                </a:lnTo>
                <a:lnTo>
                  <a:pt x="73670" y="87290"/>
                </a:lnTo>
                <a:lnTo>
                  <a:pt x="73680" y="87300"/>
                </a:lnTo>
                <a:lnTo>
                  <a:pt x="73690" y="87310"/>
                </a:lnTo>
                <a:lnTo>
                  <a:pt x="73700" y="87320"/>
                </a:lnTo>
                <a:lnTo>
                  <a:pt x="73710" y="87320"/>
                </a:lnTo>
                <a:lnTo>
                  <a:pt x="73720" y="87310"/>
                </a:lnTo>
                <a:lnTo>
                  <a:pt x="73730" y="87310"/>
                </a:lnTo>
                <a:lnTo>
                  <a:pt x="73730" y="87300"/>
                </a:lnTo>
                <a:lnTo>
                  <a:pt x="73740" y="87300"/>
                </a:lnTo>
                <a:lnTo>
                  <a:pt x="73740" y="87310"/>
                </a:lnTo>
                <a:lnTo>
                  <a:pt x="73750" y="87310"/>
                </a:lnTo>
                <a:lnTo>
                  <a:pt x="73740" y="87320"/>
                </a:lnTo>
                <a:lnTo>
                  <a:pt x="73740" y="87330"/>
                </a:lnTo>
                <a:lnTo>
                  <a:pt x="73740" y="87340"/>
                </a:lnTo>
                <a:lnTo>
                  <a:pt x="73750" y="87340"/>
                </a:lnTo>
                <a:lnTo>
                  <a:pt x="73750" y="87350"/>
                </a:lnTo>
                <a:lnTo>
                  <a:pt x="73760" y="87350"/>
                </a:lnTo>
                <a:lnTo>
                  <a:pt x="73770" y="87350"/>
                </a:lnTo>
                <a:lnTo>
                  <a:pt x="73780" y="87350"/>
                </a:lnTo>
                <a:lnTo>
                  <a:pt x="73790" y="87350"/>
                </a:lnTo>
                <a:lnTo>
                  <a:pt x="73800" y="87350"/>
                </a:lnTo>
                <a:lnTo>
                  <a:pt x="73800" y="87360"/>
                </a:lnTo>
                <a:lnTo>
                  <a:pt x="73810" y="87360"/>
                </a:lnTo>
                <a:lnTo>
                  <a:pt x="73820" y="87370"/>
                </a:lnTo>
                <a:lnTo>
                  <a:pt x="73830" y="87370"/>
                </a:lnTo>
                <a:lnTo>
                  <a:pt x="73840" y="87370"/>
                </a:lnTo>
                <a:lnTo>
                  <a:pt x="73850" y="87370"/>
                </a:lnTo>
                <a:lnTo>
                  <a:pt x="73860" y="87360"/>
                </a:lnTo>
                <a:lnTo>
                  <a:pt x="73870" y="87350"/>
                </a:lnTo>
                <a:lnTo>
                  <a:pt x="73870" y="87340"/>
                </a:lnTo>
                <a:lnTo>
                  <a:pt x="73880" y="87340"/>
                </a:lnTo>
                <a:lnTo>
                  <a:pt x="73890" y="87330"/>
                </a:lnTo>
                <a:lnTo>
                  <a:pt x="73890" y="87320"/>
                </a:lnTo>
                <a:lnTo>
                  <a:pt x="73900" y="87320"/>
                </a:lnTo>
                <a:lnTo>
                  <a:pt x="73900" y="87310"/>
                </a:lnTo>
                <a:lnTo>
                  <a:pt x="73900" y="87300"/>
                </a:lnTo>
                <a:lnTo>
                  <a:pt x="73910" y="87300"/>
                </a:lnTo>
                <a:lnTo>
                  <a:pt x="73920" y="87300"/>
                </a:lnTo>
                <a:lnTo>
                  <a:pt x="73920" y="87290"/>
                </a:lnTo>
                <a:lnTo>
                  <a:pt x="73920" y="87300"/>
                </a:lnTo>
                <a:lnTo>
                  <a:pt x="73930" y="87300"/>
                </a:lnTo>
                <a:lnTo>
                  <a:pt x="73940" y="87310"/>
                </a:lnTo>
                <a:lnTo>
                  <a:pt x="73950" y="87310"/>
                </a:lnTo>
                <a:lnTo>
                  <a:pt x="73960" y="87320"/>
                </a:lnTo>
                <a:lnTo>
                  <a:pt x="73970" y="87320"/>
                </a:lnTo>
                <a:lnTo>
                  <a:pt x="73980" y="87320"/>
                </a:lnTo>
                <a:lnTo>
                  <a:pt x="73980" y="87330"/>
                </a:lnTo>
                <a:lnTo>
                  <a:pt x="73980" y="87340"/>
                </a:lnTo>
                <a:lnTo>
                  <a:pt x="73980" y="87350"/>
                </a:lnTo>
                <a:lnTo>
                  <a:pt x="73980" y="87360"/>
                </a:lnTo>
                <a:lnTo>
                  <a:pt x="73980" y="87370"/>
                </a:lnTo>
                <a:lnTo>
                  <a:pt x="73990" y="87370"/>
                </a:lnTo>
                <a:lnTo>
                  <a:pt x="73990" y="87380"/>
                </a:lnTo>
                <a:lnTo>
                  <a:pt x="73980" y="87390"/>
                </a:lnTo>
                <a:lnTo>
                  <a:pt x="73980" y="87400"/>
                </a:lnTo>
                <a:lnTo>
                  <a:pt x="73970" y="87410"/>
                </a:lnTo>
                <a:lnTo>
                  <a:pt x="73970" y="87420"/>
                </a:lnTo>
                <a:lnTo>
                  <a:pt x="73970" y="87430"/>
                </a:lnTo>
                <a:lnTo>
                  <a:pt x="73970" y="87440"/>
                </a:lnTo>
                <a:lnTo>
                  <a:pt x="73960" y="87450"/>
                </a:lnTo>
                <a:lnTo>
                  <a:pt x="73950" y="87460"/>
                </a:lnTo>
                <a:lnTo>
                  <a:pt x="73950" y="87470"/>
                </a:lnTo>
                <a:lnTo>
                  <a:pt x="73940" y="87470"/>
                </a:lnTo>
                <a:lnTo>
                  <a:pt x="73940" y="87480"/>
                </a:lnTo>
                <a:lnTo>
                  <a:pt x="73940" y="87490"/>
                </a:lnTo>
                <a:lnTo>
                  <a:pt x="73940" y="87500"/>
                </a:lnTo>
                <a:lnTo>
                  <a:pt x="73940" y="87510"/>
                </a:lnTo>
                <a:lnTo>
                  <a:pt x="73950" y="87510"/>
                </a:lnTo>
                <a:lnTo>
                  <a:pt x="73960" y="87510"/>
                </a:lnTo>
                <a:lnTo>
                  <a:pt x="73960" y="87520"/>
                </a:lnTo>
                <a:lnTo>
                  <a:pt x="73970" y="87520"/>
                </a:lnTo>
                <a:lnTo>
                  <a:pt x="73980" y="87530"/>
                </a:lnTo>
                <a:lnTo>
                  <a:pt x="73980" y="87540"/>
                </a:lnTo>
                <a:lnTo>
                  <a:pt x="73990" y="87540"/>
                </a:lnTo>
                <a:lnTo>
                  <a:pt x="73990" y="87550"/>
                </a:lnTo>
                <a:lnTo>
                  <a:pt x="74000" y="87550"/>
                </a:lnTo>
                <a:lnTo>
                  <a:pt x="74010" y="87560"/>
                </a:lnTo>
                <a:lnTo>
                  <a:pt x="74020" y="87560"/>
                </a:lnTo>
                <a:lnTo>
                  <a:pt x="74020" y="87570"/>
                </a:lnTo>
                <a:lnTo>
                  <a:pt x="74030" y="87570"/>
                </a:lnTo>
                <a:lnTo>
                  <a:pt x="74030" y="87580"/>
                </a:lnTo>
                <a:lnTo>
                  <a:pt x="74030" y="87590"/>
                </a:lnTo>
                <a:lnTo>
                  <a:pt x="74020" y="87600"/>
                </a:lnTo>
                <a:lnTo>
                  <a:pt x="74020" y="87610"/>
                </a:lnTo>
                <a:lnTo>
                  <a:pt x="74020" y="87620"/>
                </a:lnTo>
                <a:lnTo>
                  <a:pt x="74020" y="87630"/>
                </a:lnTo>
                <a:lnTo>
                  <a:pt x="74020" y="87640"/>
                </a:lnTo>
                <a:lnTo>
                  <a:pt x="74030" y="87640"/>
                </a:lnTo>
                <a:lnTo>
                  <a:pt x="74030" y="87650"/>
                </a:lnTo>
                <a:lnTo>
                  <a:pt x="74040" y="87640"/>
                </a:lnTo>
                <a:lnTo>
                  <a:pt x="74050" y="87640"/>
                </a:lnTo>
                <a:lnTo>
                  <a:pt x="74050" y="87630"/>
                </a:lnTo>
                <a:lnTo>
                  <a:pt x="74060" y="87630"/>
                </a:lnTo>
                <a:lnTo>
                  <a:pt x="74070" y="87630"/>
                </a:lnTo>
                <a:lnTo>
                  <a:pt x="74080" y="87630"/>
                </a:lnTo>
                <a:lnTo>
                  <a:pt x="74090" y="87640"/>
                </a:lnTo>
                <a:lnTo>
                  <a:pt x="74090" y="87650"/>
                </a:lnTo>
                <a:lnTo>
                  <a:pt x="74100" y="87650"/>
                </a:lnTo>
                <a:lnTo>
                  <a:pt x="74100" y="87660"/>
                </a:lnTo>
                <a:lnTo>
                  <a:pt x="74110" y="87660"/>
                </a:lnTo>
                <a:lnTo>
                  <a:pt x="74110" y="87670"/>
                </a:lnTo>
                <a:lnTo>
                  <a:pt x="74110" y="87680"/>
                </a:lnTo>
                <a:lnTo>
                  <a:pt x="74110" y="87690"/>
                </a:lnTo>
                <a:lnTo>
                  <a:pt x="74110" y="87700"/>
                </a:lnTo>
                <a:lnTo>
                  <a:pt x="74110" y="87710"/>
                </a:lnTo>
                <a:lnTo>
                  <a:pt x="74120" y="87720"/>
                </a:lnTo>
                <a:lnTo>
                  <a:pt x="74120" y="87730"/>
                </a:lnTo>
                <a:lnTo>
                  <a:pt x="74130" y="87740"/>
                </a:lnTo>
                <a:lnTo>
                  <a:pt x="74140" y="87740"/>
                </a:lnTo>
                <a:lnTo>
                  <a:pt x="74150" y="87740"/>
                </a:lnTo>
                <a:lnTo>
                  <a:pt x="74160" y="87740"/>
                </a:lnTo>
                <a:lnTo>
                  <a:pt x="74160" y="87750"/>
                </a:lnTo>
                <a:lnTo>
                  <a:pt x="74170" y="87750"/>
                </a:lnTo>
                <a:lnTo>
                  <a:pt x="74170" y="87760"/>
                </a:lnTo>
                <a:lnTo>
                  <a:pt x="74180" y="87770"/>
                </a:lnTo>
                <a:lnTo>
                  <a:pt x="74180" y="87790"/>
                </a:lnTo>
                <a:lnTo>
                  <a:pt x="74180" y="87800"/>
                </a:lnTo>
                <a:lnTo>
                  <a:pt x="74180" y="87810"/>
                </a:lnTo>
                <a:lnTo>
                  <a:pt x="74190" y="87810"/>
                </a:lnTo>
                <a:lnTo>
                  <a:pt x="74190" y="87820"/>
                </a:lnTo>
                <a:lnTo>
                  <a:pt x="74200" y="87820"/>
                </a:lnTo>
                <a:lnTo>
                  <a:pt x="74200" y="87830"/>
                </a:lnTo>
                <a:lnTo>
                  <a:pt x="74200" y="87840"/>
                </a:lnTo>
                <a:lnTo>
                  <a:pt x="74200" y="87850"/>
                </a:lnTo>
                <a:lnTo>
                  <a:pt x="74200" y="87870"/>
                </a:lnTo>
                <a:lnTo>
                  <a:pt x="74200" y="87880"/>
                </a:lnTo>
                <a:lnTo>
                  <a:pt x="74200" y="87890"/>
                </a:lnTo>
                <a:lnTo>
                  <a:pt x="74190" y="87900"/>
                </a:lnTo>
                <a:lnTo>
                  <a:pt x="74190" y="87910"/>
                </a:lnTo>
                <a:lnTo>
                  <a:pt x="74180" y="87920"/>
                </a:lnTo>
                <a:lnTo>
                  <a:pt x="74180" y="87930"/>
                </a:lnTo>
                <a:lnTo>
                  <a:pt x="74170" y="87940"/>
                </a:lnTo>
                <a:lnTo>
                  <a:pt x="74160" y="87950"/>
                </a:lnTo>
                <a:lnTo>
                  <a:pt x="74150" y="87950"/>
                </a:lnTo>
                <a:lnTo>
                  <a:pt x="74140" y="87960"/>
                </a:lnTo>
                <a:lnTo>
                  <a:pt x="74130" y="87960"/>
                </a:lnTo>
                <a:lnTo>
                  <a:pt x="74130" y="87970"/>
                </a:lnTo>
                <a:lnTo>
                  <a:pt x="74130" y="87980"/>
                </a:lnTo>
                <a:lnTo>
                  <a:pt x="74140" y="87980"/>
                </a:lnTo>
                <a:lnTo>
                  <a:pt x="74150" y="87980"/>
                </a:lnTo>
                <a:lnTo>
                  <a:pt x="74160" y="87980"/>
                </a:lnTo>
                <a:lnTo>
                  <a:pt x="74160" y="87990"/>
                </a:lnTo>
                <a:lnTo>
                  <a:pt x="74170" y="87990"/>
                </a:lnTo>
                <a:lnTo>
                  <a:pt x="74180" y="87990"/>
                </a:lnTo>
                <a:lnTo>
                  <a:pt x="74180" y="88000"/>
                </a:lnTo>
                <a:lnTo>
                  <a:pt x="74180" y="88010"/>
                </a:lnTo>
                <a:lnTo>
                  <a:pt x="74180" y="88020"/>
                </a:lnTo>
                <a:lnTo>
                  <a:pt x="74170" y="88030"/>
                </a:lnTo>
                <a:lnTo>
                  <a:pt x="74170" y="88040"/>
                </a:lnTo>
                <a:lnTo>
                  <a:pt x="74170" y="88050"/>
                </a:lnTo>
                <a:lnTo>
                  <a:pt x="74160" y="88070"/>
                </a:lnTo>
                <a:lnTo>
                  <a:pt x="74160" y="88090"/>
                </a:lnTo>
                <a:lnTo>
                  <a:pt x="74160" y="88100"/>
                </a:lnTo>
                <a:lnTo>
                  <a:pt x="74160" y="88110"/>
                </a:lnTo>
                <a:lnTo>
                  <a:pt x="74160" y="88120"/>
                </a:lnTo>
                <a:lnTo>
                  <a:pt x="74170" y="88120"/>
                </a:lnTo>
                <a:lnTo>
                  <a:pt x="74170" y="88130"/>
                </a:lnTo>
                <a:lnTo>
                  <a:pt x="74170" y="88140"/>
                </a:lnTo>
                <a:lnTo>
                  <a:pt x="74170" y="88160"/>
                </a:lnTo>
                <a:lnTo>
                  <a:pt x="74160" y="88170"/>
                </a:lnTo>
                <a:lnTo>
                  <a:pt x="74160" y="88180"/>
                </a:lnTo>
                <a:lnTo>
                  <a:pt x="74160" y="88190"/>
                </a:lnTo>
                <a:lnTo>
                  <a:pt x="74160" y="88200"/>
                </a:lnTo>
                <a:lnTo>
                  <a:pt x="74160" y="88210"/>
                </a:lnTo>
                <a:lnTo>
                  <a:pt x="74170" y="88220"/>
                </a:lnTo>
                <a:lnTo>
                  <a:pt x="74170" y="88230"/>
                </a:lnTo>
                <a:lnTo>
                  <a:pt x="74180" y="88240"/>
                </a:lnTo>
                <a:lnTo>
                  <a:pt x="74190" y="88250"/>
                </a:lnTo>
                <a:lnTo>
                  <a:pt x="74200" y="88260"/>
                </a:lnTo>
                <a:lnTo>
                  <a:pt x="74200" y="88270"/>
                </a:lnTo>
                <a:lnTo>
                  <a:pt x="74200" y="88280"/>
                </a:lnTo>
                <a:lnTo>
                  <a:pt x="74200" y="88290"/>
                </a:lnTo>
                <a:lnTo>
                  <a:pt x="74200" y="88300"/>
                </a:lnTo>
                <a:lnTo>
                  <a:pt x="74200" y="88310"/>
                </a:lnTo>
                <a:lnTo>
                  <a:pt x="74190" y="88310"/>
                </a:lnTo>
                <a:lnTo>
                  <a:pt x="74190" y="88320"/>
                </a:lnTo>
                <a:lnTo>
                  <a:pt x="74190" y="88330"/>
                </a:lnTo>
                <a:lnTo>
                  <a:pt x="74180" y="88340"/>
                </a:lnTo>
                <a:lnTo>
                  <a:pt x="74180" y="88350"/>
                </a:lnTo>
                <a:lnTo>
                  <a:pt x="74190" y="88350"/>
                </a:lnTo>
                <a:lnTo>
                  <a:pt x="74200" y="88350"/>
                </a:lnTo>
                <a:lnTo>
                  <a:pt x="74210" y="88350"/>
                </a:lnTo>
                <a:lnTo>
                  <a:pt x="74220" y="88350"/>
                </a:lnTo>
                <a:lnTo>
                  <a:pt x="74230" y="88350"/>
                </a:lnTo>
                <a:lnTo>
                  <a:pt x="74240" y="88350"/>
                </a:lnTo>
                <a:lnTo>
                  <a:pt x="74250" y="88360"/>
                </a:lnTo>
                <a:lnTo>
                  <a:pt x="74260" y="88360"/>
                </a:lnTo>
                <a:lnTo>
                  <a:pt x="74270" y="88360"/>
                </a:lnTo>
                <a:lnTo>
                  <a:pt x="74270" y="88370"/>
                </a:lnTo>
                <a:lnTo>
                  <a:pt x="74280" y="88380"/>
                </a:lnTo>
                <a:lnTo>
                  <a:pt x="74290" y="88390"/>
                </a:lnTo>
                <a:lnTo>
                  <a:pt x="74290" y="88400"/>
                </a:lnTo>
                <a:lnTo>
                  <a:pt x="74300" y="88410"/>
                </a:lnTo>
                <a:lnTo>
                  <a:pt x="74300" y="88420"/>
                </a:lnTo>
                <a:lnTo>
                  <a:pt x="74300" y="88430"/>
                </a:lnTo>
                <a:lnTo>
                  <a:pt x="74310" y="88430"/>
                </a:lnTo>
                <a:lnTo>
                  <a:pt x="74320" y="88440"/>
                </a:lnTo>
                <a:lnTo>
                  <a:pt x="74330" y="88440"/>
                </a:lnTo>
                <a:lnTo>
                  <a:pt x="74330" y="88450"/>
                </a:lnTo>
                <a:lnTo>
                  <a:pt x="74340" y="88460"/>
                </a:lnTo>
                <a:lnTo>
                  <a:pt x="74340" y="88470"/>
                </a:lnTo>
                <a:lnTo>
                  <a:pt x="74350" y="88470"/>
                </a:lnTo>
                <a:lnTo>
                  <a:pt x="74350" y="88480"/>
                </a:lnTo>
                <a:lnTo>
                  <a:pt x="74360" y="88490"/>
                </a:lnTo>
                <a:lnTo>
                  <a:pt x="74360" y="88500"/>
                </a:lnTo>
                <a:lnTo>
                  <a:pt x="74370" y="88510"/>
                </a:lnTo>
                <a:lnTo>
                  <a:pt x="74380" y="88530"/>
                </a:lnTo>
                <a:lnTo>
                  <a:pt x="74390" y="88530"/>
                </a:lnTo>
                <a:lnTo>
                  <a:pt x="74400" y="88540"/>
                </a:lnTo>
                <a:lnTo>
                  <a:pt x="74410" y="88550"/>
                </a:lnTo>
                <a:lnTo>
                  <a:pt x="74410" y="88560"/>
                </a:lnTo>
                <a:lnTo>
                  <a:pt x="74430" y="88570"/>
                </a:lnTo>
                <a:lnTo>
                  <a:pt x="74440" y="88570"/>
                </a:lnTo>
                <a:lnTo>
                  <a:pt x="74450" y="88590"/>
                </a:lnTo>
                <a:lnTo>
                  <a:pt x="74460" y="88590"/>
                </a:lnTo>
                <a:lnTo>
                  <a:pt x="74480" y="88610"/>
                </a:lnTo>
                <a:lnTo>
                  <a:pt x="74490" y="88610"/>
                </a:lnTo>
                <a:lnTo>
                  <a:pt x="74500" y="88610"/>
                </a:lnTo>
                <a:lnTo>
                  <a:pt x="74510" y="88610"/>
                </a:lnTo>
                <a:lnTo>
                  <a:pt x="74520" y="88620"/>
                </a:lnTo>
                <a:lnTo>
                  <a:pt x="74530" y="88620"/>
                </a:lnTo>
                <a:lnTo>
                  <a:pt x="74530" y="88630"/>
                </a:lnTo>
                <a:lnTo>
                  <a:pt x="74530" y="88640"/>
                </a:lnTo>
                <a:lnTo>
                  <a:pt x="74540" y="88640"/>
                </a:lnTo>
                <a:lnTo>
                  <a:pt x="74540" y="88650"/>
                </a:lnTo>
                <a:lnTo>
                  <a:pt x="74540" y="88660"/>
                </a:lnTo>
                <a:lnTo>
                  <a:pt x="74540" y="88670"/>
                </a:lnTo>
                <a:lnTo>
                  <a:pt x="74550" y="88670"/>
                </a:lnTo>
                <a:lnTo>
                  <a:pt x="74570" y="88680"/>
                </a:lnTo>
                <a:lnTo>
                  <a:pt x="74580" y="88690"/>
                </a:lnTo>
                <a:lnTo>
                  <a:pt x="74580" y="88700"/>
                </a:lnTo>
                <a:lnTo>
                  <a:pt x="74580" y="88710"/>
                </a:lnTo>
                <a:lnTo>
                  <a:pt x="74570" y="88720"/>
                </a:lnTo>
                <a:lnTo>
                  <a:pt x="74570" y="88730"/>
                </a:lnTo>
                <a:lnTo>
                  <a:pt x="74570" y="88740"/>
                </a:lnTo>
                <a:lnTo>
                  <a:pt x="74580" y="88740"/>
                </a:lnTo>
                <a:lnTo>
                  <a:pt x="74590" y="88750"/>
                </a:lnTo>
                <a:lnTo>
                  <a:pt x="74590" y="88740"/>
                </a:lnTo>
                <a:lnTo>
                  <a:pt x="74590" y="88730"/>
                </a:lnTo>
                <a:lnTo>
                  <a:pt x="74590" y="88720"/>
                </a:lnTo>
                <a:lnTo>
                  <a:pt x="74600" y="88720"/>
                </a:lnTo>
                <a:lnTo>
                  <a:pt x="74600" y="88710"/>
                </a:lnTo>
                <a:lnTo>
                  <a:pt x="74610" y="88710"/>
                </a:lnTo>
                <a:lnTo>
                  <a:pt x="74620" y="88710"/>
                </a:lnTo>
                <a:lnTo>
                  <a:pt x="74630" y="88720"/>
                </a:lnTo>
                <a:lnTo>
                  <a:pt x="74640" y="88720"/>
                </a:lnTo>
                <a:lnTo>
                  <a:pt x="74640" y="88730"/>
                </a:lnTo>
                <a:lnTo>
                  <a:pt x="74650" y="88730"/>
                </a:lnTo>
                <a:lnTo>
                  <a:pt x="74650" y="88740"/>
                </a:lnTo>
                <a:lnTo>
                  <a:pt x="74660" y="88750"/>
                </a:lnTo>
                <a:lnTo>
                  <a:pt x="74660" y="88760"/>
                </a:lnTo>
                <a:lnTo>
                  <a:pt x="74650" y="88770"/>
                </a:lnTo>
                <a:lnTo>
                  <a:pt x="74650" y="88780"/>
                </a:lnTo>
                <a:lnTo>
                  <a:pt x="74640" y="88780"/>
                </a:lnTo>
                <a:lnTo>
                  <a:pt x="74640" y="88790"/>
                </a:lnTo>
                <a:lnTo>
                  <a:pt x="74630" y="88790"/>
                </a:lnTo>
                <a:lnTo>
                  <a:pt x="74620" y="88800"/>
                </a:lnTo>
                <a:lnTo>
                  <a:pt x="74620" y="88810"/>
                </a:lnTo>
                <a:lnTo>
                  <a:pt x="74620" y="88830"/>
                </a:lnTo>
                <a:lnTo>
                  <a:pt x="74620" y="88840"/>
                </a:lnTo>
                <a:lnTo>
                  <a:pt x="74620" y="88860"/>
                </a:lnTo>
                <a:lnTo>
                  <a:pt x="74620" y="88870"/>
                </a:lnTo>
                <a:lnTo>
                  <a:pt x="74620" y="88890"/>
                </a:lnTo>
                <a:lnTo>
                  <a:pt x="74630" y="88900"/>
                </a:lnTo>
                <a:lnTo>
                  <a:pt x="74630" y="88910"/>
                </a:lnTo>
                <a:lnTo>
                  <a:pt x="74640" y="88910"/>
                </a:lnTo>
                <a:lnTo>
                  <a:pt x="74640" y="88920"/>
                </a:lnTo>
                <a:lnTo>
                  <a:pt x="74660" y="88930"/>
                </a:lnTo>
                <a:lnTo>
                  <a:pt x="74660" y="88940"/>
                </a:lnTo>
                <a:lnTo>
                  <a:pt x="74670" y="88950"/>
                </a:lnTo>
                <a:lnTo>
                  <a:pt x="74670" y="88960"/>
                </a:lnTo>
                <a:lnTo>
                  <a:pt x="74670" y="88970"/>
                </a:lnTo>
                <a:lnTo>
                  <a:pt x="74680" y="88980"/>
                </a:lnTo>
                <a:lnTo>
                  <a:pt x="74670" y="88990"/>
                </a:lnTo>
                <a:lnTo>
                  <a:pt x="74670" y="89000"/>
                </a:lnTo>
                <a:lnTo>
                  <a:pt x="74670" y="89010"/>
                </a:lnTo>
                <a:lnTo>
                  <a:pt x="74670" y="89020"/>
                </a:lnTo>
                <a:lnTo>
                  <a:pt x="74670" y="89030"/>
                </a:lnTo>
                <a:lnTo>
                  <a:pt x="74680" y="89050"/>
                </a:lnTo>
                <a:lnTo>
                  <a:pt x="74690" y="89060"/>
                </a:lnTo>
                <a:lnTo>
                  <a:pt x="74690" y="89070"/>
                </a:lnTo>
                <a:lnTo>
                  <a:pt x="74700" y="89070"/>
                </a:lnTo>
                <a:lnTo>
                  <a:pt x="74710" y="89070"/>
                </a:lnTo>
                <a:lnTo>
                  <a:pt x="74730" y="89070"/>
                </a:lnTo>
                <a:lnTo>
                  <a:pt x="74740" y="89070"/>
                </a:lnTo>
                <a:lnTo>
                  <a:pt x="74750" y="89070"/>
                </a:lnTo>
                <a:lnTo>
                  <a:pt x="74760" y="89070"/>
                </a:lnTo>
                <a:lnTo>
                  <a:pt x="74760" y="89080"/>
                </a:lnTo>
                <a:lnTo>
                  <a:pt x="74770" y="89080"/>
                </a:lnTo>
                <a:lnTo>
                  <a:pt x="74770" y="89090"/>
                </a:lnTo>
                <a:lnTo>
                  <a:pt x="74770" y="89100"/>
                </a:lnTo>
                <a:lnTo>
                  <a:pt x="74770" y="89110"/>
                </a:lnTo>
                <a:lnTo>
                  <a:pt x="74770" y="89120"/>
                </a:lnTo>
                <a:lnTo>
                  <a:pt x="74770" y="89130"/>
                </a:lnTo>
                <a:lnTo>
                  <a:pt x="74770" y="89140"/>
                </a:lnTo>
                <a:lnTo>
                  <a:pt x="74770" y="89150"/>
                </a:lnTo>
                <a:lnTo>
                  <a:pt x="74780" y="89160"/>
                </a:lnTo>
                <a:lnTo>
                  <a:pt x="74790" y="89160"/>
                </a:lnTo>
                <a:lnTo>
                  <a:pt x="74800" y="89160"/>
                </a:lnTo>
                <a:lnTo>
                  <a:pt x="74810" y="89160"/>
                </a:lnTo>
                <a:lnTo>
                  <a:pt x="74820" y="89160"/>
                </a:lnTo>
                <a:lnTo>
                  <a:pt x="74830" y="89160"/>
                </a:lnTo>
                <a:lnTo>
                  <a:pt x="74840" y="89160"/>
                </a:lnTo>
                <a:lnTo>
                  <a:pt x="74850" y="89150"/>
                </a:lnTo>
                <a:lnTo>
                  <a:pt x="74860" y="89150"/>
                </a:lnTo>
                <a:lnTo>
                  <a:pt x="74870" y="89150"/>
                </a:lnTo>
                <a:lnTo>
                  <a:pt x="74880" y="89140"/>
                </a:lnTo>
                <a:lnTo>
                  <a:pt x="74890" y="89150"/>
                </a:lnTo>
                <a:lnTo>
                  <a:pt x="74900" y="89160"/>
                </a:lnTo>
                <a:lnTo>
                  <a:pt x="74910" y="89170"/>
                </a:lnTo>
                <a:lnTo>
                  <a:pt x="74920" y="89180"/>
                </a:lnTo>
                <a:lnTo>
                  <a:pt x="74920" y="89190"/>
                </a:lnTo>
                <a:lnTo>
                  <a:pt x="74920" y="89210"/>
                </a:lnTo>
                <a:lnTo>
                  <a:pt x="74920" y="89230"/>
                </a:lnTo>
                <a:lnTo>
                  <a:pt x="74920" y="89240"/>
                </a:lnTo>
                <a:lnTo>
                  <a:pt x="74910" y="89260"/>
                </a:lnTo>
                <a:lnTo>
                  <a:pt x="74910" y="89270"/>
                </a:lnTo>
                <a:lnTo>
                  <a:pt x="74910" y="89280"/>
                </a:lnTo>
                <a:lnTo>
                  <a:pt x="74910" y="89290"/>
                </a:lnTo>
                <a:lnTo>
                  <a:pt x="74900" y="89290"/>
                </a:lnTo>
                <a:lnTo>
                  <a:pt x="74900" y="89300"/>
                </a:lnTo>
                <a:lnTo>
                  <a:pt x="74900" y="89310"/>
                </a:lnTo>
                <a:lnTo>
                  <a:pt x="74890" y="89310"/>
                </a:lnTo>
                <a:lnTo>
                  <a:pt x="74880" y="89310"/>
                </a:lnTo>
                <a:lnTo>
                  <a:pt x="74870" y="89310"/>
                </a:lnTo>
                <a:lnTo>
                  <a:pt x="74860" y="89310"/>
                </a:lnTo>
                <a:lnTo>
                  <a:pt x="74850" y="89300"/>
                </a:lnTo>
                <a:lnTo>
                  <a:pt x="74840" y="89300"/>
                </a:lnTo>
                <a:lnTo>
                  <a:pt x="74830" y="89290"/>
                </a:lnTo>
                <a:lnTo>
                  <a:pt x="74820" y="89290"/>
                </a:lnTo>
                <a:lnTo>
                  <a:pt x="74810" y="89280"/>
                </a:lnTo>
                <a:lnTo>
                  <a:pt x="74800" y="89280"/>
                </a:lnTo>
                <a:lnTo>
                  <a:pt x="74780" y="89270"/>
                </a:lnTo>
                <a:lnTo>
                  <a:pt x="74770" y="89270"/>
                </a:lnTo>
                <a:lnTo>
                  <a:pt x="74760" y="89270"/>
                </a:lnTo>
                <a:lnTo>
                  <a:pt x="74750" y="89260"/>
                </a:lnTo>
                <a:lnTo>
                  <a:pt x="74740" y="89260"/>
                </a:lnTo>
                <a:lnTo>
                  <a:pt x="74730" y="89270"/>
                </a:lnTo>
                <a:lnTo>
                  <a:pt x="74720" y="89270"/>
                </a:lnTo>
                <a:lnTo>
                  <a:pt x="74710" y="89280"/>
                </a:lnTo>
                <a:lnTo>
                  <a:pt x="74710" y="89290"/>
                </a:lnTo>
                <a:lnTo>
                  <a:pt x="74710" y="89310"/>
                </a:lnTo>
                <a:lnTo>
                  <a:pt x="74710" y="89320"/>
                </a:lnTo>
                <a:lnTo>
                  <a:pt x="74710" y="89330"/>
                </a:lnTo>
                <a:lnTo>
                  <a:pt x="74710" y="89340"/>
                </a:lnTo>
                <a:lnTo>
                  <a:pt x="74710" y="89350"/>
                </a:lnTo>
                <a:lnTo>
                  <a:pt x="74710" y="89360"/>
                </a:lnTo>
                <a:lnTo>
                  <a:pt x="74720" y="89380"/>
                </a:lnTo>
                <a:lnTo>
                  <a:pt x="74720" y="89390"/>
                </a:lnTo>
                <a:lnTo>
                  <a:pt x="74720" y="89400"/>
                </a:lnTo>
                <a:lnTo>
                  <a:pt x="74720" y="89410"/>
                </a:lnTo>
                <a:lnTo>
                  <a:pt x="74720" y="89420"/>
                </a:lnTo>
                <a:lnTo>
                  <a:pt x="74720" y="89430"/>
                </a:lnTo>
                <a:lnTo>
                  <a:pt x="74720" y="89440"/>
                </a:lnTo>
                <a:lnTo>
                  <a:pt x="74720" y="89450"/>
                </a:lnTo>
                <a:lnTo>
                  <a:pt x="74710" y="89460"/>
                </a:lnTo>
                <a:lnTo>
                  <a:pt x="74710" y="89470"/>
                </a:lnTo>
                <a:lnTo>
                  <a:pt x="74710" y="89490"/>
                </a:lnTo>
                <a:lnTo>
                  <a:pt x="74700" y="89500"/>
                </a:lnTo>
                <a:lnTo>
                  <a:pt x="74700" y="89510"/>
                </a:lnTo>
                <a:lnTo>
                  <a:pt x="74700" y="89520"/>
                </a:lnTo>
                <a:lnTo>
                  <a:pt x="74700" y="89530"/>
                </a:lnTo>
                <a:lnTo>
                  <a:pt x="74710" y="89540"/>
                </a:lnTo>
                <a:lnTo>
                  <a:pt x="74720" y="89550"/>
                </a:lnTo>
                <a:lnTo>
                  <a:pt x="74730" y="89550"/>
                </a:lnTo>
                <a:lnTo>
                  <a:pt x="74740" y="89550"/>
                </a:lnTo>
                <a:lnTo>
                  <a:pt x="74750" y="89550"/>
                </a:lnTo>
                <a:lnTo>
                  <a:pt x="74760" y="89550"/>
                </a:lnTo>
                <a:lnTo>
                  <a:pt x="74770" y="89540"/>
                </a:lnTo>
                <a:lnTo>
                  <a:pt x="74780" y="89540"/>
                </a:lnTo>
                <a:lnTo>
                  <a:pt x="74790" y="89530"/>
                </a:lnTo>
                <a:lnTo>
                  <a:pt x="74800" y="89530"/>
                </a:lnTo>
                <a:lnTo>
                  <a:pt x="74810" y="89520"/>
                </a:lnTo>
                <a:lnTo>
                  <a:pt x="74820" y="89510"/>
                </a:lnTo>
                <a:lnTo>
                  <a:pt x="74830" y="89500"/>
                </a:lnTo>
                <a:lnTo>
                  <a:pt x="74840" y="89500"/>
                </a:lnTo>
                <a:lnTo>
                  <a:pt x="74850" y="89490"/>
                </a:lnTo>
                <a:lnTo>
                  <a:pt x="74860" y="89490"/>
                </a:lnTo>
                <a:lnTo>
                  <a:pt x="74870" y="89480"/>
                </a:lnTo>
                <a:lnTo>
                  <a:pt x="74880" y="89480"/>
                </a:lnTo>
                <a:lnTo>
                  <a:pt x="74890" y="89480"/>
                </a:lnTo>
                <a:lnTo>
                  <a:pt x="74900" y="89480"/>
                </a:lnTo>
                <a:lnTo>
                  <a:pt x="74910" y="89490"/>
                </a:lnTo>
                <a:lnTo>
                  <a:pt x="74920" y="89490"/>
                </a:lnTo>
                <a:lnTo>
                  <a:pt x="74930" y="89490"/>
                </a:lnTo>
                <a:lnTo>
                  <a:pt x="74940" y="89500"/>
                </a:lnTo>
                <a:lnTo>
                  <a:pt x="74950" y="89510"/>
                </a:lnTo>
                <a:lnTo>
                  <a:pt x="74960" y="89520"/>
                </a:lnTo>
                <a:lnTo>
                  <a:pt x="74960" y="89530"/>
                </a:lnTo>
                <a:lnTo>
                  <a:pt x="74970" y="89530"/>
                </a:lnTo>
                <a:lnTo>
                  <a:pt x="74970" y="89540"/>
                </a:lnTo>
                <a:lnTo>
                  <a:pt x="74980" y="89550"/>
                </a:lnTo>
                <a:lnTo>
                  <a:pt x="74980" y="89570"/>
                </a:lnTo>
                <a:lnTo>
                  <a:pt x="74990" y="89580"/>
                </a:lnTo>
                <a:lnTo>
                  <a:pt x="74990" y="89590"/>
                </a:lnTo>
                <a:lnTo>
                  <a:pt x="74990" y="89600"/>
                </a:lnTo>
                <a:lnTo>
                  <a:pt x="74990" y="89610"/>
                </a:lnTo>
                <a:lnTo>
                  <a:pt x="74990" y="89620"/>
                </a:lnTo>
                <a:lnTo>
                  <a:pt x="74980" y="89630"/>
                </a:lnTo>
                <a:lnTo>
                  <a:pt x="74980" y="89640"/>
                </a:lnTo>
                <a:lnTo>
                  <a:pt x="74970" y="89640"/>
                </a:lnTo>
                <a:lnTo>
                  <a:pt x="74970" y="89650"/>
                </a:lnTo>
                <a:lnTo>
                  <a:pt x="74950" y="89660"/>
                </a:lnTo>
                <a:lnTo>
                  <a:pt x="74940" y="89660"/>
                </a:lnTo>
                <a:lnTo>
                  <a:pt x="74930" y="89670"/>
                </a:lnTo>
                <a:lnTo>
                  <a:pt x="74920" y="89670"/>
                </a:lnTo>
                <a:lnTo>
                  <a:pt x="74900" y="89680"/>
                </a:lnTo>
                <a:lnTo>
                  <a:pt x="74890" y="89690"/>
                </a:lnTo>
                <a:lnTo>
                  <a:pt x="74880" y="89690"/>
                </a:lnTo>
                <a:lnTo>
                  <a:pt x="74870" y="89700"/>
                </a:lnTo>
                <a:lnTo>
                  <a:pt x="74850" y="89700"/>
                </a:lnTo>
                <a:lnTo>
                  <a:pt x="74830" y="89700"/>
                </a:lnTo>
                <a:lnTo>
                  <a:pt x="74810" y="89700"/>
                </a:lnTo>
                <a:lnTo>
                  <a:pt x="74800" y="89700"/>
                </a:lnTo>
                <a:lnTo>
                  <a:pt x="74790" y="89700"/>
                </a:lnTo>
                <a:lnTo>
                  <a:pt x="74770" y="89700"/>
                </a:lnTo>
                <a:lnTo>
                  <a:pt x="74740" y="89700"/>
                </a:lnTo>
                <a:lnTo>
                  <a:pt x="74730" y="89700"/>
                </a:lnTo>
                <a:lnTo>
                  <a:pt x="74720" y="89710"/>
                </a:lnTo>
                <a:lnTo>
                  <a:pt x="74710" y="89710"/>
                </a:lnTo>
                <a:lnTo>
                  <a:pt x="74700" y="89720"/>
                </a:lnTo>
                <a:lnTo>
                  <a:pt x="74690" y="89720"/>
                </a:lnTo>
                <a:lnTo>
                  <a:pt x="74670" y="89730"/>
                </a:lnTo>
                <a:lnTo>
                  <a:pt x="74650" y="89740"/>
                </a:lnTo>
                <a:lnTo>
                  <a:pt x="74630" y="89750"/>
                </a:lnTo>
                <a:lnTo>
                  <a:pt x="74630" y="89760"/>
                </a:lnTo>
                <a:lnTo>
                  <a:pt x="74620" y="89760"/>
                </a:lnTo>
                <a:lnTo>
                  <a:pt x="74620" y="89770"/>
                </a:lnTo>
                <a:lnTo>
                  <a:pt x="74620" y="89780"/>
                </a:lnTo>
                <a:lnTo>
                  <a:pt x="74620" y="89790"/>
                </a:lnTo>
                <a:lnTo>
                  <a:pt x="74630" y="89810"/>
                </a:lnTo>
                <a:lnTo>
                  <a:pt x="74640" y="89820"/>
                </a:lnTo>
                <a:lnTo>
                  <a:pt x="74640" y="89830"/>
                </a:lnTo>
                <a:lnTo>
                  <a:pt x="74650" y="89830"/>
                </a:lnTo>
                <a:lnTo>
                  <a:pt x="74650" y="89840"/>
                </a:lnTo>
                <a:lnTo>
                  <a:pt x="74660" y="89840"/>
                </a:lnTo>
                <a:lnTo>
                  <a:pt x="74670" y="89850"/>
                </a:lnTo>
                <a:lnTo>
                  <a:pt x="74680" y="89850"/>
                </a:lnTo>
                <a:lnTo>
                  <a:pt x="74690" y="89850"/>
                </a:lnTo>
                <a:lnTo>
                  <a:pt x="74700" y="89860"/>
                </a:lnTo>
                <a:lnTo>
                  <a:pt x="74710" y="89860"/>
                </a:lnTo>
                <a:lnTo>
                  <a:pt x="74720" y="89860"/>
                </a:lnTo>
                <a:lnTo>
                  <a:pt x="74730" y="89870"/>
                </a:lnTo>
                <a:lnTo>
                  <a:pt x="74740" y="89870"/>
                </a:lnTo>
                <a:lnTo>
                  <a:pt x="74750" y="89870"/>
                </a:lnTo>
                <a:lnTo>
                  <a:pt x="74760" y="89880"/>
                </a:lnTo>
                <a:lnTo>
                  <a:pt x="74770" y="89880"/>
                </a:lnTo>
                <a:lnTo>
                  <a:pt x="74770" y="89890"/>
                </a:lnTo>
                <a:lnTo>
                  <a:pt x="74780" y="89900"/>
                </a:lnTo>
                <a:lnTo>
                  <a:pt x="74780" y="89910"/>
                </a:lnTo>
                <a:lnTo>
                  <a:pt x="74780" y="89920"/>
                </a:lnTo>
                <a:lnTo>
                  <a:pt x="74790" y="89930"/>
                </a:lnTo>
                <a:lnTo>
                  <a:pt x="74790" y="89940"/>
                </a:lnTo>
                <a:lnTo>
                  <a:pt x="74780" y="89940"/>
                </a:lnTo>
                <a:lnTo>
                  <a:pt x="74780" y="89950"/>
                </a:lnTo>
                <a:lnTo>
                  <a:pt x="74770" y="89950"/>
                </a:lnTo>
                <a:lnTo>
                  <a:pt x="74760" y="89960"/>
                </a:lnTo>
                <a:lnTo>
                  <a:pt x="74750" y="89960"/>
                </a:lnTo>
                <a:lnTo>
                  <a:pt x="74740" y="89960"/>
                </a:lnTo>
                <a:lnTo>
                  <a:pt x="74730" y="89960"/>
                </a:lnTo>
                <a:lnTo>
                  <a:pt x="74730" y="89970"/>
                </a:lnTo>
                <a:lnTo>
                  <a:pt x="74720" y="89970"/>
                </a:lnTo>
                <a:lnTo>
                  <a:pt x="74710" y="89960"/>
                </a:lnTo>
                <a:lnTo>
                  <a:pt x="74680" y="89950"/>
                </a:lnTo>
                <a:lnTo>
                  <a:pt x="74640" y="89950"/>
                </a:lnTo>
                <a:lnTo>
                  <a:pt x="74610" y="89960"/>
                </a:lnTo>
                <a:lnTo>
                  <a:pt x="74600" y="89960"/>
                </a:lnTo>
                <a:lnTo>
                  <a:pt x="74590" y="89960"/>
                </a:lnTo>
                <a:lnTo>
                  <a:pt x="74570" y="89950"/>
                </a:lnTo>
                <a:lnTo>
                  <a:pt x="74540" y="89930"/>
                </a:lnTo>
                <a:lnTo>
                  <a:pt x="74540" y="89900"/>
                </a:lnTo>
                <a:lnTo>
                  <a:pt x="74530" y="89870"/>
                </a:lnTo>
                <a:lnTo>
                  <a:pt x="74500" y="89850"/>
                </a:lnTo>
                <a:lnTo>
                  <a:pt x="74470" y="89840"/>
                </a:lnTo>
                <a:lnTo>
                  <a:pt x="74430" y="89850"/>
                </a:lnTo>
                <a:lnTo>
                  <a:pt x="74420" y="89860"/>
                </a:lnTo>
                <a:lnTo>
                  <a:pt x="74400" y="89850"/>
                </a:lnTo>
                <a:lnTo>
                  <a:pt x="74390" y="89820"/>
                </a:lnTo>
                <a:lnTo>
                  <a:pt x="74370" y="89790"/>
                </a:lnTo>
                <a:lnTo>
                  <a:pt x="74370" y="89780"/>
                </a:lnTo>
                <a:lnTo>
                  <a:pt x="74370" y="89760"/>
                </a:lnTo>
                <a:lnTo>
                  <a:pt x="74370" y="89730"/>
                </a:lnTo>
                <a:lnTo>
                  <a:pt x="74370" y="89700"/>
                </a:lnTo>
                <a:lnTo>
                  <a:pt x="74350" y="89680"/>
                </a:lnTo>
                <a:lnTo>
                  <a:pt x="74340" y="89680"/>
                </a:lnTo>
                <a:lnTo>
                  <a:pt x="74320" y="89660"/>
                </a:lnTo>
                <a:lnTo>
                  <a:pt x="74300" y="89630"/>
                </a:lnTo>
                <a:lnTo>
                  <a:pt x="74260" y="89640"/>
                </a:lnTo>
                <a:lnTo>
                  <a:pt x="74240" y="89640"/>
                </a:lnTo>
                <a:lnTo>
                  <a:pt x="74230" y="89650"/>
                </a:lnTo>
                <a:lnTo>
                  <a:pt x="74210" y="89640"/>
                </a:lnTo>
                <a:lnTo>
                  <a:pt x="74200" y="89620"/>
                </a:lnTo>
                <a:lnTo>
                  <a:pt x="74180" y="89590"/>
                </a:lnTo>
                <a:lnTo>
                  <a:pt x="74160" y="89580"/>
                </a:lnTo>
                <a:lnTo>
                  <a:pt x="74150" y="89580"/>
                </a:lnTo>
                <a:lnTo>
                  <a:pt x="74110" y="89580"/>
                </a:lnTo>
                <a:lnTo>
                  <a:pt x="74100" y="89590"/>
                </a:lnTo>
                <a:lnTo>
                  <a:pt x="74090" y="89620"/>
                </a:lnTo>
                <a:lnTo>
                  <a:pt x="74090" y="89630"/>
                </a:lnTo>
                <a:lnTo>
                  <a:pt x="74080" y="89630"/>
                </a:lnTo>
                <a:lnTo>
                  <a:pt x="74070" y="89610"/>
                </a:lnTo>
                <a:lnTo>
                  <a:pt x="74060" y="89560"/>
                </a:lnTo>
                <a:lnTo>
                  <a:pt x="74040" y="89540"/>
                </a:lnTo>
                <a:lnTo>
                  <a:pt x="74030" y="89510"/>
                </a:lnTo>
                <a:lnTo>
                  <a:pt x="74020" y="89490"/>
                </a:lnTo>
                <a:lnTo>
                  <a:pt x="73990" y="89480"/>
                </a:lnTo>
                <a:lnTo>
                  <a:pt x="73980" y="89480"/>
                </a:lnTo>
                <a:lnTo>
                  <a:pt x="73970" y="89480"/>
                </a:lnTo>
                <a:lnTo>
                  <a:pt x="73940" y="89490"/>
                </a:lnTo>
                <a:lnTo>
                  <a:pt x="73930" y="89530"/>
                </a:lnTo>
                <a:lnTo>
                  <a:pt x="73920" y="89580"/>
                </a:lnTo>
                <a:lnTo>
                  <a:pt x="73920" y="89620"/>
                </a:lnTo>
                <a:lnTo>
                  <a:pt x="73910" y="89650"/>
                </a:lnTo>
                <a:lnTo>
                  <a:pt x="73880" y="89680"/>
                </a:lnTo>
                <a:lnTo>
                  <a:pt x="73860" y="89700"/>
                </a:lnTo>
                <a:lnTo>
                  <a:pt x="73850" y="89710"/>
                </a:lnTo>
                <a:lnTo>
                  <a:pt x="73850" y="89750"/>
                </a:lnTo>
                <a:lnTo>
                  <a:pt x="73850" y="89770"/>
                </a:lnTo>
                <a:lnTo>
                  <a:pt x="73860" y="89770"/>
                </a:lnTo>
                <a:lnTo>
                  <a:pt x="73860" y="89780"/>
                </a:lnTo>
                <a:lnTo>
                  <a:pt x="73860" y="89790"/>
                </a:lnTo>
                <a:lnTo>
                  <a:pt x="73880" y="89830"/>
                </a:lnTo>
                <a:lnTo>
                  <a:pt x="73920" y="89860"/>
                </a:lnTo>
                <a:lnTo>
                  <a:pt x="73920" y="89870"/>
                </a:lnTo>
                <a:lnTo>
                  <a:pt x="73930" y="89870"/>
                </a:lnTo>
                <a:lnTo>
                  <a:pt x="73930" y="89880"/>
                </a:lnTo>
                <a:lnTo>
                  <a:pt x="73930" y="89900"/>
                </a:lnTo>
                <a:lnTo>
                  <a:pt x="73940" y="89930"/>
                </a:lnTo>
                <a:lnTo>
                  <a:pt x="73930" y="89960"/>
                </a:lnTo>
                <a:lnTo>
                  <a:pt x="73920" y="89980"/>
                </a:lnTo>
                <a:lnTo>
                  <a:pt x="73900" y="89980"/>
                </a:lnTo>
                <a:lnTo>
                  <a:pt x="73900" y="89990"/>
                </a:lnTo>
                <a:lnTo>
                  <a:pt x="73870" y="90010"/>
                </a:lnTo>
                <a:lnTo>
                  <a:pt x="73870" y="90050"/>
                </a:lnTo>
                <a:lnTo>
                  <a:pt x="73860" y="90060"/>
                </a:lnTo>
                <a:lnTo>
                  <a:pt x="73860" y="90070"/>
                </a:lnTo>
                <a:lnTo>
                  <a:pt x="73850" y="90080"/>
                </a:lnTo>
                <a:lnTo>
                  <a:pt x="73830" y="90090"/>
                </a:lnTo>
                <a:lnTo>
                  <a:pt x="73810" y="90100"/>
                </a:lnTo>
                <a:lnTo>
                  <a:pt x="73800" y="90100"/>
                </a:lnTo>
                <a:lnTo>
                  <a:pt x="73800" y="90130"/>
                </a:lnTo>
                <a:lnTo>
                  <a:pt x="73800" y="90180"/>
                </a:lnTo>
                <a:lnTo>
                  <a:pt x="73810" y="90240"/>
                </a:lnTo>
                <a:lnTo>
                  <a:pt x="73790" y="90270"/>
                </a:lnTo>
                <a:lnTo>
                  <a:pt x="73790" y="90280"/>
                </a:lnTo>
                <a:lnTo>
                  <a:pt x="73800" y="90310"/>
                </a:lnTo>
                <a:lnTo>
                  <a:pt x="73800" y="90350"/>
                </a:lnTo>
                <a:lnTo>
                  <a:pt x="73800" y="90380"/>
                </a:lnTo>
                <a:lnTo>
                  <a:pt x="73780" y="90400"/>
                </a:lnTo>
                <a:lnTo>
                  <a:pt x="73760" y="90420"/>
                </a:lnTo>
                <a:lnTo>
                  <a:pt x="73740" y="90440"/>
                </a:lnTo>
                <a:lnTo>
                  <a:pt x="73740" y="90450"/>
                </a:lnTo>
                <a:lnTo>
                  <a:pt x="73730" y="90480"/>
                </a:lnTo>
                <a:lnTo>
                  <a:pt x="73720" y="90490"/>
                </a:lnTo>
                <a:lnTo>
                  <a:pt x="73710" y="90510"/>
                </a:lnTo>
                <a:lnTo>
                  <a:pt x="73700" y="90520"/>
                </a:lnTo>
                <a:lnTo>
                  <a:pt x="73690" y="90540"/>
                </a:lnTo>
                <a:lnTo>
                  <a:pt x="73680" y="90560"/>
                </a:lnTo>
                <a:lnTo>
                  <a:pt x="73680" y="90570"/>
                </a:lnTo>
                <a:lnTo>
                  <a:pt x="73680" y="90610"/>
                </a:lnTo>
                <a:lnTo>
                  <a:pt x="73680" y="90620"/>
                </a:lnTo>
                <a:lnTo>
                  <a:pt x="73680" y="90650"/>
                </a:lnTo>
                <a:lnTo>
                  <a:pt x="73660" y="90680"/>
                </a:lnTo>
                <a:lnTo>
                  <a:pt x="73620" y="90720"/>
                </a:lnTo>
                <a:lnTo>
                  <a:pt x="73610" y="90720"/>
                </a:lnTo>
                <a:lnTo>
                  <a:pt x="73590" y="90740"/>
                </a:lnTo>
                <a:lnTo>
                  <a:pt x="73560" y="90750"/>
                </a:lnTo>
                <a:lnTo>
                  <a:pt x="73530" y="90740"/>
                </a:lnTo>
                <a:lnTo>
                  <a:pt x="73490" y="90690"/>
                </a:lnTo>
                <a:lnTo>
                  <a:pt x="73470" y="90680"/>
                </a:lnTo>
                <a:lnTo>
                  <a:pt x="73460" y="90680"/>
                </a:lnTo>
                <a:lnTo>
                  <a:pt x="73430" y="90700"/>
                </a:lnTo>
                <a:lnTo>
                  <a:pt x="73410" y="90740"/>
                </a:lnTo>
                <a:lnTo>
                  <a:pt x="73410" y="90750"/>
                </a:lnTo>
                <a:lnTo>
                  <a:pt x="73380" y="90790"/>
                </a:lnTo>
                <a:lnTo>
                  <a:pt x="73320" y="90860"/>
                </a:lnTo>
                <a:lnTo>
                  <a:pt x="73320" y="90870"/>
                </a:lnTo>
                <a:lnTo>
                  <a:pt x="73300" y="90890"/>
                </a:lnTo>
                <a:lnTo>
                  <a:pt x="73270" y="90900"/>
                </a:lnTo>
                <a:lnTo>
                  <a:pt x="73240" y="90900"/>
                </a:lnTo>
                <a:lnTo>
                  <a:pt x="73180" y="90900"/>
                </a:lnTo>
                <a:lnTo>
                  <a:pt x="73120" y="90900"/>
                </a:lnTo>
                <a:lnTo>
                  <a:pt x="73100" y="90890"/>
                </a:lnTo>
                <a:lnTo>
                  <a:pt x="73090" y="90880"/>
                </a:lnTo>
                <a:lnTo>
                  <a:pt x="73060" y="90880"/>
                </a:lnTo>
                <a:lnTo>
                  <a:pt x="73030" y="90870"/>
                </a:lnTo>
                <a:lnTo>
                  <a:pt x="73010" y="90860"/>
                </a:lnTo>
                <a:lnTo>
                  <a:pt x="72990" y="90830"/>
                </a:lnTo>
                <a:lnTo>
                  <a:pt x="72970" y="90800"/>
                </a:lnTo>
                <a:lnTo>
                  <a:pt x="72960" y="90780"/>
                </a:lnTo>
                <a:lnTo>
                  <a:pt x="72950" y="90750"/>
                </a:lnTo>
                <a:lnTo>
                  <a:pt x="72930" y="90730"/>
                </a:lnTo>
                <a:lnTo>
                  <a:pt x="72900" y="90710"/>
                </a:lnTo>
                <a:lnTo>
                  <a:pt x="72880" y="90690"/>
                </a:lnTo>
                <a:lnTo>
                  <a:pt x="72850" y="90680"/>
                </a:lnTo>
                <a:lnTo>
                  <a:pt x="72820" y="90700"/>
                </a:lnTo>
                <a:lnTo>
                  <a:pt x="72800" y="90730"/>
                </a:lnTo>
                <a:lnTo>
                  <a:pt x="72780" y="90740"/>
                </a:lnTo>
                <a:lnTo>
                  <a:pt x="72750" y="90740"/>
                </a:lnTo>
                <a:lnTo>
                  <a:pt x="72730" y="90750"/>
                </a:lnTo>
                <a:lnTo>
                  <a:pt x="72700" y="90780"/>
                </a:lnTo>
                <a:lnTo>
                  <a:pt x="72670" y="90790"/>
                </a:lnTo>
                <a:lnTo>
                  <a:pt x="72660" y="90800"/>
                </a:lnTo>
                <a:lnTo>
                  <a:pt x="72640" y="90820"/>
                </a:lnTo>
                <a:lnTo>
                  <a:pt x="72610" y="90820"/>
                </a:lnTo>
                <a:lnTo>
                  <a:pt x="72580" y="90800"/>
                </a:lnTo>
                <a:lnTo>
                  <a:pt x="72560" y="90780"/>
                </a:lnTo>
                <a:lnTo>
                  <a:pt x="72530" y="90760"/>
                </a:lnTo>
                <a:lnTo>
                  <a:pt x="72510" y="90740"/>
                </a:lnTo>
                <a:lnTo>
                  <a:pt x="72490" y="90720"/>
                </a:lnTo>
                <a:lnTo>
                  <a:pt x="72470" y="90720"/>
                </a:lnTo>
                <a:lnTo>
                  <a:pt x="72470" y="90700"/>
                </a:lnTo>
                <a:lnTo>
                  <a:pt x="72460" y="90670"/>
                </a:lnTo>
                <a:lnTo>
                  <a:pt x="72450" y="90650"/>
                </a:lnTo>
                <a:lnTo>
                  <a:pt x="72430" y="90680"/>
                </a:lnTo>
                <a:lnTo>
                  <a:pt x="72420" y="90700"/>
                </a:lnTo>
                <a:lnTo>
                  <a:pt x="72410" y="90690"/>
                </a:lnTo>
                <a:lnTo>
                  <a:pt x="72390" y="90680"/>
                </a:lnTo>
                <a:lnTo>
                  <a:pt x="72370" y="90670"/>
                </a:lnTo>
                <a:lnTo>
                  <a:pt x="72350" y="90680"/>
                </a:lnTo>
                <a:lnTo>
                  <a:pt x="72330" y="90680"/>
                </a:lnTo>
                <a:lnTo>
                  <a:pt x="72320" y="90680"/>
                </a:lnTo>
                <a:lnTo>
                  <a:pt x="72300" y="90710"/>
                </a:lnTo>
                <a:lnTo>
                  <a:pt x="72290" y="90730"/>
                </a:lnTo>
                <a:lnTo>
                  <a:pt x="72290" y="90760"/>
                </a:lnTo>
                <a:lnTo>
                  <a:pt x="72300" y="90790"/>
                </a:lnTo>
                <a:lnTo>
                  <a:pt x="72320" y="90820"/>
                </a:lnTo>
                <a:lnTo>
                  <a:pt x="72320" y="90840"/>
                </a:lnTo>
                <a:lnTo>
                  <a:pt x="72310" y="90850"/>
                </a:lnTo>
                <a:lnTo>
                  <a:pt x="72290" y="90870"/>
                </a:lnTo>
                <a:lnTo>
                  <a:pt x="72270" y="90900"/>
                </a:lnTo>
                <a:lnTo>
                  <a:pt x="72270" y="90920"/>
                </a:lnTo>
                <a:lnTo>
                  <a:pt x="72270" y="90930"/>
                </a:lnTo>
                <a:lnTo>
                  <a:pt x="72260" y="90930"/>
                </a:lnTo>
                <a:lnTo>
                  <a:pt x="72250" y="90950"/>
                </a:lnTo>
                <a:lnTo>
                  <a:pt x="72240" y="90980"/>
                </a:lnTo>
                <a:lnTo>
                  <a:pt x="72240" y="91000"/>
                </a:lnTo>
                <a:lnTo>
                  <a:pt x="72230" y="91010"/>
                </a:lnTo>
                <a:lnTo>
                  <a:pt x="72220" y="91020"/>
                </a:lnTo>
                <a:lnTo>
                  <a:pt x="72210" y="91040"/>
                </a:lnTo>
                <a:lnTo>
                  <a:pt x="72200" y="91040"/>
                </a:lnTo>
                <a:lnTo>
                  <a:pt x="72190" y="91020"/>
                </a:lnTo>
                <a:lnTo>
                  <a:pt x="72180" y="90990"/>
                </a:lnTo>
                <a:lnTo>
                  <a:pt x="72160" y="90970"/>
                </a:lnTo>
                <a:lnTo>
                  <a:pt x="72140" y="90940"/>
                </a:lnTo>
                <a:lnTo>
                  <a:pt x="72120" y="90920"/>
                </a:lnTo>
                <a:lnTo>
                  <a:pt x="72100" y="90900"/>
                </a:lnTo>
                <a:lnTo>
                  <a:pt x="72070" y="90900"/>
                </a:lnTo>
                <a:lnTo>
                  <a:pt x="72040" y="90920"/>
                </a:lnTo>
                <a:lnTo>
                  <a:pt x="72020" y="90920"/>
                </a:lnTo>
                <a:lnTo>
                  <a:pt x="72000" y="90950"/>
                </a:lnTo>
                <a:lnTo>
                  <a:pt x="72000" y="90960"/>
                </a:lnTo>
                <a:lnTo>
                  <a:pt x="71990" y="90970"/>
                </a:lnTo>
                <a:lnTo>
                  <a:pt x="71960" y="90960"/>
                </a:lnTo>
                <a:lnTo>
                  <a:pt x="71950" y="90950"/>
                </a:lnTo>
                <a:lnTo>
                  <a:pt x="71920" y="90930"/>
                </a:lnTo>
                <a:lnTo>
                  <a:pt x="71900" y="90930"/>
                </a:lnTo>
                <a:lnTo>
                  <a:pt x="71890" y="90930"/>
                </a:lnTo>
                <a:lnTo>
                  <a:pt x="71860" y="90960"/>
                </a:lnTo>
                <a:lnTo>
                  <a:pt x="71850" y="90960"/>
                </a:lnTo>
                <a:lnTo>
                  <a:pt x="71830" y="90970"/>
                </a:lnTo>
                <a:lnTo>
                  <a:pt x="71800" y="90960"/>
                </a:lnTo>
                <a:lnTo>
                  <a:pt x="71780" y="90960"/>
                </a:lnTo>
                <a:lnTo>
                  <a:pt x="71770" y="90970"/>
                </a:lnTo>
                <a:lnTo>
                  <a:pt x="71750" y="90970"/>
                </a:lnTo>
                <a:lnTo>
                  <a:pt x="71730" y="90970"/>
                </a:lnTo>
                <a:lnTo>
                  <a:pt x="71700" y="90950"/>
                </a:lnTo>
                <a:lnTo>
                  <a:pt x="71670" y="90920"/>
                </a:lnTo>
                <a:lnTo>
                  <a:pt x="71650" y="90900"/>
                </a:lnTo>
                <a:lnTo>
                  <a:pt x="71620" y="90880"/>
                </a:lnTo>
                <a:lnTo>
                  <a:pt x="71600" y="90860"/>
                </a:lnTo>
                <a:lnTo>
                  <a:pt x="71580" y="90840"/>
                </a:lnTo>
                <a:lnTo>
                  <a:pt x="71560" y="90810"/>
                </a:lnTo>
                <a:lnTo>
                  <a:pt x="71540" y="90790"/>
                </a:lnTo>
                <a:lnTo>
                  <a:pt x="71520" y="90770"/>
                </a:lnTo>
                <a:lnTo>
                  <a:pt x="71500" y="90740"/>
                </a:lnTo>
                <a:lnTo>
                  <a:pt x="71480" y="90730"/>
                </a:lnTo>
                <a:lnTo>
                  <a:pt x="71460" y="90710"/>
                </a:lnTo>
                <a:lnTo>
                  <a:pt x="71440" y="90690"/>
                </a:lnTo>
                <a:lnTo>
                  <a:pt x="71430" y="90680"/>
                </a:lnTo>
                <a:lnTo>
                  <a:pt x="71420" y="90710"/>
                </a:lnTo>
                <a:lnTo>
                  <a:pt x="71420" y="90750"/>
                </a:lnTo>
                <a:lnTo>
                  <a:pt x="71410" y="90780"/>
                </a:lnTo>
                <a:lnTo>
                  <a:pt x="71410" y="90790"/>
                </a:lnTo>
                <a:lnTo>
                  <a:pt x="71400" y="90800"/>
                </a:lnTo>
                <a:lnTo>
                  <a:pt x="71400" y="90820"/>
                </a:lnTo>
                <a:lnTo>
                  <a:pt x="71400" y="90830"/>
                </a:lnTo>
                <a:lnTo>
                  <a:pt x="71390" y="90850"/>
                </a:lnTo>
                <a:lnTo>
                  <a:pt x="71390" y="90870"/>
                </a:lnTo>
                <a:lnTo>
                  <a:pt x="71380" y="90880"/>
                </a:lnTo>
                <a:lnTo>
                  <a:pt x="71370" y="90910"/>
                </a:lnTo>
                <a:lnTo>
                  <a:pt x="71400" y="90940"/>
                </a:lnTo>
                <a:lnTo>
                  <a:pt x="71410" y="90950"/>
                </a:lnTo>
                <a:lnTo>
                  <a:pt x="71420" y="90960"/>
                </a:lnTo>
                <a:lnTo>
                  <a:pt x="71420" y="90970"/>
                </a:lnTo>
                <a:lnTo>
                  <a:pt x="71420" y="90980"/>
                </a:lnTo>
                <a:lnTo>
                  <a:pt x="71420" y="90990"/>
                </a:lnTo>
                <a:lnTo>
                  <a:pt x="71420" y="91000"/>
                </a:lnTo>
                <a:lnTo>
                  <a:pt x="71410" y="91010"/>
                </a:lnTo>
                <a:lnTo>
                  <a:pt x="71400" y="91020"/>
                </a:lnTo>
                <a:lnTo>
                  <a:pt x="71400" y="91030"/>
                </a:lnTo>
                <a:lnTo>
                  <a:pt x="71390" y="91040"/>
                </a:lnTo>
                <a:lnTo>
                  <a:pt x="71390" y="91050"/>
                </a:lnTo>
                <a:lnTo>
                  <a:pt x="71380" y="91110"/>
                </a:lnTo>
                <a:lnTo>
                  <a:pt x="71390" y="91160"/>
                </a:lnTo>
                <a:lnTo>
                  <a:pt x="71410" y="91200"/>
                </a:lnTo>
                <a:lnTo>
                  <a:pt x="71430" y="91220"/>
                </a:lnTo>
                <a:lnTo>
                  <a:pt x="71440" y="91220"/>
                </a:lnTo>
                <a:lnTo>
                  <a:pt x="71440" y="91230"/>
                </a:lnTo>
                <a:lnTo>
                  <a:pt x="71440" y="91240"/>
                </a:lnTo>
                <a:lnTo>
                  <a:pt x="71450" y="91290"/>
                </a:lnTo>
                <a:lnTo>
                  <a:pt x="71490" y="91310"/>
                </a:lnTo>
                <a:lnTo>
                  <a:pt x="71520" y="91300"/>
                </a:lnTo>
                <a:lnTo>
                  <a:pt x="71530" y="91290"/>
                </a:lnTo>
                <a:lnTo>
                  <a:pt x="71540" y="91280"/>
                </a:lnTo>
                <a:lnTo>
                  <a:pt x="71550" y="91270"/>
                </a:lnTo>
                <a:lnTo>
                  <a:pt x="71560" y="91270"/>
                </a:lnTo>
                <a:lnTo>
                  <a:pt x="71570" y="91270"/>
                </a:lnTo>
                <a:lnTo>
                  <a:pt x="71580" y="91270"/>
                </a:lnTo>
                <a:lnTo>
                  <a:pt x="71610" y="91270"/>
                </a:lnTo>
                <a:lnTo>
                  <a:pt x="71630" y="91280"/>
                </a:lnTo>
                <a:lnTo>
                  <a:pt x="71640" y="91290"/>
                </a:lnTo>
                <a:lnTo>
                  <a:pt x="71650" y="91290"/>
                </a:lnTo>
                <a:lnTo>
                  <a:pt x="71650" y="91300"/>
                </a:lnTo>
                <a:lnTo>
                  <a:pt x="71660" y="91310"/>
                </a:lnTo>
                <a:lnTo>
                  <a:pt x="71670" y="91320"/>
                </a:lnTo>
                <a:lnTo>
                  <a:pt x="71670" y="91340"/>
                </a:lnTo>
                <a:lnTo>
                  <a:pt x="71670" y="91350"/>
                </a:lnTo>
                <a:lnTo>
                  <a:pt x="71660" y="91360"/>
                </a:lnTo>
                <a:lnTo>
                  <a:pt x="71650" y="91380"/>
                </a:lnTo>
                <a:lnTo>
                  <a:pt x="71650" y="91400"/>
                </a:lnTo>
                <a:lnTo>
                  <a:pt x="71660" y="91430"/>
                </a:lnTo>
                <a:lnTo>
                  <a:pt x="71660" y="91440"/>
                </a:lnTo>
                <a:lnTo>
                  <a:pt x="71670" y="91470"/>
                </a:lnTo>
                <a:lnTo>
                  <a:pt x="71680" y="91500"/>
                </a:lnTo>
                <a:lnTo>
                  <a:pt x="71690" y="91520"/>
                </a:lnTo>
                <a:lnTo>
                  <a:pt x="71710" y="91550"/>
                </a:lnTo>
                <a:lnTo>
                  <a:pt x="71710" y="91580"/>
                </a:lnTo>
                <a:lnTo>
                  <a:pt x="71720" y="91610"/>
                </a:lnTo>
                <a:lnTo>
                  <a:pt x="71730" y="91630"/>
                </a:lnTo>
                <a:lnTo>
                  <a:pt x="71730" y="91640"/>
                </a:lnTo>
                <a:lnTo>
                  <a:pt x="71740" y="91660"/>
                </a:lnTo>
                <a:lnTo>
                  <a:pt x="71750" y="91690"/>
                </a:lnTo>
                <a:lnTo>
                  <a:pt x="71760" y="91700"/>
                </a:lnTo>
                <a:lnTo>
                  <a:pt x="71760" y="91720"/>
                </a:lnTo>
                <a:lnTo>
                  <a:pt x="71760" y="91730"/>
                </a:lnTo>
                <a:lnTo>
                  <a:pt x="71760" y="91740"/>
                </a:lnTo>
                <a:lnTo>
                  <a:pt x="71760" y="91760"/>
                </a:lnTo>
                <a:lnTo>
                  <a:pt x="71740" y="91770"/>
                </a:lnTo>
                <a:lnTo>
                  <a:pt x="71720" y="91780"/>
                </a:lnTo>
                <a:lnTo>
                  <a:pt x="71710" y="91780"/>
                </a:lnTo>
                <a:lnTo>
                  <a:pt x="71690" y="91800"/>
                </a:lnTo>
                <a:lnTo>
                  <a:pt x="71680" y="91850"/>
                </a:lnTo>
                <a:lnTo>
                  <a:pt x="71700" y="91910"/>
                </a:lnTo>
                <a:lnTo>
                  <a:pt x="71700" y="91920"/>
                </a:lnTo>
                <a:lnTo>
                  <a:pt x="71700" y="91940"/>
                </a:lnTo>
                <a:lnTo>
                  <a:pt x="71700" y="91950"/>
                </a:lnTo>
                <a:lnTo>
                  <a:pt x="71690" y="91980"/>
                </a:lnTo>
                <a:lnTo>
                  <a:pt x="71720" y="92000"/>
                </a:lnTo>
                <a:lnTo>
                  <a:pt x="71730" y="92010"/>
                </a:lnTo>
                <a:lnTo>
                  <a:pt x="71740" y="92020"/>
                </a:lnTo>
                <a:lnTo>
                  <a:pt x="71730" y="92030"/>
                </a:lnTo>
                <a:lnTo>
                  <a:pt x="71740" y="92050"/>
                </a:lnTo>
                <a:lnTo>
                  <a:pt x="71750" y="92060"/>
                </a:lnTo>
                <a:lnTo>
                  <a:pt x="71760" y="92080"/>
                </a:lnTo>
                <a:lnTo>
                  <a:pt x="71760" y="92090"/>
                </a:lnTo>
                <a:lnTo>
                  <a:pt x="71760" y="92130"/>
                </a:lnTo>
                <a:lnTo>
                  <a:pt x="71780" y="92170"/>
                </a:lnTo>
                <a:lnTo>
                  <a:pt x="71810" y="92200"/>
                </a:lnTo>
                <a:lnTo>
                  <a:pt x="71810" y="92210"/>
                </a:lnTo>
                <a:lnTo>
                  <a:pt x="71830" y="92220"/>
                </a:lnTo>
                <a:lnTo>
                  <a:pt x="71860" y="92230"/>
                </a:lnTo>
                <a:lnTo>
                  <a:pt x="71870" y="92250"/>
                </a:lnTo>
                <a:lnTo>
                  <a:pt x="71890" y="92270"/>
                </a:lnTo>
                <a:lnTo>
                  <a:pt x="71910" y="92290"/>
                </a:lnTo>
                <a:lnTo>
                  <a:pt x="71920" y="92300"/>
                </a:lnTo>
                <a:lnTo>
                  <a:pt x="71920" y="92320"/>
                </a:lnTo>
                <a:lnTo>
                  <a:pt x="71920" y="92330"/>
                </a:lnTo>
                <a:lnTo>
                  <a:pt x="71920" y="92350"/>
                </a:lnTo>
                <a:lnTo>
                  <a:pt x="71930" y="92380"/>
                </a:lnTo>
                <a:lnTo>
                  <a:pt x="71930" y="92410"/>
                </a:lnTo>
                <a:lnTo>
                  <a:pt x="71940" y="92430"/>
                </a:lnTo>
                <a:lnTo>
                  <a:pt x="71980" y="92450"/>
                </a:lnTo>
                <a:lnTo>
                  <a:pt x="72000" y="92460"/>
                </a:lnTo>
                <a:lnTo>
                  <a:pt x="72030" y="92480"/>
                </a:lnTo>
                <a:lnTo>
                  <a:pt x="72040" y="92490"/>
                </a:lnTo>
                <a:lnTo>
                  <a:pt x="72060" y="92480"/>
                </a:lnTo>
                <a:lnTo>
                  <a:pt x="72080" y="92490"/>
                </a:lnTo>
                <a:lnTo>
                  <a:pt x="72100" y="92490"/>
                </a:lnTo>
                <a:lnTo>
                  <a:pt x="72110" y="92500"/>
                </a:lnTo>
                <a:lnTo>
                  <a:pt x="72120" y="92500"/>
                </a:lnTo>
                <a:lnTo>
                  <a:pt x="72130" y="92510"/>
                </a:lnTo>
                <a:lnTo>
                  <a:pt x="72170" y="92530"/>
                </a:lnTo>
                <a:lnTo>
                  <a:pt x="72210" y="92530"/>
                </a:lnTo>
                <a:lnTo>
                  <a:pt x="72220" y="92540"/>
                </a:lnTo>
                <a:lnTo>
                  <a:pt x="72230" y="92540"/>
                </a:lnTo>
                <a:lnTo>
                  <a:pt x="72250" y="92540"/>
                </a:lnTo>
                <a:lnTo>
                  <a:pt x="72280" y="92550"/>
                </a:lnTo>
                <a:lnTo>
                  <a:pt x="72310" y="92560"/>
                </a:lnTo>
                <a:lnTo>
                  <a:pt x="72340" y="92570"/>
                </a:lnTo>
                <a:lnTo>
                  <a:pt x="72360" y="92560"/>
                </a:lnTo>
                <a:lnTo>
                  <a:pt x="72390" y="92570"/>
                </a:lnTo>
                <a:lnTo>
                  <a:pt x="72420" y="92570"/>
                </a:lnTo>
                <a:lnTo>
                  <a:pt x="72470" y="92570"/>
                </a:lnTo>
                <a:lnTo>
                  <a:pt x="72490" y="92580"/>
                </a:lnTo>
                <a:lnTo>
                  <a:pt x="72510" y="92590"/>
                </a:lnTo>
                <a:lnTo>
                  <a:pt x="72520" y="92600"/>
                </a:lnTo>
                <a:lnTo>
                  <a:pt x="72530" y="92610"/>
                </a:lnTo>
                <a:lnTo>
                  <a:pt x="72540" y="92640"/>
                </a:lnTo>
                <a:lnTo>
                  <a:pt x="72550" y="92690"/>
                </a:lnTo>
                <a:lnTo>
                  <a:pt x="72550" y="92730"/>
                </a:lnTo>
                <a:lnTo>
                  <a:pt x="72550" y="92780"/>
                </a:lnTo>
                <a:lnTo>
                  <a:pt x="72550" y="92820"/>
                </a:lnTo>
                <a:lnTo>
                  <a:pt x="72550" y="92850"/>
                </a:lnTo>
                <a:lnTo>
                  <a:pt x="72550" y="92890"/>
                </a:lnTo>
                <a:lnTo>
                  <a:pt x="72540" y="92930"/>
                </a:lnTo>
                <a:lnTo>
                  <a:pt x="72540" y="92970"/>
                </a:lnTo>
                <a:lnTo>
                  <a:pt x="72540" y="93020"/>
                </a:lnTo>
                <a:lnTo>
                  <a:pt x="72550" y="93060"/>
                </a:lnTo>
                <a:lnTo>
                  <a:pt x="72560" y="93120"/>
                </a:lnTo>
                <a:lnTo>
                  <a:pt x="72580" y="93160"/>
                </a:lnTo>
                <a:lnTo>
                  <a:pt x="72590" y="93190"/>
                </a:lnTo>
                <a:lnTo>
                  <a:pt x="72600" y="93200"/>
                </a:lnTo>
                <a:lnTo>
                  <a:pt x="72610" y="93230"/>
                </a:lnTo>
                <a:lnTo>
                  <a:pt x="72630" y="93260"/>
                </a:lnTo>
                <a:lnTo>
                  <a:pt x="72630" y="93310"/>
                </a:lnTo>
                <a:lnTo>
                  <a:pt x="72630" y="93360"/>
                </a:lnTo>
                <a:lnTo>
                  <a:pt x="72640" y="93390"/>
                </a:lnTo>
                <a:lnTo>
                  <a:pt x="72660" y="93410"/>
                </a:lnTo>
                <a:lnTo>
                  <a:pt x="72690" y="93430"/>
                </a:lnTo>
                <a:lnTo>
                  <a:pt x="72710" y="93440"/>
                </a:lnTo>
                <a:lnTo>
                  <a:pt x="72720" y="93450"/>
                </a:lnTo>
                <a:lnTo>
                  <a:pt x="72750" y="93460"/>
                </a:lnTo>
                <a:lnTo>
                  <a:pt x="72760" y="93470"/>
                </a:lnTo>
                <a:lnTo>
                  <a:pt x="72770" y="93470"/>
                </a:lnTo>
                <a:lnTo>
                  <a:pt x="72790" y="93490"/>
                </a:lnTo>
                <a:lnTo>
                  <a:pt x="72820" y="93530"/>
                </a:lnTo>
                <a:lnTo>
                  <a:pt x="72850" y="93570"/>
                </a:lnTo>
                <a:lnTo>
                  <a:pt x="72860" y="93600"/>
                </a:lnTo>
                <a:lnTo>
                  <a:pt x="72870" y="93600"/>
                </a:lnTo>
                <a:lnTo>
                  <a:pt x="72870" y="93610"/>
                </a:lnTo>
                <a:lnTo>
                  <a:pt x="72890" y="93620"/>
                </a:lnTo>
                <a:lnTo>
                  <a:pt x="72920" y="93640"/>
                </a:lnTo>
                <a:lnTo>
                  <a:pt x="72950" y="93660"/>
                </a:lnTo>
                <a:lnTo>
                  <a:pt x="72980" y="93680"/>
                </a:lnTo>
                <a:lnTo>
                  <a:pt x="73000" y="93690"/>
                </a:lnTo>
                <a:lnTo>
                  <a:pt x="73050" y="93710"/>
                </a:lnTo>
                <a:lnTo>
                  <a:pt x="73100" y="93740"/>
                </a:lnTo>
                <a:lnTo>
                  <a:pt x="73110" y="93750"/>
                </a:lnTo>
                <a:lnTo>
                  <a:pt x="73120" y="93750"/>
                </a:lnTo>
                <a:lnTo>
                  <a:pt x="73140" y="93760"/>
                </a:lnTo>
                <a:lnTo>
                  <a:pt x="73170" y="93770"/>
                </a:lnTo>
                <a:lnTo>
                  <a:pt x="73200" y="93800"/>
                </a:lnTo>
                <a:lnTo>
                  <a:pt x="73240" y="93830"/>
                </a:lnTo>
                <a:lnTo>
                  <a:pt x="73280" y="93860"/>
                </a:lnTo>
                <a:lnTo>
                  <a:pt x="73310" y="93880"/>
                </a:lnTo>
                <a:lnTo>
                  <a:pt x="73280" y="93910"/>
                </a:lnTo>
                <a:lnTo>
                  <a:pt x="73270" y="93950"/>
                </a:lnTo>
                <a:lnTo>
                  <a:pt x="73250" y="93980"/>
                </a:lnTo>
                <a:lnTo>
                  <a:pt x="73240" y="94020"/>
                </a:lnTo>
                <a:lnTo>
                  <a:pt x="73210" y="94060"/>
                </a:lnTo>
                <a:lnTo>
                  <a:pt x="73200" y="94090"/>
                </a:lnTo>
                <a:lnTo>
                  <a:pt x="73210" y="94120"/>
                </a:lnTo>
                <a:lnTo>
                  <a:pt x="73200" y="94160"/>
                </a:lnTo>
                <a:lnTo>
                  <a:pt x="73170" y="94210"/>
                </a:lnTo>
                <a:lnTo>
                  <a:pt x="73180" y="94250"/>
                </a:lnTo>
                <a:lnTo>
                  <a:pt x="73150" y="94270"/>
                </a:lnTo>
                <a:lnTo>
                  <a:pt x="73120" y="94300"/>
                </a:lnTo>
                <a:lnTo>
                  <a:pt x="73080" y="94330"/>
                </a:lnTo>
                <a:lnTo>
                  <a:pt x="73040" y="94340"/>
                </a:lnTo>
                <a:lnTo>
                  <a:pt x="73030" y="94340"/>
                </a:lnTo>
                <a:lnTo>
                  <a:pt x="73030" y="94350"/>
                </a:lnTo>
                <a:lnTo>
                  <a:pt x="73020" y="94350"/>
                </a:lnTo>
                <a:lnTo>
                  <a:pt x="73020" y="94340"/>
                </a:lnTo>
                <a:lnTo>
                  <a:pt x="73010" y="94340"/>
                </a:lnTo>
                <a:lnTo>
                  <a:pt x="73000" y="94340"/>
                </a:lnTo>
                <a:lnTo>
                  <a:pt x="72990" y="94340"/>
                </a:lnTo>
                <a:lnTo>
                  <a:pt x="72960" y="94350"/>
                </a:lnTo>
                <a:lnTo>
                  <a:pt x="72920" y="94360"/>
                </a:lnTo>
                <a:lnTo>
                  <a:pt x="72890" y="94370"/>
                </a:lnTo>
                <a:lnTo>
                  <a:pt x="72880" y="94370"/>
                </a:lnTo>
                <a:lnTo>
                  <a:pt x="72860" y="94370"/>
                </a:lnTo>
                <a:lnTo>
                  <a:pt x="72840" y="94360"/>
                </a:lnTo>
                <a:lnTo>
                  <a:pt x="72830" y="94350"/>
                </a:lnTo>
                <a:lnTo>
                  <a:pt x="72820" y="94350"/>
                </a:lnTo>
                <a:lnTo>
                  <a:pt x="72770" y="94370"/>
                </a:lnTo>
                <a:lnTo>
                  <a:pt x="72730" y="94420"/>
                </a:lnTo>
                <a:lnTo>
                  <a:pt x="72700" y="94460"/>
                </a:lnTo>
                <a:lnTo>
                  <a:pt x="72710" y="94500"/>
                </a:lnTo>
                <a:lnTo>
                  <a:pt x="72700" y="94500"/>
                </a:lnTo>
                <a:lnTo>
                  <a:pt x="72710" y="94520"/>
                </a:lnTo>
                <a:lnTo>
                  <a:pt x="72700" y="94530"/>
                </a:lnTo>
                <a:lnTo>
                  <a:pt x="72700" y="94540"/>
                </a:lnTo>
                <a:lnTo>
                  <a:pt x="72660" y="94540"/>
                </a:lnTo>
                <a:lnTo>
                  <a:pt x="72650" y="94540"/>
                </a:lnTo>
                <a:lnTo>
                  <a:pt x="72640" y="94550"/>
                </a:lnTo>
                <a:lnTo>
                  <a:pt x="72620" y="94580"/>
                </a:lnTo>
                <a:lnTo>
                  <a:pt x="72610" y="94590"/>
                </a:lnTo>
                <a:lnTo>
                  <a:pt x="72600" y="94600"/>
                </a:lnTo>
                <a:lnTo>
                  <a:pt x="72570" y="94600"/>
                </a:lnTo>
                <a:lnTo>
                  <a:pt x="72540" y="94600"/>
                </a:lnTo>
                <a:lnTo>
                  <a:pt x="72510" y="94600"/>
                </a:lnTo>
                <a:lnTo>
                  <a:pt x="72480" y="94600"/>
                </a:lnTo>
                <a:lnTo>
                  <a:pt x="72470" y="94600"/>
                </a:lnTo>
                <a:lnTo>
                  <a:pt x="72440" y="94620"/>
                </a:lnTo>
                <a:lnTo>
                  <a:pt x="72430" y="94670"/>
                </a:lnTo>
                <a:lnTo>
                  <a:pt x="72420" y="94710"/>
                </a:lnTo>
                <a:lnTo>
                  <a:pt x="72430" y="94750"/>
                </a:lnTo>
                <a:lnTo>
                  <a:pt x="72450" y="94780"/>
                </a:lnTo>
                <a:lnTo>
                  <a:pt x="72460" y="94810"/>
                </a:lnTo>
                <a:lnTo>
                  <a:pt x="72490" y="94840"/>
                </a:lnTo>
                <a:lnTo>
                  <a:pt x="72480" y="94840"/>
                </a:lnTo>
                <a:lnTo>
                  <a:pt x="72480" y="94850"/>
                </a:lnTo>
                <a:lnTo>
                  <a:pt x="72470" y="94870"/>
                </a:lnTo>
                <a:lnTo>
                  <a:pt x="72460" y="94870"/>
                </a:lnTo>
                <a:lnTo>
                  <a:pt x="72440" y="94900"/>
                </a:lnTo>
                <a:lnTo>
                  <a:pt x="72460" y="94930"/>
                </a:lnTo>
                <a:lnTo>
                  <a:pt x="72470" y="94970"/>
                </a:lnTo>
                <a:lnTo>
                  <a:pt x="72460" y="95010"/>
                </a:lnTo>
                <a:lnTo>
                  <a:pt x="72470" y="95060"/>
                </a:lnTo>
                <a:lnTo>
                  <a:pt x="72490" y="95100"/>
                </a:lnTo>
                <a:lnTo>
                  <a:pt x="72470" y="95150"/>
                </a:lnTo>
                <a:lnTo>
                  <a:pt x="72460" y="95190"/>
                </a:lnTo>
                <a:lnTo>
                  <a:pt x="72470" y="95230"/>
                </a:lnTo>
                <a:lnTo>
                  <a:pt x="72470" y="95280"/>
                </a:lnTo>
                <a:lnTo>
                  <a:pt x="72470" y="95320"/>
                </a:lnTo>
                <a:lnTo>
                  <a:pt x="72480" y="95370"/>
                </a:lnTo>
                <a:lnTo>
                  <a:pt x="72490" y="95400"/>
                </a:lnTo>
                <a:lnTo>
                  <a:pt x="72480" y="95450"/>
                </a:lnTo>
                <a:lnTo>
                  <a:pt x="72470" y="95450"/>
                </a:lnTo>
                <a:lnTo>
                  <a:pt x="72450" y="95450"/>
                </a:lnTo>
                <a:lnTo>
                  <a:pt x="72440" y="95450"/>
                </a:lnTo>
                <a:lnTo>
                  <a:pt x="72400" y="95450"/>
                </a:lnTo>
                <a:lnTo>
                  <a:pt x="72380" y="95440"/>
                </a:lnTo>
                <a:lnTo>
                  <a:pt x="72350" y="95440"/>
                </a:lnTo>
                <a:lnTo>
                  <a:pt x="72290" y="95430"/>
                </a:lnTo>
                <a:lnTo>
                  <a:pt x="72230" y="95410"/>
                </a:lnTo>
                <a:lnTo>
                  <a:pt x="72220" y="95410"/>
                </a:lnTo>
                <a:lnTo>
                  <a:pt x="72210" y="95410"/>
                </a:lnTo>
                <a:lnTo>
                  <a:pt x="72140" y="95400"/>
                </a:lnTo>
                <a:lnTo>
                  <a:pt x="72060" y="95380"/>
                </a:lnTo>
                <a:lnTo>
                  <a:pt x="71990" y="95370"/>
                </a:lnTo>
                <a:lnTo>
                  <a:pt x="71970" y="95360"/>
                </a:lnTo>
                <a:lnTo>
                  <a:pt x="71870" y="95360"/>
                </a:lnTo>
                <a:lnTo>
                  <a:pt x="71850" y="95360"/>
                </a:lnTo>
                <a:lnTo>
                  <a:pt x="71840" y="95360"/>
                </a:lnTo>
                <a:lnTo>
                  <a:pt x="71820" y="95360"/>
                </a:lnTo>
                <a:lnTo>
                  <a:pt x="71790" y="95350"/>
                </a:lnTo>
                <a:lnTo>
                  <a:pt x="71760" y="95340"/>
                </a:lnTo>
                <a:lnTo>
                  <a:pt x="71730" y="95320"/>
                </a:lnTo>
                <a:lnTo>
                  <a:pt x="71710" y="95320"/>
                </a:lnTo>
                <a:lnTo>
                  <a:pt x="71680" y="95310"/>
                </a:lnTo>
                <a:lnTo>
                  <a:pt x="71650" y="95310"/>
                </a:lnTo>
                <a:lnTo>
                  <a:pt x="71620" y="95300"/>
                </a:lnTo>
                <a:lnTo>
                  <a:pt x="71600" y="95280"/>
                </a:lnTo>
                <a:lnTo>
                  <a:pt x="71590" y="95280"/>
                </a:lnTo>
                <a:lnTo>
                  <a:pt x="71570" y="95290"/>
                </a:lnTo>
                <a:lnTo>
                  <a:pt x="71560" y="95290"/>
                </a:lnTo>
                <a:lnTo>
                  <a:pt x="71530" y="95270"/>
                </a:lnTo>
                <a:lnTo>
                  <a:pt x="71520" y="95260"/>
                </a:lnTo>
                <a:lnTo>
                  <a:pt x="71510" y="95260"/>
                </a:lnTo>
                <a:lnTo>
                  <a:pt x="71480" y="95250"/>
                </a:lnTo>
                <a:lnTo>
                  <a:pt x="71470" y="95260"/>
                </a:lnTo>
                <a:lnTo>
                  <a:pt x="71450" y="95250"/>
                </a:lnTo>
                <a:lnTo>
                  <a:pt x="71420" y="95250"/>
                </a:lnTo>
                <a:lnTo>
                  <a:pt x="71400" y="95250"/>
                </a:lnTo>
                <a:lnTo>
                  <a:pt x="71360" y="95250"/>
                </a:lnTo>
                <a:lnTo>
                  <a:pt x="71350" y="95250"/>
                </a:lnTo>
                <a:lnTo>
                  <a:pt x="71330" y="95270"/>
                </a:lnTo>
                <a:lnTo>
                  <a:pt x="71320" y="95300"/>
                </a:lnTo>
                <a:lnTo>
                  <a:pt x="71310" y="95300"/>
                </a:lnTo>
                <a:lnTo>
                  <a:pt x="71310" y="95310"/>
                </a:lnTo>
                <a:lnTo>
                  <a:pt x="71300" y="95330"/>
                </a:lnTo>
                <a:lnTo>
                  <a:pt x="71280" y="95330"/>
                </a:lnTo>
                <a:lnTo>
                  <a:pt x="71260" y="95330"/>
                </a:lnTo>
                <a:lnTo>
                  <a:pt x="71230" y="95330"/>
                </a:lnTo>
                <a:lnTo>
                  <a:pt x="71170" y="95320"/>
                </a:lnTo>
                <a:lnTo>
                  <a:pt x="71080" y="95280"/>
                </a:lnTo>
                <a:lnTo>
                  <a:pt x="71030" y="95260"/>
                </a:lnTo>
                <a:lnTo>
                  <a:pt x="71000" y="95250"/>
                </a:lnTo>
                <a:lnTo>
                  <a:pt x="70990" y="95240"/>
                </a:lnTo>
                <a:lnTo>
                  <a:pt x="70970" y="95240"/>
                </a:lnTo>
                <a:lnTo>
                  <a:pt x="70950" y="95250"/>
                </a:lnTo>
                <a:lnTo>
                  <a:pt x="70940" y="95250"/>
                </a:lnTo>
                <a:lnTo>
                  <a:pt x="70920" y="95260"/>
                </a:lnTo>
                <a:lnTo>
                  <a:pt x="70900" y="95260"/>
                </a:lnTo>
                <a:lnTo>
                  <a:pt x="70870" y="95250"/>
                </a:lnTo>
                <a:lnTo>
                  <a:pt x="70850" y="95240"/>
                </a:lnTo>
                <a:lnTo>
                  <a:pt x="70840" y="95240"/>
                </a:lnTo>
                <a:lnTo>
                  <a:pt x="70820" y="95250"/>
                </a:lnTo>
                <a:lnTo>
                  <a:pt x="70780" y="95260"/>
                </a:lnTo>
                <a:lnTo>
                  <a:pt x="70750" y="95260"/>
                </a:lnTo>
                <a:lnTo>
                  <a:pt x="70720" y="95260"/>
                </a:lnTo>
                <a:lnTo>
                  <a:pt x="70660" y="95270"/>
                </a:lnTo>
                <a:lnTo>
                  <a:pt x="70630" y="95280"/>
                </a:lnTo>
                <a:lnTo>
                  <a:pt x="70600" y="95280"/>
                </a:lnTo>
                <a:lnTo>
                  <a:pt x="70570" y="95280"/>
                </a:lnTo>
                <a:lnTo>
                  <a:pt x="70540" y="95280"/>
                </a:lnTo>
                <a:lnTo>
                  <a:pt x="70510" y="95270"/>
                </a:lnTo>
                <a:lnTo>
                  <a:pt x="70480" y="95260"/>
                </a:lnTo>
                <a:lnTo>
                  <a:pt x="70460" y="95240"/>
                </a:lnTo>
                <a:lnTo>
                  <a:pt x="70440" y="95210"/>
                </a:lnTo>
                <a:lnTo>
                  <a:pt x="70410" y="95200"/>
                </a:lnTo>
                <a:lnTo>
                  <a:pt x="70400" y="95190"/>
                </a:lnTo>
                <a:lnTo>
                  <a:pt x="70390" y="95180"/>
                </a:lnTo>
                <a:lnTo>
                  <a:pt x="70370" y="95160"/>
                </a:lnTo>
                <a:lnTo>
                  <a:pt x="70360" y="95130"/>
                </a:lnTo>
                <a:lnTo>
                  <a:pt x="70340" y="95100"/>
                </a:lnTo>
                <a:lnTo>
                  <a:pt x="70320" y="95080"/>
                </a:lnTo>
                <a:lnTo>
                  <a:pt x="70290" y="95060"/>
                </a:lnTo>
                <a:lnTo>
                  <a:pt x="70270" y="95040"/>
                </a:lnTo>
                <a:lnTo>
                  <a:pt x="70260" y="95020"/>
                </a:lnTo>
                <a:lnTo>
                  <a:pt x="70250" y="95010"/>
                </a:lnTo>
                <a:lnTo>
                  <a:pt x="70230" y="95000"/>
                </a:lnTo>
                <a:lnTo>
                  <a:pt x="70200" y="94990"/>
                </a:lnTo>
                <a:lnTo>
                  <a:pt x="70180" y="94970"/>
                </a:lnTo>
                <a:lnTo>
                  <a:pt x="70150" y="94950"/>
                </a:lnTo>
                <a:lnTo>
                  <a:pt x="70130" y="94930"/>
                </a:lnTo>
                <a:lnTo>
                  <a:pt x="70120" y="94900"/>
                </a:lnTo>
                <a:lnTo>
                  <a:pt x="70110" y="94890"/>
                </a:lnTo>
                <a:lnTo>
                  <a:pt x="70090" y="94880"/>
                </a:lnTo>
                <a:lnTo>
                  <a:pt x="70060" y="94870"/>
                </a:lnTo>
                <a:lnTo>
                  <a:pt x="70040" y="94860"/>
                </a:lnTo>
                <a:lnTo>
                  <a:pt x="70010" y="94840"/>
                </a:lnTo>
                <a:lnTo>
                  <a:pt x="69980" y="94830"/>
                </a:lnTo>
                <a:lnTo>
                  <a:pt x="69960" y="94800"/>
                </a:lnTo>
                <a:lnTo>
                  <a:pt x="69940" y="94780"/>
                </a:lnTo>
                <a:lnTo>
                  <a:pt x="69910" y="94770"/>
                </a:lnTo>
                <a:lnTo>
                  <a:pt x="69880" y="94760"/>
                </a:lnTo>
                <a:lnTo>
                  <a:pt x="69850" y="94740"/>
                </a:lnTo>
                <a:lnTo>
                  <a:pt x="69830" y="94710"/>
                </a:lnTo>
                <a:lnTo>
                  <a:pt x="69810" y="94700"/>
                </a:lnTo>
                <a:lnTo>
                  <a:pt x="69780" y="94680"/>
                </a:lnTo>
                <a:lnTo>
                  <a:pt x="69740" y="94660"/>
                </a:lnTo>
                <a:lnTo>
                  <a:pt x="69730" y="94650"/>
                </a:lnTo>
                <a:lnTo>
                  <a:pt x="69720" y="94620"/>
                </a:lnTo>
                <a:lnTo>
                  <a:pt x="69700" y="94590"/>
                </a:lnTo>
                <a:lnTo>
                  <a:pt x="69690" y="94570"/>
                </a:lnTo>
                <a:lnTo>
                  <a:pt x="69660" y="94520"/>
                </a:lnTo>
                <a:lnTo>
                  <a:pt x="69650" y="94520"/>
                </a:lnTo>
                <a:lnTo>
                  <a:pt x="69650" y="94510"/>
                </a:lnTo>
                <a:lnTo>
                  <a:pt x="69640" y="94510"/>
                </a:lnTo>
                <a:lnTo>
                  <a:pt x="69630" y="94500"/>
                </a:lnTo>
                <a:lnTo>
                  <a:pt x="69610" y="94480"/>
                </a:lnTo>
                <a:lnTo>
                  <a:pt x="69590" y="94470"/>
                </a:lnTo>
                <a:lnTo>
                  <a:pt x="69560" y="94450"/>
                </a:lnTo>
                <a:lnTo>
                  <a:pt x="69550" y="94450"/>
                </a:lnTo>
                <a:lnTo>
                  <a:pt x="69540" y="94450"/>
                </a:lnTo>
                <a:lnTo>
                  <a:pt x="69540" y="94440"/>
                </a:lnTo>
                <a:lnTo>
                  <a:pt x="69530" y="94430"/>
                </a:lnTo>
                <a:lnTo>
                  <a:pt x="69510" y="94410"/>
                </a:lnTo>
                <a:lnTo>
                  <a:pt x="69490" y="94390"/>
                </a:lnTo>
                <a:lnTo>
                  <a:pt x="69480" y="94370"/>
                </a:lnTo>
                <a:lnTo>
                  <a:pt x="69470" y="94360"/>
                </a:lnTo>
                <a:lnTo>
                  <a:pt x="69460" y="94350"/>
                </a:lnTo>
                <a:lnTo>
                  <a:pt x="69430" y="94340"/>
                </a:lnTo>
                <a:lnTo>
                  <a:pt x="69420" y="94330"/>
                </a:lnTo>
                <a:lnTo>
                  <a:pt x="69400" y="94330"/>
                </a:lnTo>
                <a:lnTo>
                  <a:pt x="69380" y="94320"/>
                </a:lnTo>
                <a:lnTo>
                  <a:pt x="69360" y="94310"/>
                </a:lnTo>
                <a:lnTo>
                  <a:pt x="69340" y="94300"/>
                </a:lnTo>
                <a:lnTo>
                  <a:pt x="69330" y="94290"/>
                </a:lnTo>
                <a:lnTo>
                  <a:pt x="69320" y="94270"/>
                </a:lnTo>
                <a:lnTo>
                  <a:pt x="69310" y="94250"/>
                </a:lnTo>
                <a:lnTo>
                  <a:pt x="69300" y="94230"/>
                </a:lnTo>
                <a:lnTo>
                  <a:pt x="69290" y="94200"/>
                </a:lnTo>
                <a:lnTo>
                  <a:pt x="69280" y="94170"/>
                </a:lnTo>
                <a:lnTo>
                  <a:pt x="69270" y="94150"/>
                </a:lnTo>
                <a:lnTo>
                  <a:pt x="69270" y="94140"/>
                </a:lnTo>
                <a:lnTo>
                  <a:pt x="69260" y="94110"/>
                </a:lnTo>
                <a:lnTo>
                  <a:pt x="69250" y="94090"/>
                </a:lnTo>
                <a:lnTo>
                  <a:pt x="69250" y="94080"/>
                </a:lnTo>
                <a:lnTo>
                  <a:pt x="69240" y="94070"/>
                </a:lnTo>
                <a:lnTo>
                  <a:pt x="69240" y="94060"/>
                </a:lnTo>
                <a:lnTo>
                  <a:pt x="69250" y="94050"/>
                </a:lnTo>
                <a:lnTo>
                  <a:pt x="69250" y="94040"/>
                </a:lnTo>
                <a:lnTo>
                  <a:pt x="69260" y="94010"/>
                </a:lnTo>
                <a:lnTo>
                  <a:pt x="69260" y="93990"/>
                </a:lnTo>
                <a:lnTo>
                  <a:pt x="69260" y="93980"/>
                </a:lnTo>
                <a:lnTo>
                  <a:pt x="69250" y="93960"/>
                </a:lnTo>
                <a:lnTo>
                  <a:pt x="69240" y="93950"/>
                </a:lnTo>
                <a:lnTo>
                  <a:pt x="69240" y="93940"/>
                </a:lnTo>
                <a:lnTo>
                  <a:pt x="69230" y="93930"/>
                </a:lnTo>
                <a:lnTo>
                  <a:pt x="69230" y="93920"/>
                </a:lnTo>
                <a:lnTo>
                  <a:pt x="69230" y="93910"/>
                </a:lnTo>
                <a:lnTo>
                  <a:pt x="69230" y="93900"/>
                </a:lnTo>
                <a:lnTo>
                  <a:pt x="69230" y="93890"/>
                </a:lnTo>
                <a:lnTo>
                  <a:pt x="69230" y="93880"/>
                </a:lnTo>
                <a:lnTo>
                  <a:pt x="69240" y="93870"/>
                </a:lnTo>
                <a:lnTo>
                  <a:pt x="69240" y="93860"/>
                </a:lnTo>
                <a:lnTo>
                  <a:pt x="69250" y="93850"/>
                </a:lnTo>
                <a:lnTo>
                  <a:pt x="69270" y="93810"/>
                </a:lnTo>
                <a:lnTo>
                  <a:pt x="69270" y="93800"/>
                </a:lnTo>
                <a:lnTo>
                  <a:pt x="69280" y="93780"/>
                </a:lnTo>
                <a:lnTo>
                  <a:pt x="69280" y="93770"/>
                </a:lnTo>
                <a:lnTo>
                  <a:pt x="69280" y="93760"/>
                </a:lnTo>
                <a:lnTo>
                  <a:pt x="69290" y="93750"/>
                </a:lnTo>
                <a:lnTo>
                  <a:pt x="69290" y="93740"/>
                </a:lnTo>
                <a:lnTo>
                  <a:pt x="69290" y="93700"/>
                </a:lnTo>
                <a:lnTo>
                  <a:pt x="69290" y="93690"/>
                </a:lnTo>
                <a:lnTo>
                  <a:pt x="69280" y="93680"/>
                </a:lnTo>
                <a:lnTo>
                  <a:pt x="69270" y="93670"/>
                </a:lnTo>
                <a:lnTo>
                  <a:pt x="69260" y="93660"/>
                </a:lnTo>
                <a:lnTo>
                  <a:pt x="69250" y="93660"/>
                </a:lnTo>
                <a:lnTo>
                  <a:pt x="69250" y="93650"/>
                </a:lnTo>
                <a:lnTo>
                  <a:pt x="69240" y="93650"/>
                </a:lnTo>
                <a:lnTo>
                  <a:pt x="69210" y="93650"/>
                </a:lnTo>
                <a:lnTo>
                  <a:pt x="69200" y="93640"/>
                </a:lnTo>
                <a:lnTo>
                  <a:pt x="69190" y="93640"/>
                </a:lnTo>
                <a:lnTo>
                  <a:pt x="69180" y="93630"/>
                </a:lnTo>
                <a:lnTo>
                  <a:pt x="69170" y="93630"/>
                </a:lnTo>
                <a:lnTo>
                  <a:pt x="69150" y="93620"/>
                </a:lnTo>
                <a:lnTo>
                  <a:pt x="69140" y="93620"/>
                </a:lnTo>
                <a:lnTo>
                  <a:pt x="69130" y="93610"/>
                </a:lnTo>
                <a:lnTo>
                  <a:pt x="69120" y="93610"/>
                </a:lnTo>
                <a:lnTo>
                  <a:pt x="69110" y="93610"/>
                </a:lnTo>
                <a:lnTo>
                  <a:pt x="69100" y="93610"/>
                </a:lnTo>
                <a:lnTo>
                  <a:pt x="69090" y="93610"/>
                </a:lnTo>
                <a:lnTo>
                  <a:pt x="69080" y="93610"/>
                </a:lnTo>
                <a:lnTo>
                  <a:pt x="69070" y="93610"/>
                </a:lnTo>
                <a:lnTo>
                  <a:pt x="69060" y="93610"/>
                </a:lnTo>
                <a:lnTo>
                  <a:pt x="69050" y="93610"/>
                </a:lnTo>
                <a:lnTo>
                  <a:pt x="69050" y="93600"/>
                </a:lnTo>
                <a:lnTo>
                  <a:pt x="69040" y="93600"/>
                </a:lnTo>
                <a:lnTo>
                  <a:pt x="69030" y="93600"/>
                </a:lnTo>
                <a:lnTo>
                  <a:pt x="69020" y="93590"/>
                </a:lnTo>
                <a:lnTo>
                  <a:pt x="68990" y="93590"/>
                </a:lnTo>
                <a:lnTo>
                  <a:pt x="68980" y="93580"/>
                </a:lnTo>
                <a:lnTo>
                  <a:pt x="68940" y="93580"/>
                </a:lnTo>
                <a:lnTo>
                  <a:pt x="68930" y="93570"/>
                </a:lnTo>
                <a:lnTo>
                  <a:pt x="68910" y="93570"/>
                </a:lnTo>
                <a:lnTo>
                  <a:pt x="68880" y="93560"/>
                </a:lnTo>
                <a:lnTo>
                  <a:pt x="68850" y="93560"/>
                </a:lnTo>
                <a:lnTo>
                  <a:pt x="68840" y="93550"/>
                </a:lnTo>
                <a:lnTo>
                  <a:pt x="68820" y="93540"/>
                </a:lnTo>
                <a:lnTo>
                  <a:pt x="68810" y="93540"/>
                </a:lnTo>
                <a:lnTo>
                  <a:pt x="68810" y="93550"/>
                </a:lnTo>
                <a:lnTo>
                  <a:pt x="68800" y="93550"/>
                </a:lnTo>
                <a:lnTo>
                  <a:pt x="68790" y="93550"/>
                </a:lnTo>
                <a:lnTo>
                  <a:pt x="68780" y="93550"/>
                </a:lnTo>
                <a:lnTo>
                  <a:pt x="68770" y="93550"/>
                </a:lnTo>
                <a:lnTo>
                  <a:pt x="68770" y="93540"/>
                </a:lnTo>
                <a:lnTo>
                  <a:pt x="68760" y="93540"/>
                </a:lnTo>
                <a:lnTo>
                  <a:pt x="68760" y="93530"/>
                </a:lnTo>
                <a:lnTo>
                  <a:pt x="68750" y="93510"/>
                </a:lnTo>
                <a:lnTo>
                  <a:pt x="68740" y="93500"/>
                </a:lnTo>
                <a:lnTo>
                  <a:pt x="68730" y="93480"/>
                </a:lnTo>
                <a:lnTo>
                  <a:pt x="68710" y="93460"/>
                </a:lnTo>
                <a:lnTo>
                  <a:pt x="68700" y="93440"/>
                </a:lnTo>
                <a:lnTo>
                  <a:pt x="68690" y="93430"/>
                </a:lnTo>
                <a:lnTo>
                  <a:pt x="68680" y="93410"/>
                </a:lnTo>
                <a:lnTo>
                  <a:pt x="68670" y="93410"/>
                </a:lnTo>
                <a:lnTo>
                  <a:pt x="68660" y="93400"/>
                </a:lnTo>
                <a:lnTo>
                  <a:pt x="68650" y="93400"/>
                </a:lnTo>
                <a:lnTo>
                  <a:pt x="68640" y="93400"/>
                </a:lnTo>
                <a:lnTo>
                  <a:pt x="68630" y="93400"/>
                </a:lnTo>
                <a:lnTo>
                  <a:pt x="68620" y="93400"/>
                </a:lnTo>
                <a:lnTo>
                  <a:pt x="68590" y="93420"/>
                </a:lnTo>
                <a:lnTo>
                  <a:pt x="68580" y="93440"/>
                </a:lnTo>
                <a:lnTo>
                  <a:pt x="68580" y="93450"/>
                </a:lnTo>
                <a:lnTo>
                  <a:pt x="68570" y="93460"/>
                </a:lnTo>
                <a:lnTo>
                  <a:pt x="68570" y="93470"/>
                </a:lnTo>
                <a:lnTo>
                  <a:pt x="68560" y="93480"/>
                </a:lnTo>
                <a:lnTo>
                  <a:pt x="68550" y="93490"/>
                </a:lnTo>
                <a:lnTo>
                  <a:pt x="68540" y="93490"/>
                </a:lnTo>
                <a:lnTo>
                  <a:pt x="68530" y="93500"/>
                </a:lnTo>
                <a:lnTo>
                  <a:pt x="68510" y="93530"/>
                </a:lnTo>
                <a:lnTo>
                  <a:pt x="68500" y="93580"/>
                </a:lnTo>
                <a:lnTo>
                  <a:pt x="68500" y="93590"/>
                </a:lnTo>
                <a:lnTo>
                  <a:pt x="68490" y="93600"/>
                </a:lnTo>
                <a:lnTo>
                  <a:pt x="68490" y="93610"/>
                </a:lnTo>
                <a:lnTo>
                  <a:pt x="68480" y="93610"/>
                </a:lnTo>
                <a:lnTo>
                  <a:pt x="68470" y="93620"/>
                </a:lnTo>
                <a:lnTo>
                  <a:pt x="68460" y="93620"/>
                </a:lnTo>
                <a:lnTo>
                  <a:pt x="68450" y="93630"/>
                </a:lnTo>
                <a:lnTo>
                  <a:pt x="68440" y="93630"/>
                </a:lnTo>
                <a:lnTo>
                  <a:pt x="68440" y="93620"/>
                </a:lnTo>
                <a:lnTo>
                  <a:pt x="68430" y="93620"/>
                </a:lnTo>
                <a:lnTo>
                  <a:pt x="68420" y="93620"/>
                </a:lnTo>
                <a:lnTo>
                  <a:pt x="68420" y="93610"/>
                </a:lnTo>
                <a:lnTo>
                  <a:pt x="68410" y="93610"/>
                </a:lnTo>
                <a:lnTo>
                  <a:pt x="68410" y="93600"/>
                </a:lnTo>
                <a:lnTo>
                  <a:pt x="68400" y="93590"/>
                </a:lnTo>
                <a:lnTo>
                  <a:pt x="68400" y="93580"/>
                </a:lnTo>
                <a:lnTo>
                  <a:pt x="68400" y="93570"/>
                </a:lnTo>
                <a:lnTo>
                  <a:pt x="68390" y="93560"/>
                </a:lnTo>
                <a:lnTo>
                  <a:pt x="68390" y="93550"/>
                </a:lnTo>
                <a:lnTo>
                  <a:pt x="68380" y="93550"/>
                </a:lnTo>
                <a:lnTo>
                  <a:pt x="68370" y="93540"/>
                </a:lnTo>
                <a:lnTo>
                  <a:pt x="68340" y="93530"/>
                </a:lnTo>
                <a:lnTo>
                  <a:pt x="68330" y="93530"/>
                </a:lnTo>
                <a:lnTo>
                  <a:pt x="68300" y="93510"/>
                </a:lnTo>
                <a:lnTo>
                  <a:pt x="68290" y="93500"/>
                </a:lnTo>
                <a:lnTo>
                  <a:pt x="68280" y="93500"/>
                </a:lnTo>
                <a:lnTo>
                  <a:pt x="68270" y="93490"/>
                </a:lnTo>
                <a:lnTo>
                  <a:pt x="68250" y="93470"/>
                </a:lnTo>
                <a:lnTo>
                  <a:pt x="68250" y="93460"/>
                </a:lnTo>
                <a:lnTo>
                  <a:pt x="68240" y="93450"/>
                </a:lnTo>
                <a:lnTo>
                  <a:pt x="68230" y="93440"/>
                </a:lnTo>
                <a:lnTo>
                  <a:pt x="68230" y="93430"/>
                </a:lnTo>
                <a:lnTo>
                  <a:pt x="68220" y="93410"/>
                </a:lnTo>
                <a:lnTo>
                  <a:pt x="68220" y="93400"/>
                </a:lnTo>
                <a:lnTo>
                  <a:pt x="68210" y="93400"/>
                </a:lnTo>
                <a:lnTo>
                  <a:pt x="68190" y="93390"/>
                </a:lnTo>
                <a:lnTo>
                  <a:pt x="68160" y="93380"/>
                </a:lnTo>
                <a:lnTo>
                  <a:pt x="68130" y="93370"/>
                </a:lnTo>
                <a:lnTo>
                  <a:pt x="68120" y="93370"/>
                </a:lnTo>
                <a:lnTo>
                  <a:pt x="68110" y="93370"/>
                </a:lnTo>
                <a:lnTo>
                  <a:pt x="68100" y="93360"/>
                </a:lnTo>
                <a:lnTo>
                  <a:pt x="68090" y="93360"/>
                </a:lnTo>
                <a:lnTo>
                  <a:pt x="68080" y="93360"/>
                </a:lnTo>
                <a:lnTo>
                  <a:pt x="68070" y="93350"/>
                </a:lnTo>
                <a:lnTo>
                  <a:pt x="68050" y="93340"/>
                </a:lnTo>
                <a:lnTo>
                  <a:pt x="68040" y="93340"/>
                </a:lnTo>
                <a:lnTo>
                  <a:pt x="68040" y="93330"/>
                </a:lnTo>
                <a:lnTo>
                  <a:pt x="68030" y="93330"/>
                </a:lnTo>
                <a:lnTo>
                  <a:pt x="68030" y="93320"/>
                </a:lnTo>
                <a:lnTo>
                  <a:pt x="68020" y="93310"/>
                </a:lnTo>
                <a:lnTo>
                  <a:pt x="68010" y="93300"/>
                </a:lnTo>
                <a:lnTo>
                  <a:pt x="68000" y="93290"/>
                </a:lnTo>
                <a:lnTo>
                  <a:pt x="67990" y="93290"/>
                </a:lnTo>
                <a:lnTo>
                  <a:pt x="67980" y="93290"/>
                </a:lnTo>
                <a:lnTo>
                  <a:pt x="67970" y="93290"/>
                </a:lnTo>
                <a:lnTo>
                  <a:pt x="67970" y="93300"/>
                </a:lnTo>
                <a:lnTo>
                  <a:pt x="67960" y="93300"/>
                </a:lnTo>
                <a:lnTo>
                  <a:pt x="67980" y="93320"/>
                </a:lnTo>
                <a:lnTo>
                  <a:pt x="67990" y="93320"/>
                </a:lnTo>
                <a:lnTo>
                  <a:pt x="68000" y="93320"/>
                </a:lnTo>
                <a:lnTo>
                  <a:pt x="68010" y="93330"/>
                </a:lnTo>
                <a:lnTo>
                  <a:pt x="68020" y="93330"/>
                </a:lnTo>
                <a:lnTo>
                  <a:pt x="68020" y="93340"/>
                </a:lnTo>
                <a:lnTo>
                  <a:pt x="68020" y="93350"/>
                </a:lnTo>
                <a:lnTo>
                  <a:pt x="68020" y="93360"/>
                </a:lnTo>
                <a:lnTo>
                  <a:pt x="68020" y="93370"/>
                </a:lnTo>
                <a:lnTo>
                  <a:pt x="68010" y="93380"/>
                </a:lnTo>
                <a:lnTo>
                  <a:pt x="68000" y="93390"/>
                </a:lnTo>
                <a:lnTo>
                  <a:pt x="67990" y="93400"/>
                </a:lnTo>
                <a:lnTo>
                  <a:pt x="67980" y="93390"/>
                </a:lnTo>
                <a:lnTo>
                  <a:pt x="67970" y="93390"/>
                </a:lnTo>
                <a:lnTo>
                  <a:pt x="67960" y="93380"/>
                </a:lnTo>
                <a:lnTo>
                  <a:pt x="67950" y="93370"/>
                </a:lnTo>
                <a:lnTo>
                  <a:pt x="67940" y="93370"/>
                </a:lnTo>
                <a:lnTo>
                  <a:pt x="67910" y="93400"/>
                </a:lnTo>
                <a:lnTo>
                  <a:pt x="67900" y="93430"/>
                </a:lnTo>
                <a:lnTo>
                  <a:pt x="67900" y="93440"/>
                </a:lnTo>
                <a:lnTo>
                  <a:pt x="67900" y="93450"/>
                </a:lnTo>
                <a:lnTo>
                  <a:pt x="67900" y="93460"/>
                </a:lnTo>
                <a:lnTo>
                  <a:pt x="67900" y="93500"/>
                </a:lnTo>
                <a:lnTo>
                  <a:pt x="67900" y="93510"/>
                </a:lnTo>
                <a:lnTo>
                  <a:pt x="67890" y="93520"/>
                </a:lnTo>
                <a:lnTo>
                  <a:pt x="67880" y="93520"/>
                </a:lnTo>
                <a:lnTo>
                  <a:pt x="67870" y="93520"/>
                </a:lnTo>
                <a:lnTo>
                  <a:pt x="67860" y="93520"/>
                </a:lnTo>
                <a:lnTo>
                  <a:pt x="67850" y="93520"/>
                </a:lnTo>
                <a:lnTo>
                  <a:pt x="67840" y="93520"/>
                </a:lnTo>
                <a:lnTo>
                  <a:pt x="67830" y="93510"/>
                </a:lnTo>
                <a:lnTo>
                  <a:pt x="67820" y="93500"/>
                </a:lnTo>
                <a:lnTo>
                  <a:pt x="67810" y="93490"/>
                </a:lnTo>
                <a:lnTo>
                  <a:pt x="67800" y="93480"/>
                </a:lnTo>
                <a:lnTo>
                  <a:pt x="67790" y="93470"/>
                </a:lnTo>
                <a:lnTo>
                  <a:pt x="67780" y="93470"/>
                </a:lnTo>
                <a:lnTo>
                  <a:pt x="67780" y="93460"/>
                </a:lnTo>
                <a:lnTo>
                  <a:pt x="67760" y="93450"/>
                </a:lnTo>
                <a:lnTo>
                  <a:pt x="67750" y="93440"/>
                </a:lnTo>
                <a:lnTo>
                  <a:pt x="67750" y="93430"/>
                </a:lnTo>
                <a:lnTo>
                  <a:pt x="67730" y="93420"/>
                </a:lnTo>
                <a:lnTo>
                  <a:pt x="67720" y="93420"/>
                </a:lnTo>
                <a:lnTo>
                  <a:pt x="67720" y="93410"/>
                </a:lnTo>
                <a:lnTo>
                  <a:pt x="67720" y="93400"/>
                </a:lnTo>
                <a:lnTo>
                  <a:pt x="67720" y="93390"/>
                </a:lnTo>
                <a:lnTo>
                  <a:pt x="67720" y="93380"/>
                </a:lnTo>
                <a:lnTo>
                  <a:pt x="67730" y="93360"/>
                </a:lnTo>
                <a:lnTo>
                  <a:pt x="67730" y="93350"/>
                </a:lnTo>
                <a:lnTo>
                  <a:pt x="67740" y="93330"/>
                </a:lnTo>
                <a:lnTo>
                  <a:pt x="67740" y="93320"/>
                </a:lnTo>
                <a:lnTo>
                  <a:pt x="67750" y="93310"/>
                </a:lnTo>
                <a:lnTo>
                  <a:pt x="67750" y="93300"/>
                </a:lnTo>
                <a:lnTo>
                  <a:pt x="67740" y="93290"/>
                </a:lnTo>
                <a:lnTo>
                  <a:pt x="67740" y="93280"/>
                </a:lnTo>
                <a:lnTo>
                  <a:pt x="67740" y="93270"/>
                </a:lnTo>
                <a:lnTo>
                  <a:pt x="67730" y="93260"/>
                </a:lnTo>
                <a:lnTo>
                  <a:pt x="67710" y="93250"/>
                </a:lnTo>
                <a:lnTo>
                  <a:pt x="67700" y="93240"/>
                </a:lnTo>
                <a:lnTo>
                  <a:pt x="67700" y="93230"/>
                </a:lnTo>
                <a:lnTo>
                  <a:pt x="67700" y="93220"/>
                </a:lnTo>
                <a:lnTo>
                  <a:pt x="67710" y="93210"/>
                </a:lnTo>
                <a:lnTo>
                  <a:pt x="67720" y="93210"/>
                </a:lnTo>
                <a:lnTo>
                  <a:pt x="67720" y="93200"/>
                </a:lnTo>
                <a:lnTo>
                  <a:pt x="67730" y="93190"/>
                </a:lnTo>
                <a:lnTo>
                  <a:pt x="67730" y="93180"/>
                </a:lnTo>
                <a:lnTo>
                  <a:pt x="67730" y="93170"/>
                </a:lnTo>
                <a:lnTo>
                  <a:pt x="67720" y="93180"/>
                </a:lnTo>
                <a:lnTo>
                  <a:pt x="67710" y="93180"/>
                </a:lnTo>
                <a:lnTo>
                  <a:pt x="67690" y="93190"/>
                </a:lnTo>
                <a:lnTo>
                  <a:pt x="67680" y="93190"/>
                </a:lnTo>
                <a:lnTo>
                  <a:pt x="67670" y="93190"/>
                </a:lnTo>
                <a:lnTo>
                  <a:pt x="67660" y="93190"/>
                </a:lnTo>
                <a:lnTo>
                  <a:pt x="67650" y="93180"/>
                </a:lnTo>
                <a:lnTo>
                  <a:pt x="67640" y="93180"/>
                </a:lnTo>
                <a:lnTo>
                  <a:pt x="67640" y="93170"/>
                </a:lnTo>
                <a:lnTo>
                  <a:pt x="67620" y="93160"/>
                </a:lnTo>
                <a:lnTo>
                  <a:pt x="67610" y="93140"/>
                </a:lnTo>
                <a:lnTo>
                  <a:pt x="67600" y="93140"/>
                </a:lnTo>
                <a:lnTo>
                  <a:pt x="67580" y="93170"/>
                </a:lnTo>
                <a:lnTo>
                  <a:pt x="67580" y="93190"/>
                </a:lnTo>
                <a:lnTo>
                  <a:pt x="67580" y="93200"/>
                </a:lnTo>
                <a:lnTo>
                  <a:pt x="67580" y="93210"/>
                </a:lnTo>
                <a:lnTo>
                  <a:pt x="67580" y="93220"/>
                </a:lnTo>
                <a:lnTo>
                  <a:pt x="67570" y="93220"/>
                </a:lnTo>
                <a:lnTo>
                  <a:pt x="67560" y="93220"/>
                </a:lnTo>
                <a:lnTo>
                  <a:pt x="67540" y="93210"/>
                </a:lnTo>
                <a:lnTo>
                  <a:pt x="67530" y="93190"/>
                </a:lnTo>
                <a:lnTo>
                  <a:pt x="67510" y="93180"/>
                </a:lnTo>
                <a:lnTo>
                  <a:pt x="67500" y="93170"/>
                </a:lnTo>
                <a:lnTo>
                  <a:pt x="67490" y="93160"/>
                </a:lnTo>
                <a:lnTo>
                  <a:pt x="67490" y="93150"/>
                </a:lnTo>
                <a:lnTo>
                  <a:pt x="67490" y="93140"/>
                </a:lnTo>
                <a:lnTo>
                  <a:pt x="67480" y="93130"/>
                </a:lnTo>
                <a:lnTo>
                  <a:pt x="67480" y="93120"/>
                </a:lnTo>
                <a:lnTo>
                  <a:pt x="67480" y="93110"/>
                </a:lnTo>
                <a:lnTo>
                  <a:pt x="67480" y="93100"/>
                </a:lnTo>
                <a:lnTo>
                  <a:pt x="67480" y="93080"/>
                </a:lnTo>
                <a:lnTo>
                  <a:pt x="67480" y="93070"/>
                </a:lnTo>
                <a:lnTo>
                  <a:pt x="67480" y="93060"/>
                </a:lnTo>
                <a:lnTo>
                  <a:pt x="67480" y="93050"/>
                </a:lnTo>
                <a:lnTo>
                  <a:pt x="67480" y="93040"/>
                </a:lnTo>
                <a:lnTo>
                  <a:pt x="67480" y="93030"/>
                </a:lnTo>
                <a:lnTo>
                  <a:pt x="67470" y="93030"/>
                </a:lnTo>
                <a:lnTo>
                  <a:pt x="67460" y="93040"/>
                </a:lnTo>
                <a:lnTo>
                  <a:pt x="67450" y="93040"/>
                </a:lnTo>
                <a:lnTo>
                  <a:pt x="67440" y="93030"/>
                </a:lnTo>
                <a:lnTo>
                  <a:pt x="67430" y="93030"/>
                </a:lnTo>
                <a:lnTo>
                  <a:pt x="67430" y="93020"/>
                </a:lnTo>
                <a:lnTo>
                  <a:pt x="67420" y="93000"/>
                </a:lnTo>
                <a:lnTo>
                  <a:pt x="67410" y="93000"/>
                </a:lnTo>
                <a:lnTo>
                  <a:pt x="67400" y="93000"/>
                </a:lnTo>
                <a:lnTo>
                  <a:pt x="67390" y="93000"/>
                </a:lnTo>
                <a:lnTo>
                  <a:pt x="67380" y="93000"/>
                </a:lnTo>
                <a:lnTo>
                  <a:pt x="67370" y="93010"/>
                </a:lnTo>
                <a:lnTo>
                  <a:pt x="67360" y="93020"/>
                </a:lnTo>
                <a:lnTo>
                  <a:pt x="67350" y="93020"/>
                </a:lnTo>
                <a:lnTo>
                  <a:pt x="67340" y="93020"/>
                </a:lnTo>
                <a:lnTo>
                  <a:pt x="67340" y="93030"/>
                </a:lnTo>
                <a:lnTo>
                  <a:pt x="67330" y="93030"/>
                </a:lnTo>
                <a:lnTo>
                  <a:pt x="67320" y="93020"/>
                </a:lnTo>
                <a:lnTo>
                  <a:pt x="67300" y="93010"/>
                </a:lnTo>
                <a:lnTo>
                  <a:pt x="67280" y="93000"/>
                </a:lnTo>
                <a:lnTo>
                  <a:pt x="67270" y="92990"/>
                </a:lnTo>
                <a:lnTo>
                  <a:pt x="67260" y="92990"/>
                </a:lnTo>
                <a:lnTo>
                  <a:pt x="67260" y="93000"/>
                </a:lnTo>
                <a:lnTo>
                  <a:pt x="67250" y="93000"/>
                </a:lnTo>
                <a:lnTo>
                  <a:pt x="67250" y="93010"/>
                </a:lnTo>
                <a:lnTo>
                  <a:pt x="67260" y="93020"/>
                </a:lnTo>
                <a:lnTo>
                  <a:pt x="67260" y="93030"/>
                </a:lnTo>
                <a:lnTo>
                  <a:pt x="67260" y="93040"/>
                </a:lnTo>
                <a:lnTo>
                  <a:pt x="67270" y="93040"/>
                </a:lnTo>
                <a:lnTo>
                  <a:pt x="67270" y="93050"/>
                </a:lnTo>
                <a:lnTo>
                  <a:pt x="67290" y="93060"/>
                </a:lnTo>
                <a:lnTo>
                  <a:pt x="67290" y="93070"/>
                </a:lnTo>
                <a:lnTo>
                  <a:pt x="67300" y="93070"/>
                </a:lnTo>
                <a:lnTo>
                  <a:pt x="67300" y="93080"/>
                </a:lnTo>
                <a:lnTo>
                  <a:pt x="67300" y="93090"/>
                </a:lnTo>
                <a:lnTo>
                  <a:pt x="67300" y="93100"/>
                </a:lnTo>
                <a:lnTo>
                  <a:pt x="67290" y="93110"/>
                </a:lnTo>
                <a:lnTo>
                  <a:pt x="67280" y="93110"/>
                </a:lnTo>
                <a:lnTo>
                  <a:pt x="67270" y="93110"/>
                </a:lnTo>
                <a:lnTo>
                  <a:pt x="67260" y="93110"/>
                </a:lnTo>
                <a:lnTo>
                  <a:pt x="67240" y="93100"/>
                </a:lnTo>
                <a:lnTo>
                  <a:pt x="67230" y="93090"/>
                </a:lnTo>
                <a:lnTo>
                  <a:pt x="67220" y="93080"/>
                </a:lnTo>
                <a:lnTo>
                  <a:pt x="67200" y="93080"/>
                </a:lnTo>
                <a:lnTo>
                  <a:pt x="67190" y="93070"/>
                </a:lnTo>
                <a:lnTo>
                  <a:pt x="67180" y="93070"/>
                </a:lnTo>
                <a:lnTo>
                  <a:pt x="67180" y="93060"/>
                </a:lnTo>
                <a:lnTo>
                  <a:pt x="67170" y="93060"/>
                </a:lnTo>
                <a:lnTo>
                  <a:pt x="67170" y="93050"/>
                </a:lnTo>
                <a:lnTo>
                  <a:pt x="67160" y="93050"/>
                </a:lnTo>
                <a:lnTo>
                  <a:pt x="67140" y="93040"/>
                </a:lnTo>
                <a:lnTo>
                  <a:pt x="67130" y="93040"/>
                </a:lnTo>
                <a:lnTo>
                  <a:pt x="67130" y="93030"/>
                </a:lnTo>
                <a:lnTo>
                  <a:pt x="67120" y="93030"/>
                </a:lnTo>
                <a:lnTo>
                  <a:pt x="67120" y="93020"/>
                </a:lnTo>
                <a:lnTo>
                  <a:pt x="67120" y="93010"/>
                </a:lnTo>
                <a:lnTo>
                  <a:pt x="67120" y="93000"/>
                </a:lnTo>
                <a:lnTo>
                  <a:pt x="67120" y="92990"/>
                </a:lnTo>
                <a:lnTo>
                  <a:pt x="67110" y="92990"/>
                </a:lnTo>
                <a:lnTo>
                  <a:pt x="67110" y="92980"/>
                </a:lnTo>
                <a:lnTo>
                  <a:pt x="67110" y="92970"/>
                </a:lnTo>
                <a:lnTo>
                  <a:pt x="67100" y="92970"/>
                </a:lnTo>
                <a:lnTo>
                  <a:pt x="67100" y="92960"/>
                </a:lnTo>
                <a:lnTo>
                  <a:pt x="67090" y="92950"/>
                </a:lnTo>
                <a:lnTo>
                  <a:pt x="67090" y="92940"/>
                </a:lnTo>
                <a:lnTo>
                  <a:pt x="67080" y="92940"/>
                </a:lnTo>
                <a:lnTo>
                  <a:pt x="67080" y="92930"/>
                </a:lnTo>
                <a:lnTo>
                  <a:pt x="67060" y="92920"/>
                </a:lnTo>
                <a:lnTo>
                  <a:pt x="67050" y="92910"/>
                </a:lnTo>
                <a:lnTo>
                  <a:pt x="67030" y="92900"/>
                </a:lnTo>
                <a:lnTo>
                  <a:pt x="67020" y="92900"/>
                </a:lnTo>
                <a:lnTo>
                  <a:pt x="67000" y="92880"/>
                </a:lnTo>
                <a:lnTo>
                  <a:pt x="66990" y="92870"/>
                </a:lnTo>
                <a:lnTo>
                  <a:pt x="66980" y="92870"/>
                </a:lnTo>
                <a:lnTo>
                  <a:pt x="66970" y="92860"/>
                </a:lnTo>
                <a:lnTo>
                  <a:pt x="66960" y="92860"/>
                </a:lnTo>
                <a:lnTo>
                  <a:pt x="66940" y="92870"/>
                </a:lnTo>
                <a:lnTo>
                  <a:pt x="66900" y="92900"/>
                </a:lnTo>
                <a:lnTo>
                  <a:pt x="66900" y="92910"/>
                </a:lnTo>
                <a:lnTo>
                  <a:pt x="66890" y="92910"/>
                </a:lnTo>
                <a:lnTo>
                  <a:pt x="66880" y="92910"/>
                </a:lnTo>
                <a:lnTo>
                  <a:pt x="66870" y="92910"/>
                </a:lnTo>
                <a:lnTo>
                  <a:pt x="66860" y="92910"/>
                </a:lnTo>
                <a:lnTo>
                  <a:pt x="66860" y="92920"/>
                </a:lnTo>
                <a:lnTo>
                  <a:pt x="66850" y="92930"/>
                </a:lnTo>
                <a:lnTo>
                  <a:pt x="66850" y="92940"/>
                </a:lnTo>
                <a:lnTo>
                  <a:pt x="66840" y="92940"/>
                </a:lnTo>
                <a:lnTo>
                  <a:pt x="66830" y="92940"/>
                </a:lnTo>
                <a:lnTo>
                  <a:pt x="66820" y="92950"/>
                </a:lnTo>
                <a:lnTo>
                  <a:pt x="66820" y="92960"/>
                </a:lnTo>
                <a:lnTo>
                  <a:pt x="66810" y="92960"/>
                </a:lnTo>
                <a:lnTo>
                  <a:pt x="66800" y="92960"/>
                </a:lnTo>
                <a:lnTo>
                  <a:pt x="66790" y="92960"/>
                </a:lnTo>
                <a:lnTo>
                  <a:pt x="66780" y="92960"/>
                </a:lnTo>
                <a:lnTo>
                  <a:pt x="66770" y="92970"/>
                </a:lnTo>
                <a:lnTo>
                  <a:pt x="66760" y="92980"/>
                </a:lnTo>
                <a:lnTo>
                  <a:pt x="66750" y="92980"/>
                </a:lnTo>
                <a:lnTo>
                  <a:pt x="66720" y="93010"/>
                </a:lnTo>
                <a:lnTo>
                  <a:pt x="66720" y="93020"/>
                </a:lnTo>
                <a:lnTo>
                  <a:pt x="66720" y="93030"/>
                </a:lnTo>
                <a:lnTo>
                  <a:pt x="66710" y="93030"/>
                </a:lnTo>
                <a:lnTo>
                  <a:pt x="66710" y="93040"/>
                </a:lnTo>
                <a:lnTo>
                  <a:pt x="66700" y="93040"/>
                </a:lnTo>
                <a:lnTo>
                  <a:pt x="66690" y="93040"/>
                </a:lnTo>
                <a:lnTo>
                  <a:pt x="66690" y="93050"/>
                </a:lnTo>
                <a:lnTo>
                  <a:pt x="66680" y="93050"/>
                </a:lnTo>
                <a:lnTo>
                  <a:pt x="66670" y="93050"/>
                </a:lnTo>
                <a:lnTo>
                  <a:pt x="66660" y="93050"/>
                </a:lnTo>
                <a:lnTo>
                  <a:pt x="66650" y="93060"/>
                </a:lnTo>
                <a:lnTo>
                  <a:pt x="66640" y="93060"/>
                </a:lnTo>
                <a:lnTo>
                  <a:pt x="66640" y="93050"/>
                </a:lnTo>
                <a:lnTo>
                  <a:pt x="66620" y="93060"/>
                </a:lnTo>
                <a:lnTo>
                  <a:pt x="66590" y="93080"/>
                </a:lnTo>
                <a:lnTo>
                  <a:pt x="66590" y="93090"/>
                </a:lnTo>
                <a:lnTo>
                  <a:pt x="66590" y="93100"/>
                </a:lnTo>
                <a:lnTo>
                  <a:pt x="66590" y="93110"/>
                </a:lnTo>
                <a:lnTo>
                  <a:pt x="66580" y="93110"/>
                </a:lnTo>
                <a:lnTo>
                  <a:pt x="66570" y="93110"/>
                </a:lnTo>
                <a:lnTo>
                  <a:pt x="66560" y="93110"/>
                </a:lnTo>
                <a:lnTo>
                  <a:pt x="66560" y="93120"/>
                </a:lnTo>
                <a:lnTo>
                  <a:pt x="66550" y="93130"/>
                </a:lnTo>
                <a:lnTo>
                  <a:pt x="66550" y="93140"/>
                </a:lnTo>
                <a:lnTo>
                  <a:pt x="66540" y="93140"/>
                </a:lnTo>
                <a:lnTo>
                  <a:pt x="66530" y="93140"/>
                </a:lnTo>
                <a:lnTo>
                  <a:pt x="66530" y="93130"/>
                </a:lnTo>
                <a:lnTo>
                  <a:pt x="66500" y="93130"/>
                </a:lnTo>
                <a:lnTo>
                  <a:pt x="66490" y="93140"/>
                </a:lnTo>
                <a:lnTo>
                  <a:pt x="66480" y="93150"/>
                </a:lnTo>
                <a:lnTo>
                  <a:pt x="66470" y="93150"/>
                </a:lnTo>
                <a:lnTo>
                  <a:pt x="66470" y="93160"/>
                </a:lnTo>
                <a:lnTo>
                  <a:pt x="66460" y="93160"/>
                </a:lnTo>
                <a:lnTo>
                  <a:pt x="66450" y="93150"/>
                </a:lnTo>
                <a:lnTo>
                  <a:pt x="66440" y="93150"/>
                </a:lnTo>
                <a:lnTo>
                  <a:pt x="66430" y="93150"/>
                </a:lnTo>
                <a:lnTo>
                  <a:pt x="66420" y="93150"/>
                </a:lnTo>
                <a:lnTo>
                  <a:pt x="66420" y="93140"/>
                </a:lnTo>
                <a:lnTo>
                  <a:pt x="66400" y="93140"/>
                </a:lnTo>
                <a:lnTo>
                  <a:pt x="66390" y="93190"/>
                </a:lnTo>
                <a:lnTo>
                  <a:pt x="66380" y="93190"/>
                </a:lnTo>
                <a:lnTo>
                  <a:pt x="66370" y="93190"/>
                </a:lnTo>
                <a:lnTo>
                  <a:pt x="66360" y="93190"/>
                </a:lnTo>
                <a:lnTo>
                  <a:pt x="66340" y="93200"/>
                </a:lnTo>
                <a:lnTo>
                  <a:pt x="66330" y="93200"/>
                </a:lnTo>
                <a:lnTo>
                  <a:pt x="66330" y="93210"/>
                </a:lnTo>
                <a:lnTo>
                  <a:pt x="66320" y="93210"/>
                </a:lnTo>
                <a:lnTo>
                  <a:pt x="66310" y="93220"/>
                </a:lnTo>
                <a:lnTo>
                  <a:pt x="66300" y="93220"/>
                </a:lnTo>
                <a:lnTo>
                  <a:pt x="66300" y="93250"/>
                </a:lnTo>
                <a:lnTo>
                  <a:pt x="66270" y="93280"/>
                </a:lnTo>
                <a:lnTo>
                  <a:pt x="66260" y="93280"/>
                </a:lnTo>
                <a:lnTo>
                  <a:pt x="66250" y="93290"/>
                </a:lnTo>
                <a:lnTo>
                  <a:pt x="66240" y="93290"/>
                </a:lnTo>
                <a:lnTo>
                  <a:pt x="66230" y="93290"/>
                </a:lnTo>
                <a:lnTo>
                  <a:pt x="66220" y="93290"/>
                </a:lnTo>
                <a:lnTo>
                  <a:pt x="66220" y="93300"/>
                </a:lnTo>
                <a:lnTo>
                  <a:pt x="66210" y="93300"/>
                </a:lnTo>
                <a:lnTo>
                  <a:pt x="66200" y="93300"/>
                </a:lnTo>
                <a:lnTo>
                  <a:pt x="66190" y="93300"/>
                </a:lnTo>
                <a:lnTo>
                  <a:pt x="66190" y="93310"/>
                </a:lnTo>
                <a:lnTo>
                  <a:pt x="66180" y="93310"/>
                </a:lnTo>
                <a:lnTo>
                  <a:pt x="66180" y="93300"/>
                </a:lnTo>
                <a:lnTo>
                  <a:pt x="66170" y="93300"/>
                </a:lnTo>
                <a:lnTo>
                  <a:pt x="66170" y="93290"/>
                </a:lnTo>
                <a:lnTo>
                  <a:pt x="66160" y="93290"/>
                </a:lnTo>
                <a:lnTo>
                  <a:pt x="66150" y="93290"/>
                </a:lnTo>
                <a:lnTo>
                  <a:pt x="66140" y="93280"/>
                </a:lnTo>
                <a:lnTo>
                  <a:pt x="66120" y="93310"/>
                </a:lnTo>
                <a:lnTo>
                  <a:pt x="66120" y="93320"/>
                </a:lnTo>
                <a:lnTo>
                  <a:pt x="66120" y="93330"/>
                </a:lnTo>
                <a:lnTo>
                  <a:pt x="66110" y="93330"/>
                </a:lnTo>
                <a:lnTo>
                  <a:pt x="66110" y="93320"/>
                </a:lnTo>
                <a:lnTo>
                  <a:pt x="66080" y="93350"/>
                </a:lnTo>
                <a:lnTo>
                  <a:pt x="66070" y="93350"/>
                </a:lnTo>
                <a:lnTo>
                  <a:pt x="66070" y="93360"/>
                </a:lnTo>
                <a:lnTo>
                  <a:pt x="66070" y="93370"/>
                </a:lnTo>
                <a:lnTo>
                  <a:pt x="66060" y="93370"/>
                </a:lnTo>
                <a:lnTo>
                  <a:pt x="66060" y="93360"/>
                </a:lnTo>
                <a:lnTo>
                  <a:pt x="66050" y="93370"/>
                </a:lnTo>
                <a:lnTo>
                  <a:pt x="66040" y="93370"/>
                </a:lnTo>
                <a:lnTo>
                  <a:pt x="66030" y="93370"/>
                </a:lnTo>
                <a:lnTo>
                  <a:pt x="66020" y="93370"/>
                </a:lnTo>
                <a:lnTo>
                  <a:pt x="66000" y="93380"/>
                </a:lnTo>
                <a:lnTo>
                  <a:pt x="65980" y="93400"/>
                </a:lnTo>
                <a:lnTo>
                  <a:pt x="65980" y="93410"/>
                </a:lnTo>
                <a:lnTo>
                  <a:pt x="65980" y="93420"/>
                </a:lnTo>
                <a:lnTo>
                  <a:pt x="65970" y="93420"/>
                </a:lnTo>
                <a:lnTo>
                  <a:pt x="65970" y="93430"/>
                </a:lnTo>
                <a:lnTo>
                  <a:pt x="65950" y="93450"/>
                </a:lnTo>
                <a:lnTo>
                  <a:pt x="65950" y="93460"/>
                </a:lnTo>
                <a:lnTo>
                  <a:pt x="65940" y="93460"/>
                </a:lnTo>
                <a:lnTo>
                  <a:pt x="65940" y="93470"/>
                </a:lnTo>
                <a:lnTo>
                  <a:pt x="65930" y="93470"/>
                </a:lnTo>
                <a:lnTo>
                  <a:pt x="65920" y="93470"/>
                </a:lnTo>
                <a:lnTo>
                  <a:pt x="65910" y="93470"/>
                </a:lnTo>
                <a:lnTo>
                  <a:pt x="65900" y="93470"/>
                </a:lnTo>
                <a:lnTo>
                  <a:pt x="65900" y="93460"/>
                </a:lnTo>
                <a:lnTo>
                  <a:pt x="65890" y="93460"/>
                </a:lnTo>
                <a:lnTo>
                  <a:pt x="65880" y="93460"/>
                </a:lnTo>
                <a:lnTo>
                  <a:pt x="65870" y="93450"/>
                </a:lnTo>
                <a:lnTo>
                  <a:pt x="65860" y="93450"/>
                </a:lnTo>
                <a:lnTo>
                  <a:pt x="65850" y="93440"/>
                </a:lnTo>
                <a:lnTo>
                  <a:pt x="65850" y="93430"/>
                </a:lnTo>
                <a:lnTo>
                  <a:pt x="65840" y="93430"/>
                </a:lnTo>
                <a:lnTo>
                  <a:pt x="65840" y="93420"/>
                </a:lnTo>
                <a:lnTo>
                  <a:pt x="65850" y="93420"/>
                </a:lnTo>
                <a:lnTo>
                  <a:pt x="65850" y="93410"/>
                </a:lnTo>
                <a:lnTo>
                  <a:pt x="65830" y="93400"/>
                </a:lnTo>
                <a:lnTo>
                  <a:pt x="65820" y="93400"/>
                </a:lnTo>
                <a:lnTo>
                  <a:pt x="65810" y="93410"/>
                </a:lnTo>
                <a:lnTo>
                  <a:pt x="65810" y="93420"/>
                </a:lnTo>
                <a:lnTo>
                  <a:pt x="65800" y="93420"/>
                </a:lnTo>
                <a:lnTo>
                  <a:pt x="65790" y="93420"/>
                </a:lnTo>
                <a:lnTo>
                  <a:pt x="65780" y="93420"/>
                </a:lnTo>
                <a:lnTo>
                  <a:pt x="65780" y="93410"/>
                </a:lnTo>
                <a:lnTo>
                  <a:pt x="65770" y="93410"/>
                </a:lnTo>
                <a:lnTo>
                  <a:pt x="65760" y="93420"/>
                </a:lnTo>
                <a:lnTo>
                  <a:pt x="65750" y="93420"/>
                </a:lnTo>
                <a:lnTo>
                  <a:pt x="65740" y="93420"/>
                </a:lnTo>
                <a:lnTo>
                  <a:pt x="65740" y="93410"/>
                </a:lnTo>
                <a:lnTo>
                  <a:pt x="65750" y="93410"/>
                </a:lnTo>
                <a:lnTo>
                  <a:pt x="65750" y="93400"/>
                </a:lnTo>
                <a:lnTo>
                  <a:pt x="65720" y="93420"/>
                </a:lnTo>
                <a:lnTo>
                  <a:pt x="65710" y="93420"/>
                </a:lnTo>
                <a:lnTo>
                  <a:pt x="65700" y="93420"/>
                </a:lnTo>
                <a:lnTo>
                  <a:pt x="65690" y="93430"/>
                </a:lnTo>
                <a:lnTo>
                  <a:pt x="65680" y="93430"/>
                </a:lnTo>
                <a:lnTo>
                  <a:pt x="65670" y="93430"/>
                </a:lnTo>
                <a:lnTo>
                  <a:pt x="65670" y="93420"/>
                </a:lnTo>
                <a:lnTo>
                  <a:pt x="65680" y="93420"/>
                </a:lnTo>
                <a:lnTo>
                  <a:pt x="65660" y="93410"/>
                </a:lnTo>
                <a:lnTo>
                  <a:pt x="65630" y="93420"/>
                </a:lnTo>
                <a:lnTo>
                  <a:pt x="65630" y="93430"/>
                </a:lnTo>
                <a:lnTo>
                  <a:pt x="65620" y="93430"/>
                </a:lnTo>
                <a:lnTo>
                  <a:pt x="65610" y="93430"/>
                </a:lnTo>
                <a:lnTo>
                  <a:pt x="65610" y="93420"/>
                </a:lnTo>
                <a:lnTo>
                  <a:pt x="65590" y="93420"/>
                </a:lnTo>
                <a:lnTo>
                  <a:pt x="65580" y="93420"/>
                </a:lnTo>
                <a:lnTo>
                  <a:pt x="65570" y="93420"/>
                </a:lnTo>
                <a:lnTo>
                  <a:pt x="65570" y="93410"/>
                </a:lnTo>
                <a:lnTo>
                  <a:pt x="65560" y="93410"/>
                </a:lnTo>
                <a:lnTo>
                  <a:pt x="65560" y="93400"/>
                </a:lnTo>
                <a:lnTo>
                  <a:pt x="65570" y="93390"/>
                </a:lnTo>
                <a:lnTo>
                  <a:pt x="65540" y="93380"/>
                </a:lnTo>
                <a:lnTo>
                  <a:pt x="65530" y="93380"/>
                </a:lnTo>
                <a:lnTo>
                  <a:pt x="65520" y="93390"/>
                </a:lnTo>
                <a:lnTo>
                  <a:pt x="65510" y="93380"/>
                </a:lnTo>
                <a:lnTo>
                  <a:pt x="65490" y="93380"/>
                </a:lnTo>
                <a:lnTo>
                  <a:pt x="65480" y="93380"/>
                </a:lnTo>
                <a:lnTo>
                  <a:pt x="65480" y="93390"/>
                </a:lnTo>
                <a:lnTo>
                  <a:pt x="65460" y="93420"/>
                </a:lnTo>
                <a:lnTo>
                  <a:pt x="65450" y="93430"/>
                </a:lnTo>
                <a:lnTo>
                  <a:pt x="65460" y="93430"/>
                </a:lnTo>
                <a:lnTo>
                  <a:pt x="65460" y="93440"/>
                </a:lnTo>
                <a:lnTo>
                  <a:pt x="65450" y="93440"/>
                </a:lnTo>
                <a:lnTo>
                  <a:pt x="65450" y="93450"/>
                </a:lnTo>
                <a:lnTo>
                  <a:pt x="65440" y="93450"/>
                </a:lnTo>
                <a:lnTo>
                  <a:pt x="65430" y="93450"/>
                </a:lnTo>
                <a:lnTo>
                  <a:pt x="65430" y="93460"/>
                </a:lnTo>
                <a:lnTo>
                  <a:pt x="65420" y="93460"/>
                </a:lnTo>
                <a:lnTo>
                  <a:pt x="65410" y="93470"/>
                </a:lnTo>
                <a:lnTo>
                  <a:pt x="65410" y="93460"/>
                </a:lnTo>
                <a:lnTo>
                  <a:pt x="65400" y="93460"/>
                </a:lnTo>
                <a:lnTo>
                  <a:pt x="65400" y="93440"/>
                </a:lnTo>
                <a:lnTo>
                  <a:pt x="65370" y="93460"/>
                </a:lnTo>
                <a:lnTo>
                  <a:pt x="65370" y="93470"/>
                </a:lnTo>
                <a:lnTo>
                  <a:pt x="65370" y="93480"/>
                </a:lnTo>
                <a:lnTo>
                  <a:pt x="65360" y="93480"/>
                </a:lnTo>
                <a:lnTo>
                  <a:pt x="65350" y="93470"/>
                </a:lnTo>
                <a:lnTo>
                  <a:pt x="65330" y="93480"/>
                </a:lnTo>
                <a:lnTo>
                  <a:pt x="65320" y="93480"/>
                </a:lnTo>
                <a:lnTo>
                  <a:pt x="65320" y="93490"/>
                </a:lnTo>
                <a:lnTo>
                  <a:pt x="65310" y="93500"/>
                </a:lnTo>
                <a:lnTo>
                  <a:pt x="65300" y="93500"/>
                </a:lnTo>
                <a:lnTo>
                  <a:pt x="65290" y="93510"/>
                </a:lnTo>
                <a:lnTo>
                  <a:pt x="65290" y="93500"/>
                </a:lnTo>
                <a:lnTo>
                  <a:pt x="65280" y="93500"/>
                </a:lnTo>
                <a:lnTo>
                  <a:pt x="65280" y="93490"/>
                </a:lnTo>
                <a:lnTo>
                  <a:pt x="65280" y="93480"/>
                </a:lnTo>
                <a:lnTo>
                  <a:pt x="65290" y="93480"/>
                </a:lnTo>
                <a:lnTo>
                  <a:pt x="65290" y="93470"/>
                </a:lnTo>
                <a:lnTo>
                  <a:pt x="65280" y="93480"/>
                </a:lnTo>
                <a:lnTo>
                  <a:pt x="65280" y="93470"/>
                </a:lnTo>
                <a:lnTo>
                  <a:pt x="65270" y="93470"/>
                </a:lnTo>
                <a:lnTo>
                  <a:pt x="65270" y="93460"/>
                </a:lnTo>
                <a:lnTo>
                  <a:pt x="65260" y="93460"/>
                </a:lnTo>
                <a:lnTo>
                  <a:pt x="65260" y="93450"/>
                </a:lnTo>
                <a:lnTo>
                  <a:pt x="65220" y="93430"/>
                </a:lnTo>
                <a:lnTo>
                  <a:pt x="65220" y="93440"/>
                </a:lnTo>
                <a:lnTo>
                  <a:pt x="65220" y="93450"/>
                </a:lnTo>
                <a:lnTo>
                  <a:pt x="65210" y="93450"/>
                </a:lnTo>
                <a:lnTo>
                  <a:pt x="65210" y="93460"/>
                </a:lnTo>
                <a:lnTo>
                  <a:pt x="65200" y="93460"/>
                </a:lnTo>
                <a:lnTo>
                  <a:pt x="65190" y="93460"/>
                </a:lnTo>
                <a:lnTo>
                  <a:pt x="65190" y="93450"/>
                </a:lnTo>
                <a:lnTo>
                  <a:pt x="65180" y="93450"/>
                </a:lnTo>
                <a:lnTo>
                  <a:pt x="65170" y="93460"/>
                </a:lnTo>
                <a:lnTo>
                  <a:pt x="65160" y="93470"/>
                </a:lnTo>
                <a:lnTo>
                  <a:pt x="65150" y="93470"/>
                </a:lnTo>
                <a:lnTo>
                  <a:pt x="65140" y="93470"/>
                </a:lnTo>
                <a:lnTo>
                  <a:pt x="65140" y="93460"/>
                </a:lnTo>
                <a:lnTo>
                  <a:pt x="65130" y="93460"/>
                </a:lnTo>
                <a:lnTo>
                  <a:pt x="65120" y="93460"/>
                </a:lnTo>
                <a:lnTo>
                  <a:pt x="65120" y="93470"/>
                </a:lnTo>
                <a:lnTo>
                  <a:pt x="65110" y="93470"/>
                </a:lnTo>
                <a:lnTo>
                  <a:pt x="65100" y="93460"/>
                </a:lnTo>
                <a:lnTo>
                  <a:pt x="65090" y="93460"/>
                </a:lnTo>
                <a:lnTo>
                  <a:pt x="65090" y="93450"/>
                </a:lnTo>
                <a:lnTo>
                  <a:pt x="65090" y="93440"/>
                </a:lnTo>
                <a:lnTo>
                  <a:pt x="65080" y="93440"/>
                </a:lnTo>
                <a:lnTo>
                  <a:pt x="65080" y="93430"/>
                </a:lnTo>
                <a:lnTo>
                  <a:pt x="65080" y="93420"/>
                </a:lnTo>
                <a:lnTo>
                  <a:pt x="65060" y="93440"/>
                </a:lnTo>
                <a:lnTo>
                  <a:pt x="65070" y="93450"/>
                </a:lnTo>
                <a:lnTo>
                  <a:pt x="65060" y="93450"/>
                </a:lnTo>
                <a:lnTo>
                  <a:pt x="65040" y="93440"/>
                </a:lnTo>
                <a:lnTo>
                  <a:pt x="65030" y="93440"/>
                </a:lnTo>
                <a:lnTo>
                  <a:pt x="65030" y="93450"/>
                </a:lnTo>
                <a:lnTo>
                  <a:pt x="65020" y="93450"/>
                </a:lnTo>
                <a:lnTo>
                  <a:pt x="65010" y="93450"/>
                </a:lnTo>
                <a:lnTo>
                  <a:pt x="65010" y="93440"/>
                </a:lnTo>
                <a:lnTo>
                  <a:pt x="65020" y="93440"/>
                </a:lnTo>
                <a:lnTo>
                  <a:pt x="65020" y="93430"/>
                </a:lnTo>
                <a:lnTo>
                  <a:pt x="65020" y="93420"/>
                </a:lnTo>
                <a:lnTo>
                  <a:pt x="65010" y="93420"/>
                </a:lnTo>
                <a:lnTo>
                  <a:pt x="65000" y="93420"/>
                </a:lnTo>
                <a:lnTo>
                  <a:pt x="64990" y="93410"/>
                </a:lnTo>
                <a:lnTo>
                  <a:pt x="64990" y="93400"/>
                </a:lnTo>
                <a:lnTo>
                  <a:pt x="64980" y="93390"/>
                </a:lnTo>
                <a:lnTo>
                  <a:pt x="64970" y="93380"/>
                </a:lnTo>
                <a:lnTo>
                  <a:pt x="64970" y="93370"/>
                </a:lnTo>
                <a:lnTo>
                  <a:pt x="64970" y="93360"/>
                </a:lnTo>
                <a:lnTo>
                  <a:pt x="64960" y="93360"/>
                </a:lnTo>
                <a:lnTo>
                  <a:pt x="64960" y="93350"/>
                </a:lnTo>
                <a:lnTo>
                  <a:pt x="64960" y="93340"/>
                </a:lnTo>
                <a:lnTo>
                  <a:pt x="64960" y="93330"/>
                </a:lnTo>
                <a:lnTo>
                  <a:pt x="64960" y="93320"/>
                </a:lnTo>
                <a:lnTo>
                  <a:pt x="64960" y="93330"/>
                </a:lnTo>
                <a:lnTo>
                  <a:pt x="64950" y="93330"/>
                </a:lnTo>
                <a:lnTo>
                  <a:pt x="64950" y="93320"/>
                </a:lnTo>
                <a:lnTo>
                  <a:pt x="64940" y="93320"/>
                </a:lnTo>
                <a:lnTo>
                  <a:pt x="64940" y="93310"/>
                </a:lnTo>
                <a:lnTo>
                  <a:pt x="64930" y="93310"/>
                </a:lnTo>
                <a:lnTo>
                  <a:pt x="64920" y="93320"/>
                </a:lnTo>
                <a:lnTo>
                  <a:pt x="64910" y="93320"/>
                </a:lnTo>
                <a:lnTo>
                  <a:pt x="64910" y="93310"/>
                </a:lnTo>
                <a:lnTo>
                  <a:pt x="64910" y="93300"/>
                </a:lnTo>
                <a:lnTo>
                  <a:pt x="64910" y="93290"/>
                </a:lnTo>
                <a:lnTo>
                  <a:pt x="64900" y="93290"/>
                </a:lnTo>
                <a:lnTo>
                  <a:pt x="64890" y="93280"/>
                </a:lnTo>
                <a:lnTo>
                  <a:pt x="64900" y="93270"/>
                </a:lnTo>
                <a:lnTo>
                  <a:pt x="64890" y="93270"/>
                </a:lnTo>
                <a:lnTo>
                  <a:pt x="64890" y="93260"/>
                </a:lnTo>
                <a:lnTo>
                  <a:pt x="64880" y="93260"/>
                </a:lnTo>
                <a:lnTo>
                  <a:pt x="64870" y="93270"/>
                </a:lnTo>
                <a:lnTo>
                  <a:pt x="64860" y="93270"/>
                </a:lnTo>
                <a:lnTo>
                  <a:pt x="64860" y="93260"/>
                </a:lnTo>
                <a:lnTo>
                  <a:pt x="64870" y="93260"/>
                </a:lnTo>
                <a:lnTo>
                  <a:pt x="64870" y="93250"/>
                </a:lnTo>
                <a:lnTo>
                  <a:pt x="64870" y="93240"/>
                </a:lnTo>
                <a:lnTo>
                  <a:pt x="64870" y="93230"/>
                </a:lnTo>
                <a:lnTo>
                  <a:pt x="64860" y="93230"/>
                </a:lnTo>
                <a:lnTo>
                  <a:pt x="64860" y="93220"/>
                </a:lnTo>
                <a:lnTo>
                  <a:pt x="64850" y="93220"/>
                </a:lnTo>
                <a:lnTo>
                  <a:pt x="64840" y="93220"/>
                </a:lnTo>
                <a:lnTo>
                  <a:pt x="64820" y="93220"/>
                </a:lnTo>
                <a:lnTo>
                  <a:pt x="64810" y="93220"/>
                </a:lnTo>
                <a:lnTo>
                  <a:pt x="64810" y="93210"/>
                </a:lnTo>
                <a:lnTo>
                  <a:pt x="64820" y="93210"/>
                </a:lnTo>
                <a:lnTo>
                  <a:pt x="64820" y="93200"/>
                </a:lnTo>
                <a:lnTo>
                  <a:pt x="64810" y="93200"/>
                </a:lnTo>
                <a:lnTo>
                  <a:pt x="64800" y="93190"/>
                </a:lnTo>
                <a:lnTo>
                  <a:pt x="64790" y="93190"/>
                </a:lnTo>
                <a:lnTo>
                  <a:pt x="64780" y="93190"/>
                </a:lnTo>
                <a:lnTo>
                  <a:pt x="64780" y="93180"/>
                </a:lnTo>
                <a:lnTo>
                  <a:pt x="64790" y="93180"/>
                </a:lnTo>
                <a:lnTo>
                  <a:pt x="64790" y="93170"/>
                </a:lnTo>
                <a:lnTo>
                  <a:pt x="64790" y="93160"/>
                </a:lnTo>
                <a:lnTo>
                  <a:pt x="64790" y="93150"/>
                </a:lnTo>
                <a:lnTo>
                  <a:pt x="64780" y="93140"/>
                </a:lnTo>
                <a:lnTo>
                  <a:pt x="64780" y="93130"/>
                </a:lnTo>
                <a:lnTo>
                  <a:pt x="64770" y="93120"/>
                </a:lnTo>
                <a:lnTo>
                  <a:pt x="64760" y="93120"/>
                </a:lnTo>
                <a:lnTo>
                  <a:pt x="64750" y="93120"/>
                </a:lnTo>
                <a:lnTo>
                  <a:pt x="64740" y="93110"/>
                </a:lnTo>
                <a:lnTo>
                  <a:pt x="64740" y="93100"/>
                </a:lnTo>
                <a:lnTo>
                  <a:pt x="64740" y="93090"/>
                </a:lnTo>
                <a:lnTo>
                  <a:pt x="64730" y="93090"/>
                </a:lnTo>
                <a:lnTo>
                  <a:pt x="64720" y="93090"/>
                </a:lnTo>
                <a:lnTo>
                  <a:pt x="64720" y="93080"/>
                </a:lnTo>
                <a:lnTo>
                  <a:pt x="64720" y="93070"/>
                </a:lnTo>
                <a:lnTo>
                  <a:pt x="64700" y="93070"/>
                </a:lnTo>
                <a:lnTo>
                  <a:pt x="64700" y="93080"/>
                </a:lnTo>
                <a:lnTo>
                  <a:pt x="64690" y="93080"/>
                </a:lnTo>
                <a:lnTo>
                  <a:pt x="64690" y="93070"/>
                </a:lnTo>
                <a:lnTo>
                  <a:pt x="64680" y="93060"/>
                </a:lnTo>
                <a:lnTo>
                  <a:pt x="64680" y="93050"/>
                </a:lnTo>
                <a:lnTo>
                  <a:pt x="64670" y="93050"/>
                </a:lnTo>
                <a:lnTo>
                  <a:pt x="64670" y="93040"/>
                </a:lnTo>
                <a:lnTo>
                  <a:pt x="64660" y="93040"/>
                </a:lnTo>
                <a:lnTo>
                  <a:pt x="64650" y="93030"/>
                </a:lnTo>
                <a:lnTo>
                  <a:pt x="64650" y="93020"/>
                </a:lnTo>
                <a:lnTo>
                  <a:pt x="64640" y="93020"/>
                </a:lnTo>
                <a:lnTo>
                  <a:pt x="64630" y="93020"/>
                </a:lnTo>
                <a:lnTo>
                  <a:pt x="64620" y="93020"/>
                </a:lnTo>
                <a:lnTo>
                  <a:pt x="64620" y="93010"/>
                </a:lnTo>
                <a:lnTo>
                  <a:pt x="64630" y="93000"/>
                </a:lnTo>
                <a:lnTo>
                  <a:pt x="64640" y="93000"/>
                </a:lnTo>
                <a:lnTo>
                  <a:pt x="64650" y="92990"/>
                </a:lnTo>
                <a:lnTo>
                  <a:pt x="64650" y="92980"/>
                </a:lnTo>
                <a:lnTo>
                  <a:pt x="64660" y="92980"/>
                </a:lnTo>
                <a:lnTo>
                  <a:pt x="64660" y="92970"/>
                </a:lnTo>
                <a:lnTo>
                  <a:pt x="64650" y="92970"/>
                </a:lnTo>
                <a:lnTo>
                  <a:pt x="64660" y="92960"/>
                </a:lnTo>
                <a:lnTo>
                  <a:pt x="64640" y="92940"/>
                </a:lnTo>
                <a:lnTo>
                  <a:pt x="64630" y="92940"/>
                </a:lnTo>
                <a:lnTo>
                  <a:pt x="64630" y="92930"/>
                </a:lnTo>
                <a:lnTo>
                  <a:pt x="64620" y="92930"/>
                </a:lnTo>
                <a:lnTo>
                  <a:pt x="64600" y="92920"/>
                </a:lnTo>
                <a:lnTo>
                  <a:pt x="64600" y="92910"/>
                </a:lnTo>
                <a:lnTo>
                  <a:pt x="64610" y="92910"/>
                </a:lnTo>
                <a:lnTo>
                  <a:pt x="64620" y="92900"/>
                </a:lnTo>
                <a:lnTo>
                  <a:pt x="64630" y="92900"/>
                </a:lnTo>
                <a:lnTo>
                  <a:pt x="64640" y="92900"/>
                </a:lnTo>
                <a:lnTo>
                  <a:pt x="64640" y="92890"/>
                </a:lnTo>
                <a:lnTo>
                  <a:pt x="64610" y="92860"/>
                </a:lnTo>
                <a:lnTo>
                  <a:pt x="64600" y="92840"/>
                </a:lnTo>
                <a:lnTo>
                  <a:pt x="64570" y="92840"/>
                </a:lnTo>
                <a:lnTo>
                  <a:pt x="64530" y="92830"/>
                </a:lnTo>
                <a:lnTo>
                  <a:pt x="64530" y="92840"/>
                </a:lnTo>
                <a:lnTo>
                  <a:pt x="64520" y="92840"/>
                </a:lnTo>
                <a:lnTo>
                  <a:pt x="64510" y="92840"/>
                </a:lnTo>
                <a:lnTo>
                  <a:pt x="64500" y="92840"/>
                </a:lnTo>
                <a:lnTo>
                  <a:pt x="64490" y="92840"/>
                </a:lnTo>
                <a:lnTo>
                  <a:pt x="64480" y="92840"/>
                </a:lnTo>
                <a:lnTo>
                  <a:pt x="64470" y="92840"/>
                </a:lnTo>
                <a:lnTo>
                  <a:pt x="64460" y="92840"/>
                </a:lnTo>
                <a:lnTo>
                  <a:pt x="64460" y="92830"/>
                </a:lnTo>
                <a:lnTo>
                  <a:pt x="64450" y="92830"/>
                </a:lnTo>
                <a:lnTo>
                  <a:pt x="64430" y="92810"/>
                </a:lnTo>
                <a:lnTo>
                  <a:pt x="64420" y="92810"/>
                </a:lnTo>
                <a:lnTo>
                  <a:pt x="64420" y="92820"/>
                </a:lnTo>
                <a:lnTo>
                  <a:pt x="64410" y="92820"/>
                </a:lnTo>
                <a:lnTo>
                  <a:pt x="64400" y="92830"/>
                </a:lnTo>
                <a:lnTo>
                  <a:pt x="64400" y="92820"/>
                </a:lnTo>
                <a:lnTo>
                  <a:pt x="64390" y="92820"/>
                </a:lnTo>
                <a:lnTo>
                  <a:pt x="64380" y="92820"/>
                </a:lnTo>
                <a:lnTo>
                  <a:pt x="64380" y="92810"/>
                </a:lnTo>
                <a:lnTo>
                  <a:pt x="64370" y="92800"/>
                </a:lnTo>
                <a:lnTo>
                  <a:pt x="64380" y="92800"/>
                </a:lnTo>
                <a:lnTo>
                  <a:pt x="64370" y="92790"/>
                </a:lnTo>
                <a:lnTo>
                  <a:pt x="64370" y="92780"/>
                </a:lnTo>
                <a:lnTo>
                  <a:pt x="64360" y="92780"/>
                </a:lnTo>
                <a:lnTo>
                  <a:pt x="64360" y="92770"/>
                </a:lnTo>
                <a:lnTo>
                  <a:pt x="64360" y="92760"/>
                </a:lnTo>
                <a:lnTo>
                  <a:pt x="64350" y="92760"/>
                </a:lnTo>
                <a:lnTo>
                  <a:pt x="64340" y="92760"/>
                </a:lnTo>
                <a:lnTo>
                  <a:pt x="64340" y="92750"/>
                </a:lnTo>
                <a:lnTo>
                  <a:pt x="64330" y="92750"/>
                </a:lnTo>
                <a:lnTo>
                  <a:pt x="64310" y="92750"/>
                </a:lnTo>
                <a:lnTo>
                  <a:pt x="64300" y="92750"/>
                </a:lnTo>
                <a:lnTo>
                  <a:pt x="64290" y="92760"/>
                </a:lnTo>
                <a:lnTo>
                  <a:pt x="64280" y="92770"/>
                </a:lnTo>
                <a:lnTo>
                  <a:pt x="64260" y="92770"/>
                </a:lnTo>
                <a:lnTo>
                  <a:pt x="64250" y="92770"/>
                </a:lnTo>
                <a:lnTo>
                  <a:pt x="64240" y="92780"/>
                </a:lnTo>
                <a:lnTo>
                  <a:pt x="64230" y="92780"/>
                </a:lnTo>
                <a:lnTo>
                  <a:pt x="64220" y="92780"/>
                </a:lnTo>
                <a:lnTo>
                  <a:pt x="64220" y="92770"/>
                </a:lnTo>
                <a:lnTo>
                  <a:pt x="64210" y="92760"/>
                </a:lnTo>
                <a:lnTo>
                  <a:pt x="64200" y="92750"/>
                </a:lnTo>
                <a:lnTo>
                  <a:pt x="64190" y="92740"/>
                </a:lnTo>
                <a:lnTo>
                  <a:pt x="64190" y="92730"/>
                </a:lnTo>
                <a:lnTo>
                  <a:pt x="64180" y="92730"/>
                </a:lnTo>
                <a:lnTo>
                  <a:pt x="64170" y="92730"/>
                </a:lnTo>
                <a:lnTo>
                  <a:pt x="64160" y="92720"/>
                </a:lnTo>
                <a:lnTo>
                  <a:pt x="64160" y="92710"/>
                </a:lnTo>
                <a:lnTo>
                  <a:pt x="64150" y="92700"/>
                </a:lnTo>
                <a:lnTo>
                  <a:pt x="64140" y="92700"/>
                </a:lnTo>
                <a:lnTo>
                  <a:pt x="64130" y="92700"/>
                </a:lnTo>
                <a:lnTo>
                  <a:pt x="64120" y="92700"/>
                </a:lnTo>
                <a:lnTo>
                  <a:pt x="64120" y="92690"/>
                </a:lnTo>
                <a:lnTo>
                  <a:pt x="64120" y="92680"/>
                </a:lnTo>
                <a:lnTo>
                  <a:pt x="64120" y="92670"/>
                </a:lnTo>
                <a:lnTo>
                  <a:pt x="64120" y="92660"/>
                </a:lnTo>
                <a:lnTo>
                  <a:pt x="64120" y="92650"/>
                </a:lnTo>
                <a:lnTo>
                  <a:pt x="64120" y="92640"/>
                </a:lnTo>
                <a:lnTo>
                  <a:pt x="64130" y="92630"/>
                </a:lnTo>
                <a:lnTo>
                  <a:pt x="64140" y="92630"/>
                </a:lnTo>
                <a:lnTo>
                  <a:pt x="64140" y="92610"/>
                </a:lnTo>
                <a:lnTo>
                  <a:pt x="64130" y="92600"/>
                </a:lnTo>
                <a:lnTo>
                  <a:pt x="64130" y="92590"/>
                </a:lnTo>
                <a:lnTo>
                  <a:pt x="64120" y="92560"/>
                </a:lnTo>
                <a:lnTo>
                  <a:pt x="64110" y="92550"/>
                </a:lnTo>
                <a:lnTo>
                  <a:pt x="64110" y="92540"/>
                </a:lnTo>
                <a:lnTo>
                  <a:pt x="64100" y="92530"/>
                </a:lnTo>
                <a:lnTo>
                  <a:pt x="64100" y="92520"/>
                </a:lnTo>
                <a:lnTo>
                  <a:pt x="64090" y="92520"/>
                </a:lnTo>
                <a:lnTo>
                  <a:pt x="64090" y="92510"/>
                </a:lnTo>
                <a:lnTo>
                  <a:pt x="64080" y="92510"/>
                </a:lnTo>
                <a:lnTo>
                  <a:pt x="64070" y="92510"/>
                </a:lnTo>
                <a:lnTo>
                  <a:pt x="64060" y="92510"/>
                </a:lnTo>
                <a:lnTo>
                  <a:pt x="64060" y="92500"/>
                </a:lnTo>
                <a:lnTo>
                  <a:pt x="64060" y="92490"/>
                </a:lnTo>
                <a:lnTo>
                  <a:pt x="64060" y="92470"/>
                </a:lnTo>
                <a:lnTo>
                  <a:pt x="64060" y="92460"/>
                </a:lnTo>
                <a:lnTo>
                  <a:pt x="64060" y="92450"/>
                </a:lnTo>
                <a:lnTo>
                  <a:pt x="64050" y="92440"/>
                </a:lnTo>
                <a:lnTo>
                  <a:pt x="64040" y="92430"/>
                </a:lnTo>
                <a:lnTo>
                  <a:pt x="64040" y="92420"/>
                </a:lnTo>
                <a:lnTo>
                  <a:pt x="64040" y="92410"/>
                </a:lnTo>
                <a:lnTo>
                  <a:pt x="64030" y="92410"/>
                </a:lnTo>
                <a:lnTo>
                  <a:pt x="64030" y="92400"/>
                </a:lnTo>
                <a:lnTo>
                  <a:pt x="64020" y="92400"/>
                </a:lnTo>
                <a:lnTo>
                  <a:pt x="64010" y="92400"/>
                </a:lnTo>
                <a:lnTo>
                  <a:pt x="64000" y="92390"/>
                </a:lnTo>
                <a:lnTo>
                  <a:pt x="63990" y="92390"/>
                </a:lnTo>
                <a:lnTo>
                  <a:pt x="63980" y="92390"/>
                </a:lnTo>
                <a:lnTo>
                  <a:pt x="63980" y="92380"/>
                </a:lnTo>
                <a:lnTo>
                  <a:pt x="63970" y="92370"/>
                </a:lnTo>
                <a:lnTo>
                  <a:pt x="63970" y="92360"/>
                </a:lnTo>
                <a:lnTo>
                  <a:pt x="63960" y="92350"/>
                </a:lnTo>
                <a:lnTo>
                  <a:pt x="63960" y="92340"/>
                </a:lnTo>
                <a:lnTo>
                  <a:pt x="63960" y="92330"/>
                </a:lnTo>
                <a:lnTo>
                  <a:pt x="63960" y="92320"/>
                </a:lnTo>
                <a:lnTo>
                  <a:pt x="63960" y="92310"/>
                </a:lnTo>
                <a:lnTo>
                  <a:pt x="63960" y="92300"/>
                </a:lnTo>
                <a:lnTo>
                  <a:pt x="63960" y="92290"/>
                </a:lnTo>
                <a:lnTo>
                  <a:pt x="63960" y="92270"/>
                </a:lnTo>
                <a:lnTo>
                  <a:pt x="63960" y="92260"/>
                </a:lnTo>
                <a:lnTo>
                  <a:pt x="63960" y="92250"/>
                </a:lnTo>
                <a:lnTo>
                  <a:pt x="63960" y="92240"/>
                </a:lnTo>
                <a:lnTo>
                  <a:pt x="63950" y="92220"/>
                </a:lnTo>
                <a:lnTo>
                  <a:pt x="63960" y="92190"/>
                </a:lnTo>
                <a:lnTo>
                  <a:pt x="63950" y="92180"/>
                </a:lnTo>
                <a:lnTo>
                  <a:pt x="63940" y="92170"/>
                </a:lnTo>
                <a:lnTo>
                  <a:pt x="63940" y="92160"/>
                </a:lnTo>
                <a:lnTo>
                  <a:pt x="63930" y="92160"/>
                </a:lnTo>
                <a:lnTo>
                  <a:pt x="63920" y="92150"/>
                </a:lnTo>
                <a:lnTo>
                  <a:pt x="63910" y="92150"/>
                </a:lnTo>
                <a:lnTo>
                  <a:pt x="63900" y="92140"/>
                </a:lnTo>
                <a:lnTo>
                  <a:pt x="63890" y="92140"/>
                </a:lnTo>
                <a:lnTo>
                  <a:pt x="63880" y="92130"/>
                </a:lnTo>
                <a:lnTo>
                  <a:pt x="63870" y="92120"/>
                </a:lnTo>
                <a:lnTo>
                  <a:pt x="63870" y="92110"/>
                </a:lnTo>
                <a:lnTo>
                  <a:pt x="63870" y="92100"/>
                </a:lnTo>
                <a:lnTo>
                  <a:pt x="63870" y="92090"/>
                </a:lnTo>
                <a:lnTo>
                  <a:pt x="63870" y="92080"/>
                </a:lnTo>
                <a:lnTo>
                  <a:pt x="63870" y="92070"/>
                </a:lnTo>
                <a:lnTo>
                  <a:pt x="63870" y="92060"/>
                </a:lnTo>
                <a:lnTo>
                  <a:pt x="63870" y="92050"/>
                </a:lnTo>
                <a:lnTo>
                  <a:pt x="63860" y="92040"/>
                </a:lnTo>
                <a:lnTo>
                  <a:pt x="63850" y="92040"/>
                </a:lnTo>
                <a:lnTo>
                  <a:pt x="63840" y="92030"/>
                </a:lnTo>
                <a:lnTo>
                  <a:pt x="63830" y="92020"/>
                </a:lnTo>
                <a:lnTo>
                  <a:pt x="63830" y="92010"/>
                </a:lnTo>
                <a:lnTo>
                  <a:pt x="63820" y="92010"/>
                </a:lnTo>
                <a:lnTo>
                  <a:pt x="63810" y="92010"/>
                </a:lnTo>
                <a:lnTo>
                  <a:pt x="63810" y="92000"/>
                </a:lnTo>
                <a:lnTo>
                  <a:pt x="63800" y="91990"/>
                </a:lnTo>
                <a:lnTo>
                  <a:pt x="63790" y="91980"/>
                </a:lnTo>
                <a:lnTo>
                  <a:pt x="63780" y="91970"/>
                </a:lnTo>
                <a:lnTo>
                  <a:pt x="63780" y="91960"/>
                </a:lnTo>
                <a:lnTo>
                  <a:pt x="63770" y="91950"/>
                </a:lnTo>
                <a:lnTo>
                  <a:pt x="63770" y="91940"/>
                </a:lnTo>
                <a:lnTo>
                  <a:pt x="63760" y="91940"/>
                </a:lnTo>
                <a:lnTo>
                  <a:pt x="63760" y="91930"/>
                </a:lnTo>
                <a:lnTo>
                  <a:pt x="63750" y="91930"/>
                </a:lnTo>
                <a:lnTo>
                  <a:pt x="63750" y="91920"/>
                </a:lnTo>
                <a:lnTo>
                  <a:pt x="63740" y="91920"/>
                </a:lnTo>
                <a:lnTo>
                  <a:pt x="63730" y="91910"/>
                </a:lnTo>
                <a:lnTo>
                  <a:pt x="63720" y="91900"/>
                </a:lnTo>
                <a:lnTo>
                  <a:pt x="63710" y="91900"/>
                </a:lnTo>
                <a:lnTo>
                  <a:pt x="63700" y="91890"/>
                </a:lnTo>
                <a:lnTo>
                  <a:pt x="63690" y="91880"/>
                </a:lnTo>
                <a:lnTo>
                  <a:pt x="63680" y="91870"/>
                </a:lnTo>
                <a:lnTo>
                  <a:pt x="63680" y="91860"/>
                </a:lnTo>
                <a:lnTo>
                  <a:pt x="63670" y="91850"/>
                </a:lnTo>
                <a:lnTo>
                  <a:pt x="63660" y="91850"/>
                </a:lnTo>
                <a:lnTo>
                  <a:pt x="63660" y="91840"/>
                </a:lnTo>
                <a:lnTo>
                  <a:pt x="63650" y="91830"/>
                </a:lnTo>
                <a:lnTo>
                  <a:pt x="63640" y="91820"/>
                </a:lnTo>
                <a:lnTo>
                  <a:pt x="63640" y="91810"/>
                </a:lnTo>
                <a:lnTo>
                  <a:pt x="63630" y="91800"/>
                </a:lnTo>
                <a:lnTo>
                  <a:pt x="63620" y="91790"/>
                </a:lnTo>
                <a:lnTo>
                  <a:pt x="63600" y="91780"/>
                </a:lnTo>
                <a:lnTo>
                  <a:pt x="63580" y="91780"/>
                </a:lnTo>
                <a:lnTo>
                  <a:pt x="63560" y="91780"/>
                </a:lnTo>
                <a:lnTo>
                  <a:pt x="63540" y="91770"/>
                </a:lnTo>
                <a:lnTo>
                  <a:pt x="63530" y="91760"/>
                </a:lnTo>
                <a:lnTo>
                  <a:pt x="63530" y="91740"/>
                </a:lnTo>
                <a:lnTo>
                  <a:pt x="63520" y="91730"/>
                </a:lnTo>
                <a:lnTo>
                  <a:pt x="63500" y="91710"/>
                </a:lnTo>
                <a:lnTo>
                  <a:pt x="63490" y="91700"/>
                </a:lnTo>
                <a:lnTo>
                  <a:pt x="63470" y="91690"/>
                </a:lnTo>
                <a:lnTo>
                  <a:pt x="63460" y="91680"/>
                </a:lnTo>
                <a:lnTo>
                  <a:pt x="63460" y="91660"/>
                </a:lnTo>
                <a:lnTo>
                  <a:pt x="63450" y="91650"/>
                </a:lnTo>
                <a:lnTo>
                  <a:pt x="63450" y="91630"/>
                </a:lnTo>
                <a:lnTo>
                  <a:pt x="63450" y="91610"/>
                </a:lnTo>
                <a:lnTo>
                  <a:pt x="63450" y="91600"/>
                </a:lnTo>
                <a:lnTo>
                  <a:pt x="63450" y="91580"/>
                </a:lnTo>
                <a:lnTo>
                  <a:pt x="63460" y="91570"/>
                </a:lnTo>
                <a:lnTo>
                  <a:pt x="63460" y="91550"/>
                </a:lnTo>
                <a:lnTo>
                  <a:pt x="63470" y="91540"/>
                </a:lnTo>
                <a:lnTo>
                  <a:pt x="63480" y="91530"/>
                </a:lnTo>
                <a:lnTo>
                  <a:pt x="63480" y="91510"/>
                </a:lnTo>
                <a:lnTo>
                  <a:pt x="63480" y="91500"/>
                </a:lnTo>
                <a:lnTo>
                  <a:pt x="63480" y="91480"/>
                </a:lnTo>
                <a:lnTo>
                  <a:pt x="63480" y="91460"/>
                </a:lnTo>
                <a:lnTo>
                  <a:pt x="63490" y="91440"/>
                </a:lnTo>
                <a:lnTo>
                  <a:pt x="63490" y="91430"/>
                </a:lnTo>
                <a:lnTo>
                  <a:pt x="63490" y="91420"/>
                </a:lnTo>
                <a:lnTo>
                  <a:pt x="63480" y="91400"/>
                </a:lnTo>
                <a:lnTo>
                  <a:pt x="63470" y="91370"/>
                </a:lnTo>
                <a:lnTo>
                  <a:pt x="63460" y="91350"/>
                </a:lnTo>
                <a:lnTo>
                  <a:pt x="63460" y="91330"/>
                </a:lnTo>
                <a:lnTo>
                  <a:pt x="63450" y="91300"/>
                </a:lnTo>
                <a:lnTo>
                  <a:pt x="63440" y="91290"/>
                </a:lnTo>
                <a:lnTo>
                  <a:pt x="63440" y="91260"/>
                </a:lnTo>
                <a:lnTo>
                  <a:pt x="63440" y="91250"/>
                </a:lnTo>
                <a:lnTo>
                  <a:pt x="63450" y="91230"/>
                </a:lnTo>
                <a:lnTo>
                  <a:pt x="63450" y="91210"/>
                </a:lnTo>
                <a:lnTo>
                  <a:pt x="63450" y="91190"/>
                </a:lnTo>
                <a:lnTo>
                  <a:pt x="63450" y="91170"/>
                </a:lnTo>
                <a:lnTo>
                  <a:pt x="63460" y="91150"/>
                </a:lnTo>
                <a:lnTo>
                  <a:pt x="63460" y="91130"/>
                </a:lnTo>
                <a:lnTo>
                  <a:pt x="63460" y="91120"/>
                </a:lnTo>
                <a:lnTo>
                  <a:pt x="63460" y="91100"/>
                </a:lnTo>
                <a:lnTo>
                  <a:pt x="63460" y="91070"/>
                </a:lnTo>
                <a:lnTo>
                  <a:pt x="63450" y="91050"/>
                </a:lnTo>
                <a:lnTo>
                  <a:pt x="63450" y="91040"/>
                </a:lnTo>
                <a:lnTo>
                  <a:pt x="63440" y="91020"/>
                </a:lnTo>
                <a:lnTo>
                  <a:pt x="63450" y="90990"/>
                </a:lnTo>
                <a:lnTo>
                  <a:pt x="63460" y="90980"/>
                </a:lnTo>
                <a:lnTo>
                  <a:pt x="63460" y="90970"/>
                </a:lnTo>
                <a:lnTo>
                  <a:pt x="63470" y="90970"/>
                </a:lnTo>
                <a:lnTo>
                  <a:pt x="63490" y="90970"/>
                </a:lnTo>
                <a:lnTo>
                  <a:pt x="63500" y="90990"/>
                </a:lnTo>
                <a:lnTo>
                  <a:pt x="63560" y="91040"/>
                </a:lnTo>
                <a:lnTo>
                  <a:pt x="63590" y="91060"/>
                </a:lnTo>
                <a:lnTo>
                  <a:pt x="63620" y="91070"/>
                </a:lnTo>
                <a:lnTo>
                  <a:pt x="63650" y="91070"/>
                </a:lnTo>
                <a:lnTo>
                  <a:pt x="63680" y="91070"/>
                </a:lnTo>
                <a:lnTo>
                  <a:pt x="63710" y="91050"/>
                </a:lnTo>
                <a:lnTo>
                  <a:pt x="63730" y="91020"/>
                </a:lnTo>
                <a:lnTo>
                  <a:pt x="63730" y="90990"/>
                </a:lnTo>
                <a:lnTo>
                  <a:pt x="63730" y="90950"/>
                </a:lnTo>
                <a:lnTo>
                  <a:pt x="63740" y="90930"/>
                </a:lnTo>
                <a:lnTo>
                  <a:pt x="63760" y="90900"/>
                </a:lnTo>
                <a:lnTo>
                  <a:pt x="63790" y="90890"/>
                </a:lnTo>
                <a:lnTo>
                  <a:pt x="63800" y="90890"/>
                </a:lnTo>
                <a:lnTo>
                  <a:pt x="63820" y="90880"/>
                </a:lnTo>
                <a:lnTo>
                  <a:pt x="63840" y="90850"/>
                </a:lnTo>
                <a:lnTo>
                  <a:pt x="63850" y="90840"/>
                </a:lnTo>
                <a:lnTo>
                  <a:pt x="63850" y="90820"/>
                </a:lnTo>
                <a:lnTo>
                  <a:pt x="63880" y="90800"/>
                </a:lnTo>
                <a:lnTo>
                  <a:pt x="63900" y="90780"/>
                </a:lnTo>
                <a:lnTo>
                  <a:pt x="63940" y="90770"/>
                </a:lnTo>
                <a:lnTo>
                  <a:pt x="63960" y="90770"/>
                </a:lnTo>
                <a:lnTo>
                  <a:pt x="64000" y="90780"/>
                </a:lnTo>
                <a:lnTo>
                  <a:pt x="64010" y="90780"/>
                </a:lnTo>
                <a:lnTo>
                  <a:pt x="64030" y="90790"/>
                </a:lnTo>
                <a:lnTo>
                  <a:pt x="64040" y="90790"/>
                </a:lnTo>
                <a:lnTo>
                  <a:pt x="64060" y="90790"/>
                </a:lnTo>
                <a:lnTo>
                  <a:pt x="64090" y="90810"/>
                </a:lnTo>
                <a:lnTo>
                  <a:pt x="64120" y="90830"/>
                </a:lnTo>
                <a:lnTo>
                  <a:pt x="64140" y="90850"/>
                </a:lnTo>
                <a:lnTo>
                  <a:pt x="64170" y="90860"/>
                </a:lnTo>
                <a:lnTo>
                  <a:pt x="64190" y="90850"/>
                </a:lnTo>
                <a:lnTo>
                  <a:pt x="64210" y="90840"/>
                </a:lnTo>
                <a:lnTo>
                  <a:pt x="64210" y="90810"/>
                </a:lnTo>
                <a:lnTo>
                  <a:pt x="64220" y="90750"/>
                </a:lnTo>
                <a:lnTo>
                  <a:pt x="64220" y="90740"/>
                </a:lnTo>
                <a:lnTo>
                  <a:pt x="64250" y="90730"/>
                </a:lnTo>
                <a:lnTo>
                  <a:pt x="64280" y="90730"/>
                </a:lnTo>
                <a:lnTo>
                  <a:pt x="64320" y="90710"/>
                </a:lnTo>
                <a:lnTo>
                  <a:pt x="64350" y="90700"/>
                </a:lnTo>
                <a:lnTo>
                  <a:pt x="64380" y="90720"/>
                </a:lnTo>
                <a:lnTo>
                  <a:pt x="64410" y="90730"/>
                </a:lnTo>
                <a:lnTo>
                  <a:pt x="64430" y="90700"/>
                </a:lnTo>
                <a:lnTo>
                  <a:pt x="64440" y="90670"/>
                </a:lnTo>
                <a:lnTo>
                  <a:pt x="64450" y="90660"/>
                </a:lnTo>
                <a:lnTo>
                  <a:pt x="64450" y="90640"/>
                </a:lnTo>
                <a:lnTo>
                  <a:pt x="64460" y="90620"/>
                </a:lnTo>
                <a:lnTo>
                  <a:pt x="64470" y="90580"/>
                </a:lnTo>
                <a:lnTo>
                  <a:pt x="64480" y="90560"/>
                </a:lnTo>
                <a:lnTo>
                  <a:pt x="64500" y="90530"/>
                </a:lnTo>
                <a:lnTo>
                  <a:pt x="64520" y="90510"/>
                </a:lnTo>
                <a:lnTo>
                  <a:pt x="64540" y="90490"/>
                </a:lnTo>
                <a:lnTo>
                  <a:pt x="64550" y="90480"/>
                </a:lnTo>
                <a:lnTo>
                  <a:pt x="64560" y="90470"/>
                </a:lnTo>
                <a:lnTo>
                  <a:pt x="64580" y="90440"/>
                </a:lnTo>
                <a:lnTo>
                  <a:pt x="64590" y="90410"/>
                </a:lnTo>
                <a:lnTo>
                  <a:pt x="64610" y="90400"/>
                </a:lnTo>
                <a:lnTo>
                  <a:pt x="64620" y="90400"/>
                </a:lnTo>
                <a:lnTo>
                  <a:pt x="64650" y="90410"/>
                </a:lnTo>
                <a:lnTo>
                  <a:pt x="64680" y="90420"/>
                </a:lnTo>
                <a:lnTo>
                  <a:pt x="64710" y="90440"/>
                </a:lnTo>
                <a:lnTo>
                  <a:pt x="64750" y="90480"/>
                </a:lnTo>
                <a:lnTo>
                  <a:pt x="64770" y="90510"/>
                </a:lnTo>
                <a:lnTo>
                  <a:pt x="64790" y="90540"/>
                </a:lnTo>
                <a:lnTo>
                  <a:pt x="64800" y="90540"/>
                </a:lnTo>
                <a:lnTo>
                  <a:pt x="64820" y="90540"/>
                </a:lnTo>
                <a:lnTo>
                  <a:pt x="64850" y="90530"/>
                </a:lnTo>
                <a:lnTo>
                  <a:pt x="64890" y="90520"/>
                </a:lnTo>
                <a:lnTo>
                  <a:pt x="64920" y="90510"/>
                </a:lnTo>
                <a:lnTo>
                  <a:pt x="64950" y="90510"/>
                </a:lnTo>
                <a:lnTo>
                  <a:pt x="64960" y="90510"/>
                </a:lnTo>
                <a:lnTo>
                  <a:pt x="64980" y="90520"/>
                </a:lnTo>
                <a:lnTo>
                  <a:pt x="65010" y="90500"/>
                </a:lnTo>
                <a:lnTo>
                  <a:pt x="65020" y="90480"/>
                </a:lnTo>
                <a:lnTo>
                  <a:pt x="65070" y="90430"/>
                </a:lnTo>
                <a:lnTo>
                  <a:pt x="65090" y="90400"/>
                </a:lnTo>
                <a:lnTo>
                  <a:pt x="65110" y="90390"/>
                </a:lnTo>
                <a:lnTo>
                  <a:pt x="65140" y="90400"/>
                </a:lnTo>
                <a:lnTo>
                  <a:pt x="65170" y="90390"/>
                </a:lnTo>
                <a:lnTo>
                  <a:pt x="65200" y="90370"/>
                </a:lnTo>
                <a:lnTo>
                  <a:pt x="65230" y="90360"/>
                </a:lnTo>
                <a:lnTo>
                  <a:pt x="65250" y="90340"/>
                </a:lnTo>
                <a:lnTo>
                  <a:pt x="65260" y="90310"/>
                </a:lnTo>
                <a:lnTo>
                  <a:pt x="65270" y="90280"/>
                </a:lnTo>
                <a:lnTo>
                  <a:pt x="65300" y="90300"/>
                </a:lnTo>
                <a:lnTo>
                  <a:pt x="65330" y="90300"/>
                </a:lnTo>
                <a:lnTo>
                  <a:pt x="65360" y="90300"/>
                </a:lnTo>
                <a:lnTo>
                  <a:pt x="65390" y="90290"/>
                </a:lnTo>
                <a:lnTo>
                  <a:pt x="65420" y="90270"/>
                </a:lnTo>
                <a:lnTo>
                  <a:pt x="65430" y="90250"/>
                </a:lnTo>
                <a:lnTo>
                  <a:pt x="65440" y="90240"/>
                </a:lnTo>
                <a:lnTo>
                  <a:pt x="65440" y="90210"/>
                </a:lnTo>
                <a:lnTo>
                  <a:pt x="65440" y="90180"/>
                </a:lnTo>
                <a:lnTo>
                  <a:pt x="65440" y="90150"/>
                </a:lnTo>
                <a:lnTo>
                  <a:pt x="65450" y="90140"/>
                </a:lnTo>
                <a:lnTo>
                  <a:pt x="65460" y="90130"/>
                </a:lnTo>
                <a:lnTo>
                  <a:pt x="65470" y="90100"/>
                </a:lnTo>
                <a:lnTo>
                  <a:pt x="65480" y="90080"/>
                </a:lnTo>
                <a:lnTo>
                  <a:pt x="65500" y="90080"/>
                </a:lnTo>
                <a:lnTo>
                  <a:pt x="65510" y="90080"/>
                </a:lnTo>
                <a:lnTo>
                  <a:pt x="65530" y="90090"/>
                </a:lnTo>
                <a:lnTo>
                  <a:pt x="65540" y="90100"/>
                </a:lnTo>
                <a:lnTo>
                  <a:pt x="65560" y="90120"/>
                </a:lnTo>
                <a:lnTo>
                  <a:pt x="65570" y="90140"/>
                </a:lnTo>
                <a:lnTo>
                  <a:pt x="65590" y="90170"/>
                </a:lnTo>
                <a:lnTo>
                  <a:pt x="65620" y="90200"/>
                </a:lnTo>
                <a:lnTo>
                  <a:pt x="65630" y="90210"/>
                </a:lnTo>
                <a:lnTo>
                  <a:pt x="65650" y="90220"/>
                </a:lnTo>
                <a:lnTo>
                  <a:pt x="65670" y="90220"/>
                </a:lnTo>
                <a:lnTo>
                  <a:pt x="65680" y="90210"/>
                </a:lnTo>
                <a:lnTo>
                  <a:pt x="65680" y="90200"/>
                </a:lnTo>
                <a:lnTo>
                  <a:pt x="65680" y="90180"/>
                </a:lnTo>
                <a:lnTo>
                  <a:pt x="65700" y="90150"/>
                </a:lnTo>
                <a:lnTo>
                  <a:pt x="65710" y="90120"/>
                </a:lnTo>
                <a:lnTo>
                  <a:pt x="65730" y="90100"/>
                </a:lnTo>
                <a:lnTo>
                  <a:pt x="65740" y="90100"/>
                </a:lnTo>
                <a:lnTo>
                  <a:pt x="65750" y="90100"/>
                </a:lnTo>
                <a:lnTo>
                  <a:pt x="65770" y="90100"/>
                </a:lnTo>
                <a:lnTo>
                  <a:pt x="65780" y="90100"/>
                </a:lnTo>
                <a:lnTo>
                  <a:pt x="65800" y="90090"/>
                </a:lnTo>
                <a:lnTo>
                  <a:pt x="65820" y="90080"/>
                </a:lnTo>
                <a:lnTo>
                  <a:pt x="65830" y="90060"/>
                </a:lnTo>
                <a:lnTo>
                  <a:pt x="65830" y="90030"/>
                </a:lnTo>
                <a:lnTo>
                  <a:pt x="65830" y="90000"/>
                </a:lnTo>
                <a:lnTo>
                  <a:pt x="65830" y="89970"/>
                </a:lnTo>
                <a:lnTo>
                  <a:pt x="65840" y="89940"/>
                </a:lnTo>
                <a:lnTo>
                  <a:pt x="65840" y="89920"/>
                </a:lnTo>
                <a:lnTo>
                  <a:pt x="65850" y="89910"/>
                </a:lnTo>
                <a:lnTo>
                  <a:pt x="65880" y="89890"/>
                </a:lnTo>
                <a:lnTo>
                  <a:pt x="65890" y="89880"/>
                </a:lnTo>
                <a:lnTo>
                  <a:pt x="65890" y="89870"/>
                </a:lnTo>
                <a:lnTo>
                  <a:pt x="65900" y="89840"/>
                </a:lnTo>
                <a:lnTo>
                  <a:pt x="65930" y="89830"/>
                </a:lnTo>
                <a:lnTo>
                  <a:pt x="65960" y="89810"/>
                </a:lnTo>
                <a:lnTo>
                  <a:pt x="65970" y="89780"/>
                </a:lnTo>
                <a:lnTo>
                  <a:pt x="65980" y="89750"/>
                </a:lnTo>
                <a:lnTo>
                  <a:pt x="65990" y="89720"/>
                </a:lnTo>
                <a:lnTo>
                  <a:pt x="66010" y="89700"/>
                </a:lnTo>
                <a:lnTo>
                  <a:pt x="66030" y="89680"/>
                </a:lnTo>
                <a:lnTo>
                  <a:pt x="66060" y="89670"/>
                </a:lnTo>
                <a:lnTo>
                  <a:pt x="66090" y="89660"/>
                </a:lnTo>
                <a:lnTo>
                  <a:pt x="66110" y="89630"/>
                </a:lnTo>
                <a:lnTo>
                  <a:pt x="66120" y="89610"/>
                </a:lnTo>
                <a:lnTo>
                  <a:pt x="66130" y="89580"/>
                </a:lnTo>
                <a:lnTo>
                  <a:pt x="66140" y="89570"/>
                </a:lnTo>
                <a:lnTo>
                  <a:pt x="66140" y="89560"/>
                </a:lnTo>
                <a:lnTo>
                  <a:pt x="66160" y="89530"/>
                </a:lnTo>
                <a:lnTo>
                  <a:pt x="66180" y="89500"/>
                </a:lnTo>
                <a:lnTo>
                  <a:pt x="66190" y="89480"/>
                </a:lnTo>
                <a:lnTo>
                  <a:pt x="66200" y="89450"/>
                </a:lnTo>
                <a:lnTo>
                  <a:pt x="66200" y="89410"/>
                </a:lnTo>
                <a:lnTo>
                  <a:pt x="66220" y="89390"/>
                </a:lnTo>
                <a:lnTo>
                  <a:pt x="66240" y="89380"/>
                </a:lnTo>
                <a:lnTo>
                  <a:pt x="66260" y="89360"/>
                </a:lnTo>
                <a:lnTo>
                  <a:pt x="66270" y="89330"/>
                </a:lnTo>
                <a:lnTo>
                  <a:pt x="66250" y="89320"/>
                </a:lnTo>
                <a:lnTo>
                  <a:pt x="66220" y="89310"/>
                </a:lnTo>
                <a:lnTo>
                  <a:pt x="66200" y="89290"/>
                </a:lnTo>
                <a:lnTo>
                  <a:pt x="66200" y="89280"/>
                </a:lnTo>
                <a:lnTo>
                  <a:pt x="66210" y="89270"/>
                </a:lnTo>
                <a:lnTo>
                  <a:pt x="66220" y="89270"/>
                </a:lnTo>
                <a:lnTo>
                  <a:pt x="66230" y="89270"/>
                </a:lnTo>
                <a:lnTo>
                  <a:pt x="66250" y="89250"/>
                </a:lnTo>
                <a:lnTo>
                  <a:pt x="66290" y="89240"/>
                </a:lnTo>
                <a:lnTo>
                  <a:pt x="66320" y="89230"/>
                </a:lnTo>
                <a:lnTo>
                  <a:pt x="66350" y="89220"/>
                </a:lnTo>
                <a:lnTo>
                  <a:pt x="66360" y="89210"/>
                </a:lnTo>
                <a:lnTo>
                  <a:pt x="66380" y="89210"/>
                </a:lnTo>
                <a:lnTo>
                  <a:pt x="66400" y="89210"/>
                </a:lnTo>
                <a:lnTo>
                  <a:pt x="66400" y="89190"/>
                </a:lnTo>
                <a:lnTo>
                  <a:pt x="66400" y="89180"/>
                </a:lnTo>
                <a:lnTo>
                  <a:pt x="66390" y="89160"/>
                </a:lnTo>
                <a:lnTo>
                  <a:pt x="66390" y="89150"/>
                </a:lnTo>
                <a:lnTo>
                  <a:pt x="66390" y="89130"/>
                </a:lnTo>
                <a:lnTo>
                  <a:pt x="66400" y="89120"/>
                </a:lnTo>
                <a:lnTo>
                  <a:pt x="66400" y="89110"/>
                </a:lnTo>
                <a:lnTo>
                  <a:pt x="66420" y="89100"/>
                </a:lnTo>
                <a:lnTo>
                  <a:pt x="66440" y="89100"/>
                </a:lnTo>
                <a:lnTo>
                  <a:pt x="66460" y="89100"/>
                </a:lnTo>
                <a:lnTo>
                  <a:pt x="66470" y="89090"/>
                </a:lnTo>
                <a:lnTo>
                  <a:pt x="66480" y="89080"/>
                </a:lnTo>
                <a:lnTo>
                  <a:pt x="66490" y="89050"/>
                </a:lnTo>
                <a:lnTo>
                  <a:pt x="66500" y="89030"/>
                </a:lnTo>
                <a:lnTo>
                  <a:pt x="66510" y="89020"/>
                </a:lnTo>
                <a:lnTo>
                  <a:pt x="66520" y="89010"/>
                </a:lnTo>
                <a:lnTo>
                  <a:pt x="66530" y="89000"/>
                </a:lnTo>
                <a:lnTo>
                  <a:pt x="66540" y="88990"/>
                </a:lnTo>
                <a:lnTo>
                  <a:pt x="66540" y="88970"/>
                </a:lnTo>
                <a:lnTo>
                  <a:pt x="66550" y="88960"/>
                </a:lnTo>
                <a:lnTo>
                  <a:pt x="66560" y="88940"/>
                </a:lnTo>
                <a:lnTo>
                  <a:pt x="66570" y="88930"/>
                </a:lnTo>
                <a:lnTo>
                  <a:pt x="66580" y="88930"/>
                </a:lnTo>
                <a:lnTo>
                  <a:pt x="66590" y="88940"/>
                </a:lnTo>
                <a:lnTo>
                  <a:pt x="66630" y="88940"/>
                </a:lnTo>
                <a:lnTo>
                  <a:pt x="66640" y="88940"/>
                </a:lnTo>
                <a:lnTo>
                  <a:pt x="66650" y="88930"/>
                </a:lnTo>
                <a:lnTo>
                  <a:pt x="66640" y="88920"/>
                </a:lnTo>
                <a:lnTo>
                  <a:pt x="66630" y="88910"/>
                </a:lnTo>
                <a:lnTo>
                  <a:pt x="66630" y="88890"/>
                </a:lnTo>
                <a:lnTo>
                  <a:pt x="66640" y="88880"/>
                </a:lnTo>
                <a:lnTo>
                  <a:pt x="66630" y="88850"/>
                </a:lnTo>
                <a:lnTo>
                  <a:pt x="66630" y="88830"/>
                </a:lnTo>
                <a:lnTo>
                  <a:pt x="66630" y="88810"/>
                </a:lnTo>
                <a:lnTo>
                  <a:pt x="66640" y="88800"/>
                </a:lnTo>
                <a:lnTo>
                  <a:pt x="66650" y="88790"/>
                </a:lnTo>
                <a:lnTo>
                  <a:pt x="66660" y="88790"/>
                </a:lnTo>
                <a:lnTo>
                  <a:pt x="66690" y="88790"/>
                </a:lnTo>
                <a:lnTo>
                  <a:pt x="66700" y="88790"/>
                </a:lnTo>
                <a:lnTo>
                  <a:pt x="66720" y="88790"/>
                </a:lnTo>
                <a:lnTo>
                  <a:pt x="66730" y="88780"/>
                </a:lnTo>
                <a:lnTo>
                  <a:pt x="66730" y="88770"/>
                </a:lnTo>
                <a:lnTo>
                  <a:pt x="66740" y="88740"/>
                </a:lnTo>
                <a:lnTo>
                  <a:pt x="66730" y="88710"/>
                </a:lnTo>
                <a:lnTo>
                  <a:pt x="66710" y="88680"/>
                </a:lnTo>
                <a:lnTo>
                  <a:pt x="66700" y="88650"/>
                </a:lnTo>
                <a:lnTo>
                  <a:pt x="66690" y="88620"/>
                </a:lnTo>
                <a:lnTo>
                  <a:pt x="66680" y="88590"/>
                </a:lnTo>
                <a:lnTo>
                  <a:pt x="66690" y="88580"/>
                </a:lnTo>
                <a:lnTo>
                  <a:pt x="66700" y="88560"/>
                </a:lnTo>
                <a:lnTo>
                  <a:pt x="66710" y="88560"/>
                </a:lnTo>
                <a:lnTo>
                  <a:pt x="66720" y="88550"/>
                </a:lnTo>
                <a:lnTo>
                  <a:pt x="66730" y="88530"/>
                </a:lnTo>
                <a:lnTo>
                  <a:pt x="66740" y="88520"/>
                </a:lnTo>
                <a:lnTo>
                  <a:pt x="66770" y="88500"/>
                </a:lnTo>
                <a:lnTo>
                  <a:pt x="66780" y="88480"/>
                </a:lnTo>
                <a:lnTo>
                  <a:pt x="66780" y="88470"/>
                </a:lnTo>
                <a:lnTo>
                  <a:pt x="66780" y="88460"/>
                </a:lnTo>
                <a:lnTo>
                  <a:pt x="66770" y="88450"/>
                </a:lnTo>
                <a:lnTo>
                  <a:pt x="66760" y="88420"/>
                </a:lnTo>
                <a:lnTo>
                  <a:pt x="66750" y="88380"/>
                </a:lnTo>
                <a:lnTo>
                  <a:pt x="66740" y="88380"/>
                </a:lnTo>
                <a:lnTo>
                  <a:pt x="66720" y="88380"/>
                </a:lnTo>
                <a:lnTo>
                  <a:pt x="66700" y="88370"/>
                </a:lnTo>
                <a:lnTo>
                  <a:pt x="66690" y="88360"/>
                </a:lnTo>
                <a:lnTo>
                  <a:pt x="66680" y="88350"/>
                </a:lnTo>
                <a:lnTo>
                  <a:pt x="66680" y="88340"/>
                </a:lnTo>
                <a:lnTo>
                  <a:pt x="66680" y="88320"/>
                </a:lnTo>
                <a:lnTo>
                  <a:pt x="66680" y="88300"/>
                </a:lnTo>
                <a:lnTo>
                  <a:pt x="66690" y="88270"/>
                </a:lnTo>
                <a:lnTo>
                  <a:pt x="66690" y="88260"/>
                </a:lnTo>
                <a:lnTo>
                  <a:pt x="66700" y="88240"/>
                </a:lnTo>
                <a:lnTo>
                  <a:pt x="66710" y="88230"/>
                </a:lnTo>
                <a:lnTo>
                  <a:pt x="66720" y="88220"/>
                </a:lnTo>
                <a:lnTo>
                  <a:pt x="66750" y="88200"/>
                </a:lnTo>
                <a:lnTo>
                  <a:pt x="66750" y="88180"/>
                </a:lnTo>
                <a:lnTo>
                  <a:pt x="66760" y="88170"/>
                </a:lnTo>
                <a:lnTo>
                  <a:pt x="66770" y="88140"/>
                </a:lnTo>
                <a:lnTo>
                  <a:pt x="66800" y="88120"/>
                </a:lnTo>
                <a:lnTo>
                  <a:pt x="66810" y="88100"/>
                </a:lnTo>
                <a:lnTo>
                  <a:pt x="66810" y="88090"/>
                </a:lnTo>
                <a:lnTo>
                  <a:pt x="66800" y="88080"/>
                </a:lnTo>
                <a:lnTo>
                  <a:pt x="66780" y="88070"/>
                </a:lnTo>
                <a:lnTo>
                  <a:pt x="66760" y="88060"/>
                </a:lnTo>
                <a:lnTo>
                  <a:pt x="66750" y="88070"/>
                </a:lnTo>
                <a:lnTo>
                  <a:pt x="66720" y="88070"/>
                </a:lnTo>
                <a:lnTo>
                  <a:pt x="66710" y="88070"/>
                </a:lnTo>
                <a:lnTo>
                  <a:pt x="66690" y="88070"/>
                </a:lnTo>
                <a:lnTo>
                  <a:pt x="66690" y="88060"/>
                </a:lnTo>
                <a:lnTo>
                  <a:pt x="66680" y="88040"/>
                </a:lnTo>
                <a:lnTo>
                  <a:pt x="66670" y="88000"/>
                </a:lnTo>
                <a:lnTo>
                  <a:pt x="66660" y="87990"/>
                </a:lnTo>
                <a:lnTo>
                  <a:pt x="66660" y="87980"/>
                </a:lnTo>
                <a:lnTo>
                  <a:pt x="66650" y="87980"/>
                </a:lnTo>
                <a:lnTo>
                  <a:pt x="66640" y="87960"/>
                </a:lnTo>
                <a:lnTo>
                  <a:pt x="66650" y="87950"/>
                </a:lnTo>
                <a:lnTo>
                  <a:pt x="66660" y="87920"/>
                </a:lnTo>
                <a:lnTo>
                  <a:pt x="66680" y="87900"/>
                </a:lnTo>
                <a:lnTo>
                  <a:pt x="66690" y="87890"/>
                </a:lnTo>
                <a:lnTo>
                  <a:pt x="66690" y="87870"/>
                </a:lnTo>
                <a:lnTo>
                  <a:pt x="66680" y="87840"/>
                </a:lnTo>
                <a:lnTo>
                  <a:pt x="66670" y="87830"/>
                </a:lnTo>
                <a:lnTo>
                  <a:pt x="66660" y="87810"/>
                </a:lnTo>
                <a:lnTo>
                  <a:pt x="66650" y="87800"/>
                </a:lnTo>
                <a:lnTo>
                  <a:pt x="66630" y="87800"/>
                </a:lnTo>
                <a:lnTo>
                  <a:pt x="66600" y="87790"/>
                </a:lnTo>
                <a:lnTo>
                  <a:pt x="66590" y="87790"/>
                </a:lnTo>
                <a:lnTo>
                  <a:pt x="66580" y="87770"/>
                </a:lnTo>
                <a:lnTo>
                  <a:pt x="66580" y="87760"/>
                </a:lnTo>
                <a:lnTo>
                  <a:pt x="66590" y="87740"/>
                </a:lnTo>
                <a:lnTo>
                  <a:pt x="66580" y="87720"/>
                </a:lnTo>
                <a:lnTo>
                  <a:pt x="66570" y="87720"/>
                </a:lnTo>
                <a:lnTo>
                  <a:pt x="66560" y="87710"/>
                </a:lnTo>
                <a:lnTo>
                  <a:pt x="66550" y="87690"/>
                </a:lnTo>
                <a:lnTo>
                  <a:pt x="66560" y="87660"/>
                </a:lnTo>
                <a:lnTo>
                  <a:pt x="66560" y="87630"/>
                </a:lnTo>
                <a:lnTo>
                  <a:pt x="66560" y="87620"/>
                </a:lnTo>
                <a:lnTo>
                  <a:pt x="66570" y="87600"/>
                </a:lnTo>
                <a:lnTo>
                  <a:pt x="66600" y="87560"/>
                </a:lnTo>
                <a:lnTo>
                  <a:pt x="66640" y="87510"/>
                </a:lnTo>
                <a:lnTo>
                  <a:pt x="66660" y="87480"/>
                </a:lnTo>
                <a:lnTo>
                  <a:pt x="66640" y="87460"/>
                </a:lnTo>
                <a:lnTo>
                  <a:pt x="66630" y="87450"/>
                </a:lnTo>
                <a:lnTo>
                  <a:pt x="66610" y="87420"/>
                </a:lnTo>
                <a:lnTo>
                  <a:pt x="66590" y="87400"/>
                </a:lnTo>
                <a:lnTo>
                  <a:pt x="66570" y="87370"/>
                </a:lnTo>
                <a:lnTo>
                  <a:pt x="66560" y="87340"/>
                </a:lnTo>
                <a:lnTo>
                  <a:pt x="66550" y="87310"/>
                </a:lnTo>
                <a:lnTo>
                  <a:pt x="66550" y="87300"/>
                </a:lnTo>
                <a:lnTo>
                  <a:pt x="66560" y="87290"/>
                </a:lnTo>
                <a:lnTo>
                  <a:pt x="66570" y="87280"/>
                </a:lnTo>
                <a:lnTo>
                  <a:pt x="66620" y="87270"/>
                </a:lnTo>
                <a:lnTo>
                  <a:pt x="66640" y="87240"/>
                </a:lnTo>
                <a:lnTo>
                  <a:pt x="66640" y="87210"/>
                </a:lnTo>
                <a:lnTo>
                  <a:pt x="66630" y="87170"/>
                </a:lnTo>
                <a:lnTo>
                  <a:pt x="66600" y="87130"/>
                </a:lnTo>
                <a:lnTo>
                  <a:pt x="66600" y="87120"/>
                </a:lnTo>
                <a:lnTo>
                  <a:pt x="66610" y="87090"/>
                </a:lnTo>
                <a:lnTo>
                  <a:pt x="66610" y="87070"/>
                </a:lnTo>
                <a:lnTo>
                  <a:pt x="66610" y="87040"/>
                </a:lnTo>
                <a:lnTo>
                  <a:pt x="66610" y="86990"/>
                </a:lnTo>
                <a:lnTo>
                  <a:pt x="66610" y="86980"/>
                </a:lnTo>
                <a:lnTo>
                  <a:pt x="66650" y="86970"/>
                </a:lnTo>
                <a:lnTo>
                  <a:pt x="66710" y="86960"/>
                </a:lnTo>
                <a:lnTo>
                  <a:pt x="66740" y="86960"/>
                </a:lnTo>
                <a:lnTo>
                  <a:pt x="66780" y="86950"/>
                </a:lnTo>
                <a:lnTo>
                  <a:pt x="66810" y="86940"/>
                </a:lnTo>
                <a:lnTo>
                  <a:pt x="66830" y="86950"/>
                </a:lnTo>
                <a:lnTo>
                  <a:pt x="66860" y="86950"/>
                </a:lnTo>
                <a:lnTo>
                  <a:pt x="66840" y="86910"/>
                </a:lnTo>
                <a:lnTo>
                  <a:pt x="66840" y="86890"/>
                </a:lnTo>
                <a:lnTo>
                  <a:pt x="66830" y="86880"/>
                </a:lnTo>
                <a:lnTo>
                  <a:pt x="66820" y="86860"/>
                </a:lnTo>
                <a:lnTo>
                  <a:pt x="66800" y="86860"/>
                </a:lnTo>
                <a:lnTo>
                  <a:pt x="66760" y="86850"/>
                </a:lnTo>
                <a:lnTo>
                  <a:pt x="66730" y="86860"/>
                </a:lnTo>
                <a:lnTo>
                  <a:pt x="66720" y="86860"/>
                </a:lnTo>
                <a:lnTo>
                  <a:pt x="66700" y="86850"/>
                </a:lnTo>
                <a:lnTo>
                  <a:pt x="66680" y="86840"/>
                </a:lnTo>
                <a:lnTo>
                  <a:pt x="66660" y="86820"/>
                </a:lnTo>
                <a:lnTo>
                  <a:pt x="66610" y="86770"/>
                </a:lnTo>
                <a:lnTo>
                  <a:pt x="66600" y="86760"/>
                </a:lnTo>
                <a:lnTo>
                  <a:pt x="66590" y="86750"/>
                </a:lnTo>
                <a:lnTo>
                  <a:pt x="66560" y="86750"/>
                </a:lnTo>
                <a:lnTo>
                  <a:pt x="66550" y="86750"/>
                </a:lnTo>
                <a:lnTo>
                  <a:pt x="66530" y="86730"/>
                </a:lnTo>
                <a:lnTo>
                  <a:pt x="66520" y="86710"/>
                </a:lnTo>
                <a:lnTo>
                  <a:pt x="66520" y="86700"/>
                </a:lnTo>
                <a:lnTo>
                  <a:pt x="66520" y="86690"/>
                </a:lnTo>
                <a:lnTo>
                  <a:pt x="66550" y="86650"/>
                </a:lnTo>
                <a:lnTo>
                  <a:pt x="66560" y="86640"/>
                </a:lnTo>
                <a:lnTo>
                  <a:pt x="66560" y="86620"/>
                </a:lnTo>
                <a:lnTo>
                  <a:pt x="66560" y="86610"/>
                </a:lnTo>
                <a:lnTo>
                  <a:pt x="66540" y="86600"/>
                </a:lnTo>
                <a:lnTo>
                  <a:pt x="66520" y="86600"/>
                </a:lnTo>
                <a:lnTo>
                  <a:pt x="66510" y="86590"/>
                </a:lnTo>
                <a:lnTo>
                  <a:pt x="66510" y="86580"/>
                </a:lnTo>
                <a:lnTo>
                  <a:pt x="66550" y="86540"/>
                </a:lnTo>
                <a:lnTo>
                  <a:pt x="66570" y="86510"/>
                </a:lnTo>
                <a:lnTo>
                  <a:pt x="66600" y="86490"/>
                </a:lnTo>
                <a:lnTo>
                  <a:pt x="66620" y="86470"/>
                </a:lnTo>
                <a:lnTo>
                  <a:pt x="66650" y="86440"/>
                </a:lnTo>
                <a:lnTo>
                  <a:pt x="66640" y="86410"/>
                </a:lnTo>
                <a:lnTo>
                  <a:pt x="66630" y="86390"/>
                </a:lnTo>
                <a:lnTo>
                  <a:pt x="66610" y="86370"/>
                </a:lnTo>
                <a:lnTo>
                  <a:pt x="66600" y="86360"/>
                </a:lnTo>
                <a:lnTo>
                  <a:pt x="66580" y="86350"/>
                </a:lnTo>
                <a:lnTo>
                  <a:pt x="66560" y="86340"/>
                </a:lnTo>
                <a:lnTo>
                  <a:pt x="66550" y="86320"/>
                </a:lnTo>
                <a:lnTo>
                  <a:pt x="66540" y="86290"/>
                </a:lnTo>
                <a:lnTo>
                  <a:pt x="66540" y="86270"/>
                </a:lnTo>
                <a:lnTo>
                  <a:pt x="66520" y="86250"/>
                </a:lnTo>
                <a:lnTo>
                  <a:pt x="66510" y="86240"/>
                </a:lnTo>
                <a:lnTo>
                  <a:pt x="66510" y="86230"/>
                </a:lnTo>
                <a:lnTo>
                  <a:pt x="66520" y="86210"/>
                </a:lnTo>
                <a:lnTo>
                  <a:pt x="66560" y="86160"/>
                </a:lnTo>
                <a:lnTo>
                  <a:pt x="66570" y="86130"/>
                </a:lnTo>
                <a:lnTo>
                  <a:pt x="66570" y="86100"/>
                </a:lnTo>
                <a:lnTo>
                  <a:pt x="66580" y="86060"/>
                </a:lnTo>
                <a:lnTo>
                  <a:pt x="66580" y="86050"/>
                </a:lnTo>
                <a:lnTo>
                  <a:pt x="66580" y="86000"/>
                </a:lnTo>
                <a:lnTo>
                  <a:pt x="66620" y="85980"/>
                </a:lnTo>
                <a:lnTo>
                  <a:pt x="66630" y="85980"/>
                </a:lnTo>
                <a:lnTo>
                  <a:pt x="66680" y="86000"/>
                </a:lnTo>
                <a:lnTo>
                  <a:pt x="66730" y="86020"/>
                </a:lnTo>
                <a:lnTo>
                  <a:pt x="66740" y="86020"/>
                </a:lnTo>
                <a:lnTo>
                  <a:pt x="66760" y="86040"/>
                </a:lnTo>
                <a:lnTo>
                  <a:pt x="66760" y="86030"/>
                </a:lnTo>
                <a:lnTo>
                  <a:pt x="66800" y="85960"/>
                </a:lnTo>
                <a:lnTo>
                  <a:pt x="66820" y="85930"/>
                </a:lnTo>
                <a:lnTo>
                  <a:pt x="66880" y="85890"/>
                </a:lnTo>
                <a:lnTo>
                  <a:pt x="66920" y="85880"/>
                </a:lnTo>
                <a:lnTo>
                  <a:pt x="66940" y="85860"/>
                </a:lnTo>
                <a:lnTo>
                  <a:pt x="66960" y="85830"/>
                </a:lnTo>
                <a:lnTo>
                  <a:pt x="66970" y="85830"/>
                </a:lnTo>
                <a:lnTo>
                  <a:pt x="66990" y="85830"/>
                </a:lnTo>
                <a:lnTo>
                  <a:pt x="66990" y="85820"/>
                </a:lnTo>
                <a:lnTo>
                  <a:pt x="67000" y="85810"/>
                </a:lnTo>
                <a:lnTo>
                  <a:pt x="66990" y="85800"/>
                </a:lnTo>
                <a:lnTo>
                  <a:pt x="66980" y="85790"/>
                </a:lnTo>
                <a:lnTo>
                  <a:pt x="66940" y="85780"/>
                </a:lnTo>
                <a:lnTo>
                  <a:pt x="66910" y="85760"/>
                </a:lnTo>
                <a:lnTo>
                  <a:pt x="66900" y="85740"/>
                </a:lnTo>
                <a:lnTo>
                  <a:pt x="66900" y="85710"/>
                </a:lnTo>
                <a:lnTo>
                  <a:pt x="66890" y="85680"/>
                </a:lnTo>
                <a:lnTo>
                  <a:pt x="66870" y="85670"/>
                </a:lnTo>
                <a:lnTo>
                  <a:pt x="66860" y="85630"/>
                </a:lnTo>
                <a:lnTo>
                  <a:pt x="66860" y="85620"/>
                </a:lnTo>
                <a:lnTo>
                  <a:pt x="66830" y="85590"/>
                </a:lnTo>
                <a:lnTo>
                  <a:pt x="66830" y="85580"/>
                </a:lnTo>
                <a:lnTo>
                  <a:pt x="66830" y="85540"/>
                </a:lnTo>
                <a:lnTo>
                  <a:pt x="66870" y="85500"/>
                </a:lnTo>
                <a:lnTo>
                  <a:pt x="66880" y="85480"/>
                </a:lnTo>
                <a:lnTo>
                  <a:pt x="66890" y="85460"/>
                </a:lnTo>
                <a:lnTo>
                  <a:pt x="66910" y="85450"/>
                </a:lnTo>
                <a:lnTo>
                  <a:pt x="66920" y="85450"/>
                </a:lnTo>
                <a:lnTo>
                  <a:pt x="66940" y="85450"/>
                </a:lnTo>
                <a:lnTo>
                  <a:pt x="66980" y="85450"/>
                </a:lnTo>
                <a:lnTo>
                  <a:pt x="67020" y="85430"/>
                </a:lnTo>
                <a:lnTo>
                  <a:pt x="67040" y="85420"/>
                </a:lnTo>
                <a:lnTo>
                  <a:pt x="67110" y="85400"/>
                </a:lnTo>
                <a:lnTo>
                  <a:pt x="67140" y="85400"/>
                </a:lnTo>
                <a:lnTo>
                  <a:pt x="67170" y="85400"/>
                </a:lnTo>
                <a:lnTo>
                  <a:pt x="67190" y="85420"/>
                </a:lnTo>
                <a:lnTo>
                  <a:pt x="67190" y="85430"/>
                </a:lnTo>
                <a:lnTo>
                  <a:pt x="67190" y="85390"/>
                </a:lnTo>
                <a:lnTo>
                  <a:pt x="67190" y="85350"/>
                </a:lnTo>
                <a:lnTo>
                  <a:pt x="67180" y="85280"/>
                </a:lnTo>
                <a:lnTo>
                  <a:pt x="67180" y="85270"/>
                </a:lnTo>
                <a:lnTo>
                  <a:pt x="67160" y="85230"/>
                </a:lnTo>
                <a:lnTo>
                  <a:pt x="67140" y="85190"/>
                </a:lnTo>
                <a:lnTo>
                  <a:pt x="67110" y="85160"/>
                </a:lnTo>
                <a:lnTo>
                  <a:pt x="67100" y="85150"/>
                </a:lnTo>
                <a:lnTo>
                  <a:pt x="67080" y="85130"/>
                </a:lnTo>
                <a:lnTo>
                  <a:pt x="67050" y="85100"/>
                </a:lnTo>
                <a:lnTo>
                  <a:pt x="67030" y="85060"/>
                </a:lnTo>
                <a:lnTo>
                  <a:pt x="67020" y="85020"/>
                </a:lnTo>
                <a:lnTo>
                  <a:pt x="67010" y="85000"/>
                </a:lnTo>
                <a:lnTo>
                  <a:pt x="67010" y="84990"/>
                </a:lnTo>
                <a:lnTo>
                  <a:pt x="67000" y="84990"/>
                </a:lnTo>
                <a:lnTo>
                  <a:pt x="66970" y="84980"/>
                </a:lnTo>
                <a:lnTo>
                  <a:pt x="66930" y="84970"/>
                </a:lnTo>
                <a:lnTo>
                  <a:pt x="66900" y="84960"/>
                </a:lnTo>
                <a:lnTo>
                  <a:pt x="66890" y="84950"/>
                </a:lnTo>
                <a:lnTo>
                  <a:pt x="66890" y="84910"/>
                </a:lnTo>
                <a:lnTo>
                  <a:pt x="66890" y="84850"/>
                </a:lnTo>
                <a:lnTo>
                  <a:pt x="66890" y="84840"/>
                </a:lnTo>
                <a:lnTo>
                  <a:pt x="66910" y="84820"/>
                </a:lnTo>
                <a:lnTo>
                  <a:pt x="66940" y="84770"/>
                </a:lnTo>
                <a:lnTo>
                  <a:pt x="66930" y="84740"/>
                </a:lnTo>
                <a:lnTo>
                  <a:pt x="66930" y="84710"/>
                </a:lnTo>
                <a:lnTo>
                  <a:pt x="66930" y="84670"/>
                </a:lnTo>
                <a:lnTo>
                  <a:pt x="66950" y="84650"/>
                </a:lnTo>
                <a:lnTo>
                  <a:pt x="66970" y="84630"/>
                </a:lnTo>
                <a:lnTo>
                  <a:pt x="66980" y="84630"/>
                </a:lnTo>
                <a:lnTo>
                  <a:pt x="67000" y="84640"/>
                </a:lnTo>
                <a:lnTo>
                  <a:pt x="67020" y="84640"/>
                </a:lnTo>
                <a:lnTo>
                  <a:pt x="67070" y="84630"/>
                </a:lnTo>
                <a:lnTo>
                  <a:pt x="67090" y="84630"/>
                </a:lnTo>
                <a:lnTo>
                  <a:pt x="67090" y="84660"/>
                </a:lnTo>
                <a:lnTo>
                  <a:pt x="67100" y="84670"/>
                </a:lnTo>
                <a:lnTo>
                  <a:pt x="67130" y="84700"/>
                </a:lnTo>
                <a:lnTo>
                  <a:pt x="67200" y="84750"/>
                </a:lnTo>
                <a:lnTo>
                  <a:pt x="67230" y="84770"/>
                </a:lnTo>
                <a:lnTo>
                  <a:pt x="67250" y="84720"/>
                </a:lnTo>
                <a:lnTo>
                  <a:pt x="67280" y="84690"/>
                </a:lnTo>
                <a:lnTo>
                  <a:pt x="67310" y="84640"/>
                </a:lnTo>
                <a:lnTo>
                  <a:pt x="67340" y="84600"/>
                </a:lnTo>
                <a:lnTo>
                  <a:pt x="67340" y="84570"/>
                </a:lnTo>
                <a:lnTo>
                  <a:pt x="67350" y="84560"/>
                </a:lnTo>
                <a:lnTo>
                  <a:pt x="67370" y="84540"/>
                </a:lnTo>
                <a:lnTo>
                  <a:pt x="67390" y="84530"/>
                </a:lnTo>
                <a:lnTo>
                  <a:pt x="67430" y="84530"/>
                </a:lnTo>
                <a:lnTo>
                  <a:pt x="67440" y="84520"/>
                </a:lnTo>
                <a:lnTo>
                  <a:pt x="67460" y="84470"/>
                </a:lnTo>
                <a:lnTo>
                  <a:pt x="67480" y="84460"/>
                </a:lnTo>
                <a:lnTo>
                  <a:pt x="67510" y="84450"/>
                </a:lnTo>
                <a:lnTo>
                  <a:pt x="67520" y="84440"/>
                </a:lnTo>
                <a:lnTo>
                  <a:pt x="67550" y="84450"/>
                </a:lnTo>
                <a:lnTo>
                  <a:pt x="67570" y="84450"/>
                </a:lnTo>
                <a:lnTo>
                  <a:pt x="67580" y="84450"/>
                </a:lnTo>
                <a:lnTo>
                  <a:pt x="67640" y="84420"/>
                </a:lnTo>
                <a:lnTo>
                  <a:pt x="67620" y="84410"/>
                </a:lnTo>
                <a:lnTo>
                  <a:pt x="67610" y="84400"/>
                </a:lnTo>
                <a:lnTo>
                  <a:pt x="67590" y="84370"/>
                </a:lnTo>
                <a:lnTo>
                  <a:pt x="67540" y="84340"/>
                </a:lnTo>
                <a:lnTo>
                  <a:pt x="67520" y="84310"/>
                </a:lnTo>
                <a:lnTo>
                  <a:pt x="67500" y="84270"/>
                </a:lnTo>
                <a:lnTo>
                  <a:pt x="67490" y="84260"/>
                </a:lnTo>
                <a:lnTo>
                  <a:pt x="67450" y="84230"/>
                </a:lnTo>
                <a:lnTo>
                  <a:pt x="67390" y="84210"/>
                </a:lnTo>
                <a:lnTo>
                  <a:pt x="67330" y="84200"/>
                </a:lnTo>
                <a:lnTo>
                  <a:pt x="67270" y="84200"/>
                </a:lnTo>
                <a:lnTo>
                  <a:pt x="67240" y="84180"/>
                </a:lnTo>
                <a:lnTo>
                  <a:pt x="67230" y="84180"/>
                </a:lnTo>
                <a:lnTo>
                  <a:pt x="67210" y="84180"/>
                </a:lnTo>
                <a:lnTo>
                  <a:pt x="67180" y="84180"/>
                </a:lnTo>
                <a:lnTo>
                  <a:pt x="67160" y="84180"/>
                </a:lnTo>
                <a:lnTo>
                  <a:pt x="67140" y="84160"/>
                </a:lnTo>
                <a:lnTo>
                  <a:pt x="67130" y="84150"/>
                </a:lnTo>
                <a:lnTo>
                  <a:pt x="67130" y="84110"/>
                </a:lnTo>
                <a:lnTo>
                  <a:pt x="67130" y="84090"/>
                </a:lnTo>
                <a:lnTo>
                  <a:pt x="67120" y="84070"/>
                </a:lnTo>
                <a:lnTo>
                  <a:pt x="67130" y="84020"/>
                </a:lnTo>
                <a:lnTo>
                  <a:pt x="67130" y="83990"/>
                </a:lnTo>
                <a:lnTo>
                  <a:pt x="67130" y="83960"/>
                </a:lnTo>
                <a:lnTo>
                  <a:pt x="67130" y="83950"/>
                </a:lnTo>
                <a:lnTo>
                  <a:pt x="67120" y="83940"/>
                </a:lnTo>
                <a:lnTo>
                  <a:pt x="67100" y="83930"/>
                </a:lnTo>
                <a:lnTo>
                  <a:pt x="67060" y="83920"/>
                </a:lnTo>
                <a:lnTo>
                  <a:pt x="67050" y="83910"/>
                </a:lnTo>
                <a:lnTo>
                  <a:pt x="67050" y="83900"/>
                </a:lnTo>
                <a:lnTo>
                  <a:pt x="67040" y="83850"/>
                </a:lnTo>
                <a:lnTo>
                  <a:pt x="67010" y="83850"/>
                </a:lnTo>
                <a:lnTo>
                  <a:pt x="66980" y="83850"/>
                </a:lnTo>
                <a:lnTo>
                  <a:pt x="66940" y="83850"/>
                </a:lnTo>
                <a:lnTo>
                  <a:pt x="66920" y="83840"/>
                </a:lnTo>
                <a:lnTo>
                  <a:pt x="66900" y="83820"/>
                </a:lnTo>
                <a:lnTo>
                  <a:pt x="66880" y="83790"/>
                </a:lnTo>
                <a:lnTo>
                  <a:pt x="66870" y="83780"/>
                </a:lnTo>
                <a:lnTo>
                  <a:pt x="66870" y="83770"/>
                </a:lnTo>
                <a:lnTo>
                  <a:pt x="66870" y="83740"/>
                </a:lnTo>
                <a:lnTo>
                  <a:pt x="66870" y="83720"/>
                </a:lnTo>
                <a:lnTo>
                  <a:pt x="66880" y="83680"/>
                </a:lnTo>
                <a:lnTo>
                  <a:pt x="66900" y="83640"/>
                </a:lnTo>
                <a:lnTo>
                  <a:pt x="66930" y="83610"/>
                </a:lnTo>
                <a:lnTo>
                  <a:pt x="66940" y="83580"/>
                </a:lnTo>
                <a:lnTo>
                  <a:pt x="66950" y="83550"/>
                </a:lnTo>
                <a:lnTo>
                  <a:pt x="66950" y="83520"/>
                </a:lnTo>
                <a:lnTo>
                  <a:pt x="66940" y="83490"/>
                </a:lnTo>
                <a:lnTo>
                  <a:pt x="66920" y="83480"/>
                </a:lnTo>
                <a:lnTo>
                  <a:pt x="66910" y="83480"/>
                </a:lnTo>
                <a:lnTo>
                  <a:pt x="66900" y="83480"/>
                </a:lnTo>
                <a:lnTo>
                  <a:pt x="66890" y="83490"/>
                </a:lnTo>
                <a:lnTo>
                  <a:pt x="66880" y="83500"/>
                </a:lnTo>
                <a:lnTo>
                  <a:pt x="66870" y="83490"/>
                </a:lnTo>
                <a:lnTo>
                  <a:pt x="66860" y="83470"/>
                </a:lnTo>
                <a:lnTo>
                  <a:pt x="66850" y="83450"/>
                </a:lnTo>
                <a:lnTo>
                  <a:pt x="66830" y="83440"/>
                </a:lnTo>
                <a:lnTo>
                  <a:pt x="66820" y="83440"/>
                </a:lnTo>
                <a:lnTo>
                  <a:pt x="66790" y="83440"/>
                </a:lnTo>
                <a:lnTo>
                  <a:pt x="66780" y="83450"/>
                </a:lnTo>
                <a:lnTo>
                  <a:pt x="66780" y="83460"/>
                </a:lnTo>
                <a:lnTo>
                  <a:pt x="66780" y="83490"/>
                </a:lnTo>
                <a:lnTo>
                  <a:pt x="66770" y="83500"/>
                </a:lnTo>
                <a:lnTo>
                  <a:pt x="66750" y="83480"/>
                </a:lnTo>
                <a:lnTo>
                  <a:pt x="66740" y="83470"/>
                </a:lnTo>
                <a:lnTo>
                  <a:pt x="66730" y="83470"/>
                </a:lnTo>
                <a:lnTo>
                  <a:pt x="66700" y="83480"/>
                </a:lnTo>
                <a:lnTo>
                  <a:pt x="66680" y="83500"/>
                </a:lnTo>
                <a:lnTo>
                  <a:pt x="66660" y="83510"/>
                </a:lnTo>
                <a:lnTo>
                  <a:pt x="66640" y="83500"/>
                </a:lnTo>
                <a:lnTo>
                  <a:pt x="66620" y="83490"/>
                </a:lnTo>
                <a:lnTo>
                  <a:pt x="66610" y="83480"/>
                </a:lnTo>
                <a:lnTo>
                  <a:pt x="66590" y="83480"/>
                </a:lnTo>
                <a:lnTo>
                  <a:pt x="66570" y="83490"/>
                </a:lnTo>
                <a:lnTo>
                  <a:pt x="66550" y="83500"/>
                </a:lnTo>
                <a:lnTo>
                  <a:pt x="66540" y="83500"/>
                </a:lnTo>
                <a:lnTo>
                  <a:pt x="66530" y="83500"/>
                </a:lnTo>
                <a:lnTo>
                  <a:pt x="66530" y="83470"/>
                </a:lnTo>
                <a:lnTo>
                  <a:pt x="66530" y="83440"/>
                </a:lnTo>
                <a:lnTo>
                  <a:pt x="66530" y="83350"/>
                </a:lnTo>
                <a:lnTo>
                  <a:pt x="66550" y="83290"/>
                </a:lnTo>
                <a:lnTo>
                  <a:pt x="66540" y="83280"/>
                </a:lnTo>
                <a:lnTo>
                  <a:pt x="66530" y="83270"/>
                </a:lnTo>
                <a:lnTo>
                  <a:pt x="66510" y="83260"/>
                </a:lnTo>
                <a:lnTo>
                  <a:pt x="66490" y="83250"/>
                </a:lnTo>
                <a:lnTo>
                  <a:pt x="66470" y="83250"/>
                </a:lnTo>
                <a:lnTo>
                  <a:pt x="66450" y="83240"/>
                </a:lnTo>
                <a:lnTo>
                  <a:pt x="66400" y="83200"/>
                </a:lnTo>
                <a:lnTo>
                  <a:pt x="66380" y="83190"/>
                </a:lnTo>
                <a:lnTo>
                  <a:pt x="66350" y="83180"/>
                </a:lnTo>
                <a:lnTo>
                  <a:pt x="66330" y="83170"/>
                </a:lnTo>
                <a:lnTo>
                  <a:pt x="66320" y="83170"/>
                </a:lnTo>
                <a:lnTo>
                  <a:pt x="66300" y="83170"/>
                </a:lnTo>
                <a:lnTo>
                  <a:pt x="66290" y="83180"/>
                </a:lnTo>
                <a:lnTo>
                  <a:pt x="66270" y="83180"/>
                </a:lnTo>
                <a:lnTo>
                  <a:pt x="66260" y="83180"/>
                </a:lnTo>
                <a:lnTo>
                  <a:pt x="66230" y="83180"/>
                </a:lnTo>
                <a:lnTo>
                  <a:pt x="66220" y="83180"/>
                </a:lnTo>
                <a:lnTo>
                  <a:pt x="66200" y="83180"/>
                </a:lnTo>
                <a:lnTo>
                  <a:pt x="66170" y="83160"/>
                </a:lnTo>
                <a:lnTo>
                  <a:pt x="66150" y="83150"/>
                </a:lnTo>
                <a:lnTo>
                  <a:pt x="66130" y="83130"/>
                </a:lnTo>
                <a:lnTo>
                  <a:pt x="66100" y="83110"/>
                </a:lnTo>
                <a:lnTo>
                  <a:pt x="66090" y="83080"/>
                </a:lnTo>
                <a:lnTo>
                  <a:pt x="66080" y="83050"/>
                </a:lnTo>
                <a:lnTo>
                  <a:pt x="66070" y="83020"/>
                </a:lnTo>
                <a:lnTo>
                  <a:pt x="66050" y="82990"/>
                </a:lnTo>
                <a:lnTo>
                  <a:pt x="66040" y="82980"/>
                </a:lnTo>
                <a:lnTo>
                  <a:pt x="66030" y="82970"/>
                </a:lnTo>
                <a:lnTo>
                  <a:pt x="66010" y="82950"/>
                </a:lnTo>
                <a:lnTo>
                  <a:pt x="66010" y="82940"/>
                </a:lnTo>
                <a:lnTo>
                  <a:pt x="66020" y="82920"/>
                </a:lnTo>
                <a:lnTo>
                  <a:pt x="66020" y="82910"/>
                </a:lnTo>
                <a:lnTo>
                  <a:pt x="66030" y="82900"/>
                </a:lnTo>
                <a:lnTo>
                  <a:pt x="66050" y="82870"/>
                </a:lnTo>
                <a:lnTo>
                  <a:pt x="66070" y="82860"/>
                </a:lnTo>
                <a:lnTo>
                  <a:pt x="66080" y="82830"/>
                </a:lnTo>
                <a:lnTo>
                  <a:pt x="66080" y="82800"/>
                </a:lnTo>
                <a:lnTo>
                  <a:pt x="66080" y="82790"/>
                </a:lnTo>
                <a:lnTo>
                  <a:pt x="66070" y="82760"/>
                </a:lnTo>
                <a:lnTo>
                  <a:pt x="66070" y="82750"/>
                </a:lnTo>
                <a:lnTo>
                  <a:pt x="66080" y="82740"/>
                </a:lnTo>
                <a:lnTo>
                  <a:pt x="66100" y="82730"/>
                </a:lnTo>
                <a:lnTo>
                  <a:pt x="66130" y="82730"/>
                </a:lnTo>
                <a:lnTo>
                  <a:pt x="66140" y="82720"/>
                </a:lnTo>
                <a:lnTo>
                  <a:pt x="66150" y="82720"/>
                </a:lnTo>
                <a:lnTo>
                  <a:pt x="66160" y="82710"/>
                </a:lnTo>
                <a:lnTo>
                  <a:pt x="66170" y="82700"/>
                </a:lnTo>
                <a:lnTo>
                  <a:pt x="66180" y="82690"/>
                </a:lnTo>
                <a:lnTo>
                  <a:pt x="66190" y="82670"/>
                </a:lnTo>
                <a:lnTo>
                  <a:pt x="66200" y="82640"/>
                </a:lnTo>
                <a:lnTo>
                  <a:pt x="66210" y="82640"/>
                </a:lnTo>
                <a:lnTo>
                  <a:pt x="66220" y="82620"/>
                </a:lnTo>
                <a:lnTo>
                  <a:pt x="66230" y="82620"/>
                </a:lnTo>
                <a:lnTo>
                  <a:pt x="66240" y="82600"/>
                </a:lnTo>
                <a:lnTo>
                  <a:pt x="66240" y="82590"/>
                </a:lnTo>
                <a:lnTo>
                  <a:pt x="66260" y="82590"/>
                </a:lnTo>
                <a:lnTo>
                  <a:pt x="66260" y="82580"/>
                </a:lnTo>
                <a:lnTo>
                  <a:pt x="66250" y="82580"/>
                </a:lnTo>
                <a:lnTo>
                  <a:pt x="66230" y="82570"/>
                </a:lnTo>
                <a:lnTo>
                  <a:pt x="66200" y="82560"/>
                </a:lnTo>
                <a:lnTo>
                  <a:pt x="66190" y="82560"/>
                </a:lnTo>
                <a:lnTo>
                  <a:pt x="66170" y="82560"/>
                </a:lnTo>
                <a:lnTo>
                  <a:pt x="66150" y="82550"/>
                </a:lnTo>
                <a:lnTo>
                  <a:pt x="66130" y="82530"/>
                </a:lnTo>
                <a:lnTo>
                  <a:pt x="66110" y="82530"/>
                </a:lnTo>
                <a:lnTo>
                  <a:pt x="66100" y="82520"/>
                </a:lnTo>
                <a:lnTo>
                  <a:pt x="66100" y="82510"/>
                </a:lnTo>
                <a:lnTo>
                  <a:pt x="66090" y="82500"/>
                </a:lnTo>
                <a:lnTo>
                  <a:pt x="66100" y="82480"/>
                </a:lnTo>
                <a:lnTo>
                  <a:pt x="66100" y="82450"/>
                </a:lnTo>
                <a:lnTo>
                  <a:pt x="66110" y="82440"/>
                </a:lnTo>
                <a:lnTo>
                  <a:pt x="66110" y="82420"/>
                </a:lnTo>
                <a:lnTo>
                  <a:pt x="66120" y="82420"/>
                </a:lnTo>
                <a:lnTo>
                  <a:pt x="66140" y="82420"/>
                </a:lnTo>
                <a:lnTo>
                  <a:pt x="66150" y="82420"/>
                </a:lnTo>
                <a:lnTo>
                  <a:pt x="66170" y="82420"/>
                </a:lnTo>
                <a:lnTo>
                  <a:pt x="66170" y="82410"/>
                </a:lnTo>
                <a:lnTo>
                  <a:pt x="66180" y="82410"/>
                </a:lnTo>
                <a:lnTo>
                  <a:pt x="66180" y="82400"/>
                </a:lnTo>
                <a:lnTo>
                  <a:pt x="66170" y="82370"/>
                </a:lnTo>
                <a:lnTo>
                  <a:pt x="66160" y="82340"/>
                </a:lnTo>
                <a:lnTo>
                  <a:pt x="66140" y="82320"/>
                </a:lnTo>
                <a:lnTo>
                  <a:pt x="66130" y="82320"/>
                </a:lnTo>
                <a:lnTo>
                  <a:pt x="66140" y="82310"/>
                </a:lnTo>
                <a:lnTo>
                  <a:pt x="66150" y="82290"/>
                </a:lnTo>
                <a:lnTo>
                  <a:pt x="66170" y="82270"/>
                </a:lnTo>
                <a:lnTo>
                  <a:pt x="66190" y="82250"/>
                </a:lnTo>
                <a:lnTo>
                  <a:pt x="66190" y="82240"/>
                </a:lnTo>
                <a:lnTo>
                  <a:pt x="66200" y="82220"/>
                </a:lnTo>
                <a:lnTo>
                  <a:pt x="66210" y="82220"/>
                </a:lnTo>
                <a:lnTo>
                  <a:pt x="66230" y="82200"/>
                </a:lnTo>
                <a:lnTo>
                  <a:pt x="66260" y="82180"/>
                </a:lnTo>
                <a:lnTo>
                  <a:pt x="66270" y="82170"/>
                </a:lnTo>
                <a:lnTo>
                  <a:pt x="66280" y="82160"/>
                </a:lnTo>
                <a:lnTo>
                  <a:pt x="66280" y="82140"/>
                </a:lnTo>
                <a:lnTo>
                  <a:pt x="66290" y="82140"/>
                </a:lnTo>
                <a:lnTo>
                  <a:pt x="66300" y="82140"/>
                </a:lnTo>
                <a:lnTo>
                  <a:pt x="66310" y="82140"/>
                </a:lnTo>
                <a:lnTo>
                  <a:pt x="66310" y="82150"/>
                </a:lnTo>
                <a:lnTo>
                  <a:pt x="66320" y="82160"/>
                </a:lnTo>
                <a:lnTo>
                  <a:pt x="66320" y="82170"/>
                </a:lnTo>
                <a:lnTo>
                  <a:pt x="66330" y="82170"/>
                </a:lnTo>
                <a:lnTo>
                  <a:pt x="66330" y="82160"/>
                </a:lnTo>
                <a:lnTo>
                  <a:pt x="66340" y="82150"/>
                </a:lnTo>
                <a:lnTo>
                  <a:pt x="66340" y="82140"/>
                </a:lnTo>
                <a:lnTo>
                  <a:pt x="66340" y="82120"/>
                </a:lnTo>
                <a:lnTo>
                  <a:pt x="66330" y="82110"/>
                </a:lnTo>
                <a:lnTo>
                  <a:pt x="66320" y="82110"/>
                </a:lnTo>
                <a:lnTo>
                  <a:pt x="66310" y="82110"/>
                </a:lnTo>
                <a:lnTo>
                  <a:pt x="66300" y="82100"/>
                </a:lnTo>
                <a:lnTo>
                  <a:pt x="66310" y="82090"/>
                </a:lnTo>
                <a:lnTo>
                  <a:pt x="66310" y="82080"/>
                </a:lnTo>
                <a:lnTo>
                  <a:pt x="66320" y="82070"/>
                </a:lnTo>
                <a:lnTo>
                  <a:pt x="66330" y="82060"/>
                </a:lnTo>
                <a:lnTo>
                  <a:pt x="66330" y="82040"/>
                </a:lnTo>
                <a:lnTo>
                  <a:pt x="66340" y="82030"/>
                </a:lnTo>
                <a:lnTo>
                  <a:pt x="66340" y="82020"/>
                </a:lnTo>
                <a:lnTo>
                  <a:pt x="66360" y="82000"/>
                </a:lnTo>
                <a:lnTo>
                  <a:pt x="66380" y="81990"/>
                </a:lnTo>
                <a:lnTo>
                  <a:pt x="66400" y="81970"/>
                </a:lnTo>
                <a:lnTo>
                  <a:pt x="66410" y="81980"/>
                </a:lnTo>
                <a:lnTo>
                  <a:pt x="66420" y="81970"/>
                </a:lnTo>
                <a:lnTo>
                  <a:pt x="66440" y="81970"/>
                </a:lnTo>
                <a:lnTo>
                  <a:pt x="66450" y="81960"/>
                </a:lnTo>
                <a:lnTo>
                  <a:pt x="66470" y="81960"/>
                </a:lnTo>
                <a:lnTo>
                  <a:pt x="66480" y="81960"/>
                </a:lnTo>
                <a:lnTo>
                  <a:pt x="66500" y="81940"/>
                </a:lnTo>
                <a:lnTo>
                  <a:pt x="66500" y="81930"/>
                </a:lnTo>
                <a:lnTo>
                  <a:pt x="66510" y="81910"/>
                </a:lnTo>
                <a:lnTo>
                  <a:pt x="66510" y="81900"/>
                </a:lnTo>
                <a:lnTo>
                  <a:pt x="66520" y="81900"/>
                </a:lnTo>
                <a:lnTo>
                  <a:pt x="66530" y="81900"/>
                </a:lnTo>
                <a:lnTo>
                  <a:pt x="66550" y="81890"/>
                </a:lnTo>
                <a:lnTo>
                  <a:pt x="66560" y="81880"/>
                </a:lnTo>
                <a:lnTo>
                  <a:pt x="66560" y="81850"/>
                </a:lnTo>
                <a:lnTo>
                  <a:pt x="66560" y="81830"/>
                </a:lnTo>
                <a:lnTo>
                  <a:pt x="66570" y="81830"/>
                </a:lnTo>
                <a:lnTo>
                  <a:pt x="66590" y="81800"/>
                </a:lnTo>
                <a:lnTo>
                  <a:pt x="66610" y="81780"/>
                </a:lnTo>
                <a:lnTo>
                  <a:pt x="66610" y="81770"/>
                </a:lnTo>
                <a:lnTo>
                  <a:pt x="66610" y="81760"/>
                </a:lnTo>
                <a:lnTo>
                  <a:pt x="66620" y="81750"/>
                </a:lnTo>
                <a:lnTo>
                  <a:pt x="66630" y="81750"/>
                </a:lnTo>
                <a:lnTo>
                  <a:pt x="66640" y="81730"/>
                </a:lnTo>
                <a:lnTo>
                  <a:pt x="66640" y="81720"/>
                </a:lnTo>
                <a:lnTo>
                  <a:pt x="66650" y="81710"/>
                </a:lnTo>
                <a:lnTo>
                  <a:pt x="66670" y="81690"/>
                </a:lnTo>
                <a:lnTo>
                  <a:pt x="66690" y="81660"/>
                </a:lnTo>
                <a:lnTo>
                  <a:pt x="66710" y="81640"/>
                </a:lnTo>
                <a:lnTo>
                  <a:pt x="66710" y="81630"/>
                </a:lnTo>
                <a:lnTo>
                  <a:pt x="66710" y="81620"/>
                </a:lnTo>
                <a:lnTo>
                  <a:pt x="66720" y="81620"/>
                </a:lnTo>
                <a:lnTo>
                  <a:pt x="66730" y="81620"/>
                </a:lnTo>
                <a:lnTo>
                  <a:pt x="66750" y="81600"/>
                </a:lnTo>
                <a:lnTo>
                  <a:pt x="66760" y="81570"/>
                </a:lnTo>
                <a:lnTo>
                  <a:pt x="66780" y="81550"/>
                </a:lnTo>
                <a:lnTo>
                  <a:pt x="66800" y="81530"/>
                </a:lnTo>
                <a:lnTo>
                  <a:pt x="66810" y="81520"/>
                </a:lnTo>
                <a:lnTo>
                  <a:pt x="66820" y="81520"/>
                </a:lnTo>
                <a:lnTo>
                  <a:pt x="66840" y="81520"/>
                </a:lnTo>
                <a:lnTo>
                  <a:pt x="66850" y="81520"/>
                </a:lnTo>
                <a:lnTo>
                  <a:pt x="66880" y="81520"/>
                </a:lnTo>
                <a:lnTo>
                  <a:pt x="66910" y="81510"/>
                </a:lnTo>
                <a:lnTo>
                  <a:pt x="66920" y="81500"/>
                </a:lnTo>
                <a:lnTo>
                  <a:pt x="66920" y="81490"/>
                </a:lnTo>
                <a:lnTo>
                  <a:pt x="66940" y="81430"/>
                </a:lnTo>
                <a:lnTo>
                  <a:pt x="66940" y="81410"/>
                </a:lnTo>
                <a:lnTo>
                  <a:pt x="66950" y="81400"/>
                </a:lnTo>
                <a:lnTo>
                  <a:pt x="66960" y="81400"/>
                </a:lnTo>
                <a:lnTo>
                  <a:pt x="66980" y="81390"/>
                </a:lnTo>
                <a:lnTo>
                  <a:pt x="67010" y="81400"/>
                </a:lnTo>
                <a:lnTo>
                  <a:pt x="67030" y="81410"/>
                </a:lnTo>
                <a:lnTo>
                  <a:pt x="67060" y="81430"/>
                </a:lnTo>
                <a:lnTo>
                  <a:pt x="67080" y="81440"/>
                </a:lnTo>
                <a:lnTo>
                  <a:pt x="67150" y="81460"/>
                </a:lnTo>
                <a:lnTo>
                  <a:pt x="67180" y="81460"/>
                </a:lnTo>
                <a:lnTo>
                  <a:pt x="67190" y="81450"/>
                </a:lnTo>
                <a:lnTo>
                  <a:pt x="67240" y="81410"/>
                </a:lnTo>
                <a:lnTo>
                  <a:pt x="67250" y="81410"/>
                </a:lnTo>
                <a:lnTo>
                  <a:pt x="67280" y="81370"/>
                </a:lnTo>
                <a:lnTo>
                  <a:pt x="67300" y="81340"/>
                </a:lnTo>
                <a:lnTo>
                  <a:pt x="67320" y="81310"/>
                </a:lnTo>
                <a:lnTo>
                  <a:pt x="67320" y="81300"/>
                </a:lnTo>
                <a:lnTo>
                  <a:pt x="67320" y="81290"/>
                </a:lnTo>
                <a:lnTo>
                  <a:pt x="67310" y="81260"/>
                </a:lnTo>
                <a:lnTo>
                  <a:pt x="67300" y="81240"/>
                </a:lnTo>
                <a:lnTo>
                  <a:pt x="67280" y="81210"/>
                </a:lnTo>
                <a:lnTo>
                  <a:pt x="67270" y="81190"/>
                </a:lnTo>
                <a:lnTo>
                  <a:pt x="67240" y="81190"/>
                </a:lnTo>
                <a:lnTo>
                  <a:pt x="67230" y="81190"/>
                </a:lnTo>
                <a:lnTo>
                  <a:pt x="67220" y="81180"/>
                </a:lnTo>
                <a:lnTo>
                  <a:pt x="67210" y="81170"/>
                </a:lnTo>
                <a:lnTo>
                  <a:pt x="67200" y="81170"/>
                </a:lnTo>
                <a:lnTo>
                  <a:pt x="67190" y="81170"/>
                </a:lnTo>
                <a:lnTo>
                  <a:pt x="67170" y="81160"/>
                </a:lnTo>
                <a:lnTo>
                  <a:pt x="67170" y="81140"/>
                </a:lnTo>
                <a:lnTo>
                  <a:pt x="67170" y="81130"/>
                </a:lnTo>
                <a:lnTo>
                  <a:pt x="67160" y="81130"/>
                </a:lnTo>
                <a:lnTo>
                  <a:pt x="67150" y="81130"/>
                </a:lnTo>
                <a:lnTo>
                  <a:pt x="67140" y="81120"/>
                </a:lnTo>
                <a:lnTo>
                  <a:pt x="67130" y="81120"/>
                </a:lnTo>
                <a:lnTo>
                  <a:pt x="67140" y="81110"/>
                </a:lnTo>
                <a:lnTo>
                  <a:pt x="67130" y="81100"/>
                </a:lnTo>
                <a:lnTo>
                  <a:pt x="67130" y="81080"/>
                </a:lnTo>
                <a:lnTo>
                  <a:pt x="67130" y="81070"/>
                </a:lnTo>
                <a:lnTo>
                  <a:pt x="67120" y="81050"/>
                </a:lnTo>
                <a:lnTo>
                  <a:pt x="67110" y="81030"/>
                </a:lnTo>
                <a:lnTo>
                  <a:pt x="67110" y="81020"/>
                </a:lnTo>
                <a:lnTo>
                  <a:pt x="67100" y="81010"/>
                </a:lnTo>
                <a:lnTo>
                  <a:pt x="67080" y="81000"/>
                </a:lnTo>
                <a:lnTo>
                  <a:pt x="67070" y="80990"/>
                </a:lnTo>
                <a:lnTo>
                  <a:pt x="67060" y="80990"/>
                </a:lnTo>
                <a:lnTo>
                  <a:pt x="67050" y="80980"/>
                </a:lnTo>
                <a:lnTo>
                  <a:pt x="67050" y="80970"/>
                </a:lnTo>
                <a:lnTo>
                  <a:pt x="67060" y="80970"/>
                </a:lnTo>
                <a:lnTo>
                  <a:pt x="67060" y="80960"/>
                </a:lnTo>
                <a:lnTo>
                  <a:pt x="67060" y="80940"/>
                </a:lnTo>
                <a:lnTo>
                  <a:pt x="67060" y="80920"/>
                </a:lnTo>
                <a:lnTo>
                  <a:pt x="67050" y="80900"/>
                </a:lnTo>
                <a:lnTo>
                  <a:pt x="67050" y="80880"/>
                </a:lnTo>
                <a:lnTo>
                  <a:pt x="67050" y="80870"/>
                </a:lnTo>
                <a:lnTo>
                  <a:pt x="67060" y="80860"/>
                </a:lnTo>
                <a:lnTo>
                  <a:pt x="67060" y="80850"/>
                </a:lnTo>
                <a:lnTo>
                  <a:pt x="67060" y="80840"/>
                </a:lnTo>
                <a:lnTo>
                  <a:pt x="67060" y="80830"/>
                </a:lnTo>
                <a:lnTo>
                  <a:pt x="67060" y="80820"/>
                </a:lnTo>
                <a:lnTo>
                  <a:pt x="67060" y="80780"/>
                </a:lnTo>
                <a:lnTo>
                  <a:pt x="67030" y="80790"/>
                </a:lnTo>
                <a:lnTo>
                  <a:pt x="67010" y="80800"/>
                </a:lnTo>
                <a:lnTo>
                  <a:pt x="67000" y="80800"/>
                </a:lnTo>
                <a:lnTo>
                  <a:pt x="66970" y="80810"/>
                </a:lnTo>
                <a:lnTo>
                  <a:pt x="66900" y="80810"/>
                </a:lnTo>
                <a:lnTo>
                  <a:pt x="66870" y="80810"/>
                </a:lnTo>
                <a:lnTo>
                  <a:pt x="66870" y="80800"/>
                </a:lnTo>
                <a:lnTo>
                  <a:pt x="66790" y="80820"/>
                </a:lnTo>
                <a:lnTo>
                  <a:pt x="66590" y="80820"/>
                </a:lnTo>
                <a:lnTo>
                  <a:pt x="66580" y="80820"/>
                </a:lnTo>
                <a:lnTo>
                  <a:pt x="66570" y="80830"/>
                </a:lnTo>
                <a:lnTo>
                  <a:pt x="66550" y="80840"/>
                </a:lnTo>
                <a:lnTo>
                  <a:pt x="66480" y="80860"/>
                </a:lnTo>
                <a:lnTo>
                  <a:pt x="66460" y="80870"/>
                </a:lnTo>
                <a:lnTo>
                  <a:pt x="66430" y="80870"/>
                </a:lnTo>
                <a:lnTo>
                  <a:pt x="66430" y="80850"/>
                </a:lnTo>
                <a:lnTo>
                  <a:pt x="66420" y="80840"/>
                </a:lnTo>
                <a:lnTo>
                  <a:pt x="66420" y="80820"/>
                </a:lnTo>
                <a:lnTo>
                  <a:pt x="66420" y="80810"/>
                </a:lnTo>
                <a:lnTo>
                  <a:pt x="66420" y="80790"/>
                </a:lnTo>
                <a:lnTo>
                  <a:pt x="66400" y="80800"/>
                </a:lnTo>
                <a:lnTo>
                  <a:pt x="66360" y="80780"/>
                </a:lnTo>
                <a:lnTo>
                  <a:pt x="66320" y="80760"/>
                </a:lnTo>
                <a:lnTo>
                  <a:pt x="66300" y="80750"/>
                </a:lnTo>
                <a:lnTo>
                  <a:pt x="66290" y="80740"/>
                </a:lnTo>
                <a:lnTo>
                  <a:pt x="66250" y="80710"/>
                </a:lnTo>
                <a:lnTo>
                  <a:pt x="66210" y="80690"/>
                </a:lnTo>
                <a:lnTo>
                  <a:pt x="66200" y="80690"/>
                </a:lnTo>
                <a:lnTo>
                  <a:pt x="66180" y="80680"/>
                </a:lnTo>
                <a:lnTo>
                  <a:pt x="66150" y="80680"/>
                </a:lnTo>
                <a:lnTo>
                  <a:pt x="66130" y="80660"/>
                </a:lnTo>
                <a:lnTo>
                  <a:pt x="66110" y="80640"/>
                </a:lnTo>
                <a:lnTo>
                  <a:pt x="66090" y="80600"/>
                </a:lnTo>
                <a:lnTo>
                  <a:pt x="66070" y="80560"/>
                </a:lnTo>
                <a:lnTo>
                  <a:pt x="66070" y="80540"/>
                </a:lnTo>
                <a:lnTo>
                  <a:pt x="66070" y="80520"/>
                </a:lnTo>
                <a:lnTo>
                  <a:pt x="66080" y="80470"/>
                </a:lnTo>
                <a:lnTo>
                  <a:pt x="66090" y="80450"/>
                </a:lnTo>
                <a:lnTo>
                  <a:pt x="66110" y="80420"/>
                </a:lnTo>
                <a:lnTo>
                  <a:pt x="66120" y="80390"/>
                </a:lnTo>
                <a:lnTo>
                  <a:pt x="66150" y="80320"/>
                </a:lnTo>
                <a:lnTo>
                  <a:pt x="66180" y="80290"/>
                </a:lnTo>
                <a:lnTo>
                  <a:pt x="66240" y="80240"/>
                </a:lnTo>
                <a:lnTo>
                  <a:pt x="66280" y="80180"/>
                </a:lnTo>
                <a:lnTo>
                  <a:pt x="66320" y="80150"/>
                </a:lnTo>
                <a:lnTo>
                  <a:pt x="66340" y="80140"/>
                </a:lnTo>
                <a:lnTo>
                  <a:pt x="66370" y="80130"/>
                </a:lnTo>
                <a:lnTo>
                  <a:pt x="66380" y="80120"/>
                </a:lnTo>
                <a:lnTo>
                  <a:pt x="66400" y="80120"/>
                </a:lnTo>
                <a:lnTo>
                  <a:pt x="66440" y="80110"/>
                </a:lnTo>
                <a:lnTo>
                  <a:pt x="66460" y="80110"/>
                </a:lnTo>
                <a:lnTo>
                  <a:pt x="66500" y="80090"/>
                </a:lnTo>
                <a:lnTo>
                  <a:pt x="66530" y="80090"/>
                </a:lnTo>
                <a:lnTo>
                  <a:pt x="66590" y="80070"/>
                </a:lnTo>
                <a:lnTo>
                  <a:pt x="66620" y="80070"/>
                </a:lnTo>
                <a:lnTo>
                  <a:pt x="66640" y="80060"/>
                </a:lnTo>
                <a:lnTo>
                  <a:pt x="66670" y="80060"/>
                </a:lnTo>
                <a:lnTo>
                  <a:pt x="66680" y="80060"/>
                </a:lnTo>
                <a:lnTo>
                  <a:pt x="66690" y="80060"/>
                </a:lnTo>
                <a:lnTo>
                  <a:pt x="66720" y="80060"/>
                </a:lnTo>
                <a:lnTo>
                  <a:pt x="66750" y="80070"/>
                </a:lnTo>
                <a:lnTo>
                  <a:pt x="66790" y="80070"/>
                </a:lnTo>
                <a:lnTo>
                  <a:pt x="66830" y="80070"/>
                </a:lnTo>
                <a:lnTo>
                  <a:pt x="66860" y="80050"/>
                </a:lnTo>
                <a:lnTo>
                  <a:pt x="66890" y="80040"/>
                </a:lnTo>
                <a:lnTo>
                  <a:pt x="66890" y="80030"/>
                </a:lnTo>
                <a:lnTo>
                  <a:pt x="66900" y="80020"/>
                </a:lnTo>
                <a:lnTo>
                  <a:pt x="66910" y="80010"/>
                </a:lnTo>
                <a:lnTo>
                  <a:pt x="66920" y="80010"/>
                </a:lnTo>
                <a:lnTo>
                  <a:pt x="66930" y="80010"/>
                </a:lnTo>
                <a:lnTo>
                  <a:pt x="66940" y="80010"/>
                </a:lnTo>
                <a:lnTo>
                  <a:pt x="66950" y="80010"/>
                </a:lnTo>
                <a:lnTo>
                  <a:pt x="66960" y="80010"/>
                </a:lnTo>
                <a:lnTo>
                  <a:pt x="66970" y="80010"/>
                </a:lnTo>
                <a:lnTo>
                  <a:pt x="66980" y="80010"/>
                </a:lnTo>
                <a:lnTo>
                  <a:pt x="66990" y="80010"/>
                </a:lnTo>
                <a:lnTo>
                  <a:pt x="67010" y="80010"/>
                </a:lnTo>
                <a:lnTo>
                  <a:pt x="67020" y="80000"/>
                </a:lnTo>
                <a:lnTo>
                  <a:pt x="67150" y="79940"/>
                </a:lnTo>
                <a:lnTo>
                  <a:pt x="67230" y="79860"/>
                </a:lnTo>
                <a:lnTo>
                  <a:pt x="67260" y="79830"/>
                </a:lnTo>
                <a:lnTo>
                  <a:pt x="67260" y="79820"/>
                </a:lnTo>
                <a:lnTo>
                  <a:pt x="67270" y="79810"/>
                </a:lnTo>
                <a:lnTo>
                  <a:pt x="67270" y="79800"/>
                </a:lnTo>
                <a:lnTo>
                  <a:pt x="67280" y="79780"/>
                </a:lnTo>
                <a:lnTo>
                  <a:pt x="67290" y="79770"/>
                </a:lnTo>
                <a:lnTo>
                  <a:pt x="67290" y="79760"/>
                </a:lnTo>
                <a:lnTo>
                  <a:pt x="67290" y="79750"/>
                </a:lnTo>
                <a:lnTo>
                  <a:pt x="67300" y="79750"/>
                </a:lnTo>
                <a:lnTo>
                  <a:pt x="67310" y="79740"/>
                </a:lnTo>
                <a:lnTo>
                  <a:pt x="67320" y="79720"/>
                </a:lnTo>
                <a:lnTo>
                  <a:pt x="67320" y="79710"/>
                </a:lnTo>
                <a:lnTo>
                  <a:pt x="67330" y="79690"/>
                </a:lnTo>
                <a:lnTo>
                  <a:pt x="67330" y="7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Houap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970" y="34780"/>
                </a:moveTo>
                <a:lnTo>
                  <a:pt x="52960" y="34770"/>
                </a:lnTo>
                <a:lnTo>
                  <a:pt x="52960" y="34760"/>
                </a:lnTo>
                <a:lnTo>
                  <a:pt x="52950" y="34750"/>
                </a:lnTo>
                <a:lnTo>
                  <a:pt x="52950" y="34740"/>
                </a:lnTo>
                <a:lnTo>
                  <a:pt x="52950" y="34730"/>
                </a:lnTo>
                <a:lnTo>
                  <a:pt x="52950" y="34720"/>
                </a:lnTo>
                <a:lnTo>
                  <a:pt x="52950" y="34710"/>
                </a:lnTo>
                <a:lnTo>
                  <a:pt x="52950" y="34700"/>
                </a:lnTo>
                <a:lnTo>
                  <a:pt x="52960" y="34690"/>
                </a:lnTo>
                <a:lnTo>
                  <a:pt x="52960" y="34680"/>
                </a:lnTo>
                <a:lnTo>
                  <a:pt x="52960" y="34670"/>
                </a:lnTo>
                <a:lnTo>
                  <a:pt x="52960" y="34660"/>
                </a:lnTo>
                <a:lnTo>
                  <a:pt x="52970" y="34660"/>
                </a:lnTo>
                <a:lnTo>
                  <a:pt x="52970" y="34650"/>
                </a:lnTo>
                <a:lnTo>
                  <a:pt x="52970" y="34640"/>
                </a:lnTo>
                <a:lnTo>
                  <a:pt x="52980" y="34640"/>
                </a:lnTo>
                <a:lnTo>
                  <a:pt x="52980" y="34630"/>
                </a:lnTo>
                <a:lnTo>
                  <a:pt x="52980" y="34620"/>
                </a:lnTo>
                <a:lnTo>
                  <a:pt x="52980" y="34610"/>
                </a:lnTo>
                <a:lnTo>
                  <a:pt x="52980" y="34600"/>
                </a:lnTo>
                <a:lnTo>
                  <a:pt x="52990" y="34600"/>
                </a:lnTo>
                <a:lnTo>
                  <a:pt x="53000" y="34580"/>
                </a:lnTo>
                <a:lnTo>
                  <a:pt x="53010" y="34570"/>
                </a:lnTo>
                <a:lnTo>
                  <a:pt x="53010" y="34550"/>
                </a:lnTo>
                <a:lnTo>
                  <a:pt x="53000" y="34530"/>
                </a:lnTo>
                <a:lnTo>
                  <a:pt x="52980" y="34510"/>
                </a:lnTo>
                <a:lnTo>
                  <a:pt x="52960" y="34490"/>
                </a:lnTo>
                <a:lnTo>
                  <a:pt x="52960" y="34460"/>
                </a:lnTo>
                <a:lnTo>
                  <a:pt x="52960" y="34450"/>
                </a:lnTo>
                <a:lnTo>
                  <a:pt x="52980" y="34430"/>
                </a:lnTo>
                <a:lnTo>
                  <a:pt x="53020" y="34400"/>
                </a:lnTo>
                <a:lnTo>
                  <a:pt x="53070" y="34370"/>
                </a:lnTo>
                <a:lnTo>
                  <a:pt x="53080" y="34350"/>
                </a:lnTo>
                <a:lnTo>
                  <a:pt x="53090" y="34330"/>
                </a:lnTo>
                <a:lnTo>
                  <a:pt x="53080" y="34320"/>
                </a:lnTo>
                <a:lnTo>
                  <a:pt x="53160" y="34300"/>
                </a:lnTo>
                <a:lnTo>
                  <a:pt x="53250" y="34280"/>
                </a:lnTo>
                <a:lnTo>
                  <a:pt x="53250" y="34220"/>
                </a:lnTo>
                <a:lnTo>
                  <a:pt x="53280" y="34170"/>
                </a:lnTo>
                <a:lnTo>
                  <a:pt x="53330" y="34150"/>
                </a:lnTo>
                <a:lnTo>
                  <a:pt x="53400" y="34120"/>
                </a:lnTo>
                <a:lnTo>
                  <a:pt x="53470" y="34070"/>
                </a:lnTo>
                <a:lnTo>
                  <a:pt x="53590" y="34040"/>
                </a:lnTo>
                <a:lnTo>
                  <a:pt x="53660" y="33970"/>
                </a:lnTo>
                <a:lnTo>
                  <a:pt x="53690" y="33900"/>
                </a:lnTo>
                <a:lnTo>
                  <a:pt x="53730" y="33850"/>
                </a:lnTo>
                <a:lnTo>
                  <a:pt x="53740" y="33760"/>
                </a:lnTo>
                <a:lnTo>
                  <a:pt x="53740" y="33670"/>
                </a:lnTo>
                <a:lnTo>
                  <a:pt x="53740" y="33550"/>
                </a:lnTo>
                <a:lnTo>
                  <a:pt x="53760" y="33480"/>
                </a:lnTo>
                <a:lnTo>
                  <a:pt x="53790" y="33370"/>
                </a:lnTo>
                <a:lnTo>
                  <a:pt x="53900" y="33340"/>
                </a:lnTo>
                <a:lnTo>
                  <a:pt x="53950" y="33310"/>
                </a:lnTo>
                <a:lnTo>
                  <a:pt x="53980" y="33250"/>
                </a:lnTo>
                <a:lnTo>
                  <a:pt x="54000" y="33160"/>
                </a:lnTo>
                <a:lnTo>
                  <a:pt x="53940" y="33080"/>
                </a:lnTo>
                <a:lnTo>
                  <a:pt x="53850" y="33040"/>
                </a:lnTo>
                <a:lnTo>
                  <a:pt x="53790" y="32980"/>
                </a:lnTo>
                <a:lnTo>
                  <a:pt x="53780" y="32880"/>
                </a:lnTo>
                <a:lnTo>
                  <a:pt x="53680" y="32790"/>
                </a:lnTo>
                <a:lnTo>
                  <a:pt x="53600" y="32750"/>
                </a:lnTo>
                <a:lnTo>
                  <a:pt x="53510" y="32690"/>
                </a:lnTo>
                <a:lnTo>
                  <a:pt x="53470" y="32620"/>
                </a:lnTo>
                <a:lnTo>
                  <a:pt x="53420" y="32570"/>
                </a:lnTo>
                <a:lnTo>
                  <a:pt x="53330" y="32620"/>
                </a:lnTo>
                <a:lnTo>
                  <a:pt x="53310" y="32650"/>
                </a:lnTo>
                <a:lnTo>
                  <a:pt x="53290" y="32660"/>
                </a:lnTo>
                <a:lnTo>
                  <a:pt x="53260" y="32680"/>
                </a:lnTo>
                <a:lnTo>
                  <a:pt x="53230" y="32700"/>
                </a:lnTo>
                <a:lnTo>
                  <a:pt x="53200" y="32710"/>
                </a:lnTo>
                <a:lnTo>
                  <a:pt x="53180" y="32710"/>
                </a:lnTo>
                <a:lnTo>
                  <a:pt x="53170" y="32720"/>
                </a:lnTo>
                <a:lnTo>
                  <a:pt x="53150" y="32710"/>
                </a:lnTo>
                <a:lnTo>
                  <a:pt x="53130" y="32690"/>
                </a:lnTo>
                <a:lnTo>
                  <a:pt x="53110" y="32680"/>
                </a:lnTo>
                <a:lnTo>
                  <a:pt x="53090" y="32680"/>
                </a:lnTo>
                <a:lnTo>
                  <a:pt x="53080" y="32660"/>
                </a:lnTo>
                <a:lnTo>
                  <a:pt x="53050" y="32660"/>
                </a:lnTo>
                <a:lnTo>
                  <a:pt x="53040" y="32670"/>
                </a:lnTo>
                <a:lnTo>
                  <a:pt x="53020" y="32680"/>
                </a:lnTo>
                <a:lnTo>
                  <a:pt x="52890" y="32290"/>
                </a:lnTo>
                <a:lnTo>
                  <a:pt x="52880" y="32350"/>
                </a:lnTo>
                <a:lnTo>
                  <a:pt x="52830" y="32390"/>
                </a:lnTo>
                <a:lnTo>
                  <a:pt x="52810" y="32440"/>
                </a:lnTo>
                <a:lnTo>
                  <a:pt x="52760" y="32490"/>
                </a:lnTo>
                <a:lnTo>
                  <a:pt x="52720" y="32530"/>
                </a:lnTo>
                <a:lnTo>
                  <a:pt x="52670" y="32530"/>
                </a:lnTo>
                <a:lnTo>
                  <a:pt x="52620" y="32520"/>
                </a:lnTo>
                <a:lnTo>
                  <a:pt x="52560" y="32520"/>
                </a:lnTo>
                <a:lnTo>
                  <a:pt x="52490" y="32520"/>
                </a:lnTo>
                <a:lnTo>
                  <a:pt x="52440" y="32530"/>
                </a:lnTo>
                <a:lnTo>
                  <a:pt x="52370" y="32540"/>
                </a:lnTo>
                <a:lnTo>
                  <a:pt x="52330" y="32570"/>
                </a:lnTo>
                <a:lnTo>
                  <a:pt x="52270" y="32620"/>
                </a:lnTo>
                <a:lnTo>
                  <a:pt x="52200" y="32660"/>
                </a:lnTo>
                <a:lnTo>
                  <a:pt x="52150" y="32680"/>
                </a:lnTo>
                <a:lnTo>
                  <a:pt x="52100" y="32710"/>
                </a:lnTo>
                <a:lnTo>
                  <a:pt x="52050" y="32710"/>
                </a:lnTo>
                <a:lnTo>
                  <a:pt x="51990" y="32750"/>
                </a:lnTo>
                <a:lnTo>
                  <a:pt x="51930" y="32760"/>
                </a:lnTo>
                <a:lnTo>
                  <a:pt x="51890" y="32780"/>
                </a:lnTo>
                <a:lnTo>
                  <a:pt x="51870" y="32800"/>
                </a:lnTo>
                <a:lnTo>
                  <a:pt x="51820" y="32810"/>
                </a:lnTo>
                <a:lnTo>
                  <a:pt x="51820" y="32800"/>
                </a:lnTo>
                <a:lnTo>
                  <a:pt x="51810" y="32800"/>
                </a:lnTo>
                <a:lnTo>
                  <a:pt x="51800" y="32790"/>
                </a:lnTo>
                <a:lnTo>
                  <a:pt x="51790" y="32790"/>
                </a:lnTo>
                <a:lnTo>
                  <a:pt x="51790" y="32800"/>
                </a:lnTo>
                <a:lnTo>
                  <a:pt x="51790" y="32810"/>
                </a:lnTo>
                <a:lnTo>
                  <a:pt x="51790" y="32820"/>
                </a:lnTo>
                <a:lnTo>
                  <a:pt x="51780" y="32820"/>
                </a:lnTo>
                <a:lnTo>
                  <a:pt x="51780" y="32810"/>
                </a:lnTo>
                <a:lnTo>
                  <a:pt x="51770" y="32810"/>
                </a:lnTo>
                <a:lnTo>
                  <a:pt x="51770" y="32800"/>
                </a:lnTo>
                <a:lnTo>
                  <a:pt x="51760" y="32800"/>
                </a:lnTo>
                <a:lnTo>
                  <a:pt x="51750" y="32800"/>
                </a:lnTo>
                <a:lnTo>
                  <a:pt x="51740" y="32800"/>
                </a:lnTo>
                <a:lnTo>
                  <a:pt x="51740" y="32810"/>
                </a:lnTo>
                <a:lnTo>
                  <a:pt x="51740" y="32820"/>
                </a:lnTo>
                <a:lnTo>
                  <a:pt x="51730" y="32820"/>
                </a:lnTo>
                <a:lnTo>
                  <a:pt x="51720" y="32820"/>
                </a:lnTo>
                <a:lnTo>
                  <a:pt x="51710" y="32820"/>
                </a:lnTo>
                <a:lnTo>
                  <a:pt x="51710" y="32830"/>
                </a:lnTo>
                <a:lnTo>
                  <a:pt x="51700" y="32840"/>
                </a:lnTo>
                <a:lnTo>
                  <a:pt x="51690" y="32850"/>
                </a:lnTo>
                <a:lnTo>
                  <a:pt x="51690" y="32860"/>
                </a:lnTo>
                <a:lnTo>
                  <a:pt x="51690" y="32870"/>
                </a:lnTo>
                <a:lnTo>
                  <a:pt x="51690" y="32880"/>
                </a:lnTo>
                <a:lnTo>
                  <a:pt x="51680" y="32880"/>
                </a:lnTo>
                <a:lnTo>
                  <a:pt x="51670" y="32880"/>
                </a:lnTo>
                <a:lnTo>
                  <a:pt x="51670" y="32890"/>
                </a:lnTo>
                <a:lnTo>
                  <a:pt x="51670" y="32900"/>
                </a:lnTo>
                <a:lnTo>
                  <a:pt x="51670" y="32910"/>
                </a:lnTo>
                <a:lnTo>
                  <a:pt x="51660" y="32920"/>
                </a:lnTo>
                <a:lnTo>
                  <a:pt x="51660" y="32930"/>
                </a:lnTo>
                <a:lnTo>
                  <a:pt x="51660" y="32940"/>
                </a:lnTo>
                <a:lnTo>
                  <a:pt x="51670" y="32950"/>
                </a:lnTo>
                <a:lnTo>
                  <a:pt x="51660" y="32960"/>
                </a:lnTo>
                <a:lnTo>
                  <a:pt x="51650" y="32970"/>
                </a:lnTo>
                <a:lnTo>
                  <a:pt x="51650" y="32980"/>
                </a:lnTo>
                <a:lnTo>
                  <a:pt x="51640" y="32980"/>
                </a:lnTo>
                <a:lnTo>
                  <a:pt x="51640" y="32990"/>
                </a:lnTo>
                <a:lnTo>
                  <a:pt x="51630" y="33000"/>
                </a:lnTo>
                <a:lnTo>
                  <a:pt x="51630" y="33010"/>
                </a:lnTo>
                <a:lnTo>
                  <a:pt x="51620" y="33020"/>
                </a:lnTo>
                <a:lnTo>
                  <a:pt x="51620" y="33030"/>
                </a:lnTo>
                <a:lnTo>
                  <a:pt x="51620" y="33040"/>
                </a:lnTo>
                <a:lnTo>
                  <a:pt x="51620" y="33050"/>
                </a:lnTo>
                <a:lnTo>
                  <a:pt x="51630" y="33050"/>
                </a:lnTo>
                <a:lnTo>
                  <a:pt x="51630" y="33060"/>
                </a:lnTo>
                <a:lnTo>
                  <a:pt x="51630" y="33070"/>
                </a:lnTo>
                <a:lnTo>
                  <a:pt x="51620" y="33070"/>
                </a:lnTo>
                <a:lnTo>
                  <a:pt x="51620" y="33080"/>
                </a:lnTo>
                <a:lnTo>
                  <a:pt x="51610" y="33090"/>
                </a:lnTo>
                <a:lnTo>
                  <a:pt x="51610" y="33100"/>
                </a:lnTo>
                <a:lnTo>
                  <a:pt x="51600" y="33110"/>
                </a:lnTo>
                <a:lnTo>
                  <a:pt x="51600" y="33120"/>
                </a:lnTo>
                <a:lnTo>
                  <a:pt x="51600" y="33130"/>
                </a:lnTo>
                <a:lnTo>
                  <a:pt x="51600" y="33140"/>
                </a:lnTo>
                <a:lnTo>
                  <a:pt x="51590" y="33140"/>
                </a:lnTo>
                <a:lnTo>
                  <a:pt x="51580" y="33150"/>
                </a:lnTo>
                <a:lnTo>
                  <a:pt x="51570" y="33150"/>
                </a:lnTo>
                <a:lnTo>
                  <a:pt x="51560" y="33150"/>
                </a:lnTo>
                <a:lnTo>
                  <a:pt x="51550" y="33150"/>
                </a:lnTo>
                <a:lnTo>
                  <a:pt x="51540" y="33150"/>
                </a:lnTo>
                <a:lnTo>
                  <a:pt x="51530" y="33160"/>
                </a:lnTo>
                <a:lnTo>
                  <a:pt x="51520" y="33170"/>
                </a:lnTo>
                <a:lnTo>
                  <a:pt x="51520" y="33180"/>
                </a:lnTo>
                <a:lnTo>
                  <a:pt x="51520" y="33190"/>
                </a:lnTo>
                <a:lnTo>
                  <a:pt x="51520" y="33200"/>
                </a:lnTo>
                <a:lnTo>
                  <a:pt x="51520" y="33210"/>
                </a:lnTo>
                <a:lnTo>
                  <a:pt x="51520" y="33220"/>
                </a:lnTo>
                <a:lnTo>
                  <a:pt x="51530" y="33220"/>
                </a:lnTo>
                <a:lnTo>
                  <a:pt x="51530" y="33230"/>
                </a:lnTo>
                <a:lnTo>
                  <a:pt x="51530" y="33240"/>
                </a:lnTo>
                <a:lnTo>
                  <a:pt x="51530" y="33250"/>
                </a:lnTo>
                <a:lnTo>
                  <a:pt x="51540" y="33260"/>
                </a:lnTo>
                <a:lnTo>
                  <a:pt x="51540" y="33270"/>
                </a:lnTo>
                <a:lnTo>
                  <a:pt x="51540" y="33280"/>
                </a:lnTo>
                <a:lnTo>
                  <a:pt x="51530" y="33280"/>
                </a:lnTo>
                <a:lnTo>
                  <a:pt x="51530" y="33290"/>
                </a:lnTo>
                <a:lnTo>
                  <a:pt x="51530" y="33300"/>
                </a:lnTo>
                <a:lnTo>
                  <a:pt x="51540" y="33310"/>
                </a:lnTo>
                <a:lnTo>
                  <a:pt x="51540" y="33320"/>
                </a:lnTo>
                <a:lnTo>
                  <a:pt x="51540" y="33330"/>
                </a:lnTo>
                <a:lnTo>
                  <a:pt x="51540" y="33340"/>
                </a:lnTo>
                <a:lnTo>
                  <a:pt x="51530" y="33340"/>
                </a:lnTo>
                <a:lnTo>
                  <a:pt x="51520" y="33340"/>
                </a:lnTo>
                <a:lnTo>
                  <a:pt x="51510" y="33340"/>
                </a:lnTo>
                <a:lnTo>
                  <a:pt x="51500" y="33340"/>
                </a:lnTo>
                <a:lnTo>
                  <a:pt x="51490" y="33340"/>
                </a:lnTo>
                <a:lnTo>
                  <a:pt x="51480" y="33340"/>
                </a:lnTo>
                <a:lnTo>
                  <a:pt x="51480" y="33350"/>
                </a:lnTo>
                <a:lnTo>
                  <a:pt x="51470" y="33350"/>
                </a:lnTo>
                <a:lnTo>
                  <a:pt x="51460" y="33350"/>
                </a:lnTo>
                <a:lnTo>
                  <a:pt x="51450" y="33360"/>
                </a:lnTo>
                <a:lnTo>
                  <a:pt x="51440" y="33360"/>
                </a:lnTo>
                <a:lnTo>
                  <a:pt x="51440" y="33370"/>
                </a:lnTo>
                <a:lnTo>
                  <a:pt x="51430" y="33370"/>
                </a:lnTo>
                <a:lnTo>
                  <a:pt x="51420" y="33370"/>
                </a:lnTo>
                <a:lnTo>
                  <a:pt x="51420" y="33380"/>
                </a:lnTo>
                <a:lnTo>
                  <a:pt x="51410" y="33390"/>
                </a:lnTo>
                <a:lnTo>
                  <a:pt x="51410" y="33400"/>
                </a:lnTo>
                <a:lnTo>
                  <a:pt x="51410" y="33410"/>
                </a:lnTo>
                <a:lnTo>
                  <a:pt x="51400" y="33410"/>
                </a:lnTo>
                <a:lnTo>
                  <a:pt x="51400" y="33420"/>
                </a:lnTo>
                <a:lnTo>
                  <a:pt x="51390" y="33430"/>
                </a:lnTo>
                <a:lnTo>
                  <a:pt x="51380" y="33430"/>
                </a:lnTo>
                <a:lnTo>
                  <a:pt x="51370" y="33430"/>
                </a:lnTo>
                <a:lnTo>
                  <a:pt x="51360" y="33430"/>
                </a:lnTo>
                <a:lnTo>
                  <a:pt x="51360" y="33440"/>
                </a:lnTo>
                <a:lnTo>
                  <a:pt x="51360" y="33450"/>
                </a:lnTo>
                <a:lnTo>
                  <a:pt x="51360" y="33460"/>
                </a:lnTo>
                <a:lnTo>
                  <a:pt x="51360" y="33470"/>
                </a:lnTo>
                <a:lnTo>
                  <a:pt x="51350" y="33480"/>
                </a:lnTo>
                <a:lnTo>
                  <a:pt x="51360" y="33480"/>
                </a:lnTo>
                <a:lnTo>
                  <a:pt x="51360" y="33490"/>
                </a:lnTo>
                <a:lnTo>
                  <a:pt x="51360" y="33500"/>
                </a:lnTo>
                <a:lnTo>
                  <a:pt x="51370" y="33500"/>
                </a:lnTo>
                <a:lnTo>
                  <a:pt x="51370" y="33510"/>
                </a:lnTo>
                <a:lnTo>
                  <a:pt x="51360" y="33510"/>
                </a:lnTo>
                <a:lnTo>
                  <a:pt x="51350" y="33510"/>
                </a:lnTo>
                <a:lnTo>
                  <a:pt x="51340" y="33500"/>
                </a:lnTo>
                <a:lnTo>
                  <a:pt x="51330" y="33490"/>
                </a:lnTo>
                <a:lnTo>
                  <a:pt x="51320" y="33480"/>
                </a:lnTo>
                <a:lnTo>
                  <a:pt x="51310" y="33480"/>
                </a:lnTo>
                <a:lnTo>
                  <a:pt x="51300" y="33480"/>
                </a:lnTo>
                <a:lnTo>
                  <a:pt x="51290" y="33480"/>
                </a:lnTo>
                <a:lnTo>
                  <a:pt x="51280" y="33480"/>
                </a:lnTo>
                <a:lnTo>
                  <a:pt x="51280" y="33490"/>
                </a:lnTo>
                <a:lnTo>
                  <a:pt x="51270" y="33490"/>
                </a:lnTo>
                <a:lnTo>
                  <a:pt x="51270" y="33500"/>
                </a:lnTo>
                <a:lnTo>
                  <a:pt x="51260" y="33500"/>
                </a:lnTo>
                <a:lnTo>
                  <a:pt x="51250" y="33500"/>
                </a:lnTo>
                <a:lnTo>
                  <a:pt x="51240" y="33510"/>
                </a:lnTo>
                <a:lnTo>
                  <a:pt x="51240" y="33520"/>
                </a:lnTo>
                <a:lnTo>
                  <a:pt x="51240" y="33530"/>
                </a:lnTo>
                <a:lnTo>
                  <a:pt x="51230" y="33540"/>
                </a:lnTo>
                <a:lnTo>
                  <a:pt x="51220" y="33550"/>
                </a:lnTo>
                <a:lnTo>
                  <a:pt x="51220" y="33560"/>
                </a:lnTo>
                <a:lnTo>
                  <a:pt x="51210" y="33570"/>
                </a:lnTo>
                <a:lnTo>
                  <a:pt x="51200" y="33570"/>
                </a:lnTo>
                <a:lnTo>
                  <a:pt x="51190" y="33560"/>
                </a:lnTo>
                <a:lnTo>
                  <a:pt x="51190" y="33550"/>
                </a:lnTo>
                <a:lnTo>
                  <a:pt x="51200" y="33540"/>
                </a:lnTo>
                <a:lnTo>
                  <a:pt x="51200" y="33530"/>
                </a:lnTo>
                <a:lnTo>
                  <a:pt x="51210" y="33520"/>
                </a:lnTo>
                <a:lnTo>
                  <a:pt x="51200" y="33510"/>
                </a:lnTo>
                <a:lnTo>
                  <a:pt x="51200" y="33500"/>
                </a:lnTo>
                <a:lnTo>
                  <a:pt x="51190" y="33500"/>
                </a:lnTo>
                <a:lnTo>
                  <a:pt x="51180" y="33500"/>
                </a:lnTo>
                <a:lnTo>
                  <a:pt x="51170" y="33500"/>
                </a:lnTo>
                <a:lnTo>
                  <a:pt x="51160" y="33490"/>
                </a:lnTo>
                <a:lnTo>
                  <a:pt x="51150" y="33490"/>
                </a:lnTo>
                <a:lnTo>
                  <a:pt x="51140" y="33490"/>
                </a:lnTo>
                <a:lnTo>
                  <a:pt x="51140" y="33500"/>
                </a:lnTo>
                <a:lnTo>
                  <a:pt x="51130" y="33500"/>
                </a:lnTo>
                <a:lnTo>
                  <a:pt x="51120" y="33490"/>
                </a:lnTo>
                <a:lnTo>
                  <a:pt x="51110" y="33490"/>
                </a:lnTo>
                <a:lnTo>
                  <a:pt x="51110" y="33500"/>
                </a:lnTo>
                <a:lnTo>
                  <a:pt x="51120" y="33500"/>
                </a:lnTo>
                <a:lnTo>
                  <a:pt x="51130" y="33500"/>
                </a:lnTo>
                <a:lnTo>
                  <a:pt x="51130" y="33510"/>
                </a:lnTo>
                <a:lnTo>
                  <a:pt x="51130" y="33520"/>
                </a:lnTo>
                <a:lnTo>
                  <a:pt x="51120" y="33530"/>
                </a:lnTo>
                <a:lnTo>
                  <a:pt x="51110" y="33540"/>
                </a:lnTo>
                <a:lnTo>
                  <a:pt x="51100" y="33550"/>
                </a:lnTo>
                <a:lnTo>
                  <a:pt x="51100" y="33540"/>
                </a:lnTo>
                <a:lnTo>
                  <a:pt x="51090" y="33540"/>
                </a:lnTo>
                <a:lnTo>
                  <a:pt x="51080" y="33530"/>
                </a:lnTo>
                <a:lnTo>
                  <a:pt x="51070" y="33530"/>
                </a:lnTo>
                <a:lnTo>
                  <a:pt x="51060" y="33530"/>
                </a:lnTo>
                <a:lnTo>
                  <a:pt x="51050" y="33520"/>
                </a:lnTo>
                <a:lnTo>
                  <a:pt x="51040" y="33510"/>
                </a:lnTo>
                <a:lnTo>
                  <a:pt x="51030" y="33500"/>
                </a:lnTo>
                <a:lnTo>
                  <a:pt x="51020" y="33490"/>
                </a:lnTo>
                <a:lnTo>
                  <a:pt x="51020" y="33500"/>
                </a:lnTo>
                <a:lnTo>
                  <a:pt x="51020" y="33510"/>
                </a:lnTo>
                <a:lnTo>
                  <a:pt x="51010" y="33510"/>
                </a:lnTo>
                <a:lnTo>
                  <a:pt x="51000" y="33520"/>
                </a:lnTo>
                <a:lnTo>
                  <a:pt x="51000" y="33530"/>
                </a:lnTo>
                <a:lnTo>
                  <a:pt x="50990" y="33530"/>
                </a:lnTo>
                <a:lnTo>
                  <a:pt x="50980" y="33530"/>
                </a:lnTo>
                <a:lnTo>
                  <a:pt x="50970" y="33530"/>
                </a:lnTo>
                <a:lnTo>
                  <a:pt x="50960" y="33530"/>
                </a:lnTo>
                <a:lnTo>
                  <a:pt x="50950" y="33540"/>
                </a:lnTo>
                <a:lnTo>
                  <a:pt x="50950" y="33550"/>
                </a:lnTo>
                <a:lnTo>
                  <a:pt x="50960" y="33550"/>
                </a:lnTo>
                <a:lnTo>
                  <a:pt x="50960" y="33560"/>
                </a:lnTo>
                <a:lnTo>
                  <a:pt x="50970" y="33560"/>
                </a:lnTo>
                <a:lnTo>
                  <a:pt x="50970" y="33570"/>
                </a:lnTo>
                <a:lnTo>
                  <a:pt x="50970" y="33580"/>
                </a:lnTo>
                <a:lnTo>
                  <a:pt x="50970" y="33590"/>
                </a:lnTo>
                <a:lnTo>
                  <a:pt x="50970" y="33600"/>
                </a:lnTo>
                <a:lnTo>
                  <a:pt x="50970" y="33610"/>
                </a:lnTo>
                <a:lnTo>
                  <a:pt x="50960" y="33610"/>
                </a:lnTo>
                <a:lnTo>
                  <a:pt x="50950" y="33610"/>
                </a:lnTo>
                <a:lnTo>
                  <a:pt x="50940" y="33610"/>
                </a:lnTo>
                <a:lnTo>
                  <a:pt x="50940" y="33620"/>
                </a:lnTo>
                <a:lnTo>
                  <a:pt x="50930" y="33620"/>
                </a:lnTo>
                <a:lnTo>
                  <a:pt x="50920" y="33620"/>
                </a:lnTo>
                <a:lnTo>
                  <a:pt x="50910" y="33610"/>
                </a:lnTo>
                <a:lnTo>
                  <a:pt x="50900" y="33610"/>
                </a:lnTo>
                <a:lnTo>
                  <a:pt x="50900" y="33600"/>
                </a:lnTo>
                <a:lnTo>
                  <a:pt x="50890" y="33600"/>
                </a:lnTo>
                <a:lnTo>
                  <a:pt x="50880" y="33600"/>
                </a:lnTo>
                <a:lnTo>
                  <a:pt x="50870" y="33620"/>
                </a:lnTo>
                <a:lnTo>
                  <a:pt x="50860" y="33620"/>
                </a:lnTo>
                <a:lnTo>
                  <a:pt x="50850" y="33630"/>
                </a:lnTo>
                <a:lnTo>
                  <a:pt x="50840" y="33640"/>
                </a:lnTo>
                <a:lnTo>
                  <a:pt x="50840" y="33660"/>
                </a:lnTo>
                <a:lnTo>
                  <a:pt x="50830" y="33660"/>
                </a:lnTo>
                <a:lnTo>
                  <a:pt x="50810" y="33670"/>
                </a:lnTo>
                <a:lnTo>
                  <a:pt x="50800" y="33680"/>
                </a:lnTo>
                <a:lnTo>
                  <a:pt x="50770" y="33670"/>
                </a:lnTo>
                <a:lnTo>
                  <a:pt x="50740" y="33690"/>
                </a:lnTo>
                <a:lnTo>
                  <a:pt x="50730" y="33700"/>
                </a:lnTo>
                <a:lnTo>
                  <a:pt x="50730" y="33740"/>
                </a:lnTo>
                <a:lnTo>
                  <a:pt x="50730" y="33780"/>
                </a:lnTo>
                <a:lnTo>
                  <a:pt x="50720" y="33780"/>
                </a:lnTo>
                <a:lnTo>
                  <a:pt x="50710" y="33790"/>
                </a:lnTo>
                <a:lnTo>
                  <a:pt x="50700" y="33790"/>
                </a:lnTo>
                <a:lnTo>
                  <a:pt x="50690" y="33790"/>
                </a:lnTo>
                <a:lnTo>
                  <a:pt x="50680" y="33790"/>
                </a:lnTo>
                <a:lnTo>
                  <a:pt x="50670" y="33790"/>
                </a:lnTo>
                <a:lnTo>
                  <a:pt x="50670" y="33780"/>
                </a:lnTo>
                <a:lnTo>
                  <a:pt x="50660" y="33770"/>
                </a:lnTo>
                <a:lnTo>
                  <a:pt x="50660" y="33760"/>
                </a:lnTo>
                <a:lnTo>
                  <a:pt x="50650" y="33750"/>
                </a:lnTo>
                <a:lnTo>
                  <a:pt x="50650" y="33740"/>
                </a:lnTo>
                <a:lnTo>
                  <a:pt x="50640" y="33730"/>
                </a:lnTo>
                <a:lnTo>
                  <a:pt x="50640" y="33720"/>
                </a:lnTo>
                <a:lnTo>
                  <a:pt x="50640" y="33710"/>
                </a:lnTo>
                <a:lnTo>
                  <a:pt x="50630" y="33700"/>
                </a:lnTo>
                <a:lnTo>
                  <a:pt x="50630" y="33690"/>
                </a:lnTo>
                <a:lnTo>
                  <a:pt x="50630" y="33680"/>
                </a:lnTo>
                <a:lnTo>
                  <a:pt x="50630" y="33670"/>
                </a:lnTo>
                <a:lnTo>
                  <a:pt x="50640" y="33660"/>
                </a:lnTo>
                <a:lnTo>
                  <a:pt x="50640" y="33640"/>
                </a:lnTo>
                <a:lnTo>
                  <a:pt x="50640" y="33630"/>
                </a:lnTo>
                <a:lnTo>
                  <a:pt x="50640" y="33620"/>
                </a:lnTo>
                <a:lnTo>
                  <a:pt x="50640" y="33610"/>
                </a:lnTo>
                <a:lnTo>
                  <a:pt x="50630" y="33610"/>
                </a:lnTo>
                <a:lnTo>
                  <a:pt x="50630" y="33600"/>
                </a:lnTo>
                <a:lnTo>
                  <a:pt x="50620" y="33600"/>
                </a:lnTo>
                <a:lnTo>
                  <a:pt x="50610" y="33590"/>
                </a:lnTo>
                <a:lnTo>
                  <a:pt x="50600" y="33580"/>
                </a:lnTo>
                <a:lnTo>
                  <a:pt x="50600" y="33570"/>
                </a:lnTo>
                <a:lnTo>
                  <a:pt x="50590" y="33560"/>
                </a:lnTo>
                <a:lnTo>
                  <a:pt x="50580" y="33550"/>
                </a:lnTo>
                <a:lnTo>
                  <a:pt x="50580" y="33540"/>
                </a:lnTo>
                <a:lnTo>
                  <a:pt x="50580" y="33530"/>
                </a:lnTo>
                <a:lnTo>
                  <a:pt x="50570" y="33520"/>
                </a:lnTo>
                <a:lnTo>
                  <a:pt x="50580" y="33510"/>
                </a:lnTo>
                <a:lnTo>
                  <a:pt x="50580" y="33500"/>
                </a:lnTo>
                <a:lnTo>
                  <a:pt x="50570" y="33500"/>
                </a:lnTo>
                <a:lnTo>
                  <a:pt x="50570" y="33490"/>
                </a:lnTo>
                <a:lnTo>
                  <a:pt x="50560" y="33490"/>
                </a:lnTo>
                <a:lnTo>
                  <a:pt x="50550" y="33490"/>
                </a:lnTo>
                <a:lnTo>
                  <a:pt x="50540" y="33480"/>
                </a:lnTo>
                <a:lnTo>
                  <a:pt x="50530" y="33470"/>
                </a:lnTo>
                <a:lnTo>
                  <a:pt x="50530" y="33460"/>
                </a:lnTo>
                <a:lnTo>
                  <a:pt x="50540" y="33450"/>
                </a:lnTo>
                <a:lnTo>
                  <a:pt x="50540" y="33440"/>
                </a:lnTo>
                <a:lnTo>
                  <a:pt x="50530" y="33430"/>
                </a:lnTo>
                <a:lnTo>
                  <a:pt x="50520" y="33420"/>
                </a:lnTo>
                <a:lnTo>
                  <a:pt x="50510" y="33410"/>
                </a:lnTo>
                <a:lnTo>
                  <a:pt x="50500" y="33410"/>
                </a:lnTo>
                <a:lnTo>
                  <a:pt x="50500" y="33400"/>
                </a:lnTo>
                <a:lnTo>
                  <a:pt x="50490" y="33400"/>
                </a:lnTo>
                <a:lnTo>
                  <a:pt x="50480" y="33390"/>
                </a:lnTo>
                <a:lnTo>
                  <a:pt x="50460" y="33390"/>
                </a:lnTo>
                <a:lnTo>
                  <a:pt x="50460" y="33380"/>
                </a:lnTo>
                <a:lnTo>
                  <a:pt x="50460" y="33370"/>
                </a:lnTo>
                <a:lnTo>
                  <a:pt x="50470" y="33360"/>
                </a:lnTo>
                <a:lnTo>
                  <a:pt x="50470" y="33350"/>
                </a:lnTo>
                <a:lnTo>
                  <a:pt x="50470" y="33340"/>
                </a:lnTo>
                <a:lnTo>
                  <a:pt x="50470" y="33330"/>
                </a:lnTo>
                <a:lnTo>
                  <a:pt x="50470" y="33320"/>
                </a:lnTo>
                <a:lnTo>
                  <a:pt x="50460" y="33310"/>
                </a:lnTo>
                <a:lnTo>
                  <a:pt x="50460" y="33300"/>
                </a:lnTo>
                <a:lnTo>
                  <a:pt x="50460" y="33290"/>
                </a:lnTo>
                <a:lnTo>
                  <a:pt x="50450" y="33290"/>
                </a:lnTo>
                <a:lnTo>
                  <a:pt x="50440" y="33280"/>
                </a:lnTo>
                <a:lnTo>
                  <a:pt x="50430" y="33280"/>
                </a:lnTo>
                <a:lnTo>
                  <a:pt x="50420" y="33280"/>
                </a:lnTo>
                <a:lnTo>
                  <a:pt x="50410" y="33280"/>
                </a:lnTo>
                <a:lnTo>
                  <a:pt x="50400" y="33280"/>
                </a:lnTo>
                <a:lnTo>
                  <a:pt x="50400" y="33270"/>
                </a:lnTo>
                <a:lnTo>
                  <a:pt x="50390" y="33270"/>
                </a:lnTo>
                <a:lnTo>
                  <a:pt x="50390" y="33260"/>
                </a:lnTo>
                <a:lnTo>
                  <a:pt x="50390" y="33250"/>
                </a:lnTo>
                <a:lnTo>
                  <a:pt x="50390" y="33240"/>
                </a:lnTo>
                <a:lnTo>
                  <a:pt x="50380" y="33230"/>
                </a:lnTo>
                <a:lnTo>
                  <a:pt x="50370" y="33220"/>
                </a:lnTo>
                <a:lnTo>
                  <a:pt x="50370" y="33210"/>
                </a:lnTo>
                <a:lnTo>
                  <a:pt x="50360" y="33210"/>
                </a:lnTo>
                <a:lnTo>
                  <a:pt x="50350" y="33200"/>
                </a:lnTo>
                <a:lnTo>
                  <a:pt x="50340" y="33200"/>
                </a:lnTo>
                <a:lnTo>
                  <a:pt x="50330" y="33200"/>
                </a:lnTo>
                <a:lnTo>
                  <a:pt x="50310" y="33200"/>
                </a:lnTo>
                <a:lnTo>
                  <a:pt x="50300" y="33190"/>
                </a:lnTo>
                <a:lnTo>
                  <a:pt x="50290" y="33190"/>
                </a:lnTo>
                <a:lnTo>
                  <a:pt x="50290" y="33180"/>
                </a:lnTo>
                <a:lnTo>
                  <a:pt x="50290" y="33170"/>
                </a:lnTo>
                <a:lnTo>
                  <a:pt x="50280" y="33160"/>
                </a:lnTo>
                <a:lnTo>
                  <a:pt x="50280" y="33150"/>
                </a:lnTo>
                <a:lnTo>
                  <a:pt x="50280" y="33140"/>
                </a:lnTo>
                <a:lnTo>
                  <a:pt x="50270" y="33130"/>
                </a:lnTo>
                <a:lnTo>
                  <a:pt x="50260" y="33130"/>
                </a:lnTo>
                <a:lnTo>
                  <a:pt x="50250" y="33130"/>
                </a:lnTo>
                <a:lnTo>
                  <a:pt x="50250" y="33140"/>
                </a:lnTo>
                <a:lnTo>
                  <a:pt x="50250" y="33150"/>
                </a:lnTo>
                <a:lnTo>
                  <a:pt x="50260" y="33160"/>
                </a:lnTo>
                <a:lnTo>
                  <a:pt x="50270" y="33170"/>
                </a:lnTo>
                <a:lnTo>
                  <a:pt x="50270" y="33180"/>
                </a:lnTo>
                <a:lnTo>
                  <a:pt x="50270" y="33190"/>
                </a:lnTo>
                <a:lnTo>
                  <a:pt x="50260" y="33190"/>
                </a:lnTo>
                <a:lnTo>
                  <a:pt x="50250" y="33190"/>
                </a:lnTo>
                <a:lnTo>
                  <a:pt x="50250" y="33180"/>
                </a:lnTo>
                <a:lnTo>
                  <a:pt x="50240" y="33180"/>
                </a:lnTo>
                <a:lnTo>
                  <a:pt x="50240" y="33170"/>
                </a:lnTo>
                <a:lnTo>
                  <a:pt x="50240" y="33160"/>
                </a:lnTo>
                <a:lnTo>
                  <a:pt x="50230" y="33160"/>
                </a:lnTo>
                <a:lnTo>
                  <a:pt x="50230" y="33150"/>
                </a:lnTo>
                <a:lnTo>
                  <a:pt x="50220" y="33150"/>
                </a:lnTo>
                <a:lnTo>
                  <a:pt x="50210" y="33160"/>
                </a:lnTo>
                <a:lnTo>
                  <a:pt x="50200" y="33160"/>
                </a:lnTo>
                <a:lnTo>
                  <a:pt x="50190" y="33160"/>
                </a:lnTo>
                <a:lnTo>
                  <a:pt x="50190" y="33170"/>
                </a:lnTo>
                <a:lnTo>
                  <a:pt x="50180" y="33160"/>
                </a:lnTo>
                <a:lnTo>
                  <a:pt x="50170" y="33160"/>
                </a:lnTo>
                <a:lnTo>
                  <a:pt x="50170" y="33150"/>
                </a:lnTo>
                <a:lnTo>
                  <a:pt x="50160" y="33140"/>
                </a:lnTo>
                <a:lnTo>
                  <a:pt x="50150" y="33140"/>
                </a:lnTo>
                <a:lnTo>
                  <a:pt x="50140" y="33140"/>
                </a:lnTo>
                <a:lnTo>
                  <a:pt x="50130" y="33130"/>
                </a:lnTo>
                <a:lnTo>
                  <a:pt x="50120" y="33130"/>
                </a:lnTo>
                <a:lnTo>
                  <a:pt x="50120" y="33120"/>
                </a:lnTo>
                <a:lnTo>
                  <a:pt x="50110" y="33110"/>
                </a:lnTo>
                <a:lnTo>
                  <a:pt x="50110" y="33100"/>
                </a:lnTo>
                <a:lnTo>
                  <a:pt x="50100" y="33090"/>
                </a:lnTo>
                <a:lnTo>
                  <a:pt x="50090" y="33090"/>
                </a:lnTo>
                <a:lnTo>
                  <a:pt x="50080" y="33090"/>
                </a:lnTo>
                <a:lnTo>
                  <a:pt x="50060" y="33100"/>
                </a:lnTo>
                <a:lnTo>
                  <a:pt x="50060" y="33110"/>
                </a:lnTo>
                <a:lnTo>
                  <a:pt x="50050" y="33120"/>
                </a:lnTo>
                <a:lnTo>
                  <a:pt x="50040" y="33120"/>
                </a:lnTo>
                <a:lnTo>
                  <a:pt x="50030" y="33120"/>
                </a:lnTo>
                <a:lnTo>
                  <a:pt x="50030" y="33110"/>
                </a:lnTo>
                <a:lnTo>
                  <a:pt x="50020" y="33100"/>
                </a:lnTo>
                <a:lnTo>
                  <a:pt x="50020" y="33090"/>
                </a:lnTo>
                <a:lnTo>
                  <a:pt x="50020" y="33080"/>
                </a:lnTo>
                <a:lnTo>
                  <a:pt x="50010" y="33080"/>
                </a:lnTo>
                <a:lnTo>
                  <a:pt x="50000" y="33070"/>
                </a:lnTo>
                <a:lnTo>
                  <a:pt x="49990" y="33070"/>
                </a:lnTo>
                <a:lnTo>
                  <a:pt x="49980" y="33060"/>
                </a:lnTo>
                <a:lnTo>
                  <a:pt x="49970" y="33050"/>
                </a:lnTo>
                <a:lnTo>
                  <a:pt x="49960" y="33050"/>
                </a:lnTo>
                <a:lnTo>
                  <a:pt x="49950" y="33050"/>
                </a:lnTo>
                <a:lnTo>
                  <a:pt x="49930" y="33050"/>
                </a:lnTo>
                <a:lnTo>
                  <a:pt x="49920" y="33060"/>
                </a:lnTo>
                <a:lnTo>
                  <a:pt x="49900" y="33070"/>
                </a:lnTo>
                <a:lnTo>
                  <a:pt x="49880" y="33070"/>
                </a:lnTo>
                <a:lnTo>
                  <a:pt x="49860" y="33080"/>
                </a:lnTo>
                <a:lnTo>
                  <a:pt x="49850" y="33090"/>
                </a:lnTo>
                <a:lnTo>
                  <a:pt x="49840" y="33090"/>
                </a:lnTo>
                <a:lnTo>
                  <a:pt x="49830" y="33080"/>
                </a:lnTo>
                <a:lnTo>
                  <a:pt x="49830" y="33070"/>
                </a:lnTo>
                <a:lnTo>
                  <a:pt x="49830" y="33060"/>
                </a:lnTo>
                <a:lnTo>
                  <a:pt x="49830" y="33050"/>
                </a:lnTo>
                <a:lnTo>
                  <a:pt x="49830" y="33040"/>
                </a:lnTo>
                <a:lnTo>
                  <a:pt x="49820" y="33040"/>
                </a:lnTo>
                <a:lnTo>
                  <a:pt x="49820" y="33050"/>
                </a:lnTo>
                <a:lnTo>
                  <a:pt x="49810" y="33050"/>
                </a:lnTo>
                <a:lnTo>
                  <a:pt x="49810" y="33060"/>
                </a:lnTo>
                <a:lnTo>
                  <a:pt x="49800" y="33070"/>
                </a:lnTo>
                <a:lnTo>
                  <a:pt x="49790" y="33070"/>
                </a:lnTo>
                <a:lnTo>
                  <a:pt x="49780" y="33060"/>
                </a:lnTo>
                <a:lnTo>
                  <a:pt x="49770" y="33060"/>
                </a:lnTo>
                <a:lnTo>
                  <a:pt x="49770" y="33050"/>
                </a:lnTo>
                <a:lnTo>
                  <a:pt x="49770" y="33040"/>
                </a:lnTo>
                <a:lnTo>
                  <a:pt x="49780" y="33020"/>
                </a:lnTo>
                <a:lnTo>
                  <a:pt x="49790" y="33010"/>
                </a:lnTo>
                <a:lnTo>
                  <a:pt x="49790" y="33000"/>
                </a:lnTo>
                <a:lnTo>
                  <a:pt x="49800" y="32980"/>
                </a:lnTo>
                <a:lnTo>
                  <a:pt x="49810" y="32980"/>
                </a:lnTo>
                <a:lnTo>
                  <a:pt x="49820" y="32980"/>
                </a:lnTo>
                <a:lnTo>
                  <a:pt x="49820" y="32970"/>
                </a:lnTo>
                <a:lnTo>
                  <a:pt x="49830" y="32970"/>
                </a:lnTo>
                <a:lnTo>
                  <a:pt x="49840" y="32960"/>
                </a:lnTo>
                <a:lnTo>
                  <a:pt x="49860" y="32960"/>
                </a:lnTo>
                <a:lnTo>
                  <a:pt x="49870" y="32940"/>
                </a:lnTo>
                <a:lnTo>
                  <a:pt x="49880" y="32930"/>
                </a:lnTo>
                <a:lnTo>
                  <a:pt x="49900" y="32930"/>
                </a:lnTo>
                <a:lnTo>
                  <a:pt x="49920" y="32920"/>
                </a:lnTo>
                <a:lnTo>
                  <a:pt x="49930" y="32910"/>
                </a:lnTo>
                <a:lnTo>
                  <a:pt x="49930" y="32900"/>
                </a:lnTo>
                <a:lnTo>
                  <a:pt x="49930" y="32890"/>
                </a:lnTo>
                <a:lnTo>
                  <a:pt x="49940" y="32880"/>
                </a:lnTo>
                <a:lnTo>
                  <a:pt x="49940" y="32870"/>
                </a:lnTo>
                <a:lnTo>
                  <a:pt x="49950" y="32860"/>
                </a:lnTo>
                <a:lnTo>
                  <a:pt x="49950" y="32840"/>
                </a:lnTo>
                <a:lnTo>
                  <a:pt x="49960" y="32830"/>
                </a:lnTo>
                <a:lnTo>
                  <a:pt x="49970" y="32840"/>
                </a:lnTo>
                <a:lnTo>
                  <a:pt x="49980" y="32840"/>
                </a:lnTo>
                <a:lnTo>
                  <a:pt x="49990" y="32840"/>
                </a:lnTo>
                <a:lnTo>
                  <a:pt x="49990" y="32830"/>
                </a:lnTo>
                <a:lnTo>
                  <a:pt x="50000" y="32830"/>
                </a:lnTo>
                <a:lnTo>
                  <a:pt x="50010" y="32830"/>
                </a:lnTo>
                <a:lnTo>
                  <a:pt x="50020" y="32830"/>
                </a:lnTo>
                <a:lnTo>
                  <a:pt x="50020" y="32820"/>
                </a:lnTo>
                <a:lnTo>
                  <a:pt x="50030" y="32820"/>
                </a:lnTo>
                <a:lnTo>
                  <a:pt x="50040" y="32820"/>
                </a:lnTo>
                <a:lnTo>
                  <a:pt x="50040" y="32830"/>
                </a:lnTo>
                <a:lnTo>
                  <a:pt x="50050" y="32830"/>
                </a:lnTo>
                <a:lnTo>
                  <a:pt x="50060" y="32830"/>
                </a:lnTo>
                <a:lnTo>
                  <a:pt x="50060" y="32820"/>
                </a:lnTo>
                <a:lnTo>
                  <a:pt x="50070" y="32810"/>
                </a:lnTo>
                <a:lnTo>
                  <a:pt x="50070" y="32800"/>
                </a:lnTo>
                <a:lnTo>
                  <a:pt x="50080" y="32790"/>
                </a:lnTo>
                <a:lnTo>
                  <a:pt x="50090" y="32790"/>
                </a:lnTo>
                <a:lnTo>
                  <a:pt x="50090" y="32780"/>
                </a:lnTo>
                <a:lnTo>
                  <a:pt x="50100" y="32770"/>
                </a:lnTo>
                <a:lnTo>
                  <a:pt x="50100" y="32760"/>
                </a:lnTo>
                <a:lnTo>
                  <a:pt x="50100" y="32750"/>
                </a:lnTo>
                <a:lnTo>
                  <a:pt x="50090" y="32740"/>
                </a:lnTo>
                <a:lnTo>
                  <a:pt x="50090" y="32730"/>
                </a:lnTo>
                <a:lnTo>
                  <a:pt x="50090" y="32720"/>
                </a:lnTo>
                <a:lnTo>
                  <a:pt x="50090" y="32710"/>
                </a:lnTo>
                <a:lnTo>
                  <a:pt x="50090" y="32700"/>
                </a:lnTo>
                <a:lnTo>
                  <a:pt x="50090" y="32690"/>
                </a:lnTo>
                <a:lnTo>
                  <a:pt x="50090" y="32680"/>
                </a:lnTo>
                <a:lnTo>
                  <a:pt x="50100" y="32670"/>
                </a:lnTo>
                <a:lnTo>
                  <a:pt x="50100" y="32660"/>
                </a:lnTo>
                <a:lnTo>
                  <a:pt x="50090" y="32650"/>
                </a:lnTo>
                <a:lnTo>
                  <a:pt x="50080" y="32640"/>
                </a:lnTo>
                <a:lnTo>
                  <a:pt x="50070" y="32630"/>
                </a:lnTo>
                <a:lnTo>
                  <a:pt x="50060" y="32620"/>
                </a:lnTo>
                <a:lnTo>
                  <a:pt x="50060" y="32610"/>
                </a:lnTo>
                <a:lnTo>
                  <a:pt x="50050" y="32600"/>
                </a:lnTo>
                <a:lnTo>
                  <a:pt x="50050" y="32590"/>
                </a:lnTo>
                <a:lnTo>
                  <a:pt x="50040" y="32580"/>
                </a:lnTo>
                <a:lnTo>
                  <a:pt x="50030" y="32570"/>
                </a:lnTo>
                <a:lnTo>
                  <a:pt x="50030" y="32560"/>
                </a:lnTo>
                <a:lnTo>
                  <a:pt x="50020" y="32550"/>
                </a:lnTo>
                <a:lnTo>
                  <a:pt x="50020" y="32540"/>
                </a:lnTo>
                <a:lnTo>
                  <a:pt x="50020" y="32530"/>
                </a:lnTo>
                <a:lnTo>
                  <a:pt x="50000" y="32520"/>
                </a:lnTo>
                <a:lnTo>
                  <a:pt x="49990" y="32520"/>
                </a:lnTo>
                <a:lnTo>
                  <a:pt x="49980" y="32500"/>
                </a:lnTo>
                <a:lnTo>
                  <a:pt x="49980" y="32490"/>
                </a:lnTo>
                <a:lnTo>
                  <a:pt x="49970" y="32470"/>
                </a:lnTo>
                <a:lnTo>
                  <a:pt x="49970" y="32460"/>
                </a:lnTo>
                <a:lnTo>
                  <a:pt x="49980" y="32450"/>
                </a:lnTo>
                <a:lnTo>
                  <a:pt x="49990" y="32450"/>
                </a:lnTo>
                <a:lnTo>
                  <a:pt x="49990" y="32440"/>
                </a:lnTo>
                <a:lnTo>
                  <a:pt x="50000" y="32440"/>
                </a:lnTo>
                <a:lnTo>
                  <a:pt x="50000" y="32430"/>
                </a:lnTo>
                <a:lnTo>
                  <a:pt x="50000" y="32420"/>
                </a:lnTo>
                <a:lnTo>
                  <a:pt x="50000" y="32410"/>
                </a:lnTo>
                <a:lnTo>
                  <a:pt x="49990" y="32410"/>
                </a:lnTo>
                <a:lnTo>
                  <a:pt x="49990" y="32400"/>
                </a:lnTo>
                <a:lnTo>
                  <a:pt x="49980" y="32390"/>
                </a:lnTo>
                <a:lnTo>
                  <a:pt x="49980" y="32380"/>
                </a:lnTo>
                <a:lnTo>
                  <a:pt x="49970" y="32370"/>
                </a:lnTo>
                <a:lnTo>
                  <a:pt x="49970" y="32360"/>
                </a:lnTo>
                <a:lnTo>
                  <a:pt x="49970" y="32350"/>
                </a:lnTo>
                <a:lnTo>
                  <a:pt x="49980" y="32330"/>
                </a:lnTo>
                <a:lnTo>
                  <a:pt x="49980" y="32320"/>
                </a:lnTo>
                <a:lnTo>
                  <a:pt x="49970" y="32310"/>
                </a:lnTo>
                <a:lnTo>
                  <a:pt x="49960" y="32310"/>
                </a:lnTo>
                <a:lnTo>
                  <a:pt x="49960" y="32300"/>
                </a:lnTo>
                <a:lnTo>
                  <a:pt x="49960" y="32290"/>
                </a:lnTo>
                <a:lnTo>
                  <a:pt x="49970" y="32280"/>
                </a:lnTo>
                <a:lnTo>
                  <a:pt x="49980" y="32280"/>
                </a:lnTo>
                <a:lnTo>
                  <a:pt x="49990" y="32270"/>
                </a:lnTo>
                <a:lnTo>
                  <a:pt x="50000" y="32270"/>
                </a:lnTo>
                <a:lnTo>
                  <a:pt x="50000" y="32260"/>
                </a:lnTo>
                <a:lnTo>
                  <a:pt x="49990" y="32250"/>
                </a:lnTo>
                <a:lnTo>
                  <a:pt x="49990" y="32240"/>
                </a:lnTo>
                <a:lnTo>
                  <a:pt x="49980" y="32230"/>
                </a:lnTo>
                <a:lnTo>
                  <a:pt x="49980" y="32220"/>
                </a:lnTo>
                <a:lnTo>
                  <a:pt x="49980" y="32210"/>
                </a:lnTo>
                <a:lnTo>
                  <a:pt x="49980" y="32200"/>
                </a:lnTo>
                <a:lnTo>
                  <a:pt x="49970" y="32180"/>
                </a:lnTo>
                <a:lnTo>
                  <a:pt x="49980" y="32170"/>
                </a:lnTo>
                <a:lnTo>
                  <a:pt x="49990" y="32170"/>
                </a:lnTo>
                <a:lnTo>
                  <a:pt x="50010" y="32160"/>
                </a:lnTo>
                <a:lnTo>
                  <a:pt x="50020" y="32160"/>
                </a:lnTo>
                <a:lnTo>
                  <a:pt x="50030" y="32150"/>
                </a:lnTo>
                <a:lnTo>
                  <a:pt x="50040" y="32140"/>
                </a:lnTo>
                <a:lnTo>
                  <a:pt x="50050" y="32140"/>
                </a:lnTo>
                <a:lnTo>
                  <a:pt x="50060" y="32140"/>
                </a:lnTo>
                <a:lnTo>
                  <a:pt x="50060" y="32130"/>
                </a:lnTo>
                <a:lnTo>
                  <a:pt x="50060" y="32120"/>
                </a:lnTo>
                <a:lnTo>
                  <a:pt x="50070" y="32110"/>
                </a:lnTo>
                <a:lnTo>
                  <a:pt x="50080" y="32110"/>
                </a:lnTo>
                <a:lnTo>
                  <a:pt x="50080" y="32100"/>
                </a:lnTo>
                <a:lnTo>
                  <a:pt x="50080" y="32090"/>
                </a:lnTo>
                <a:lnTo>
                  <a:pt x="50070" y="32080"/>
                </a:lnTo>
                <a:lnTo>
                  <a:pt x="50060" y="32080"/>
                </a:lnTo>
                <a:lnTo>
                  <a:pt x="50060" y="32070"/>
                </a:lnTo>
                <a:lnTo>
                  <a:pt x="50050" y="32070"/>
                </a:lnTo>
                <a:lnTo>
                  <a:pt x="50040" y="32070"/>
                </a:lnTo>
                <a:lnTo>
                  <a:pt x="50040" y="32060"/>
                </a:lnTo>
                <a:lnTo>
                  <a:pt x="50030" y="32050"/>
                </a:lnTo>
                <a:lnTo>
                  <a:pt x="50030" y="32040"/>
                </a:lnTo>
                <a:lnTo>
                  <a:pt x="50020" y="32030"/>
                </a:lnTo>
                <a:lnTo>
                  <a:pt x="50020" y="32020"/>
                </a:lnTo>
                <a:lnTo>
                  <a:pt x="50040" y="32010"/>
                </a:lnTo>
                <a:lnTo>
                  <a:pt x="50050" y="32010"/>
                </a:lnTo>
                <a:lnTo>
                  <a:pt x="50060" y="32010"/>
                </a:lnTo>
                <a:lnTo>
                  <a:pt x="50070" y="32000"/>
                </a:lnTo>
                <a:lnTo>
                  <a:pt x="50090" y="32010"/>
                </a:lnTo>
                <a:lnTo>
                  <a:pt x="50100" y="32010"/>
                </a:lnTo>
                <a:lnTo>
                  <a:pt x="50110" y="32010"/>
                </a:lnTo>
                <a:lnTo>
                  <a:pt x="50110" y="32000"/>
                </a:lnTo>
                <a:lnTo>
                  <a:pt x="50110" y="31990"/>
                </a:lnTo>
                <a:lnTo>
                  <a:pt x="50100" y="31990"/>
                </a:lnTo>
                <a:lnTo>
                  <a:pt x="50090" y="31980"/>
                </a:lnTo>
                <a:lnTo>
                  <a:pt x="50080" y="31970"/>
                </a:lnTo>
                <a:lnTo>
                  <a:pt x="50070" y="31960"/>
                </a:lnTo>
                <a:lnTo>
                  <a:pt x="50070" y="31950"/>
                </a:lnTo>
                <a:lnTo>
                  <a:pt x="50070" y="31940"/>
                </a:lnTo>
                <a:lnTo>
                  <a:pt x="50060" y="31930"/>
                </a:lnTo>
                <a:lnTo>
                  <a:pt x="50060" y="31910"/>
                </a:lnTo>
                <a:lnTo>
                  <a:pt x="50070" y="31900"/>
                </a:lnTo>
                <a:lnTo>
                  <a:pt x="50080" y="31890"/>
                </a:lnTo>
                <a:lnTo>
                  <a:pt x="50090" y="31880"/>
                </a:lnTo>
                <a:lnTo>
                  <a:pt x="50080" y="31880"/>
                </a:lnTo>
                <a:lnTo>
                  <a:pt x="50080" y="31870"/>
                </a:lnTo>
                <a:lnTo>
                  <a:pt x="50070" y="31870"/>
                </a:lnTo>
                <a:lnTo>
                  <a:pt x="50060" y="31870"/>
                </a:lnTo>
                <a:lnTo>
                  <a:pt x="50050" y="31880"/>
                </a:lnTo>
                <a:lnTo>
                  <a:pt x="50040" y="31880"/>
                </a:lnTo>
                <a:lnTo>
                  <a:pt x="50030" y="31870"/>
                </a:lnTo>
                <a:lnTo>
                  <a:pt x="50030" y="31860"/>
                </a:lnTo>
                <a:lnTo>
                  <a:pt x="50020" y="31860"/>
                </a:lnTo>
                <a:lnTo>
                  <a:pt x="50010" y="31860"/>
                </a:lnTo>
                <a:lnTo>
                  <a:pt x="50000" y="31860"/>
                </a:lnTo>
                <a:lnTo>
                  <a:pt x="49990" y="31860"/>
                </a:lnTo>
                <a:lnTo>
                  <a:pt x="49990" y="31870"/>
                </a:lnTo>
                <a:lnTo>
                  <a:pt x="49980" y="31870"/>
                </a:lnTo>
                <a:lnTo>
                  <a:pt x="49970" y="31880"/>
                </a:lnTo>
                <a:lnTo>
                  <a:pt x="49960" y="31890"/>
                </a:lnTo>
                <a:lnTo>
                  <a:pt x="49950" y="31890"/>
                </a:lnTo>
                <a:lnTo>
                  <a:pt x="49950" y="31880"/>
                </a:lnTo>
                <a:lnTo>
                  <a:pt x="49940" y="31870"/>
                </a:lnTo>
                <a:lnTo>
                  <a:pt x="49930" y="31850"/>
                </a:lnTo>
                <a:lnTo>
                  <a:pt x="49920" y="31820"/>
                </a:lnTo>
                <a:lnTo>
                  <a:pt x="49910" y="31820"/>
                </a:lnTo>
                <a:lnTo>
                  <a:pt x="49900" y="31810"/>
                </a:lnTo>
                <a:lnTo>
                  <a:pt x="49890" y="31800"/>
                </a:lnTo>
                <a:lnTo>
                  <a:pt x="49890" y="31790"/>
                </a:lnTo>
                <a:lnTo>
                  <a:pt x="49880" y="31780"/>
                </a:lnTo>
                <a:lnTo>
                  <a:pt x="49880" y="31760"/>
                </a:lnTo>
                <a:lnTo>
                  <a:pt x="49880" y="31750"/>
                </a:lnTo>
                <a:lnTo>
                  <a:pt x="49870" y="31750"/>
                </a:lnTo>
                <a:lnTo>
                  <a:pt x="49850" y="31760"/>
                </a:lnTo>
                <a:lnTo>
                  <a:pt x="49840" y="31760"/>
                </a:lnTo>
                <a:lnTo>
                  <a:pt x="49830" y="31760"/>
                </a:lnTo>
                <a:lnTo>
                  <a:pt x="49820" y="31750"/>
                </a:lnTo>
                <a:lnTo>
                  <a:pt x="49820" y="31740"/>
                </a:lnTo>
                <a:lnTo>
                  <a:pt x="49830" y="31740"/>
                </a:lnTo>
                <a:lnTo>
                  <a:pt x="49830" y="31730"/>
                </a:lnTo>
                <a:lnTo>
                  <a:pt x="49840" y="31720"/>
                </a:lnTo>
                <a:lnTo>
                  <a:pt x="49850" y="31720"/>
                </a:lnTo>
                <a:lnTo>
                  <a:pt x="49850" y="31710"/>
                </a:lnTo>
                <a:lnTo>
                  <a:pt x="49840" y="31710"/>
                </a:lnTo>
                <a:lnTo>
                  <a:pt x="49840" y="31700"/>
                </a:lnTo>
                <a:lnTo>
                  <a:pt x="49830" y="31700"/>
                </a:lnTo>
                <a:lnTo>
                  <a:pt x="49820" y="31700"/>
                </a:lnTo>
                <a:lnTo>
                  <a:pt x="49810" y="31710"/>
                </a:lnTo>
                <a:lnTo>
                  <a:pt x="49800" y="31710"/>
                </a:lnTo>
                <a:lnTo>
                  <a:pt x="49790" y="31710"/>
                </a:lnTo>
                <a:lnTo>
                  <a:pt x="49780" y="31710"/>
                </a:lnTo>
                <a:lnTo>
                  <a:pt x="49780" y="31700"/>
                </a:lnTo>
                <a:lnTo>
                  <a:pt x="49770" y="31700"/>
                </a:lnTo>
                <a:lnTo>
                  <a:pt x="49770" y="31690"/>
                </a:lnTo>
                <a:lnTo>
                  <a:pt x="49760" y="31690"/>
                </a:lnTo>
                <a:lnTo>
                  <a:pt x="49760" y="31680"/>
                </a:lnTo>
                <a:lnTo>
                  <a:pt x="49750" y="31670"/>
                </a:lnTo>
                <a:lnTo>
                  <a:pt x="49760" y="31660"/>
                </a:lnTo>
                <a:lnTo>
                  <a:pt x="49760" y="31650"/>
                </a:lnTo>
                <a:lnTo>
                  <a:pt x="49770" y="31650"/>
                </a:lnTo>
                <a:lnTo>
                  <a:pt x="49770" y="31640"/>
                </a:lnTo>
                <a:lnTo>
                  <a:pt x="49780" y="31630"/>
                </a:lnTo>
                <a:lnTo>
                  <a:pt x="49790" y="31630"/>
                </a:lnTo>
                <a:lnTo>
                  <a:pt x="49790" y="31620"/>
                </a:lnTo>
                <a:lnTo>
                  <a:pt x="49780" y="31620"/>
                </a:lnTo>
                <a:lnTo>
                  <a:pt x="49770" y="31620"/>
                </a:lnTo>
                <a:lnTo>
                  <a:pt x="49760" y="31630"/>
                </a:lnTo>
                <a:lnTo>
                  <a:pt x="49750" y="31630"/>
                </a:lnTo>
                <a:lnTo>
                  <a:pt x="49740" y="31630"/>
                </a:lnTo>
                <a:lnTo>
                  <a:pt x="49730" y="31620"/>
                </a:lnTo>
                <a:lnTo>
                  <a:pt x="49730" y="31610"/>
                </a:lnTo>
                <a:lnTo>
                  <a:pt x="49740" y="31580"/>
                </a:lnTo>
                <a:lnTo>
                  <a:pt x="49730" y="31570"/>
                </a:lnTo>
                <a:lnTo>
                  <a:pt x="49700" y="31570"/>
                </a:lnTo>
                <a:lnTo>
                  <a:pt x="49680" y="31530"/>
                </a:lnTo>
                <a:lnTo>
                  <a:pt x="49670" y="31520"/>
                </a:lnTo>
                <a:lnTo>
                  <a:pt x="49660" y="31510"/>
                </a:lnTo>
                <a:lnTo>
                  <a:pt x="49650" y="31500"/>
                </a:lnTo>
                <a:lnTo>
                  <a:pt x="49640" y="31490"/>
                </a:lnTo>
                <a:lnTo>
                  <a:pt x="49630" y="31480"/>
                </a:lnTo>
                <a:lnTo>
                  <a:pt x="49640" y="31470"/>
                </a:lnTo>
                <a:lnTo>
                  <a:pt x="49640" y="31460"/>
                </a:lnTo>
                <a:lnTo>
                  <a:pt x="49640" y="31450"/>
                </a:lnTo>
                <a:lnTo>
                  <a:pt x="49650" y="31440"/>
                </a:lnTo>
                <a:lnTo>
                  <a:pt x="49650" y="31430"/>
                </a:lnTo>
                <a:lnTo>
                  <a:pt x="49640" y="31420"/>
                </a:lnTo>
                <a:lnTo>
                  <a:pt x="49630" y="31420"/>
                </a:lnTo>
                <a:lnTo>
                  <a:pt x="49620" y="31420"/>
                </a:lnTo>
                <a:lnTo>
                  <a:pt x="49610" y="31430"/>
                </a:lnTo>
                <a:lnTo>
                  <a:pt x="49600" y="31430"/>
                </a:lnTo>
                <a:lnTo>
                  <a:pt x="49590" y="31430"/>
                </a:lnTo>
                <a:lnTo>
                  <a:pt x="49580" y="31420"/>
                </a:lnTo>
                <a:lnTo>
                  <a:pt x="49580" y="31400"/>
                </a:lnTo>
                <a:lnTo>
                  <a:pt x="49580" y="31390"/>
                </a:lnTo>
                <a:lnTo>
                  <a:pt x="49580" y="31370"/>
                </a:lnTo>
                <a:lnTo>
                  <a:pt x="49590" y="31350"/>
                </a:lnTo>
                <a:lnTo>
                  <a:pt x="49590" y="31340"/>
                </a:lnTo>
                <a:lnTo>
                  <a:pt x="49580" y="31340"/>
                </a:lnTo>
                <a:lnTo>
                  <a:pt x="49570" y="31340"/>
                </a:lnTo>
                <a:lnTo>
                  <a:pt x="49560" y="31340"/>
                </a:lnTo>
                <a:lnTo>
                  <a:pt x="49540" y="31340"/>
                </a:lnTo>
                <a:lnTo>
                  <a:pt x="49520" y="31340"/>
                </a:lnTo>
                <a:lnTo>
                  <a:pt x="49500" y="31340"/>
                </a:lnTo>
                <a:lnTo>
                  <a:pt x="49490" y="31350"/>
                </a:lnTo>
                <a:lnTo>
                  <a:pt x="49480" y="31360"/>
                </a:lnTo>
                <a:lnTo>
                  <a:pt x="49470" y="31370"/>
                </a:lnTo>
                <a:lnTo>
                  <a:pt x="49460" y="31370"/>
                </a:lnTo>
                <a:lnTo>
                  <a:pt x="49460" y="31380"/>
                </a:lnTo>
                <a:lnTo>
                  <a:pt x="49450" y="31390"/>
                </a:lnTo>
                <a:lnTo>
                  <a:pt x="49450" y="31400"/>
                </a:lnTo>
                <a:lnTo>
                  <a:pt x="49440" y="31400"/>
                </a:lnTo>
                <a:lnTo>
                  <a:pt x="49430" y="31390"/>
                </a:lnTo>
                <a:lnTo>
                  <a:pt x="49420" y="31380"/>
                </a:lnTo>
                <a:lnTo>
                  <a:pt x="49410" y="31380"/>
                </a:lnTo>
                <a:lnTo>
                  <a:pt x="49410" y="31390"/>
                </a:lnTo>
                <a:lnTo>
                  <a:pt x="49410" y="31400"/>
                </a:lnTo>
                <a:lnTo>
                  <a:pt x="49400" y="31400"/>
                </a:lnTo>
                <a:lnTo>
                  <a:pt x="49400" y="31410"/>
                </a:lnTo>
                <a:lnTo>
                  <a:pt x="49390" y="31410"/>
                </a:lnTo>
                <a:lnTo>
                  <a:pt x="49380" y="31400"/>
                </a:lnTo>
                <a:lnTo>
                  <a:pt x="49370" y="31400"/>
                </a:lnTo>
                <a:lnTo>
                  <a:pt x="49370" y="31380"/>
                </a:lnTo>
                <a:lnTo>
                  <a:pt x="49370" y="31370"/>
                </a:lnTo>
                <a:lnTo>
                  <a:pt x="49370" y="31360"/>
                </a:lnTo>
                <a:lnTo>
                  <a:pt x="49360" y="31340"/>
                </a:lnTo>
                <a:lnTo>
                  <a:pt x="49360" y="31320"/>
                </a:lnTo>
                <a:lnTo>
                  <a:pt x="49350" y="31300"/>
                </a:lnTo>
                <a:lnTo>
                  <a:pt x="49350" y="31290"/>
                </a:lnTo>
                <a:lnTo>
                  <a:pt x="49340" y="31290"/>
                </a:lnTo>
                <a:lnTo>
                  <a:pt x="49330" y="31280"/>
                </a:lnTo>
                <a:lnTo>
                  <a:pt x="49320" y="31270"/>
                </a:lnTo>
                <a:lnTo>
                  <a:pt x="49310" y="31260"/>
                </a:lnTo>
                <a:lnTo>
                  <a:pt x="49310" y="31250"/>
                </a:lnTo>
                <a:lnTo>
                  <a:pt x="49300" y="31250"/>
                </a:lnTo>
                <a:lnTo>
                  <a:pt x="49280" y="31250"/>
                </a:lnTo>
                <a:lnTo>
                  <a:pt x="49270" y="31240"/>
                </a:lnTo>
                <a:lnTo>
                  <a:pt x="49250" y="31240"/>
                </a:lnTo>
                <a:lnTo>
                  <a:pt x="49230" y="31230"/>
                </a:lnTo>
                <a:lnTo>
                  <a:pt x="49220" y="31220"/>
                </a:lnTo>
                <a:lnTo>
                  <a:pt x="49210" y="31210"/>
                </a:lnTo>
                <a:lnTo>
                  <a:pt x="49200" y="31200"/>
                </a:lnTo>
                <a:lnTo>
                  <a:pt x="49190" y="31190"/>
                </a:lnTo>
                <a:lnTo>
                  <a:pt x="49190" y="31170"/>
                </a:lnTo>
                <a:lnTo>
                  <a:pt x="49180" y="31160"/>
                </a:lnTo>
                <a:lnTo>
                  <a:pt x="49170" y="31160"/>
                </a:lnTo>
                <a:lnTo>
                  <a:pt x="49160" y="31160"/>
                </a:lnTo>
                <a:lnTo>
                  <a:pt x="49140" y="31160"/>
                </a:lnTo>
                <a:lnTo>
                  <a:pt x="49130" y="31150"/>
                </a:lnTo>
                <a:lnTo>
                  <a:pt x="49120" y="31140"/>
                </a:lnTo>
                <a:lnTo>
                  <a:pt x="49110" y="31140"/>
                </a:lnTo>
                <a:lnTo>
                  <a:pt x="49100" y="31150"/>
                </a:lnTo>
                <a:lnTo>
                  <a:pt x="49080" y="31150"/>
                </a:lnTo>
                <a:lnTo>
                  <a:pt x="49070" y="31150"/>
                </a:lnTo>
                <a:lnTo>
                  <a:pt x="49060" y="31150"/>
                </a:lnTo>
                <a:lnTo>
                  <a:pt x="49050" y="31150"/>
                </a:lnTo>
                <a:lnTo>
                  <a:pt x="49040" y="31160"/>
                </a:lnTo>
                <a:lnTo>
                  <a:pt x="49030" y="31160"/>
                </a:lnTo>
                <a:lnTo>
                  <a:pt x="49020" y="31150"/>
                </a:lnTo>
                <a:lnTo>
                  <a:pt x="49010" y="31150"/>
                </a:lnTo>
                <a:lnTo>
                  <a:pt x="49000" y="31140"/>
                </a:lnTo>
                <a:lnTo>
                  <a:pt x="49000" y="31130"/>
                </a:lnTo>
                <a:lnTo>
                  <a:pt x="49000" y="31120"/>
                </a:lnTo>
                <a:lnTo>
                  <a:pt x="48990" y="31110"/>
                </a:lnTo>
                <a:lnTo>
                  <a:pt x="48990" y="31100"/>
                </a:lnTo>
                <a:lnTo>
                  <a:pt x="48980" y="31100"/>
                </a:lnTo>
                <a:lnTo>
                  <a:pt x="48970" y="31100"/>
                </a:lnTo>
                <a:lnTo>
                  <a:pt x="48960" y="31110"/>
                </a:lnTo>
                <a:lnTo>
                  <a:pt x="48950" y="31110"/>
                </a:lnTo>
                <a:lnTo>
                  <a:pt x="48940" y="31120"/>
                </a:lnTo>
                <a:lnTo>
                  <a:pt x="48930" y="31130"/>
                </a:lnTo>
                <a:lnTo>
                  <a:pt x="48920" y="31130"/>
                </a:lnTo>
                <a:lnTo>
                  <a:pt x="48910" y="31140"/>
                </a:lnTo>
                <a:lnTo>
                  <a:pt x="48900" y="31150"/>
                </a:lnTo>
                <a:lnTo>
                  <a:pt x="48890" y="31150"/>
                </a:lnTo>
                <a:lnTo>
                  <a:pt x="48880" y="31150"/>
                </a:lnTo>
                <a:lnTo>
                  <a:pt x="48870" y="31150"/>
                </a:lnTo>
                <a:lnTo>
                  <a:pt x="48860" y="31140"/>
                </a:lnTo>
                <a:lnTo>
                  <a:pt x="48850" y="31140"/>
                </a:lnTo>
                <a:lnTo>
                  <a:pt x="48840" y="31140"/>
                </a:lnTo>
                <a:lnTo>
                  <a:pt x="48830" y="31140"/>
                </a:lnTo>
                <a:lnTo>
                  <a:pt x="48820" y="31150"/>
                </a:lnTo>
                <a:lnTo>
                  <a:pt x="48810" y="31150"/>
                </a:lnTo>
                <a:lnTo>
                  <a:pt x="48800" y="31160"/>
                </a:lnTo>
                <a:lnTo>
                  <a:pt x="48800" y="31170"/>
                </a:lnTo>
                <a:lnTo>
                  <a:pt x="48790" y="31170"/>
                </a:lnTo>
                <a:lnTo>
                  <a:pt x="48780" y="31180"/>
                </a:lnTo>
                <a:lnTo>
                  <a:pt x="48770" y="31180"/>
                </a:lnTo>
                <a:lnTo>
                  <a:pt x="48760" y="31180"/>
                </a:lnTo>
                <a:lnTo>
                  <a:pt x="48740" y="31180"/>
                </a:lnTo>
                <a:lnTo>
                  <a:pt x="48730" y="31170"/>
                </a:lnTo>
                <a:lnTo>
                  <a:pt x="48710" y="31170"/>
                </a:lnTo>
                <a:lnTo>
                  <a:pt x="48700" y="31180"/>
                </a:lnTo>
                <a:lnTo>
                  <a:pt x="48690" y="31190"/>
                </a:lnTo>
                <a:lnTo>
                  <a:pt x="48680" y="31200"/>
                </a:lnTo>
                <a:lnTo>
                  <a:pt x="48670" y="31200"/>
                </a:lnTo>
                <a:lnTo>
                  <a:pt x="48650" y="31200"/>
                </a:lnTo>
                <a:lnTo>
                  <a:pt x="48630" y="31190"/>
                </a:lnTo>
                <a:lnTo>
                  <a:pt x="48630" y="31180"/>
                </a:lnTo>
                <a:lnTo>
                  <a:pt x="48620" y="31190"/>
                </a:lnTo>
                <a:lnTo>
                  <a:pt x="48610" y="31200"/>
                </a:lnTo>
                <a:lnTo>
                  <a:pt x="48600" y="31220"/>
                </a:lnTo>
                <a:lnTo>
                  <a:pt x="48590" y="31230"/>
                </a:lnTo>
                <a:lnTo>
                  <a:pt x="48590" y="31220"/>
                </a:lnTo>
                <a:lnTo>
                  <a:pt x="48580" y="31210"/>
                </a:lnTo>
                <a:lnTo>
                  <a:pt x="48580" y="31200"/>
                </a:lnTo>
                <a:lnTo>
                  <a:pt x="48570" y="31200"/>
                </a:lnTo>
                <a:lnTo>
                  <a:pt x="48560" y="31200"/>
                </a:lnTo>
                <a:lnTo>
                  <a:pt x="48550" y="31200"/>
                </a:lnTo>
                <a:lnTo>
                  <a:pt x="48520" y="31210"/>
                </a:lnTo>
                <a:lnTo>
                  <a:pt x="48510" y="31210"/>
                </a:lnTo>
                <a:lnTo>
                  <a:pt x="48510" y="31200"/>
                </a:lnTo>
                <a:lnTo>
                  <a:pt x="48500" y="31220"/>
                </a:lnTo>
                <a:lnTo>
                  <a:pt x="48500" y="31240"/>
                </a:lnTo>
                <a:lnTo>
                  <a:pt x="48500" y="31250"/>
                </a:lnTo>
                <a:lnTo>
                  <a:pt x="48500" y="31270"/>
                </a:lnTo>
                <a:lnTo>
                  <a:pt x="48500" y="31280"/>
                </a:lnTo>
                <a:lnTo>
                  <a:pt x="48500" y="31290"/>
                </a:lnTo>
                <a:lnTo>
                  <a:pt x="48520" y="31290"/>
                </a:lnTo>
                <a:lnTo>
                  <a:pt x="48520" y="31300"/>
                </a:lnTo>
                <a:lnTo>
                  <a:pt x="48520" y="31310"/>
                </a:lnTo>
                <a:lnTo>
                  <a:pt x="48510" y="31330"/>
                </a:lnTo>
                <a:lnTo>
                  <a:pt x="48510" y="31350"/>
                </a:lnTo>
                <a:lnTo>
                  <a:pt x="48510" y="31370"/>
                </a:lnTo>
                <a:lnTo>
                  <a:pt x="48490" y="31380"/>
                </a:lnTo>
                <a:lnTo>
                  <a:pt x="48480" y="31380"/>
                </a:lnTo>
                <a:lnTo>
                  <a:pt x="48480" y="31390"/>
                </a:lnTo>
                <a:lnTo>
                  <a:pt x="48480" y="31400"/>
                </a:lnTo>
                <a:lnTo>
                  <a:pt x="48470" y="31410"/>
                </a:lnTo>
                <a:lnTo>
                  <a:pt x="48460" y="31420"/>
                </a:lnTo>
                <a:lnTo>
                  <a:pt x="48450" y="31420"/>
                </a:lnTo>
                <a:lnTo>
                  <a:pt x="48440" y="31420"/>
                </a:lnTo>
                <a:lnTo>
                  <a:pt x="48430" y="31420"/>
                </a:lnTo>
                <a:lnTo>
                  <a:pt x="48430" y="31410"/>
                </a:lnTo>
                <a:lnTo>
                  <a:pt x="48420" y="31410"/>
                </a:lnTo>
                <a:lnTo>
                  <a:pt x="48410" y="31410"/>
                </a:lnTo>
                <a:lnTo>
                  <a:pt x="48400" y="31420"/>
                </a:lnTo>
                <a:lnTo>
                  <a:pt x="48390" y="31430"/>
                </a:lnTo>
                <a:lnTo>
                  <a:pt x="48380" y="31430"/>
                </a:lnTo>
                <a:lnTo>
                  <a:pt x="48380" y="31420"/>
                </a:lnTo>
                <a:lnTo>
                  <a:pt x="48370" y="31420"/>
                </a:lnTo>
                <a:lnTo>
                  <a:pt x="48370" y="31410"/>
                </a:lnTo>
                <a:lnTo>
                  <a:pt x="48360" y="31410"/>
                </a:lnTo>
                <a:lnTo>
                  <a:pt x="48350" y="31420"/>
                </a:lnTo>
                <a:lnTo>
                  <a:pt x="48350" y="31430"/>
                </a:lnTo>
                <a:lnTo>
                  <a:pt x="48350" y="31440"/>
                </a:lnTo>
                <a:lnTo>
                  <a:pt x="48360" y="31450"/>
                </a:lnTo>
                <a:lnTo>
                  <a:pt x="48350" y="31450"/>
                </a:lnTo>
                <a:lnTo>
                  <a:pt x="48340" y="31460"/>
                </a:lnTo>
                <a:lnTo>
                  <a:pt x="48320" y="31460"/>
                </a:lnTo>
                <a:lnTo>
                  <a:pt x="48320" y="31470"/>
                </a:lnTo>
                <a:lnTo>
                  <a:pt x="48320" y="31480"/>
                </a:lnTo>
                <a:lnTo>
                  <a:pt x="48310" y="31480"/>
                </a:lnTo>
                <a:lnTo>
                  <a:pt x="48310" y="31490"/>
                </a:lnTo>
                <a:lnTo>
                  <a:pt x="48300" y="31500"/>
                </a:lnTo>
                <a:lnTo>
                  <a:pt x="48290" y="31500"/>
                </a:lnTo>
                <a:lnTo>
                  <a:pt x="48280" y="31500"/>
                </a:lnTo>
                <a:lnTo>
                  <a:pt x="48270" y="31500"/>
                </a:lnTo>
                <a:lnTo>
                  <a:pt x="48250" y="31500"/>
                </a:lnTo>
                <a:lnTo>
                  <a:pt x="48240" y="31490"/>
                </a:lnTo>
                <a:lnTo>
                  <a:pt x="48230" y="31500"/>
                </a:lnTo>
                <a:lnTo>
                  <a:pt x="48220" y="31500"/>
                </a:lnTo>
                <a:lnTo>
                  <a:pt x="48210" y="31500"/>
                </a:lnTo>
                <a:lnTo>
                  <a:pt x="48200" y="31500"/>
                </a:lnTo>
                <a:lnTo>
                  <a:pt x="48200" y="31510"/>
                </a:lnTo>
                <a:lnTo>
                  <a:pt x="48200" y="31520"/>
                </a:lnTo>
                <a:lnTo>
                  <a:pt x="48210" y="31530"/>
                </a:lnTo>
                <a:lnTo>
                  <a:pt x="48220" y="31540"/>
                </a:lnTo>
                <a:lnTo>
                  <a:pt x="48210" y="31550"/>
                </a:lnTo>
                <a:lnTo>
                  <a:pt x="48200" y="31550"/>
                </a:lnTo>
                <a:lnTo>
                  <a:pt x="48200" y="31560"/>
                </a:lnTo>
                <a:lnTo>
                  <a:pt x="48190" y="31560"/>
                </a:lnTo>
                <a:lnTo>
                  <a:pt x="48180" y="31560"/>
                </a:lnTo>
                <a:lnTo>
                  <a:pt x="48180" y="31550"/>
                </a:lnTo>
                <a:lnTo>
                  <a:pt x="48170" y="31550"/>
                </a:lnTo>
                <a:lnTo>
                  <a:pt x="48170" y="31560"/>
                </a:lnTo>
                <a:lnTo>
                  <a:pt x="48180" y="31560"/>
                </a:lnTo>
                <a:lnTo>
                  <a:pt x="48170" y="31560"/>
                </a:lnTo>
                <a:lnTo>
                  <a:pt x="48170" y="31570"/>
                </a:lnTo>
                <a:lnTo>
                  <a:pt x="48160" y="31560"/>
                </a:lnTo>
                <a:lnTo>
                  <a:pt x="48150" y="31560"/>
                </a:lnTo>
                <a:lnTo>
                  <a:pt x="48140" y="31560"/>
                </a:lnTo>
                <a:lnTo>
                  <a:pt x="48140" y="31570"/>
                </a:lnTo>
                <a:lnTo>
                  <a:pt x="48130" y="31580"/>
                </a:lnTo>
                <a:lnTo>
                  <a:pt x="48110" y="31590"/>
                </a:lnTo>
                <a:lnTo>
                  <a:pt x="48100" y="31580"/>
                </a:lnTo>
                <a:lnTo>
                  <a:pt x="48090" y="31580"/>
                </a:lnTo>
                <a:lnTo>
                  <a:pt x="48090" y="31590"/>
                </a:lnTo>
                <a:lnTo>
                  <a:pt x="48080" y="31590"/>
                </a:lnTo>
                <a:lnTo>
                  <a:pt x="48070" y="31590"/>
                </a:lnTo>
                <a:lnTo>
                  <a:pt x="48070" y="31610"/>
                </a:lnTo>
                <a:lnTo>
                  <a:pt x="48060" y="31610"/>
                </a:lnTo>
                <a:lnTo>
                  <a:pt x="48050" y="31620"/>
                </a:lnTo>
                <a:lnTo>
                  <a:pt x="48050" y="31630"/>
                </a:lnTo>
                <a:lnTo>
                  <a:pt x="48040" y="31620"/>
                </a:lnTo>
                <a:lnTo>
                  <a:pt x="48030" y="31630"/>
                </a:lnTo>
                <a:lnTo>
                  <a:pt x="48040" y="31640"/>
                </a:lnTo>
                <a:lnTo>
                  <a:pt x="48030" y="31640"/>
                </a:lnTo>
                <a:lnTo>
                  <a:pt x="48030" y="31650"/>
                </a:lnTo>
                <a:lnTo>
                  <a:pt x="48020" y="31640"/>
                </a:lnTo>
                <a:lnTo>
                  <a:pt x="48010" y="31640"/>
                </a:lnTo>
                <a:lnTo>
                  <a:pt x="48010" y="31650"/>
                </a:lnTo>
                <a:lnTo>
                  <a:pt x="48020" y="31660"/>
                </a:lnTo>
                <a:lnTo>
                  <a:pt x="48020" y="31670"/>
                </a:lnTo>
                <a:lnTo>
                  <a:pt x="48020" y="31680"/>
                </a:lnTo>
                <a:lnTo>
                  <a:pt x="48010" y="31680"/>
                </a:lnTo>
                <a:lnTo>
                  <a:pt x="48010" y="31690"/>
                </a:lnTo>
                <a:lnTo>
                  <a:pt x="48000" y="31690"/>
                </a:lnTo>
                <a:lnTo>
                  <a:pt x="48010" y="31700"/>
                </a:lnTo>
                <a:lnTo>
                  <a:pt x="48010" y="31710"/>
                </a:lnTo>
                <a:lnTo>
                  <a:pt x="48010" y="31720"/>
                </a:lnTo>
                <a:lnTo>
                  <a:pt x="48010" y="31730"/>
                </a:lnTo>
                <a:lnTo>
                  <a:pt x="48010" y="31740"/>
                </a:lnTo>
                <a:lnTo>
                  <a:pt x="48010" y="31750"/>
                </a:lnTo>
                <a:lnTo>
                  <a:pt x="48010" y="31760"/>
                </a:lnTo>
                <a:lnTo>
                  <a:pt x="48020" y="31770"/>
                </a:lnTo>
                <a:lnTo>
                  <a:pt x="48030" y="31770"/>
                </a:lnTo>
                <a:lnTo>
                  <a:pt x="48030" y="31780"/>
                </a:lnTo>
                <a:lnTo>
                  <a:pt x="48030" y="31790"/>
                </a:lnTo>
                <a:lnTo>
                  <a:pt x="48040" y="31790"/>
                </a:lnTo>
                <a:lnTo>
                  <a:pt x="48050" y="31800"/>
                </a:lnTo>
                <a:lnTo>
                  <a:pt x="48050" y="31810"/>
                </a:lnTo>
                <a:lnTo>
                  <a:pt x="48040" y="31810"/>
                </a:lnTo>
                <a:lnTo>
                  <a:pt x="48040" y="31820"/>
                </a:lnTo>
                <a:lnTo>
                  <a:pt x="48030" y="31820"/>
                </a:lnTo>
                <a:lnTo>
                  <a:pt x="48020" y="31820"/>
                </a:lnTo>
                <a:lnTo>
                  <a:pt x="48010" y="31830"/>
                </a:lnTo>
                <a:lnTo>
                  <a:pt x="48010" y="31840"/>
                </a:lnTo>
                <a:lnTo>
                  <a:pt x="48000" y="31850"/>
                </a:lnTo>
                <a:lnTo>
                  <a:pt x="48000" y="31840"/>
                </a:lnTo>
                <a:lnTo>
                  <a:pt x="47990" y="31850"/>
                </a:lnTo>
                <a:lnTo>
                  <a:pt x="47990" y="31860"/>
                </a:lnTo>
                <a:lnTo>
                  <a:pt x="47980" y="31860"/>
                </a:lnTo>
                <a:lnTo>
                  <a:pt x="47970" y="31850"/>
                </a:lnTo>
                <a:lnTo>
                  <a:pt x="47960" y="31850"/>
                </a:lnTo>
                <a:lnTo>
                  <a:pt x="47960" y="31860"/>
                </a:lnTo>
                <a:lnTo>
                  <a:pt x="47960" y="31870"/>
                </a:lnTo>
                <a:lnTo>
                  <a:pt x="47970" y="31870"/>
                </a:lnTo>
                <a:lnTo>
                  <a:pt x="47970" y="31880"/>
                </a:lnTo>
                <a:lnTo>
                  <a:pt x="47980" y="31880"/>
                </a:lnTo>
                <a:lnTo>
                  <a:pt x="47990" y="31880"/>
                </a:lnTo>
                <a:lnTo>
                  <a:pt x="47990" y="31890"/>
                </a:lnTo>
                <a:lnTo>
                  <a:pt x="48000" y="31900"/>
                </a:lnTo>
                <a:lnTo>
                  <a:pt x="48010" y="31900"/>
                </a:lnTo>
                <a:lnTo>
                  <a:pt x="48010" y="31910"/>
                </a:lnTo>
                <a:lnTo>
                  <a:pt x="48020" y="31910"/>
                </a:lnTo>
                <a:lnTo>
                  <a:pt x="48020" y="31920"/>
                </a:lnTo>
                <a:lnTo>
                  <a:pt x="48020" y="31930"/>
                </a:lnTo>
                <a:lnTo>
                  <a:pt x="48020" y="31940"/>
                </a:lnTo>
                <a:lnTo>
                  <a:pt x="48020" y="31950"/>
                </a:lnTo>
                <a:lnTo>
                  <a:pt x="48030" y="31960"/>
                </a:lnTo>
                <a:lnTo>
                  <a:pt x="48040" y="31960"/>
                </a:lnTo>
                <a:lnTo>
                  <a:pt x="48040" y="31970"/>
                </a:lnTo>
                <a:lnTo>
                  <a:pt x="48050" y="31980"/>
                </a:lnTo>
                <a:lnTo>
                  <a:pt x="48050" y="31990"/>
                </a:lnTo>
                <a:lnTo>
                  <a:pt x="48040" y="31990"/>
                </a:lnTo>
                <a:lnTo>
                  <a:pt x="48040" y="32000"/>
                </a:lnTo>
                <a:lnTo>
                  <a:pt x="48040" y="32010"/>
                </a:lnTo>
                <a:lnTo>
                  <a:pt x="48040" y="32020"/>
                </a:lnTo>
                <a:lnTo>
                  <a:pt x="48040" y="32030"/>
                </a:lnTo>
                <a:lnTo>
                  <a:pt x="48040" y="32040"/>
                </a:lnTo>
                <a:lnTo>
                  <a:pt x="48040" y="32050"/>
                </a:lnTo>
                <a:lnTo>
                  <a:pt x="48040" y="32060"/>
                </a:lnTo>
                <a:lnTo>
                  <a:pt x="48040" y="32070"/>
                </a:lnTo>
                <a:lnTo>
                  <a:pt x="48040" y="32080"/>
                </a:lnTo>
                <a:lnTo>
                  <a:pt x="48050" y="32080"/>
                </a:lnTo>
                <a:lnTo>
                  <a:pt x="48060" y="32090"/>
                </a:lnTo>
                <a:lnTo>
                  <a:pt x="48060" y="32100"/>
                </a:lnTo>
                <a:lnTo>
                  <a:pt x="48070" y="32110"/>
                </a:lnTo>
                <a:lnTo>
                  <a:pt x="48080" y="32120"/>
                </a:lnTo>
                <a:lnTo>
                  <a:pt x="48090" y="32120"/>
                </a:lnTo>
                <a:lnTo>
                  <a:pt x="48090" y="32130"/>
                </a:lnTo>
                <a:lnTo>
                  <a:pt x="48090" y="32140"/>
                </a:lnTo>
                <a:lnTo>
                  <a:pt x="48090" y="32150"/>
                </a:lnTo>
                <a:lnTo>
                  <a:pt x="48100" y="32150"/>
                </a:lnTo>
                <a:lnTo>
                  <a:pt x="48110" y="32150"/>
                </a:lnTo>
                <a:lnTo>
                  <a:pt x="48110" y="32160"/>
                </a:lnTo>
                <a:lnTo>
                  <a:pt x="48110" y="32170"/>
                </a:lnTo>
                <a:lnTo>
                  <a:pt x="48100" y="32170"/>
                </a:lnTo>
                <a:lnTo>
                  <a:pt x="48100" y="32190"/>
                </a:lnTo>
                <a:lnTo>
                  <a:pt x="48090" y="32200"/>
                </a:lnTo>
                <a:lnTo>
                  <a:pt x="48090" y="32210"/>
                </a:lnTo>
                <a:lnTo>
                  <a:pt x="48090" y="32220"/>
                </a:lnTo>
                <a:lnTo>
                  <a:pt x="48070" y="32230"/>
                </a:lnTo>
                <a:lnTo>
                  <a:pt x="48050" y="32260"/>
                </a:lnTo>
                <a:lnTo>
                  <a:pt x="48030" y="32300"/>
                </a:lnTo>
                <a:lnTo>
                  <a:pt x="48010" y="32320"/>
                </a:lnTo>
                <a:lnTo>
                  <a:pt x="48000" y="32340"/>
                </a:lnTo>
                <a:lnTo>
                  <a:pt x="47970" y="32350"/>
                </a:lnTo>
                <a:lnTo>
                  <a:pt x="47930" y="32360"/>
                </a:lnTo>
                <a:lnTo>
                  <a:pt x="47910" y="32380"/>
                </a:lnTo>
                <a:lnTo>
                  <a:pt x="47890" y="32370"/>
                </a:lnTo>
                <a:lnTo>
                  <a:pt x="47880" y="32350"/>
                </a:lnTo>
                <a:lnTo>
                  <a:pt x="47860" y="32340"/>
                </a:lnTo>
                <a:lnTo>
                  <a:pt x="47830" y="32340"/>
                </a:lnTo>
                <a:lnTo>
                  <a:pt x="47790" y="32350"/>
                </a:lnTo>
                <a:lnTo>
                  <a:pt x="47760" y="32350"/>
                </a:lnTo>
                <a:lnTo>
                  <a:pt x="47720" y="32330"/>
                </a:lnTo>
                <a:lnTo>
                  <a:pt x="47680" y="32300"/>
                </a:lnTo>
                <a:lnTo>
                  <a:pt x="47660" y="32270"/>
                </a:lnTo>
                <a:lnTo>
                  <a:pt x="47630" y="32240"/>
                </a:lnTo>
                <a:lnTo>
                  <a:pt x="47600" y="32220"/>
                </a:lnTo>
                <a:lnTo>
                  <a:pt x="47580" y="32200"/>
                </a:lnTo>
                <a:lnTo>
                  <a:pt x="47560" y="32150"/>
                </a:lnTo>
                <a:lnTo>
                  <a:pt x="47570" y="32110"/>
                </a:lnTo>
                <a:lnTo>
                  <a:pt x="47570" y="32090"/>
                </a:lnTo>
                <a:lnTo>
                  <a:pt x="47560" y="32070"/>
                </a:lnTo>
                <a:lnTo>
                  <a:pt x="47530" y="32060"/>
                </a:lnTo>
                <a:lnTo>
                  <a:pt x="47500" y="32050"/>
                </a:lnTo>
                <a:lnTo>
                  <a:pt x="47470" y="32050"/>
                </a:lnTo>
                <a:lnTo>
                  <a:pt x="47450" y="32040"/>
                </a:lnTo>
                <a:lnTo>
                  <a:pt x="47420" y="32030"/>
                </a:lnTo>
                <a:lnTo>
                  <a:pt x="47400" y="32040"/>
                </a:lnTo>
                <a:lnTo>
                  <a:pt x="47400" y="32060"/>
                </a:lnTo>
                <a:lnTo>
                  <a:pt x="47420" y="32090"/>
                </a:lnTo>
                <a:lnTo>
                  <a:pt x="47430" y="32110"/>
                </a:lnTo>
                <a:lnTo>
                  <a:pt x="47440" y="32150"/>
                </a:lnTo>
                <a:lnTo>
                  <a:pt x="47430" y="32180"/>
                </a:lnTo>
                <a:lnTo>
                  <a:pt x="47440" y="32200"/>
                </a:lnTo>
                <a:lnTo>
                  <a:pt x="47450" y="32220"/>
                </a:lnTo>
                <a:lnTo>
                  <a:pt x="47480" y="32240"/>
                </a:lnTo>
                <a:lnTo>
                  <a:pt x="47500" y="32270"/>
                </a:lnTo>
                <a:lnTo>
                  <a:pt x="47510" y="32290"/>
                </a:lnTo>
                <a:lnTo>
                  <a:pt x="47510" y="32360"/>
                </a:lnTo>
                <a:lnTo>
                  <a:pt x="47510" y="32380"/>
                </a:lnTo>
                <a:lnTo>
                  <a:pt x="47490" y="32390"/>
                </a:lnTo>
                <a:lnTo>
                  <a:pt x="47440" y="32390"/>
                </a:lnTo>
                <a:lnTo>
                  <a:pt x="47390" y="32410"/>
                </a:lnTo>
                <a:lnTo>
                  <a:pt x="47360" y="32430"/>
                </a:lnTo>
                <a:lnTo>
                  <a:pt x="47330" y="32450"/>
                </a:lnTo>
                <a:lnTo>
                  <a:pt x="47310" y="32480"/>
                </a:lnTo>
                <a:lnTo>
                  <a:pt x="47300" y="32510"/>
                </a:lnTo>
                <a:lnTo>
                  <a:pt x="47280" y="32510"/>
                </a:lnTo>
                <a:lnTo>
                  <a:pt x="47250" y="32510"/>
                </a:lnTo>
                <a:lnTo>
                  <a:pt x="47220" y="32490"/>
                </a:lnTo>
                <a:lnTo>
                  <a:pt x="47210" y="32470"/>
                </a:lnTo>
                <a:lnTo>
                  <a:pt x="47190" y="32470"/>
                </a:lnTo>
                <a:lnTo>
                  <a:pt x="47170" y="32490"/>
                </a:lnTo>
                <a:lnTo>
                  <a:pt x="47150" y="32510"/>
                </a:lnTo>
                <a:lnTo>
                  <a:pt x="47130" y="32530"/>
                </a:lnTo>
                <a:lnTo>
                  <a:pt x="47100" y="32530"/>
                </a:lnTo>
                <a:lnTo>
                  <a:pt x="47070" y="32550"/>
                </a:lnTo>
                <a:lnTo>
                  <a:pt x="47050" y="32570"/>
                </a:lnTo>
                <a:lnTo>
                  <a:pt x="47010" y="32570"/>
                </a:lnTo>
                <a:lnTo>
                  <a:pt x="46980" y="32570"/>
                </a:lnTo>
                <a:lnTo>
                  <a:pt x="46950" y="32560"/>
                </a:lnTo>
                <a:lnTo>
                  <a:pt x="46920" y="32550"/>
                </a:lnTo>
                <a:lnTo>
                  <a:pt x="46880" y="32560"/>
                </a:lnTo>
                <a:lnTo>
                  <a:pt x="46840" y="32590"/>
                </a:lnTo>
                <a:lnTo>
                  <a:pt x="46800" y="32630"/>
                </a:lnTo>
                <a:lnTo>
                  <a:pt x="46770" y="32670"/>
                </a:lnTo>
                <a:lnTo>
                  <a:pt x="46730" y="32690"/>
                </a:lnTo>
                <a:lnTo>
                  <a:pt x="46700" y="32690"/>
                </a:lnTo>
                <a:lnTo>
                  <a:pt x="46670" y="32670"/>
                </a:lnTo>
                <a:lnTo>
                  <a:pt x="46650" y="32670"/>
                </a:lnTo>
                <a:lnTo>
                  <a:pt x="46620" y="32670"/>
                </a:lnTo>
                <a:lnTo>
                  <a:pt x="46590" y="32700"/>
                </a:lnTo>
                <a:lnTo>
                  <a:pt x="46570" y="32730"/>
                </a:lnTo>
                <a:lnTo>
                  <a:pt x="46550" y="32720"/>
                </a:lnTo>
                <a:lnTo>
                  <a:pt x="46530" y="32700"/>
                </a:lnTo>
                <a:lnTo>
                  <a:pt x="46520" y="32670"/>
                </a:lnTo>
                <a:lnTo>
                  <a:pt x="46500" y="32660"/>
                </a:lnTo>
                <a:lnTo>
                  <a:pt x="46460" y="32660"/>
                </a:lnTo>
                <a:lnTo>
                  <a:pt x="46410" y="32680"/>
                </a:lnTo>
                <a:lnTo>
                  <a:pt x="46380" y="32700"/>
                </a:lnTo>
                <a:lnTo>
                  <a:pt x="46330" y="32740"/>
                </a:lnTo>
                <a:lnTo>
                  <a:pt x="46320" y="32740"/>
                </a:lnTo>
                <a:lnTo>
                  <a:pt x="46310" y="32770"/>
                </a:lnTo>
                <a:lnTo>
                  <a:pt x="46290" y="32800"/>
                </a:lnTo>
                <a:lnTo>
                  <a:pt x="46280" y="32810"/>
                </a:lnTo>
                <a:lnTo>
                  <a:pt x="46270" y="32820"/>
                </a:lnTo>
                <a:lnTo>
                  <a:pt x="46250" y="32810"/>
                </a:lnTo>
                <a:lnTo>
                  <a:pt x="46230" y="32800"/>
                </a:lnTo>
                <a:lnTo>
                  <a:pt x="46200" y="32800"/>
                </a:lnTo>
                <a:lnTo>
                  <a:pt x="46160" y="32810"/>
                </a:lnTo>
                <a:lnTo>
                  <a:pt x="46120" y="32820"/>
                </a:lnTo>
                <a:lnTo>
                  <a:pt x="46100" y="32830"/>
                </a:lnTo>
                <a:lnTo>
                  <a:pt x="46070" y="32910"/>
                </a:lnTo>
                <a:lnTo>
                  <a:pt x="46060" y="32940"/>
                </a:lnTo>
                <a:lnTo>
                  <a:pt x="46030" y="32950"/>
                </a:lnTo>
                <a:lnTo>
                  <a:pt x="46020" y="32960"/>
                </a:lnTo>
                <a:lnTo>
                  <a:pt x="45980" y="32960"/>
                </a:lnTo>
                <a:lnTo>
                  <a:pt x="45950" y="32950"/>
                </a:lnTo>
                <a:lnTo>
                  <a:pt x="45870" y="32930"/>
                </a:lnTo>
                <a:lnTo>
                  <a:pt x="45840" y="32920"/>
                </a:lnTo>
                <a:lnTo>
                  <a:pt x="45820" y="32910"/>
                </a:lnTo>
                <a:lnTo>
                  <a:pt x="45780" y="32920"/>
                </a:lnTo>
                <a:lnTo>
                  <a:pt x="45750" y="32910"/>
                </a:lnTo>
                <a:lnTo>
                  <a:pt x="45740" y="32900"/>
                </a:lnTo>
                <a:lnTo>
                  <a:pt x="45740" y="32880"/>
                </a:lnTo>
                <a:lnTo>
                  <a:pt x="45710" y="32840"/>
                </a:lnTo>
                <a:lnTo>
                  <a:pt x="45690" y="32830"/>
                </a:lnTo>
                <a:lnTo>
                  <a:pt x="45670" y="32830"/>
                </a:lnTo>
                <a:lnTo>
                  <a:pt x="45630" y="32830"/>
                </a:lnTo>
                <a:lnTo>
                  <a:pt x="45560" y="32840"/>
                </a:lnTo>
                <a:lnTo>
                  <a:pt x="45530" y="32840"/>
                </a:lnTo>
                <a:lnTo>
                  <a:pt x="45510" y="32830"/>
                </a:lnTo>
                <a:lnTo>
                  <a:pt x="45490" y="32810"/>
                </a:lnTo>
                <a:lnTo>
                  <a:pt x="45450" y="32770"/>
                </a:lnTo>
                <a:lnTo>
                  <a:pt x="45410" y="32740"/>
                </a:lnTo>
                <a:lnTo>
                  <a:pt x="45360" y="32710"/>
                </a:lnTo>
                <a:lnTo>
                  <a:pt x="45300" y="32680"/>
                </a:lnTo>
                <a:lnTo>
                  <a:pt x="45280" y="32670"/>
                </a:lnTo>
                <a:lnTo>
                  <a:pt x="45270" y="32680"/>
                </a:lnTo>
                <a:lnTo>
                  <a:pt x="45250" y="32690"/>
                </a:lnTo>
                <a:lnTo>
                  <a:pt x="45240" y="32700"/>
                </a:lnTo>
                <a:lnTo>
                  <a:pt x="45240" y="32710"/>
                </a:lnTo>
                <a:lnTo>
                  <a:pt x="45230" y="32720"/>
                </a:lnTo>
                <a:lnTo>
                  <a:pt x="45230" y="32730"/>
                </a:lnTo>
                <a:lnTo>
                  <a:pt x="45230" y="32740"/>
                </a:lnTo>
                <a:lnTo>
                  <a:pt x="45220" y="32750"/>
                </a:lnTo>
                <a:lnTo>
                  <a:pt x="45220" y="32760"/>
                </a:lnTo>
                <a:lnTo>
                  <a:pt x="45210" y="32760"/>
                </a:lnTo>
                <a:lnTo>
                  <a:pt x="45210" y="32770"/>
                </a:lnTo>
                <a:lnTo>
                  <a:pt x="45200" y="32770"/>
                </a:lnTo>
                <a:lnTo>
                  <a:pt x="45200" y="32780"/>
                </a:lnTo>
                <a:lnTo>
                  <a:pt x="45200" y="32790"/>
                </a:lnTo>
                <a:lnTo>
                  <a:pt x="45190" y="32790"/>
                </a:lnTo>
                <a:lnTo>
                  <a:pt x="45190" y="32800"/>
                </a:lnTo>
                <a:lnTo>
                  <a:pt x="45180" y="32820"/>
                </a:lnTo>
                <a:lnTo>
                  <a:pt x="45180" y="32830"/>
                </a:lnTo>
                <a:lnTo>
                  <a:pt x="45180" y="32840"/>
                </a:lnTo>
                <a:lnTo>
                  <a:pt x="45180" y="32860"/>
                </a:lnTo>
                <a:lnTo>
                  <a:pt x="45180" y="32870"/>
                </a:lnTo>
                <a:lnTo>
                  <a:pt x="45170" y="32880"/>
                </a:lnTo>
                <a:lnTo>
                  <a:pt x="45170" y="32890"/>
                </a:lnTo>
                <a:lnTo>
                  <a:pt x="45160" y="32890"/>
                </a:lnTo>
                <a:lnTo>
                  <a:pt x="45150" y="32900"/>
                </a:lnTo>
                <a:lnTo>
                  <a:pt x="45140" y="32900"/>
                </a:lnTo>
                <a:lnTo>
                  <a:pt x="45120" y="32900"/>
                </a:lnTo>
                <a:lnTo>
                  <a:pt x="45110" y="32900"/>
                </a:lnTo>
                <a:lnTo>
                  <a:pt x="45100" y="32900"/>
                </a:lnTo>
                <a:lnTo>
                  <a:pt x="45090" y="32900"/>
                </a:lnTo>
                <a:lnTo>
                  <a:pt x="45080" y="32900"/>
                </a:lnTo>
                <a:lnTo>
                  <a:pt x="45070" y="32900"/>
                </a:lnTo>
                <a:lnTo>
                  <a:pt x="45060" y="32910"/>
                </a:lnTo>
                <a:lnTo>
                  <a:pt x="45060" y="32900"/>
                </a:lnTo>
                <a:lnTo>
                  <a:pt x="45060" y="32890"/>
                </a:lnTo>
                <a:lnTo>
                  <a:pt x="45050" y="32880"/>
                </a:lnTo>
                <a:lnTo>
                  <a:pt x="45050" y="32870"/>
                </a:lnTo>
                <a:lnTo>
                  <a:pt x="45040" y="32860"/>
                </a:lnTo>
                <a:lnTo>
                  <a:pt x="45040" y="32850"/>
                </a:lnTo>
                <a:lnTo>
                  <a:pt x="45040" y="32840"/>
                </a:lnTo>
                <a:lnTo>
                  <a:pt x="45030" y="32840"/>
                </a:lnTo>
                <a:lnTo>
                  <a:pt x="45030" y="32830"/>
                </a:lnTo>
                <a:lnTo>
                  <a:pt x="45020" y="32820"/>
                </a:lnTo>
                <a:lnTo>
                  <a:pt x="45010" y="32820"/>
                </a:lnTo>
                <a:lnTo>
                  <a:pt x="45000" y="32810"/>
                </a:lnTo>
                <a:lnTo>
                  <a:pt x="45000" y="32800"/>
                </a:lnTo>
                <a:lnTo>
                  <a:pt x="44990" y="32800"/>
                </a:lnTo>
                <a:lnTo>
                  <a:pt x="44990" y="32790"/>
                </a:lnTo>
                <a:lnTo>
                  <a:pt x="44990" y="32780"/>
                </a:lnTo>
                <a:lnTo>
                  <a:pt x="44980" y="32780"/>
                </a:lnTo>
                <a:lnTo>
                  <a:pt x="44970" y="32780"/>
                </a:lnTo>
                <a:lnTo>
                  <a:pt x="44960" y="32780"/>
                </a:lnTo>
                <a:lnTo>
                  <a:pt x="44950" y="32770"/>
                </a:lnTo>
                <a:lnTo>
                  <a:pt x="44940" y="32760"/>
                </a:lnTo>
                <a:lnTo>
                  <a:pt x="44930" y="32760"/>
                </a:lnTo>
                <a:lnTo>
                  <a:pt x="44930" y="32750"/>
                </a:lnTo>
                <a:lnTo>
                  <a:pt x="44920" y="32740"/>
                </a:lnTo>
                <a:lnTo>
                  <a:pt x="44920" y="32730"/>
                </a:lnTo>
                <a:lnTo>
                  <a:pt x="44920" y="32720"/>
                </a:lnTo>
                <a:lnTo>
                  <a:pt x="44920" y="32710"/>
                </a:lnTo>
                <a:lnTo>
                  <a:pt x="44890" y="32700"/>
                </a:lnTo>
                <a:lnTo>
                  <a:pt x="44830" y="32670"/>
                </a:lnTo>
                <a:lnTo>
                  <a:pt x="44830" y="32660"/>
                </a:lnTo>
                <a:lnTo>
                  <a:pt x="44780" y="32620"/>
                </a:lnTo>
                <a:lnTo>
                  <a:pt x="44700" y="32580"/>
                </a:lnTo>
                <a:lnTo>
                  <a:pt x="44690" y="32580"/>
                </a:lnTo>
                <a:lnTo>
                  <a:pt x="44680" y="32580"/>
                </a:lnTo>
                <a:lnTo>
                  <a:pt x="44640" y="32580"/>
                </a:lnTo>
                <a:lnTo>
                  <a:pt x="44610" y="32590"/>
                </a:lnTo>
                <a:lnTo>
                  <a:pt x="44590" y="32580"/>
                </a:lnTo>
                <a:lnTo>
                  <a:pt x="44580" y="32570"/>
                </a:lnTo>
                <a:lnTo>
                  <a:pt x="44530" y="32540"/>
                </a:lnTo>
                <a:lnTo>
                  <a:pt x="44490" y="32520"/>
                </a:lnTo>
                <a:lnTo>
                  <a:pt x="44470" y="32510"/>
                </a:lnTo>
                <a:lnTo>
                  <a:pt x="44420" y="32500"/>
                </a:lnTo>
                <a:lnTo>
                  <a:pt x="44400" y="32500"/>
                </a:lnTo>
                <a:lnTo>
                  <a:pt x="44380" y="32490"/>
                </a:lnTo>
                <a:lnTo>
                  <a:pt x="44370" y="32480"/>
                </a:lnTo>
                <a:lnTo>
                  <a:pt x="44360" y="32470"/>
                </a:lnTo>
                <a:lnTo>
                  <a:pt x="44340" y="32470"/>
                </a:lnTo>
                <a:lnTo>
                  <a:pt x="44320" y="32470"/>
                </a:lnTo>
                <a:lnTo>
                  <a:pt x="44290" y="32480"/>
                </a:lnTo>
                <a:lnTo>
                  <a:pt x="44250" y="32480"/>
                </a:lnTo>
                <a:lnTo>
                  <a:pt x="44190" y="32500"/>
                </a:lnTo>
                <a:lnTo>
                  <a:pt x="44160" y="32520"/>
                </a:lnTo>
                <a:lnTo>
                  <a:pt x="44140" y="32540"/>
                </a:lnTo>
                <a:lnTo>
                  <a:pt x="44140" y="32590"/>
                </a:lnTo>
                <a:lnTo>
                  <a:pt x="44120" y="32610"/>
                </a:lnTo>
                <a:lnTo>
                  <a:pt x="44110" y="32610"/>
                </a:lnTo>
                <a:lnTo>
                  <a:pt x="44100" y="32600"/>
                </a:lnTo>
                <a:lnTo>
                  <a:pt x="44080" y="32570"/>
                </a:lnTo>
                <a:lnTo>
                  <a:pt x="44040" y="32550"/>
                </a:lnTo>
                <a:lnTo>
                  <a:pt x="44000" y="32530"/>
                </a:lnTo>
                <a:lnTo>
                  <a:pt x="43980" y="32530"/>
                </a:lnTo>
                <a:lnTo>
                  <a:pt x="43970" y="32540"/>
                </a:lnTo>
                <a:lnTo>
                  <a:pt x="43970" y="32550"/>
                </a:lnTo>
                <a:lnTo>
                  <a:pt x="43940" y="32540"/>
                </a:lnTo>
                <a:lnTo>
                  <a:pt x="43920" y="32540"/>
                </a:lnTo>
                <a:lnTo>
                  <a:pt x="43880" y="32540"/>
                </a:lnTo>
                <a:lnTo>
                  <a:pt x="43870" y="32540"/>
                </a:lnTo>
                <a:lnTo>
                  <a:pt x="43830" y="32520"/>
                </a:lnTo>
                <a:lnTo>
                  <a:pt x="43780" y="32500"/>
                </a:lnTo>
                <a:lnTo>
                  <a:pt x="43700" y="32480"/>
                </a:lnTo>
                <a:lnTo>
                  <a:pt x="43700" y="32470"/>
                </a:lnTo>
                <a:lnTo>
                  <a:pt x="43690" y="32480"/>
                </a:lnTo>
                <a:lnTo>
                  <a:pt x="43680" y="32480"/>
                </a:lnTo>
                <a:lnTo>
                  <a:pt x="43680" y="32470"/>
                </a:lnTo>
                <a:lnTo>
                  <a:pt x="43670" y="32470"/>
                </a:lnTo>
                <a:lnTo>
                  <a:pt x="43660" y="32460"/>
                </a:lnTo>
                <a:lnTo>
                  <a:pt x="43650" y="32460"/>
                </a:lnTo>
                <a:lnTo>
                  <a:pt x="43640" y="32450"/>
                </a:lnTo>
                <a:lnTo>
                  <a:pt x="43640" y="32440"/>
                </a:lnTo>
                <a:lnTo>
                  <a:pt x="43640" y="32430"/>
                </a:lnTo>
                <a:lnTo>
                  <a:pt x="43630" y="32430"/>
                </a:lnTo>
                <a:lnTo>
                  <a:pt x="43630" y="32420"/>
                </a:lnTo>
                <a:lnTo>
                  <a:pt x="43620" y="32420"/>
                </a:lnTo>
                <a:lnTo>
                  <a:pt x="43620" y="32410"/>
                </a:lnTo>
                <a:lnTo>
                  <a:pt x="43610" y="32410"/>
                </a:lnTo>
                <a:lnTo>
                  <a:pt x="43610" y="32400"/>
                </a:lnTo>
                <a:lnTo>
                  <a:pt x="43610" y="32390"/>
                </a:lnTo>
                <a:lnTo>
                  <a:pt x="43610" y="32380"/>
                </a:lnTo>
                <a:lnTo>
                  <a:pt x="43620" y="32370"/>
                </a:lnTo>
                <a:lnTo>
                  <a:pt x="43630" y="32360"/>
                </a:lnTo>
                <a:lnTo>
                  <a:pt x="43630" y="32350"/>
                </a:lnTo>
                <a:lnTo>
                  <a:pt x="43630" y="32340"/>
                </a:lnTo>
                <a:lnTo>
                  <a:pt x="43640" y="32340"/>
                </a:lnTo>
                <a:lnTo>
                  <a:pt x="43640" y="32330"/>
                </a:lnTo>
                <a:lnTo>
                  <a:pt x="43640" y="32310"/>
                </a:lnTo>
                <a:lnTo>
                  <a:pt x="43640" y="32300"/>
                </a:lnTo>
                <a:lnTo>
                  <a:pt x="43630" y="32290"/>
                </a:lnTo>
                <a:lnTo>
                  <a:pt x="43620" y="32280"/>
                </a:lnTo>
                <a:lnTo>
                  <a:pt x="43620" y="32260"/>
                </a:lnTo>
                <a:lnTo>
                  <a:pt x="43620" y="32240"/>
                </a:lnTo>
                <a:lnTo>
                  <a:pt x="43630" y="32220"/>
                </a:lnTo>
                <a:lnTo>
                  <a:pt x="43640" y="32200"/>
                </a:lnTo>
                <a:lnTo>
                  <a:pt x="43640" y="32180"/>
                </a:lnTo>
                <a:lnTo>
                  <a:pt x="43630" y="32170"/>
                </a:lnTo>
                <a:lnTo>
                  <a:pt x="43610" y="32160"/>
                </a:lnTo>
                <a:lnTo>
                  <a:pt x="43600" y="32160"/>
                </a:lnTo>
                <a:lnTo>
                  <a:pt x="43580" y="32170"/>
                </a:lnTo>
                <a:lnTo>
                  <a:pt x="43580" y="32190"/>
                </a:lnTo>
                <a:lnTo>
                  <a:pt x="43570" y="32210"/>
                </a:lnTo>
                <a:lnTo>
                  <a:pt x="43560" y="32230"/>
                </a:lnTo>
                <a:lnTo>
                  <a:pt x="43540" y="32230"/>
                </a:lnTo>
                <a:lnTo>
                  <a:pt x="43520" y="32230"/>
                </a:lnTo>
                <a:lnTo>
                  <a:pt x="43520" y="32240"/>
                </a:lnTo>
                <a:lnTo>
                  <a:pt x="43520" y="32230"/>
                </a:lnTo>
                <a:lnTo>
                  <a:pt x="43510" y="32230"/>
                </a:lnTo>
                <a:lnTo>
                  <a:pt x="43500" y="32230"/>
                </a:lnTo>
                <a:lnTo>
                  <a:pt x="43490" y="32230"/>
                </a:lnTo>
                <a:lnTo>
                  <a:pt x="43480" y="32230"/>
                </a:lnTo>
                <a:lnTo>
                  <a:pt x="43470" y="32220"/>
                </a:lnTo>
                <a:lnTo>
                  <a:pt x="43460" y="32220"/>
                </a:lnTo>
                <a:lnTo>
                  <a:pt x="43450" y="32210"/>
                </a:lnTo>
                <a:lnTo>
                  <a:pt x="43440" y="32210"/>
                </a:lnTo>
                <a:lnTo>
                  <a:pt x="43430" y="32210"/>
                </a:lnTo>
                <a:lnTo>
                  <a:pt x="43420" y="32210"/>
                </a:lnTo>
                <a:lnTo>
                  <a:pt x="43410" y="32210"/>
                </a:lnTo>
                <a:lnTo>
                  <a:pt x="43400" y="32210"/>
                </a:lnTo>
                <a:lnTo>
                  <a:pt x="43390" y="32210"/>
                </a:lnTo>
                <a:lnTo>
                  <a:pt x="43380" y="32210"/>
                </a:lnTo>
                <a:lnTo>
                  <a:pt x="43370" y="32210"/>
                </a:lnTo>
                <a:lnTo>
                  <a:pt x="43360" y="32210"/>
                </a:lnTo>
                <a:lnTo>
                  <a:pt x="43350" y="32210"/>
                </a:lnTo>
                <a:lnTo>
                  <a:pt x="43340" y="32210"/>
                </a:lnTo>
                <a:lnTo>
                  <a:pt x="43340" y="32220"/>
                </a:lnTo>
                <a:lnTo>
                  <a:pt x="43330" y="32230"/>
                </a:lnTo>
                <a:lnTo>
                  <a:pt x="43320" y="32230"/>
                </a:lnTo>
                <a:lnTo>
                  <a:pt x="43320" y="32240"/>
                </a:lnTo>
                <a:lnTo>
                  <a:pt x="43310" y="32240"/>
                </a:lnTo>
                <a:lnTo>
                  <a:pt x="43300" y="32240"/>
                </a:lnTo>
                <a:lnTo>
                  <a:pt x="43290" y="32240"/>
                </a:lnTo>
                <a:lnTo>
                  <a:pt x="43280" y="32240"/>
                </a:lnTo>
                <a:lnTo>
                  <a:pt x="43270" y="32240"/>
                </a:lnTo>
                <a:lnTo>
                  <a:pt x="43270" y="32230"/>
                </a:lnTo>
                <a:lnTo>
                  <a:pt x="43260" y="32230"/>
                </a:lnTo>
                <a:lnTo>
                  <a:pt x="43250" y="32240"/>
                </a:lnTo>
                <a:lnTo>
                  <a:pt x="43240" y="32240"/>
                </a:lnTo>
                <a:lnTo>
                  <a:pt x="43240" y="32250"/>
                </a:lnTo>
                <a:lnTo>
                  <a:pt x="43240" y="32260"/>
                </a:lnTo>
                <a:lnTo>
                  <a:pt x="43230" y="32260"/>
                </a:lnTo>
                <a:lnTo>
                  <a:pt x="43220" y="32260"/>
                </a:lnTo>
                <a:lnTo>
                  <a:pt x="43220" y="32270"/>
                </a:lnTo>
                <a:lnTo>
                  <a:pt x="43210" y="32270"/>
                </a:lnTo>
                <a:lnTo>
                  <a:pt x="43200" y="32270"/>
                </a:lnTo>
                <a:lnTo>
                  <a:pt x="43200" y="32280"/>
                </a:lnTo>
                <a:lnTo>
                  <a:pt x="43210" y="32290"/>
                </a:lnTo>
                <a:lnTo>
                  <a:pt x="43210" y="32300"/>
                </a:lnTo>
                <a:lnTo>
                  <a:pt x="43200" y="32300"/>
                </a:lnTo>
                <a:lnTo>
                  <a:pt x="43190" y="32300"/>
                </a:lnTo>
                <a:lnTo>
                  <a:pt x="43190" y="32310"/>
                </a:lnTo>
                <a:lnTo>
                  <a:pt x="43180" y="32310"/>
                </a:lnTo>
                <a:lnTo>
                  <a:pt x="43170" y="32310"/>
                </a:lnTo>
                <a:lnTo>
                  <a:pt x="43170" y="32300"/>
                </a:lnTo>
                <a:lnTo>
                  <a:pt x="43160" y="32300"/>
                </a:lnTo>
                <a:lnTo>
                  <a:pt x="43160" y="32310"/>
                </a:lnTo>
                <a:lnTo>
                  <a:pt x="43150" y="32310"/>
                </a:lnTo>
                <a:lnTo>
                  <a:pt x="43150" y="32320"/>
                </a:lnTo>
                <a:lnTo>
                  <a:pt x="43140" y="32320"/>
                </a:lnTo>
                <a:lnTo>
                  <a:pt x="43130" y="32320"/>
                </a:lnTo>
                <a:lnTo>
                  <a:pt x="43130" y="32310"/>
                </a:lnTo>
                <a:lnTo>
                  <a:pt x="43140" y="32310"/>
                </a:lnTo>
                <a:lnTo>
                  <a:pt x="43150" y="32300"/>
                </a:lnTo>
                <a:lnTo>
                  <a:pt x="43150" y="32290"/>
                </a:lnTo>
                <a:lnTo>
                  <a:pt x="43140" y="32290"/>
                </a:lnTo>
                <a:lnTo>
                  <a:pt x="43150" y="32290"/>
                </a:lnTo>
                <a:lnTo>
                  <a:pt x="43160" y="32290"/>
                </a:lnTo>
                <a:lnTo>
                  <a:pt x="43170" y="32290"/>
                </a:lnTo>
                <a:lnTo>
                  <a:pt x="43170" y="32280"/>
                </a:lnTo>
                <a:lnTo>
                  <a:pt x="43170" y="32270"/>
                </a:lnTo>
                <a:lnTo>
                  <a:pt x="43170" y="32260"/>
                </a:lnTo>
                <a:lnTo>
                  <a:pt x="43160" y="32260"/>
                </a:lnTo>
                <a:lnTo>
                  <a:pt x="43150" y="32260"/>
                </a:lnTo>
                <a:lnTo>
                  <a:pt x="43150" y="32250"/>
                </a:lnTo>
                <a:lnTo>
                  <a:pt x="43140" y="32250"/>
                </a:lnTo>
                <a:lnTo>
                  <a:pt x="43130" y="32250"/>
                </a:lnTo>
                <a:lnTo>
                  <a:pt x="43120" y="32260"/>
                </a:lnTo>
                <a:lnTo>
                  <a:pt x="43120" y="32270"/>
                </a:lnTo>
                <a:lnTo>
                  <a:pt x="43110" y="32270"/>
                </a:lnTo>
                <a:lnTo>
                  <a:pt x="43100" y="32270"/>
                </a:lnTo>
                <a:lnTo>
                  <a:pt x="43100" y="32280"/>
                </a:lnTo>
                <a:lnTo>
                  <a:pt x="43090" y="32280"/>
                </a:lnTo>
                <a:lnTo>
                  <a:pt x="43080" y="32290"/>
                </a:lnTo>
                <a:lnTo>
                  <a:pt x="43070" y="32290"/>
                </a:lnTo>
                <a:lnTo>
                  <a:pt x="43070" y="32300"/>
                </a:lnTo>
                <a:lnTo>
                  <a:pt x="43060" y="32300"/>
                </a:lnTo>
                <a:lnTo>
                  <a:pt x="43050" y="32320"/>
                </a:lnTo>
                <a:lnTo>
                  <a:pt x="43040" y="32320"/>
                </a:lnTo>
                <a:lnTo>
                  <a:pt x="43030" y="32330"/>
                </a:lnTo>
                <a:lnTo>
                  <a:pt x="43020" y="32330"/>
                </a:lnTo>
                <a:lnTo>
                  <a:pt x="43010" y="32350"/>
                </a:lnTo>
                <a:lnTo>
                  <a:pt x="43000" y="32350"/>
                </a:lnTo>
                <a:lnTo>
                  <a:pt x="43000" y="32360"/>
                </a:lnTo>
                <a:lnTo>
                  <a:pt x="43000" y="32350"/>
                </a:lnTo>
                <a:lnTo>
                  <a:pt x="42990" y="32350"/>
                </a:lnTo>
                <a:lnTo>
                  <a:pt x="42980" y="32350"/>
                </a:lnTo>
                <a:lnTo>
                  <a:pt x="42970" y="32350"/>
                </a:lnTo>
                <a:lnTo>
                  <a:pt x="42960" y="32360"/>
                </a:lnTo>
                <a:lnTo>
                  <a:pt x="42960" y="32370"/>
                </a:lnTo>
                <a:lnTo>
                  <a:pt x="42950" y="32370"/>
                </a:lnTo>
                <a:lnTo>
                  <a:pt x="42950" y="32380"/>
                </a:lnTo>
                <a:lnTo>
                  <a:pt x="42940" y="32380"/>
                </a:lnTo>
                <a:lnTo>
                  <a:pt x="42930" y="32380"/>
                </a:lnTo>
                <a:lnTo>
                  <a:pt x="42920" y="32380"/>
                </a:lnTo>
                <a:lnTo>
                  <a:pt x="42910" y="32380"/>
                </a:lnTo>
                <a:lnTo>
                  <a:pt x="42900" y="32370"/>
                </a:lnTo>
                <a:lnTo>
                  <a:pt x="42890" y="32370"/>
                </a:lnTo>
                <a:lnTo>
                  <a:pt x="42880" y="32370"/>
                </a:lnTo>
                <a:lnTo>
                  <a:pt x="42860" y="32370"/>
                </a:lnTo>
                <a:lnTo>
                  <a:pt x="42850" y="32370"/>
                </a:lnTo>
                <a:lnTo>
                  <a:pt x="42850" y="32380"/>
                </a:lnTo>
                <a:lnTo>
                  <a:pt x="42840" y="32380"/>
                </a:lnTo>
                <a:lnTo>
                  <a:pt x="42830" y="32380"/>
                </a:lnTo>
                <a:lnTo>
                  <a:pt x="42820" y="32380"/>
                </a:lnTo>
                <a:lnTo>
                  <a:pt x="42810" y="32380"/>
                </a:lnTo>
                <a:lnTo>
                  <a:pt x="42800" y="32380"/>
                </a:lnTo>
                <a:lnTo>
                  <a:pt x="42790" y="32380"/>
                </a:lnTo>
                <a:lnTo>
                  <a:pt x="42780" y="32380"/>
                </a:lnTo>
                <a:lnTo>
                  <a:pt x="42720" y="32370"/>
                </a:lnTo>
                <a:lnTo>
                  <a:pt x="42710" y="32370"/>
                </a:lnTo>
                <a:lnTo>
                  <a:pt x="42680" y="32370"/>
                </a:lnTo>
                <a:lnTo>
                  <a:pt x="42670" y="32360"/>
                </a:lnTo>
                <a:lnTo>
                  <a:pt x="42660" y="32360"/>
                </a:lnTo>
                <a:lnTo>
                  <a:pt x="42660" y="32340"/>
                </a:lnTo>
                <a:lnTo>
                  <a:pt x="42650" y="32330"/>
                </a:lnTo>
                <a:lnTo>
                  <a:pt x="42650" y="32320"/>
                </a:lnTo>
                <a:lnTo>
                  <a:pt x="42650" y="32310"/>
                </a:lnTo>
                <a:lnTo>
                  <a:pt x="42650" y="32300"/>
                </a:lnTo>
                <a:lnTo>
                  <a:pt x="42640" y="32290"/>
                </a:lnTo>
                <a:lnTo>
                  <a:pt x="42630" y="32280"/>
                </a:lnTo>
                <a:lnTo>
                  <a:pt x="42620" y="32280"/>
                </a:lnTo>
                <a:lnTo>
                  <a:pt x="42620" y="32270"/>
                </a:lnTo>
                <a:lnTo>
                  <a:pt x="42610" y="32260"/>
                </a:lnTo>
                <a:lnTo>
                  <a:pt x="42600" y="32240"/>
                </a:lnTo>
                <a:lnTo>
                  <a:pt x="42590" y="32190"/>
                </a:lnTo>
                <a:lnTo>
                  <a:pt x="42580" y="32160"/>
                </a:lnTo>
                <a:lnTo>
                  <a:pt x="42580" y="32060"/>
                </a:lnTo>
                <a:lnTo>
                  <a:pt x="42590" y="32030"/>
                </a:lnTo>
                <a:lnTo>
                  <a:pt x="42600" y="32000"/>
                </a:lnTo>
                <a:lnTo>
                  <a:pt x="42630" y="31960"/>
                </a:lnTo>
                <a:lnTo>
                  <a:pt x="42650" y="31930"/>
                </a:lnTo>
                <a:lnTo>
                  <a:pt x="42650" y="31910"/>
                </a:lnTo>
                <a:lnTo>
                  <a:pt x="42650" y="31900"/>
                </a:lnTo>
                <a:lnTo>
                  <a:pt x="42640" y="31870"/>
                </a:lnTo>
                <a:lnTo>
                  <a:pt x="42650" y="31840"/>
                </a:lnTo>
                <a:lnTo>
                  <a:pt x="42660" y="31800"/>
                </a:lnTo>
                <a:lnTo>
                  <a:pt x="42660" y="31770"/>
                </a:lnTo>
                <a:lnTo>
                  <a:pt x="42660" y="31740"/>
                </a:lnTo>
                <a:lnTo>
                  <a:pt x="42660" y="31710"/>
                </a:lnTo>
                <a:lnTo>
                  <a:pt x="42680" y="31680"/>
                </a:lnTo>
                <a:lnTo>
                  <a:pt x="42680" y="31650"/>
                </a:lnTo>
                <a:lnTo>
                  <a:pt x="42660" y="31640"/>
                </a:lnTo>
                <a:lnTo>
                  <a:pt x="42620" y="31610"/>
                </a:lnTo>
                <a:lnTo>
                  <a:pt x="42600" y="31580"/>
                </a:lnTo>
                <a:lnTo>
                  <a:pt x="42600" y="31560"/>
                </a:lnTo>
                <a:lnTo>
                  <a:pt x="42600" y="31540"/>
                </a:lnTo>
                <a:lnTo>
                  <a:pt x="42600" y="31520"/>
                </a:lnTo>
                <a:lnTo>
                  <a:pt x="42580" y="31490"/>
                </a:lnTo>
                <a:lnTo>
                  <a:pt x="42580" y="31480"/>
                </a:lnTo>
                <a:lnTo>
                  <a:pt x="42590" y="31470"/>
                </a:lnTo>
                <a:lnTo>
                  <a:pt x="42590" y="31460"/>
                </a:lnTo>
                <a:lnTo>
                  <a:pt x="42590" y="31450"/>
                </a:lnTo>
                <a:lnTo>
                  <a:pt x="42590" y="31440"/>
                </a:lnTo>
                <a:lnTo>
                  <a:pt x="42590" y="31420"/>
                </a:lnTo>
                <a:lnTo>
                  <a:pt x="42590" y="31410"/>
                </a:lnTo>
                <a:lnTo>
                  <a:pt x="42590" y="31400"/>
                </a:lnTo>
                <a:lnTo>
                  <a:pt x="42590" y="31390"/>
                </a:lnTo>
                <a:lnTo>
                  <a:pt x="42600" y="31380"/>
                </a:lnTo>
                <a:lnTo>
                  <a:pt x="42610" y="31380"/>
                </a:lnTo>
                <a:lnTo>
                  <a:pt x="42620" y="31370"/>
                </a:lnTo>
                <a:lnTo>
                  <a:pt x="42620" y="31360"/>
                </a:lnTo>
                <a:lnTo>
                  <a:pt x="42610" y="31350"/>
                </a:lnTo>
                <a:lnTo>
                  <a:pt x="42610" y="31340"/>
                </a:lnTo>
                <a:lnTo>
                  <a:pt x="42620" y="31330"/>
                </a:lnTo>
                <a:lnTo>
                  <a:pt x="42620" y="31320"/>
                </a:lnTo>
                <a:lnTo>
                  <a:pt x="42620" y="31310"/>
                </a:lnTo>
                <a:lnTo>
                  <a:pt x="42610" y="31310"/>
                </a:lnTo>
                <a:lnTo>
                  <a:pt x="42610" y="31290"/>
                </a:lnTo>
                <a:lnTo>
                  <a:pt x="42620" y="31280"/>
                </a:lnTo>
                <a:lnTo>
                  <a:pt x="42620" y="31270"/>
                </a:lnTo>
                <a:lnTo>
                  <a:pt x="42620" y="31260"/>
                </a:lnTo>
                <a:lnTo>
                  <a:pt x="42620" y="31250"/>
                </a:lnTo>
                <a:lnTo>
                  <a:pt x="42610" y="31230"/>
                </a:lnTo>
                <a:lnTo>
                  <a:pt x="42600" y="31210"/>
                </a:lnTo>
                <a:lnTo>
                  <a:pt x="42590" y="31200"/>
                </a:lnTo>
                <a:lnTo>
                  <a:pt x="42580" y="31200"/>
                </a:lnTo>
                <a:lnTo>
                  <a:pt x="42580" y="31190"/>
                </a:lnTo>
                <a:lnTo>
                  <a:pt x="42570" y="31180"/>
                </a:lnTo>
                <a:lnTo>
                  <a:pt x="42570" y="31170"/>
                </a:lnTo>
                <a:lnTo>
                  <a:pt x="42570" y="31160"/>
                </a:lnTo>
                <a:lnTo>
                  <a:pt x="42570" y="31150"/>
                </a:lnTo>
                <a:lnTo>
                  <a:pt x="42560" y="31150"/>
                </a:lnTo>
                <a:lnTo>
                  <a:pt x="42560" y="31140"/>
                </a:lnTo>
                <a:lnTo>
                  <a:pt x="42560" y="31130"/>
                </a:lnTo>
                <a:lnTo>
                  <a:pt x="42560" y="31110"/>
                </a:lnTo>
                <a:lnTo>
                  <a:pt x="42550" y="31100"/>
                </a:lnTo>
                <a:lnTo>
                  <a:pt x="42540" y="31090"/>
                </a:lnTo>
                <a:lnTo>
                  <a:pt x="42540" y="31080"/>
                </a:lnTo>
                <a:lnTo>
                  <a:pt x="42550" y="31080"/>
                </a:lnTo>
                <a:lnTo>
                  <a:pt x="42560" y="31070"/>
                </a:lnTo>
                <a:lnTo>
                  <a:pt x="42560" y="31060"/>
                </a:lnTo>
                <a:lnTo>
                  <a:pt x="42560" y="31050"/>
                </a:lnTo>
                <a:lnTo>
                  <a:pt x="42570" y="31040"/>
                </a:lnTo>
                <a:lnTo>
                  <a:pt x="42580" y="31040"/>
                </a:lnTo>
                <a:lnTo>
                  <a:pt x="42590" y="31030"/>
                </a:lnTo>
                <a:lnTo>
                  <a:pt x="42600" y="31020"/>
                </a:lnTo>
                <a:lnTo>
                  <a:pt x="42590" y="31010"/>
                </a:lnTo>
                <a:lnTo>
                  <a:pt x="42600" y="30990"/>
                </a:lnTo>
                <a:lnTo>
                  <a:pt x="42620" y="30990"/>
                </a:lnTo>
                <a:lnTo>
                  <a:pt x="42630" y="30990"/>
                </a:lnTo>
                <a:lnTo>
                  <a:pt x="42650" y="30990"/>
                </a:lnTo>
                <a:lnTo>
                  <a:pt x="42660" y="30970"/>
                </a:lnTo>
                <a:lnTo>
                  <a:pt x="42670" y="30960"/>
                </a:lnTo>
                <a:lnTo>
                  <a:pt x="42670" y="30940"/>
                </a:lnTo>
                <a:lnTo>
                  <a:pt x="42670" y="30930"/>
                </a:lnTo>
                <a:lnTo>
                  <a:pt x="42680" y="30910"/>
                </a:lnTo>
                <a:lnTo>
                  <a:pt x="42680" y="30900"/>
                </a:lnTo>
                <a:lnTo>
                  <a:pt x="42690" y="30890"/>
                </a:lnTo>
                <a:lnTo>
                  <a:pt x="42700" y="30870"/>
                </a:lnTo>
                <a:lnTo>
                  <a:pt x="42700" y="30860"/>
                </a:lnTo>
                <a:lnTo>
                  <a:pt x="42690" y="30840"/>
                </a:lnTo>
                <a:lnTo>
                  <a:pt x="42680" y="30840"/>
                </a:lnTo>
                <a:lnTo>
                  <a:pt x="42680" y="30830"/>
                </a:lnTo>
                <a:lnTo>
                  <a:pt x="42660" y="30830"/>
                </a:lnTo>
                <a:lnTo>
                  <a:pt x="42640" y="30800"/>
                </a:lnTo>
                <a:lnTo>
                  <a:pt x="42640" y="30780"/>
                </a:lnTo>
                <a:lnTo>
                  <a:pt x="42630" y="30770"/>
                </a:lnTo>
                <a:lnTo>
                  <a:pt x="42640" y="30770"/>
                </a:lnTo>
                <a:lnTo>
                  <a:pt x="42640" y="30760"/>
                </a:lnTo>
                <a:lnTo>
                  <a:pt x="42650" y="30750"/>
                </a:lnTo>
                <a:lnTo>
                  <a:pt x="42700" y="30720"/>
                </a:lnTo>
                <a:lnTo>
                  <a:pt x="42740" y="30700"/>
                </a:lnTo>
                <a:lnTo>
                  <a:pt x="42800" y="30670"/>
                </a:lnTo>
                <a:lnTo>
                  <a:pt x="42820" y="30660"/>
                </a:lnTo>
                <a:lnTo>
                  <a:pt x="42840" y="30620"/>
                </a:lnTo>
                <a:lnTo>
                  <a:pt x="42850" y="30600"/>
                </a:lnTo>
                <a:lnTo>
                  <a:pt x="42860" y="30550"/>
                </a:lnTo>
                <a:lnTo>
                  <a:pt x="42890" y="30500"/>
                </a:lnTo>
                <a:lnTo>
                  <a:pt x="42910" y="30470"/>
                </a:lnTo>
                <a:lnTo>
                  <a:pt x="42940" y="30420"/>
                </a:lnTo>
                <a:lnTo>
                  <a:pt x="42990" y="30300"/>
                </a:lnTo>
                <a:lnTo>
                  <a:pt x="43000" y="30270"/>
                </a:lnTo>
                <a:lnTo>
                  <a:pt x="43000" y="30260"/>
                </a:lnTo>
                <a:lnTo>
                  <a:pt x="42980" y="30260"/>
                </a:lnTo>
                <a:lnTo>
                  <a:pt x="42980" y="30270"/>
                </a:lnTo>
                <a:lnTo>
                  <a:pt x="42930" y="30310"/>
                </a:lnTo>
                <a:lnTo>
                  <a:pt x="42920" y="30320"/>
                </a:lnTo>
                <a:lnTo>
                  <a:pt x="42900" y="30320"/>
                </a:lnTo>
                <a:lnTo>
                  <a:pt x="42880" y="30310"/>
                </a:lnTo>
                <a:lnTo>
                  <a:pt x="42850" y="30290"/>
                </a:lnTo>
                <a:lnTo>
                  <a:pt x="42820" y="30270"/>
                </a:lnTo>
                <a:lnTo>
                  <a:pt x="42780" y="30260"/>
                </a:lnTo>
                <a:lnTo>
                  <a:pt x="42760" y="30250"/>
                </a:lnTo>
                <a:lnTo>
                  <a:pt x="42740" y="30220"/>
                </a:lnTo>
                <a:lnTo>
                  <a:pt x="42730" y="30210"/>
                </a:lnTo>
                <a:lnTo>
                  <a:pt x="42730" y="30190"/>
                </a:lnTo>
                <a:lnTo>
                  <a:pt x="42730" y="30160"/>
                </a:lnTo>
                <a:lnTo>
                  <a:pt x="42730" y="30120"/>
                </a:lnTo>
                <a:lnTo>
                  <a:pt x="42740" y="30060"/>
                </a:lnTo>
                <a:lnTo>
                  <a:pt x="42740" y="30010"/>
                </a:lnTo>
                <a:lnTo>
                  <a:pt x="42730" y="30000"/>
                </a:lnTo>
                <a:lnTo>
                  <a:pt x="42710" y="29990"/>
                </a:lnTo>
                <a:lnTo>
                  <a:pt x="42660" y="29980"/>
                </a:lnTo>
                <a:lnTo>
                  <a:pt x="42650" y="29970"/>
                </a:lnTo>
                <a:lnTo>
                  <a:pt x="42640" y="29940"/>
                </a:lnTo>
                <a:lnTo>
                  <a:pt x="42620" y="29890"/>
                </a:lnTo>
                <a:lnTo>
                  <a:pt x="42610" y="29880"/>
                </a:lnTo>
                <a:lnTo>
                  <a:pt x="42590" y="29880"/>
                </a:lnTo>
                <a:lnTo>
                  <a:pt x="42540" y="29870"/>
                </a:lnTo>
                <a:lnTo>
                  <a:pt x="42530" y="29870"/>
                </a:lnTo>
                <a:lnTo>
                  <a:pt x="42500" y="29830"/>
                </a:lnTo>
                <a:lnTo>
                  <a:pt x="42470" y="29820"/>
                </a:lnTo>
                <a:lnTo>
                  <a:pt x="42460" y="29810"/>
                </a:lnTo>
                <a:lnTo>
                  <a:pt x="42450" y="29800"/>
                </a:lnTo>
                <a:lnTo>
                  <a:pt x="42450" y="29790"/>
                </a:lnTo>
                <a:lnTo>
                  <a:pt x="42440" y="29790"/>
                </a:lnTo>
                <a:lnTo>
                  <a:pt x="42430" y="29790"/>
                </a:lnTo>
                <a:lnTo>
                  <a:pt x="42420" y="29780"/>
                </a:lnTo>
                <a:lnTo>
                  <a:pt x="42410" y="29770"/>
                </a:lnTo>
                <a:lnTo>
                  <a:pt x="42400" y="29760"/>
                </a:lnTo>
                <a:lnTo>
                  <a:pt x="42400" y="29730"/>
                </a:lnTo>
                <a:lnTo>
                  <a:pt x="42400" y="29710"/>
                </a:lnTo>
                <a:lnTo>
                  <a:pt x="42400" y="29690"/>
                </a:lnTo>
                <a:lnTo>
                  <a:pt x="42410" y="29670"/>
                </a:lnTo>
                <a:lnTo>
                  <a:pt x="42480" y="29630"/>
                </a:lnTo>
                <a:lnTo>
                  <a:pt x="42520" y="29590"/>
                </a:lnTo>
                <a:lnTo>
                  <a:pt x="42580" y="29560"/>
                </a:lnTo>
                <a:lnTo>
                  <a:pt x="42600" y="29530"/>
                </a:lnTo>
                <a:lnTo>
                  <a:pt x="42630" y="29490"/>
                </a:lnTo>
                <a:lnTo>
                  <a:pt x="42640" y="29440"/>
                </a:lnTo>
                <a:lnTo>
                  <a:pt x="42660" y="29380"/>
                </a:lnTo>
                <a:lnTo>
                  <a:pt x="42670" y="29370"/>
                </a:lnTo>
                <a:lnTo>
                  <a:pt x="42720" y="29350"/>
                </a:lnTo>
                <a:lnTo>
                  <a:pt x="42780" y="29320"/>
                </a:lnTo>
                <a:lnTo>
                  <a:pt x="42810" y="29290"/>
                </a:lnTo>
                <a:lnTo>
                  <a:pt x="42830" y="29270"/>
                </a:lnTo>
                <a:lnTo>
                  <a:pt x="42870" y="29210"/>
                </a:lnTo>
                <a:lnTo>
                  <a:pt x="42880" y="29190"/>
                </a:lnTo>
                <a:lnTo>
                  <a:pt x="42900" y="29180"/>
                </a:lnTo>
                <a:lnTo>
                  <a:pt x="42920" y="29180"/>
                </a:lnTo>
                <a:lnTo>
                  <a:pt x="43010" y="29180"/>
                </a:lnTo>
                <a:lnTo>
                  <a:pt x="43050" y="29160"/>
                </a:lnTo>
                <a:lnTo>
                  <a:pt x="43060" y="29140"/>
                </a:lnTo>
                <a:lnTo>
                  <a:pt x="43070" y="29090"/>
                </a:lnTo>
                <a:lnTo>
                  <a:pt x="43090" y="29030"/>
                </a:lnTo>
                <a:lnTo>
                  <a:pt x="43080" y="28990"/>
                </a:lnTo>
                <a:lnTo>
                  <a:pt x="43070" y="28960"/>
                </a:lnTo>
                <a:lnTo>
                  <a:pt x="43060" y="28940"/>
                </a:lnTo>
                <a:lnTo>
                  <a:pt x="43010" y="28930"/>
                </a:lnTo>
                <a:lnTo>
                  <a:pt x="43000" y="28930"/>
                </a:lnTo>
                <a:lnTo>
                  <a:pt x="43000" y="28920"/>
                </a:lnTo>
                <a:lnTo>
                  <a:pt x="43010" y="28920"/>
                </a:lnTo>
                <a:lnTo>
                  <a:pt x="43070" y="28910"/>
                </a:lnTo>
                <a:lnTo>
                  <a:pt x="43080" y="28900"/>
                </a:lnTo>
                <a:lnTo>
                  <a:pt x="43120" y="28870"/>
                </a:lnTo>
                <a:lnTo>
                  <a:pt x="43160" y="28850"/>
                </a:lnTo>
                <a:lnTo>
                  <a:pt x="43180" y="28840"/>
                </a:lnTo>
                <a:lnTo>
                  <a:pt x="43230" y="28840"/>
                </a:lnTo>
                <a:lnTo>
                  <a:pt x="43250" y="28840"/>
                </a:lnTo>
                <a:lnTo>
                  <a:pt x="43260" y="28830"/>
                </a:lnTo>
                <a:lnTo>
                  <a:pt x="43260" y="28800"/>
                </a:lnTo>
                <a:lnTo>
                  <a:pt x="43280" y="28710"/>
                </a:lnTo>
                <a:lnTo>
                  <a:pt x="43300" y="28640"/>
                </a:lnTo>
                <a:lnTo>
                  <a:pt x="43310" y="28630"/>
                </a:lnTo>
                <a:lnTo>
                  <a:pt x="43320" y="28630"/>
                </a:lnTo>
                <a:lnTo>
                  <a:pt x="43350" y="28620"/>
                </a:lnTo>
                <a:lnTo>
                  <a:pt x="43370" y="28610"/>
                </a:lnTo>
                <a:lnTo>
                  <a:pt x="43390" y="28590"/>
                </a:lnTo>
                <a:lnTo>
                  <a:pt x="43400" y="28550"/>
                </a:lnTo>
                <a:lnTo>
                  <a:pt x="43410" y="28540"/>
                </a:lnTo>
                <a:lnTo>
                  <a:pt x="43440" y="28490"/>
                </a:lnTo>
                <a:lnTo>
                  <a:pt x="43450" y="28460"/>
                </a:lnTo>
                <a:lnTo>
                  <a:pt x="43460" y="28440"/>
                </a:lnTo>
                <a:lnTo>
                  <a:pt x="43480" y="28420"/>
                </a:lnTo>
                <a:lnTo>
                  <a:pt x="43570" y="28370"/>
                </a:lnTo>
                <a:lnTo>
                  <a:pt x="43590" y="28330"/>
                </a:lnTo>
                <a:lnTo>
                  <a:pt x="43610" y="28310"/>
                </a:lnTo>
                <a:lnTo>
                  <a:pt x="43610" y="28270"/>
                </a:lnTo>
                <a:lnTo>
                  <a:pt x="43610" y="28220"/>
                </a:lnTo>
                <a:lnTo>
                  <a:pt x="43610" y="28200"/>
                </a:lnTo>
                <a:lnTo>
                  <a:pt x="43630" y="28180"/>
                </a:lnTo>
                <a:lnTo>
                  <a:pt x="43660" y="28160"/>
                </a:lnTo>
                <a:lnTo>
                  <a:pt x="43700" y="28130"/>
                </a:lnTo>
                <a:lnTo>
                  <a:pt x="43710" y="28120"/>
                </a:lnTo>
                <a:lnTo>
                  <a:pt x="43700" y="28090"/>
                </a:lnTo>
                <a:lnTo>
                  <a:pt x="43710" y="28080"/>
                </a:lnTo>
                <a:lnTo>
                  <a:pt x="43720" y="28070"/>
                </a:lnTo>
                <a:lnTo>
                  <a:pt x="43730" y="28070"/>
                </a:lnTo>
                <a:lnTo>
                  <a:pt x="43750" y="28060"/>
                </a:lnTo>
                <a:lnTo>
                  <a:pt x="43750" y="28050"/>
                </a:lnTo>
                <a:lnTo>
                  <a:pt x="43750" y="28030"/>
                </a:lnTo>
                <a:lnTo>
                  <a:pt x="43740" y="27970"/>
                </a:lnTo>
                <a:lnTo>
                  <a:pt x="43730" y="27950"/>
                </a:lnTo>
                <a:lnTo>
                  <a:pt x="43720" y="27920"/>
                </a:lnTo>
                <a:lnTo>
                  <a:pt x="43720" y="27890"/>
                </a:lnTo>
                <a:lnTo>
                  <a:pt x="43710" y="27860"/>
                </a:lnTo>
                <a:lnTo>
                  <a:pt x="43710" y="27800"/>
                </a:lnTo>
                <a:lnTo>
                  <a:pt x="43710" y="27770"/>
                </a:lnTo>
                <a:lnTo>
                  <a:pt x="43690" y="27760"/>
                </a:lnTo>
                <a:lnTo>
                  <a:pt x="43670" y="27760"/>
                </a:lnTo>
                <a:lnTo>
                  <a:pt x="43660" y="27750"/>
                </a:lnTo>
                <a:lnTo>
                  <a:pt x="43660" y="27740"/>
                </a:lnTo>
                <a:lnTo>
                  <a:pt x="43680" y="27710"/>
                </a:lnTo>
                <a:lnTo>
                  <a:pt x="43680" y="27700"/>
                </a:lnTo>
                <a:lnTo>
                  <a:pt x="43680" y="27660"/>
                </a:lnTo>
                <a:lnTo>
                  <a:pt x="43650" y="27630"/>
                </a:lnTo>
                <a:lnTo>
                  <a:pt x="43650" y="27620"/>
                </a:lnTo>
                <a:lnTo>
                  <a:pt x="43640" y="27590"/>
                </a:lnTo>
                <a:lnTo>
                  <a:pt x="43630" y="27570"/>
                </a:lnTo>
                <a:lnTo>
                  <a:pt x="43610" y="27560"/>
                </a:lnTo>
                <a:lnTo>
                  <a:pt x="43580" y="27550"/>
                </a:lnTo>
                <a:lnTo>
                  <a:pt x="43550" y="27550"/>
                </a:lnTo>
                <a:lnTo>
                  <a:pt x="43540" y="27540"/>
                </a:lnTo>
                <a:lnTo>
                  <a:pt x="43510" y="27520"/>
                </a:lnTo>
                <a:lnTo>
                  <a:pt x="43500" y="27510"/>
                </a:lnTo>
                <a:lnTo>
                  <a:pt x="43490" y="27490"/>
                </a:lnTo>
                <a:lnTo>
                  <a:pt x="43500" y="27470"/>
                </a:lnTo>
                <a:lnTo>
                  <a:pt x="43590" y="27360"/>
                </a:lnTo>
                <a:lnTo>
                  <a:pt x="43610" y="27320"/>
                </a:lnTo>
                <a:lnTo>
                  <a:pt x="43630" y="27270"/>
                </a:lnTo>
                <a:lnTo>
                  <a:pt x="43640" y="27250"/>
                </a:lnTo>
                <a:lnTo>
                  <a:pt x="43640" y="27230"/>
                </a:lnTo>
                <a:lnTo>
                  <a:pt x="43630" y="27210"/>
                </a:lnTo>
                <a:lnTo>
                  <a:pt x="43630" y="27190"/>
                </a:lnTo>
                <a:lnTo>
                  <a:pt x="43630" y="27180"/>
                </a:lnTo>
                <a:lnTo>
                  <a:pt x="43670" y="27160"/>
                </a:lnTo>
                <a:lnTo>
                  <a:pt x="43680" y="27140"/>
                </a:lnTo>
                <a:lnTo>
                  <a:pt x="43690" y="27120"/>
                </a:lnTo>
                <a:lnTo>
                  <a:pt x="43700" y="27110"/>
                </a:lnTo>
                <a:lnTo>
                  <a:pt x="43710" y="27060"/>
                </a:lnTo>
                <a:lnTo>
                  <a:pt x="43700" y="27050"/>
                </a:lnTo>
                <a:lnTo>
                  <a:pt x="43640" y="26990"/>
                </a:lnTo>
                <a:lnTo>
                  <a:pt x="43620" y="26970"/>
                </a:lnTo>
                <a:lnTo>
                  <a:pt x="43610" y="26970"/>
                </a:lnTo>
                <a:lnTo>
                  <a:pt x="43590" y="26980"/>
                </a:lnTo>
                <a:lnTo>
                  <a:pt x="43570" y="26990"/>
                </a:lnTo>
                <a:lnTo>
                  <a:pt x="43540" y="27020"/>
                </a:lnTo>
                <a:lnTo>
                  <a:pt x="43530" y="27020"/>
                </a:lnTo>
                <a:lnTo>
                  <a:pt x="43520" y="27020"/>
                </a:lnTo>
                <a:lnTo>
                  <a:pt x="43510" y="27000"/>
                </a:lnTo>
                <a:lnTo>
                  <a:pt x="43460" y="26960"/>
                </a:lnTo>
                <a:lnTo>
                  <a:pt x="43440" y="26950"/>
                </a:lnTo>
                <a:lnTo>
                  <a:pt x="43420" y="26950"/>
                </a:lnTo>
                <a:lnTo>
                  <a:pt x="43410" y="26960"/>
                </a:lnTo>
                <a:lnTo>
                  <a:pt x="43400" y="26970"/>
                </a:lnTo>
                <a:lnTo>
                  <a:pt x="43380" y="26970"/>
                </a:lnTo>
                <a:lnTo>
                  <a:pt x="43370" y="26940"/>
                </a:lnTo>
                <a:lnTo>
                  <a:pt x="43360" y="26930"/>
                </a:lnTo>
                <a:lnTo>
                  <a:pt x="43350" y="26930"/>
                </a:lnTo>
                <a:lnTo>
                  <a:pt x="43330" y="26940"/>
                </a:lnTo>
                <a:lnTo>
                  <a:pt x="43320" y="26940"/>
                </a:lnTo>
                <a:lnTo>
                  <a:pt x="43290" y="26930"/>
                </a:lnTo>
                <a:lnTo>
                  <a:pt x="43280" y="26920"/>
                </a:lnTo>
                <a:lnTo>
                  <a:pt x="43230" y="26840"/>
                </a:lnTo>
                <a:lnTo>
                  <a:pt x="43210" y="26830"/>
                </a:lnTo>
                <a:lnTo>
                  <a:pt x="43200" y="26820"/>
                </a:lnTo>
                <a:lnTo>
                  <a:pt x="43190" y="26790"/>
                </a:lnTo>
                <a:lnTo>
                  <a:pt x="43170" y="26760"/>
                </a:lnTo>
                <a:lnTo>
                  <a:pt x="43150" y="26740"/>
                </a:lnTo>
                <a:lnTo>
                  <a:pt x="43130" y="26740"/>
                </a:lnTo>
                <a:lnTo>
                  <a:pt x="43110" y="26730"/>
                </a:lnTo>
                <a:lnTo>
                  <a:pt x="43100" y="26720"/>
                </a:lnTo>
                <a:lnTo>
                  <a:pt x="43090" y="26690"/>
                </a:lnTo>
                <a:lnTo>
                  <a:pt x="43060" y="26660"/>
                </a:lnTo>
                <a:lnTo>
                  <a:pt x="43040" y="26650"/>
                </a:lnTo>
                <a:lnTo>
                  <a:pt x="43020" y="26650"/>
                </a:lnTo>
                <a:lnTo>
                  <a:pt x="42990" y="26650"/>
                </a:lnTo>
                <a:lnTo>
                  <a:pt x="42980" y="26650"/>
                </a:lnTo>
                <a:lnTo>
                  <a:pt x="42970" y="26640"/>
                </a:lnTo>
                <a:lnTo>
                  <a:pt x="42960" y="26630"/>
                </a:lnTo>
                <a:lnTo>
                  <a:pt x="42930" y="26580"/>
                </a:lnTo>
                <a:lnTo>
                  <a:pt x="42920" y="26550"/>
                </a:lnTo>
                <a:lnTo>
                  <a:pt x="42920" y="26530"/>
                </a:lnTo>
                <a:lnTo>
                  <a:pt x="42920" y="26520"/>
                </a:lnTo>
                <a:lnTo>
                  <a:pt x="42930" y="26520"/>
                </a:lnTo>
                <a:lnTo>
                  <a:pt x="42950" y="26500"/>
                </a:lnTo>
                <a:lnTo>
                  <a:pt x="42980" y="26460"/>
                </a:lnTo>
                <a:lnTo>
                  <a:pt x="43000" y="26430"/>
                </a:lnTo>
                <a:lnTo>
                  <a:pt x="43000" y="26420"/>
                </a:lnTo>
                <a:lnTo>
                  <a:pt x="43010" y="26420"/>
                </a:lnTo>
                <a:lnTo>
                  <a:pt x="43030" y="26440"/>
                </a:lnTo>
                <a:lnTo>
                  <a:pt x="43050" y="26440"/>
                </a:lnTo>
                <a:lnTo>
                  <a:pt x="43060" y="26430"/>
                </a:lnTo>
                <a:lnTo>
                  <a:pt x="43080" y="26400"/>
                </a:lnTo>
                <a:lnTo>
                  <a:pt x="43110" y="26370"/>
                </a:lnTo>
                <a:lnTo>
                  <a:pt x="43110" y="26340"/>
                </a:lnTo>
                <a:lnTo>
                  <a:pt x="43110" y="26320"/>
                </a:lnTo>
                <a:lnTo>
                  <a:pt x="43110" y="26300"/>
                </a:lnTo>
                <a:lnTo>
                  <a:pt x="43120" y="26290"/>
                </a:lnTo>
                <a:lnTo>
                  <a:pt x="43140" y="26280"/>
                </a:lnTo>
                <a:lnTo>
                  <a:pt x="43140" y="26260"/>
                </a:lnTo>
                <a:lnTo>
                  <a:pt x="43150" y="26250"/>
                </a:lnTo>
                <a:lnTo>
                  <a:pt x="43170" y="26250"/>
                </a:lnTo>
                <a:lnTo>
                  <a:pt x="43190" y="26260"/>
                </a:lnTo>
                <a:lnTo>
                  <a:pt x="43220" y="26270"/>
                </a:lnTo>
                <a:lnTo>
                  <a:pt x="43250" y="26270"/>
                </a:lnTo>
                <a:lnTo>
                  <a:pt x="43270" y="26260"/>
                </a:lnTo>
                <a:lnTo>
                  <a:pt x="43290" y="26250"/>
                </a:lnTo>
                <a:lnTo>
                  <a:pt x="43320" y="26240"/>
                </a:lnTo>
                <a:lnTo>
                  <a:pt x="43340" y="26230"/>
                </a:lnTo>
                <a:lnTo>
                  <a:pt x="43350" y="26220"/>
                </a:lnTo>
                <a:lnTo>
                  <a:pt x="43350" y="26200"/>
                </a:lnTo>
                <a:lnTo>
                  <a:pt x="43360" y="26180"/>
                </a:lnTo>
                <a:lnTo>
                  <a:pt x="43370" y="26170"/>
                </a:lnTo>
                <a:lnTo>
                  <a:pt x="43390" y="26150"/>
                </a:lnTo>
                <a:lnTo>
                  <a:pt x="43400" y="26140"/>
                </a:lnTo>
                <a:lnTo>
                  <a:pt x="43390" y="26130"/>
                </a:lnTo>
                <a:lnTo>
                  <a:pt x="43390" y="26110"/>
                </a:lnTo>
                <a:lnTo>
                  <a:pt x="43400" y="26070"/>
                </a:lnTo>
                <a:lnTo>
                  <a:pt x="43410" y="26060"/>
                </a:lnTo>
                <a:lnTo>
                  <a:pt x="43440" y="26040"/>
                </a:lnTo>
                <a:lnTo>
                  <a:pt x="43460" y="26020"/>
                </a:lnTo>
                <a:lnTo>
                  <a:pt x="43470" y="25990"/>
                </a:lnTo>
                <a:lnTo>
                  <a:pt x="43490" y="25970"/>
                </a:lnTo>
                <a:lnTo>
                  <a:pt x="43500" y="25960"/>
                </a:lnTo>
                <a:lnTo>
                  <a:pt x="43470" y="25920"/>
                </a:lnTo>
                <a:lnTo>
                  <a:pt x="43450" y="25890"/>
                </a:lnTo>
                <a:lnTo>
                  <a:pt x="43450" y="25870"/>
                </a:lnTo>
                <a:lnTo>
                  <a:pt x="43450" y="25800"/>
                </a:lnTo>
                <a:lnTo>
                  <a:pt x="43430" y="25720"/>
                </a:lnTo>
                <a:lnTo>
                  <a:pt x="43410" y="25700"/>
                </a:lnTo>
                <a:lnTo>
                  <a:pt x="43410" y="25690"/>
                </a:lnTo>
                <a:lnTo>
                  <a:pt x="43400" y="25670"/>
                </a:lnTo>
                <a:lnTo>
                  <a:pt x="43380" y="25640"/>
                </a:lnTo>
                <a:lnTo>
                  <a:pt x="43370" y="25590"/>
                </a:lnTo>
                <a:lnTo>
                  <a:pt x="43370" y="25570"/>
                </a:lnTo>
                <a:lnTo>
                  <a:pt x="43390" y="25530"/>
                </a:lnTo>
                <a:lnTo>
                  <a:pt x="43390" y="25510"/>
                </a:lnTo>
                <a:lnTo>
                  <a:pt x="43380" y="25480"/>
                </a:lnTo>
                <a:lnTo>
                  <a:pt x="43380" y="25450"/>
                </a:lnTo>
                <a:lnTo>
                  <a:pt x="43350" y="25340"/>
                </a:lnTo>
                <a:lnTo>
                  <a:pt x="43340" y="25300"/>
                </a:lnTo>
                <a:lnTo>
                  <a:pt x="43360" y="25260"/>
                </a:lnTo>
                <a:lnTo>
                  <a:pt x="43370" y="25230"/>
                </a:lnTo>
                <a:lnTo>
                  <a:pt x="43390" y="25210"/>
                </a:lnTo>
                <a:lnTo>
                  <a:pt x="43420" y="25200"/>
                </a:lnTo>
                <a:lnTo>
                  <a:pt x="43430" y="25200"/>
                </a:lnTo>
                <a:lnTo>
                  <a:pt x="43440" y="25190"/>
                </a:lnTo>
                <a:lnTo>
                  <a:pt x="43450" y="25180"/>
                </a:lnTo>
                <a:lnTo>
                  <a:pt x="43460" y="25150"/>
                </a:lnTo>
                <a:lnTo>
                  <a:pt x="43450" y="25110"/>
                </a:lnTo>
                <a:lnTo>
                  <a:pt x="43450" y="25100"/>
                </a:lnTo>
                <a:lnTo>
                  <a:pt x="43460" y="25090"/>
                </a:lnTo>
                <a:lnTo>
                  <a:pt x="43530" y="25030"/>
                </a:lnTo>
                <a:lnTo>
                  <a:pt x="43540" y="25020"/>
                </a:lnTo>
                <a:lnTo>
                  <a:pt x="43540" y="24970"/>
                </a:lnTo>
                <a:lnTo>
                  <a:pt x="43500" y="24890"/>
                </a:lnTo>
                <a:lnTo>
                  <a:pt x="43500" y="24880"/>
                </a:lnTo>
                <a:lnTo>
                  <a:pt x="43520" y="24860"/>
                </a:lnTo>
                <a:lnTo>
                  <a:pt x="43520" y="24850"/>
                </a:lnTo>
                <a:lnTo>
                  <a:pt x="43520" y="24830"/>
                </a:lnTo>
                <a:lnTo>
                  <a:pt x="43520" y="24820"/>
                </a:lnTo>
                <a:lnTo>
                  <a:pt x="43520" y="24800"/>
                </a:lnTo>
                <a:lnTo>
                  <a:pt x="43540" y="24740"/>
                </a:lnTo>
                <a:lnTo>
                  <a:pt x="43550" y="24730"/>
                </a:lnTo>
                <a:lnTo>
                  <a:pt x="43540" y="24720"/>
                </a:lnTo>
                <a:lnTo>
                  <a:pt x="43520" y="24710"/>
                </a:lnTo>
                <a:lnTo>
                  <a:pt x="43500" y="24700"/>
                </a:lnTo>
                <a:lnTo>
                  <a:pt x="43480" y="24670"/>
                </a:lnTo>
                <a:lnTo>
                  <a:pt x="43470" y="24650"/>
                </a:lnTo>
                <a:lnTo>
                  <a:pt x="43480" y="24630"/>
                </a:lnTo>
                <a:lnTo>
                  <a:pt x="43480" y="24610"/>
                </a:lnTo>
                <a:lnTo>
                  <a:pt x="43520" y="24580"/>
                </a:lnTo>
                <a:lnTo>
                  <a:pt x="43530" y="24560"/>
                </a:lnTo>
                <a:lnTo>
                  <a:pt x="43530" y="24550"/>
                </a:lnTo>
                <a:lnTo>
                  <a:pt x="43520" y="24540"/>
                </a:lnTo>
                <a:lnTo>
                  <a:pt x="43500" y="24520"/>
                </a:lnTo>
                <a:lnTo>
                  <a:pt x="43480" y="24490"/>
                </a:lnTo>
                <a:lnTo>
                  <a:pt x="43460" y="24460"/>
                </a:lnTo>
                <a:lnTo>
                  <a:pt x="43460" y="24450"/>
                </a:lnTo>
                <a:lnTo>
                  <a:pt x="43460" y="24440"/>
                </a:lnTo>
                <a:lnTo>
                  <a:pt x="43470" y="24400"/>
                </a:lnTo>
                <a:lnTo>
                  <a:pt x="43470" y="24390"/>
                </a:lnTo>
                <a:lnTo>
                  <a:pt x="43500" y="24350"/>
                </a:lnTo>
                <a:lnTo>
                  <a:pt x="43510" y="24330"/>
                </a:lnTo>
                <a:lnTo>
                  <a:pt x="43520" y="24280"/>
                </a:lnTo>
                <a:lnTo>
                  <a:pt x="43520" y="24240"/>
                </a:lnTo>
                <a:lnTo>
                  <a:pt x="43520" y="24190"/>
                </a:lnTo>
                <a:lnTo>
                  <a:pt x="43510" y="24160"/>
                </a:lnTo>
                <a:lnTo>
                  <a:pt x="43510" y="24120"/>
                </a:lnTo>
                <a:lnTo>
                  <a:pt x="43490" y="24090"/>
                </a:lnTo>
                <a:lnTo>
                  <a:pt x="43480" y="24070"/>
                </a:lnTo>
                <a:lnTo>
                  <a:pt x="43480" y="24060"/>
                </a:lnTo>
                <a:lnTo>
                  <a:pt x="43500" y="24040"/>
                </a:lnTo>
                <a:lnTo>
                  <a:pt x="43590" y="24020"/>
                </a:lnTo>
                <a:lnTo>
                  <a:pt x="43630" y="24000"/>
                </a:lnTo>
                <a:lnTo>
                  <a:pt x="43650" y="23990"/>
                </a:lnTo>
                <a:lnTo>
                  <a:pt x="43650" y="23970"/>
                </a:lnTo>
                <a:lnTo>
                  <a:pt x="43670" y="23950"/>
                </a:lnTo>
                <a:lnTo>
                  <a:pt x="43690" y="23940"/>
                </a:lnTo>
                <a:lnTo>
                  <a:pt x="43730" y="23910"/>
                </a:lnTo>
                <a:lnTo>
                  <a:pt x="43760" y="23900"/>
                </a:lnTo>
                <a:lnTo>
                  <a:pt x="43770" y="23880"/>
                </a:lnTo>
                <a:lnTo>
                  <a:pt x="43790" y="23860"/>
                </a:lnTo>
                <a:lnTo>
                  <a:pt x="43830" y="23830"/>
                </a:lnTo>
                <a:lnTo>
                  <a:pt x="43880" y="23810"/>
                </a:lnTo>
                <a:lnTo>
                  <a:pt x="43910" y="23800"/>
                </a:lnTo>
                <a:lnTo>
                  <a:pt x="43930" y="23780"/>
                </a:lnTo>
                <a:lnTo>
                  <a:pt x="43940" y="23760"/>
                </a:lnTo>
                <a:lnTo>
                  <a:pt x="43980" y="23710"/>
                </a:lnTo>
                <a:lnTo>
                  <a:pt x="44010" y="23700"/>
                </a:lnTo>
                <a:lnTo>
                  <a:pt x="44040" y="23690"/>
                </a:lnTo>
                <a:lnTo>
                  <a:pt x="44110" y="23700"/>
                </a:lnTo>
                <a:lnTo>
                  <a:pt x="44150" y="23700"/>
                </a:lnTo>
                <a:lnTo>
                  <a:pt x="44190" y="23680"/>
                </a:lnTo>
                <a:lnTo>
                  <a:pt x="44220" y="23670"/>
                </a:lnTo>
                <a:lnTo>
                  <a:pt x="44240" y="23640"/>
                </a:lnTo>
                <a:lnTo>
                  <a:pt x="44260" y="23630"/>
                </a:lnTo>
                <a:lnTo>
                  <a:pt x="44280" y="23630"/>
                </a:lnTo>
                <a:lnTo>
                  <a:pt x="44330" y="23600"/>
                </a:lnTo>
                <a:lnTo>
                  <a:pt x="44360" y="23570"/>
                </a:lnTo>
                <a:lnTo>
                  <a:pt x="44380" y="23520"/>
                </a:lnTo>
                <a:lnTo>
                  <a:pt x="44400" y="23480"/>
                </a:lnTo>
                <a:lnTo>
                  <a:pt x="44420" y="23460"/>
                </a:lnTo>
                <a:lnTo>
                  <a:pt x="44460" y="23440"/>
                </a:lnTo>
                <a:lnTo>
                  <a:pt x="44510" y="23420"/>
                </a:lnTo>
                <a:lnTo>
                  <a:pt x="44520" y="23390"/>
                </a:lnTo>
                <a:lnTo>
                  <a:pt x="44560" y="23360"/>
                </a:lnTo>
                <a:lnTo>
                  <a:pt x="44600" y="23340"/>
                </a:lnTo>
                <a:lnTo>
                  <a:pt x="44620" y="23340"/>
                </a:lnTo>
                <a:lnTo>
                  <a:pt x="44650" y="23350"/>
                </a:lnTo>
                <a:lnTo>
                  <a:pt x="44690" y="23350"/>
                </a:lnTo>
                <a:lnTo>
                  <a:pt x="44720" y="23350"/>
                </a:lnTo>
                <a:lnTo>
                  <a:pt x="44740" y="23360"/>
                </a:lnTo>
                <a:lnTo>
                  <a:pt x="44880" y="23430"/>
                </a:lnTo>
                <a:lnTo>
                  <a:pt x="44930" y="23430"/>
                </a:lnTo>
                <a:lnTo>
                  <a:pt x="44980" y="23430"/>
                </a:lnTo>
                <a:lnTo>
                  <a:pt x="45000" y="23420"/>
                </a:lnTo>
                <a:lnTo>
                  <a:pt x="45010" y="23390"/>
                </a:lnTo>
                <a:lnTo>
                  <a:pt x="45080" y="23280"/>
                </a:lnTo>
                <a:lnTo>
                  <a:pt x="45080" y="23270"/>
                </a:lnTo>
                <a:lnTo>
                  <a:pt x="45090" y="23260"/>
                </a:lnTo>
                <a:lnTo>
                  <a:pt x="45100" y="23260"/>
                </a:lnTo>
                <a:lnTo>
                  <a:pt x="45110" y="23250"/>
                </a:lnTo>
                <a:lnTo>
                  <a:pt x="45120" y="23240"/>
                </a:lnTo>
                <a:lnTo>
                  <a:pt x="45120" y="23230"/>
                </a:lnTo>
                <a:lnTo>
                  <a:pt x="45140" y="23240"/>
                </a:lnTo>
                <a:lnTo>
                  <a:pt x="45150" y="23230"/>
                </a:lnTo>
                <a:lnTo>
                  <a:pt x="45160" y="23220"/>
                </a:lnTo>
                <a:lnTo>
                  <a:pt x="45170" y="23220"/>
                </a:lnTo>
                <a:lnTo>
                  <a:pt x="45190" y="23220"/>
                </a:lnTo>
                <a:lnTo>
                  <a:pt x="45190" y="23210"/>
                </a:lnTo>
                <a:lnTo>
                  <a:pt x="45200" y="23210"/>
                </a:lnTo>
                <a:lnTo>
                  <a:pt x="45220" y="23190"/>
                </a:lnTo>
                <a:lnTo>
                  <a:pt x="45230" y="23170"/>
                </a:lnTo>
                <a:lnTo>
                  <a:pt x="45250" y="23160"/>
                </a:lnTo>
                <a:lnTo>
                  <a:pt x="45320" y="23160"/>
                </a:lnTo>
                <a:lnTo>
                  <a:pt x="45330" y="23160"/>
                </a:lnTo>
                <a:lnTo>
                  <a:pt x="45340" y="23150"/>
                </a:lnTo>
                <a:lnTo>
                  <a:pt x="45350" y="23150"/>
                </a:lnTo>
                <a:lnTo>
                  <a:pt x="45360" y="23140"/>
                </a:lnTo>
                <a:lnTo>
                  <a:pt x="45360" y="23130"/>
                </a:lnTo>
                <a:lnTo>
                  <a:pt x="45370" y="23130"/>
                </a:lnTo>
                <a:lnTo>
                  <a:pt x="45380" y="23130"/>
                </a:lnTo>
                <a:lnTo>
                  <a:pt x="45390" y="23130"/>
                </a:lnTo>
                <a:lnTo>
                  <a:pt x="45400" y="23130"/>
                </a:lnTo>
                <a:lnTo>
                  <a:pt x="45400" y="23120"/>
                </a:lnTo>
                <a:lnTo>
                  <a:pt x="45410" y="23120"/>
                </a:lnTo>
                <a:lnTo>
                  <a:pt x="45410" y="23110"/>
                </a:lnTo>
                <a:lnTo>
                  <a:pt x="45410" y="23100"/>
                </a:lnTo>
                <a:lnTo>
                  <a:pt x="45410" y="23090"/>
                </a:lnTo>
                <a:lnTo>
                  <a:pt x="45420" y="23090"/>
                </a:lnTo>
                <a:lnTo>
                  <a:pt x="45420" y="23080"/>
                </a:lnTo>
                <a:lnTo>
                  <a:pt x="45420" y="23070"/>
                </a:lnTo>
                <a:lnTo>
                  <a:pt x="45420" y="23060"/>
                </a:lnTo>
                <a:lnTo>
                  <a:pt x="45430" y="23050"/>
                </a:lnTo>
                <a:lnTo>
                  <a:pt x="45440" y="23040"/>
                </a:lnTo>
                <a:lnTo>
                  <a:pt x="45450" y="23030"/>
                </a:lnTo>
                <a:lnTo>
                  <a:pt x="45460" y="23010"/>
                </a:lnTo>
                <a:lnTo>
                  <a:pt x="45470" y="23010"/>
                </a:lnTo>
                <a:lnTo>
                  <a:pt x="45470" y="23000"/>
                </a:lnTo>
                <a:lnTo>
                  <a:pt x="45480" y="23000"/>
                </a:lnTo>
                <a:lnTo>
                  <a:pt x="45490" y="23000"/>
                </a:lnTo>
                <a:lnTo>
                  <a:pt x="45500" y="23010"/>
                </a:lnTo>
                <a:lnTo>
                  <a:pt x="45510" y="23010"/>
                </a:lnTo>
                <a:lnTo>
                  <a:pt x="45520" y="23020"/>
                </a:lnTo>
                <a:lnTo>
                  <a:pt x="45530" y="23020"/>
                </a:lnTo>
                <a:lnTo>
                  <a:pt x="45530" y="23030"/>
                </a:lnTo>
                <a:lnTo>
                  <a:pt x="45540" y="23040"/>
                </a:lnTo>
                <a:lnTo>
                  <a:pt x="45550" y="23040"/>
                </a:lnTo>
                <a:lnTo>
                  <a:pt x="45560" y="23030"/>
                </a:lnTo>
                <a:lnTo>
                  <a:pt x="45570" y="23030"/>
                </a:lnTo>
                <a:lnTo>
                  <a:pt x="45570" y="23020"/>
                </a:lnTo>
                <a:lnTo>
                  <a:pt x="45580" y="23020"/>
                </a:lnTo>
                <a:lnTo>
                  <a:pt x="45590" y="23020"/>
                </a:lnTo>
                <a:lnTo>
                  <a:pt x="45590" y="23030"/>
                </a:lnTo>
                <a:lnTo>
                  <a:pt x="45600" y="23030"/>
                </a:lnTo>
                <a:lnTo>
                  <a:pt x="45610" y="23020"/>
                </a:lnTo>
                <a:lnTo>
                  <a:pt x="45620" y="23020"/>
                </a:lnTo>
                <a:lnTo>
                  <a:pt x="45630" y="23010"/>
                </a:lnTo>
                <a:lnTo>
                  <a:pt x="45640" y="23010"/>
                </a:lnTo>
                <a:lnTo>
                  <a:pt x="45650" y="23000"/>
                </a:lnTo>
                <a:lnTo>
                  <a:pt x="45650" y="23010"/>
                </a:lnTo>
                <a:lnTo>
                  <a:pt x="45650" y="23020"/>
                </a:lnTo>
                <a:lnTo>
                  <a:pt x="45660" y="23020"/>
                </a:lnTo>
                <a:lnTo>
                  <a:pt x="45670" y="23030"/>
                </a:lnTo>
                <a:lnTo>
                  <a:pt x="45680" y="23030"/>
                </a:lnTo>
                <a:lnTo>
                  <a:pt x="45680" y="23040"/>
                </a:lnTo>
                <a:lnTo>
                  <a:pt x="45690" y="23050"/>
                </a:lnTo>
                <a:lnTo>
                  <a:pt x="45690" y="23040"/>
                </a:lnTo>
                <a:lnTo>
                  <a:pt x="45700" y="23040"/>
                </a:lnTo>
                <a:lnTo>
                  <a:pt x="45700" y="23030"/>
                </a:lnTo>
                <a:lnTo>
                  <a:pt x="45710" y="23020"/>
                </a:lnTo>
                <a:lnTo>
                  <a:pt x="45710" y="23010"/>
                </a:lnTo>
                <a:lnTo>
                  <a:pt x="45720" y="23010"/>
                </a:lnTo>
                <a:lnTo>
                  <a:pt x="45720" y="23000"/>
                </a:lnTo>
                <a:lnTo>
                  <a:pt x="45730" y="23000"/>
                </a:lnTo>
                <a:lnTo>
                  <a:pt x="45740" y="23000"/>
                </a:lnTo>
                <a:lnTo>
                  <a:pt x="45750" y="23000"/>
                </a:lnTo>
                <a:lnTo>
                  <a:pt x="45750" y="22990"/>
                </a:lnTo>
                <a:lnTo>
                  <a:pt x="45740" y="22990"/>
                </a:lnTo>
                <a:lnTo>
                  <a:pt x="45740" y="22980"/>
                </a:lnTo>
                <a:lnTo>
                  <a:pt x="45740" y="22970"/>
                </a:lnTo>
                <a:lnTo>
                  <a:pt x="45740" y="22960"/>
                </a:lnTo>
                <a:lnTo>
                  <a:pt x="45740" y="22950"/>
                </a:lnTo>
                <a:lnTo>
                  <a:pt x="45740" y="22940"/>
                </a:lnTo>
                <a:lnTo>
                  <a:pt x="45740" y="22930"/>
                </a:lnTo>
                <a:lnTo>
                  <a:pt x="45740" y="22920"/>
                </a:lnTo>
                <a:lnTo>
                  <a:pt x="45730" y="22920"/>
                </a:lnTo>
                <a:lnTo>
                  <a:pt x="45730" y="22910"/>
                </a:lnTo>
                <a:lnTo>
                  <a:pt x="45740" y="22900"/>
                </a:lnTo>
                <a:lnTo>
                  <a:pt x="45740" y="22890"/>
                </a:lnTo>
                <a:lnTo>
                  <a:pt x="45750" y="22880"/>
                </a:lnTo>
                <a:lnTo>
                  <a:pt x="45750" y="22870"/>
                </a:lnTo>
                <a:lnTo>
                  <a:pt x="45750" y="22860"/>
                </a:lnTo>
                <a:lnTo>
                  <a:pt x="45750" y="22850"/>
                </a:lnTo>
                <a:lnTo>
                  <a:pt x="45750" y="22840"/>
                </a:lnTo>
                <a:lnTo>
                  <a:pt x="45760" y="22840"/>
                </a:lnTo>
                <a:lnTo>
                  <a:pt x="45760" y="22830"/>
                </a:lnTo>
                <a:lnTo>
                  <a:pt x="45770" y="22830"/>
                </a:lnTo>
                <a:lnTo>
                  <a:pt x="45770" y="22820"/>
                </a:lnTo>
                <a:lnTo>
                  <a:pt x="45770" y="22800"/>
                </a:lnTo>
                <a:lnTo>
                  <a:pt x="45780" y="22800"/>
                </a:lnTo>
                <a:lnTo>
                  <a:pt x="45790" y="22790"/>
                </a:lnTo>
                <a:lnTo>
                  <a:pt x="45790" y="22780"/>
                </a:lnTo>
                <a:lnTo>
                  <a:pt x="45790" y="22770"/>
                </a:lnTo>
                <a:lnTo>
                  <a:pt x="45790" y="22760"/>
                </a:lnTo>
                <a:lnTo>
                  <a:pt x="45800" y="22760"/>
                </a:lnTo>
                <a:lnTo>
                  <a:pt x="45810" y="22760"/>
                </a:lnTo>
                <a:lnTo>
                  <a:pt x="45820" y="22760"/>
                </a:lnTo>
                <a:lnTo>
                  <a:pt x="45830" y="22760"/>
                </a:lnTo>
                <a:lnTo>
                  <a:pt x="45840" y="22760"/>
                </a:lnTo>
                <a:lnTo>
                  <a:pt x="45850" y="22760"/>
                </a:lnTo>
                <a:lnTo>
                  <a:pt x="45860" y="22750"/>
                </a:lnTo>
                <a:lnTo>
                  <a:pt x="45870" y="22740"/>
                </a:lnTo>
                <a:lnTo>
                  <a:pt x="45870" y="22730"/>
                </a:lnTo>
                <a:lnTo>
                  <a:pt x="45870" y="22720"/>
                </a:lnTo>
                <a:lnTo>
                  <a:pt x="45880" y="22720"/>
                </a:lnTo>
                <a:lnTo>
                  <a:pt x="45880" y="22710"/>
                </a:lnTo>
                <a:lnTo>
                  <a:pt x="45890" y="22710"/>
                </a:lnTo>
                <a:lnTo>
                  <a:pt x="45900" y="22710"/>
                </a:lnTo>
                <a:lnTo>
                  <a:pt x="45900" y="22700"/>
                </a:lnTo>
                <a:lnTo>
                  <a:pt x="45910" y="22700"/>
                </a:lnTo>
                <a:lnTo>
                  <a:pt x="45920" y="22690"/>
                </a:lnTo>
                <a:lnTo>
                  <a:pt x="45940" y="22680"/>
                </a:lnTo>
                <a:lnTo>
                  <a:pt x="45940" y="22670"/>
                </a:lnTo>
                <a:lnTo>
                  <a:pt x="45950" y="22670"/>
                </a:lnTo>
                <a:lnTo>
                  <a:pt x="45960" y="22670"/>
                </a:lnTo>
                <a:lnTo>
                  <a:pt x="45970" y="22670"/>
                </a:lnTo>
                <a:lnTo>
                  <a:pt x="45970" y="22680"/>
                </a:lnTo>
                <a:lnTo>
                  <a:pt x="45980" y="22680"/>
                </a:lnTo>
                <a:lnTo>
                  <a:pt x="45980" y="22690"/>
                </a:lnTo>
                <a:lnTo>
                  <a:pt x="45990" y="22700"/>
                </a:lnTo>
                <a:lnTo>
                  <a:pt x="45990" y="22710"/>
                </a:lnTo>
                <a:lnTo>
                  <a:pt x="45990" y="22720"/>
                </a:lnTo>
                <a:lnTo>
                  <a:pt x="45990" y="22730"/>
                </a:lnTo>
                <a:lnTo>
                  <a:pt x="46000" y="22730"/>
                </a:lnTo>
                <a:lnTo>
                  <a:pt x="46010" y="22730"/>
                </a:lnTo>
                <a:lnTo>
                  <a:pt x="46020" y="22730"/>
                </a:lnTo>
                <a:lnTo>
                  <a:pt x="46030" y="22740"/>
                </a:lnTo>
                <a:lnTo>
                  <a:pt x="46040" y="22740"/>
                </a:lnTo>
                <a:lnTo>
                  <a:pt x="46040" y="22750"/>
                </a:lnTo>
                <a:lnTo>
                  <a:pt x="46040" y="22760"/>
                </a:lnTo>
                <a:lnTo>
                  <a:pt x="46050" y="22760"/>
                </a:lnTo>
                <a:lnTo>
                  <a:pt x="46060" y="22770"/>
                </a:lnTo>
                <a:lnTo>
                  <a:pt x="46060" y="22780"/>
                </a:lnTo>
                <a:lnTo>
                  <a:pt x="46060" y="22790"/>
                </a:lnTo>
                <a:lnTo>
                  <a:pt x="46070" y="22790"/>
                </a:lnTo>
                <a:lnTo>
                  <a:pt x="46080" y="22790"/>
                </a:lnTo>
                <a:lnTo>
                  <a:pt x="46080" y="22800"/>
                </a:lnTo>
                <a:lnTo>
                  <a:pt x="46090" y="22800"/>
                </a:lnTo>
                <a:lnTo>
                  <a:pt x="46090" y="22810"/>
                </a:lnTo>
                <a:lnTo>
                  <a:pt x="46090" y="22820"/>
                </a:lnTo>
                <a:lnTo>
                  <a:pt x="46100" y="22820"/>
                </a:lnTo>
                <a:lnTo>
                  <a:pt x="46100" y="22830"/>
                </a:lnTo>
                <a:lnTo>
                  <a:pt x="46100" y="22840"/>
                </a:lnTo>
                <a:lnTo>
                  <a:pt x="46110" y="22840"/>
                </a:lnTo>
                <a:lnTo>
                  <a:pt x="46110" y="22850"/>
                </a:lnTo>
                <a:lnTo>
                  <a:pt x="46120" y="22850"/>
                </a:lnTo>
                <a:lnTo>
                  <a:pt x="46130" y="22850"/>
                </a:lnTo>
                <a:lnTo>
                  <a:pt x="46140" y="22850"/>
                </a:lnTo>
                <a:lnTo>
                  <a:pt x="46140" y="22860"/>
                </a:lnTo>
                <a:lnTo>
                  <a:pt x="46150" y="22860"/>
                </a:lnTo>
                <a:lnTo>
                  <a:pt x="46160" y="22860"/>
                </a:lnTo>
                <a:lnTo>
                  <a:pt x="46160" y="22870"/>
                </a:lnTo>
                <a:lnTo>
                  <a:pt x="46150" y="22880"/>
                </a:lnTo>
                <a:lnTo>
                  <a:pt x="46150" y="22890"/>
                </a:lnTo>
                <a:lnTo>
                  <a:pt x="46150" y="22900"/>
                </a:lnTo>
                <a:lnTo>
                  <a:pt x="46140" y="22900"/>
                </a:lnTo>
                <a:lnTo>
                  <a:pt x="46140" y="22910"/>
                </a:lnTo>
                <a:lnTo>
                  <a:pt x="46140" y="22920"/>
                </a:lnTo>
                <a:lnTo>
                  <a:pt x="46130" y="22930"/>
                </a:lnTo>
                <a:lnTo>
                  <a:pt x="46120" y="22940"/>
                </a:lnTo>
                <a:lnTo>
                  <a:pt x="46130" y="22940"/>
                </a:lnTo>
                <a:lnTo>
                  <a:pt x="46130" y="22950"/>
                </a:lnTo>
                <a:lnTo>
                  <a:pt x="46120" y="22950"/>
                </a:lnTo>
                <a:lnTo>
                  <a:pt x="46120" y="22960"/>
                </a:lnTo>
                <a:lnTo>
                  <a:pt x="46120" y="22970"/>
                </a:lnTo>
                <a:lnTo>
                  <a:pt x="46130" y="22970"/>
                </a:lnTo>
                <a:lnTo>
                  <a:pt x="46130" y="22980"/>
                </a:lnTo>
                <a:lnTo>
                  <a:pt x="46120" y="22990"/>
                </a:lnTo>
                <a:lnTo>
                  <a:pt x="46120" y="23000"/>
                </a:lnTo>
                <a:lnTo>
                  <a:pt x="46120" y="23010"/>
                </a:lnTo>
                <a:lnTo>
                  <a:pt x="46130" y="23020"/>
                </a:lnTo>
                <a:lnTo>
                  <a:pt x="46120" y="23030"/>
                </a:lnTo>
                <a:lnTo>
                  <a:pt x="46120" y="23040"/>
                </a:lnTo>
                <a:lnTo>
                  <a:pt x="46130" y="23040"/>
                </a:lnTo>
                <a:lnTo>
                  <a:pt x="46140" y="23050"/>
                </a:lnTo>
                <a:lnTo>
                  <a:pt x="46140" y="23060"/>
                </a:lnTo>
                <a:lnTo>
                  <a:pt x="46150" y="23060"/>
                </a:lnTo>
                <a:lnTo>
                  <a:pt x="46150" y="23070"/>
                </a:lnTo>
                <a:lnTo>
                  <a:pt x="46160" y="23080"/>
                </a:lnTo>
                <a:lnTo>
                  <a:pt x="46160" y="23090"/>
                </a:lnTo>
                <a:lnTo>
                  <a:pt x="46160" y="23100"/>
                </a:lnTo>
                <a:lnTo>
                  <a:pt x="46170" y="23110"/>
                </a:lnTo>
                <a:lnTo>
                  <a:pt x="46170" y="23120"/>
                </a:lnTo>
                <a:lnTo>
                  <a:pt x="46170" y="23130"/>
                </a:lnTo>
                <a:lnTo>
                  <a:pt x="46180" y="23140"/>
                </a:lnTo>
                <a:lnTo>
                  <a:pt x="46190" y="23140"/>
                </a:lnTo>
                <a:lnTo>
                  <a:pt x="46200" y="23140"/>
                </a:lnTo>
                <a:lnTo>
                  <a:pt x="46210" y="23140"/>
                </a:lnTo>
                <a:lnTo>
                  <a:pt x="46210" y="23130"/>
                </a:lnTo>
                <a:lnTo>
                  <a:pt x="46220" y="23130"/>
                </a:lnTo>
                <a:lnTo>
                  <a:pt x="46240" y="23120"/>
                </a:lnTo>
                <a:lnTo>
                  <a:pt x="46240" y="23130"/>
                </a:lnTo>
                <a:lnTo>
                  <a:pt x="46250" y="23140"/>
                </a:lnTo>
                <a:lnTo>
                  <a:pt x="46250" y="23150"/>
                </a:lnTo>
                <a:lnTo>
                  <a:pt x="46260" y="23160"/>
                </a:lnTo>
                <a:lnTo>
                  <a:pt x="46270" y="23170"/>
                </a:lnTo>
                <a:lnTo>
                  <a:pt x="46280" y="23180"/>
                </a:lnTo>
                <a:lnTo>
                  <a:pt x="46270" y="23180"/>
                </a:lnTo>
                <a:lnTo>
                  <a:pt x="46270" y="23190"/>
                </a:lnTo>
                <a:lnTo>
                  <a:pt x="46260" y="23200"/>
                </a:lnTo>
                <a:lnTo>
                  <a:pt x="46250" y="23210"/>
                </a:lnTo>
                <a:lnTo>
                  <a:pt x="46260" y="23210"/>
                </a:lnTo>
                <a:lnTo>
                  <a:pt x="46270" y="23210"/>
                </a:lnTo>
                <a:lnTo>
                  <a:pt x="46270" y="23220"/>
                </a:lnTo>
                <a:lnTo>
                  <a:pt x="46280" y="23220"/>
                </a:lnTo>
                <a:lnTo>
                  <a:pt x="46290" y="23220"/>
                </a:lnTo>
                <a:lnTo>
                  <a:pt x="46310" y="23220"/>
                </a:lnTo>
                <a:lnTo>
                  <a:pt x="46320" y="23220"/>
                </a:lnTo>
                <a:lnTo>
                  <a:pt x="46320" y="23230"/>
                </a:lnTo>
                <a:lnTo>
                  <a:pt x="46330" y="23240"/>
                </a:lnTo>
                <a:lnTo>
                  <a:pt x="46340" y="23260"/>
                </a:lnTo>
                <a:lnTo>
                  <a:pt x="46350" y="23270"/>
                </a:lnTo>
                <a:lnTo>
                  <a:pt x="46350" y="23280"/>
                </a:lnTo>
                <a:lnTo>
                  <a:pt x="46350" y="23290"/>
                </a:lnTo>
                <a:lnTo>
                  <a:pt x="46350" y="23310"/>
                </a:lnTo>
                <a:lnTo>
                  <a:pt x="46340" y="23320"/>
                </a:lnTo>
                <a:lnTo>
                  <a:pt x="46340" y="23330"/>
                </a:lnTo>
                <a:lnTo>
                  <a:pt x="46340" y="23340"/>
                </a:lnTo>
                <a:lnTo>
                  <a:pt x="46340" y="23350"/>
                </a:lnTo>
                <a:lnTo>
                  <a:pt x="46350" y="23350"/>
                </a:lnTo>
                <a:lnTo>
                  <a:pt x="46360" y="23350"/>
                </a:lnTo>
                <a:lnTo>
                  <a:pt x="46360" y="23360"/>
                </a:lnTo>
                <a:lnTo>
                  <a:pt x="46360" y="23370"/>
                </a:lnTo>
                <a:lnTo>
                  <a:pt x="46370" y="23370"/>
                </a:lnTo>
                <a:lnTo>
                  <a:pt x="46370" y="23380"/>
                </a:lnTo>
                <a:lnTo>
                  <a:pt x="46360" y="23380"/>
                </a:lnTo>
                <a:lnTo>
                  <a:pt x="46370" y="23380"/>
                </a:lnTo>
                <a:lnTo>
                  <a:pt x="46370" y="23390"/>
                </a:lnTo>
                <a:lnTo>
                  <a:pt x="46380" y="23400"/>
                </a:lnTo>
                <a:lnTo>
                  <a:pt x="46380" y="23410"/>
                </a:lnTo>
                <a:lnTo>
                  <a:pt x="46380" y="23430"/>
                </a:lnTo>
                <a:lnTo>
                  <a:pt x="46380" y="23440"/>
                </a:lnTo>
                <a:lnTo>
                  <a:pt x="46400" y="23450"/>
                </a:lnTo>
                <a:lnTo>
                  <a:pt x="46410" y="23460"/>
                </a:lnTo>
                <a:lnTo>
                  <a:pt x="46420" y="23460"/>
                </a:lnTo>
                <a:lnTo>
                  <a:pt x="46430" y="23470"/>
                </a:lnTo>
                <a:lnTo>
                  <a:pt x="46440" y="23480"/>
                </a:lnTo>
                <a:lnTo>
                  <a:pt x="46450" y="23480"/>
                </a:lnTo>
                <a:lnTo>
                  <a:pt x="46460" y="23480"/>
                </a:lnTo>
                <a:lnTo>
                  <a:pt x="46470" y="23490"/>
                </a:lnTo>
                <a:lnTo>
                  <a:pt x="46480" y="23490"/>
                </a:lnTo>
                <a:lnTo>
                  <a:pt x="46490" y="23490"/>
                </a:lnTo>
                <a:lnTo>
                  <a:pt x="46500" y="23490"/>
                </a:lnTo>
                <a:lnTo>
                  <a:pt x="46500" y="23500"/>
                </a:lnTo>
                <a:lnTo>
                  <a:pt x="46510" y="23500"/>
                </a:lnTo>
                <a:lnTo>
                  <a:pt x="46520" y="23500"/>
                </a:lnTo>
                <a:lnTo>
                  <a:pt x="46520" y="23510"/>
                </a:lnTo>
                <a:lnTo>
                  <a:pt x="46530" y="23510"/>
                </a:lnTo>
                <a:lnTo>
                  <a:pt x="46540" y="23510"/>
                </a:lnTo>
                <a:lnTo>
                  <a:pt x="46550" y="23510"/>
                </a:lnTo>
                <a:lnTo>
                  <a:pt x="46560" y="23510"/>
                </a:lnTo>
                <a:lnTo>
                  <a:pt x="46570" y="23510"/>
                </a:lnTo>
                <a:lnTo>
                  <a:pt x="46570" y="23500"/>
                </a:lnTo>
                <a:lnTo>
                  <a:pt x="46580" y="23500"/>
                </a:lnTo>
                <a:lnTo>
                  <a:pt x="46590" y="23490"/>
                </a:lnTo>
                <a:lnTo>
                  <a:pt x="46600" y="23500"/>
                </a:lnTo>
                <a:lnTo>
                  <a:pt x="46600" y="23510"/>
                </a:lnTo>
                <a:lnTo>
                  <a:pt x="46610" y="23510"/>
                </a:lnTo>
                <a:lnTo>
                  <a:pt x="46620" y="23510"/>
                </a:lnTo>
                <a:lnTo>
                  <a:pt x="46620" y="23500"/>
                </a:lnTo>
                <a:lnTo>
                  <a:pt x="46630" y="23500"/>
                </a:lnTo>
                <a:lnTo>
                  <a:pt x="46630" y="23490"/>
                </a:lnTo>
                <a:lnTo>
                  <a:pt x="46640" y="23490"/>
                </a:lnTo>
                <a:lnTo>
                  <a:pt x="46650" y="23490"/>
                </a:lnTo>
                <a:lnTo>
                  <a:pt x="46650" y="23480"/>
                </a:lnTo>
                <a:lnTo>
                  <a:pt x="46660" y="23480"/>
                </a:lnTo>
                <a:lnTo>
                  <a:pt x="46670" y="23480"/>
                </a:lnTo>
                <a:lnTo>
                  <a:pt x="46680" y="23480"/>
                </a:lnTo>
                <a:lnTo>
                  <a:pt x="46690" y="23480"/>
                </a:lnTo>
                <a:lnTo>
                  <a:pt x="46690" y="23470"/>
                </a:lnTo>
                <a:lnTo>
                  <a:pt x="46700" y="23470"/>
                </a:lnTo>
                <a:lnTo>
                  <a:pt x="46710" y="23480"/>
                </a:lnTo>
                <a:lnTo>
                  <a:pt x="46700" y="23480"/>
                </a:lnTo>
                <a:lnTo>
                  <a:pt x="46710" y="23490"/>
                </a:lnTo>
                <a:lnTo>
                  <a:pt x="46710" y="23500"/>
                </a:lnTo>
                <a:lnTo>
                  <a:pt x="46720" y="23500"/>
                </a:lnTo>
                <a:lnTo>
                  <a:pt x="46730" y="23500"/>
                </a:lnTo>
                <a:lnTo>
                  <a:pt x="46740" y="23500"/>
                </a:lnTo>
                <a:lnTo>
                  <a:pt x="46750" y="23510"/>
                </a:lnTo>
                <a:lnTo>
                  <a:pt x="46750" y="23520"/>
                </a:lnTo>
                <a:lnTo>
                  <a:pt x="46760" y="23520"/>
                </a:lnTo>
                <a:lnTo>
                  <a:pt x="46770" y="23510"/>
                </a:lnTo>
                <a:lnTo>
                  <a:pt x="46780" y="23510"/>
                </a:lnTo>
                <a:lnTo>
                  <a:pt x="46790" y="23520"/>
                </a:lnTo>
                <a:lnTo>
                  <a:pt x="46790" y="23530"/>
                </a:lnTo>
                <a:lnTo>
                  <a:pt x="46800" y="23530"/>
                </a:lnTo>
                <a:lnTo>
                  <a:pt x="46810" y="23530"/>
                </a:lnTo>
                <a:lnTo>
                  <a:pt x="46810" y="23540"/>
                </a:lnTo>
                <a:lnTo>
                  <a:pt x="46810" y="23550"/>
                </a:lnTo>
                <a:lnTo>
                  <a:pt x="46820" y="23550"/>
                </a:lnTo>
                <a:lnTo>
                  <a:pt x="46830" y="23550"/>
                </a:lnTo>
                <a:lnTo>
                  <a:pt x="46840" y="23560"/>
                </a:lnTo>
                <a:lnTo>
                  <a:pt x="46860" y="23570"/>
                </a:lnTo>
                <a:lnTo>
                  <a:pt x="46860" y="23560"/>
                </a:lnTo>
                <a:lnTo>
                  <a:pt x="46870" y="23560"/>
                </a:lnTo>
                <a:lnTo>
                  <a:pt x="46880" y="23550"/>
                </a:lnTo>
                <a:lnTo>
                  <a:pt x="46890" y="23550"/>
                </a:lnTo>
                <a:lnTo>
                  <a:pt x="46900" y="23550"/>
                </a:lnTo>
                <a:lnTo>
                  <a:pt x="46910" y="23550"/>
                </a:lnTo>
                <a:lnTo>
                  <a:pt x="46920" y="23540"/>
                </a:lnTo>
                <a:lnTo>
                  <a:pt x="46930" y="23540"/>
                </a:lnTo>
                <a:lnTo>
                  <a:pt x="46930" y="23530"/>
                </a:lnTo>
                <a:lnTo>
                  <a:pt x="46940" y="23520"/>
                </a:lnTo>
                <a:lnTo>
                  <a:pt x="46950" y="23510"/>
                </a:lnTo>
                <a:lnTo>
                  <a:pt x="46960" y="23510"/>
                </a:lnTo>
                <a:lnTo>
                  <a:pt x="46970" y="23510"/>
                </a:lnTo>
                <a:lnTo>
                  <a:pt x="46980" y="23510"/>
                </a:lnTo>
                <a:lnTo>
                  <a:pt x="46990" y="23510"/>
                </a:lnTo>
                <a:lnTo>
                  <a:pt x="46990" y="23520"/>
                </a:lnTo>
                <a:lnTo>
                  <a:pt x="47000" y="23520"/>
                </a:lnTo>
                <a:lnTo>
                  <a:pt x="47010" y="23510"/>
                </a:lnTo>
                <a:lnTo>
                  <a:pt x="47010" y="23520"/>
                </a:lnTo>
                <a:lnTo>
                  <a:pt x="47020" y="23520"/>
                </a:lnTo>
                <a:lnTo>
                  <a:pt x="47020" y="23530"/>
                </a:lnTo>
                <a:lnTo>
                  <a:pt x="47030" y="23530"/>
                </a:lnTo>
                <a:lnTo>
                  <a:pt x="47040" y="23530"/>
                </a:lnTo>
                <a:lnTo>
                  <a:pt x="47050" y="23530"/>
                </a:lnTo>
                <a:lnTo>
                  <a:pt x="47060" y="23550"/>
                </a:lnTo>
                <a:lnTo>
                  <a:pt x="47070" y="23550"/>
                </a:lnTo>
                <a:lnTo>
                  <a:pt x="47080" y="23550"/>
                </a:lnTo>
                <a:lnTo>
                  <a:pt x="47080" y="23540"/>
                </a:lnTo>
                <a:lnTo>
                  <a:pt x="47090" y="23540"/>
                </a:lnTo>
                <a:lnTo>
                  <a:pt x="47100" y="23540"/>
                </a:lnTo>
                <a:lnTo>
                  <a:pt x="47110" y="23540"/>
                </a:lnTo>
                <a:lnTo>
                  <a:pt x="47120" y="23530"/>
                </a:lnTo>
                <a:lnTo>
                  <a:pt x="47140" y="23520"/>
                </a:lnTo>
                <a:lnTo>
                  <a:pt x="47150" y="23520"/>
                </a:lnTo>
                <a:lnTo>
                  <a:pt x="47160" y="23510"/>
                </a:lnTo>
                <a:lnTo>
                  <a:pt x="47170" y="23510"/>
                </a:lnTo>
                <a:lnTo>
                  <a:pt x="47170" y="23520"/>
                </a:lnTo>
                <a:lnTo>
                  <a:pt x="47170" y="23530"/>
                </a:lnTo>
                <a:lnTo>
                  <a:pt x="47180" y="23530"/>
                </a:lnTo>
                <a:lnTo>
                  <a:pt x="47180" y="23520"/>
                </a:lnTo>
                <a:lnTo>
                  <a:pt x="47190" y="23520"/>
                </a:lnTo>
                <a:lnTo>
                  <a:pt x="47200" y="23520"/>
                </a:lnTo>
                <a:lnTo>
                  <a:pt x="47210" y="23530"/>
                </a:lnTo>
                <a:lnTo>
                  <a:pt x="47220" y="23530"/>
                </a:lnTo>
                <a:lnTo>
                  <a:pt x="47220" y="23540"/>
                </a:lnTo>
                <a:lnTo>
                  <a:pt x="47230" y="23540"/>
                </a:lnTo>
                <a:lnTo>
                  <a:pt x="47240" y="23540"/>
                </a:lnTo>
                <a:lnTo>
                  <a:pt x="47250" y="23540"/>
                </a:lnTo>
                <a:lnTo>
                  <a:pt x="47250" y="23550"/>
                </a:lnTo>
                <a:lnTo>
                  <a:pt x="47260" y="23550"/>
                </a:lnTo>
                <a:lnTo>
                  <a:pt x="47260" y="23560"/>
                </a:lnTo>
                <a:lnTo>
                  <a:pt x="47260" y="23570"/>
                </a:lnTo>
                <a:lnTo>
                  <a:pt x="47270" y="23560"/>
                </a:lnTo>
                <a:lnTo>
                  <a:pt x="47280" y="23560"/>
                </a:lnTo>
                <a:lnTo>
                  <a:pt x="47290" y="23560"/>
                </a:lnTo>
                <a:lnTo>
                  <a:pt x="47300" y="23550"/>
                </a:lnTo>
                <a:lnTo>
                  <a:pt x="47310" y="23550"/>
                </a:lnTo>
                <a:lnTo>
                  <a:pt x="47320" y="23560"/>
                </a:lnTo>
                <a:lnTo>
                  <a:pt x="47330" y="23560"/>
                </a:lnTo>
                <a:lnTo>
                  <a:pt x="47330" y="23550"/>
                </a:lnTo>
                <a:lnTo>
                  <a:pt x="47340" y="23560"/>
                </a:lnTo>
                <a:lnTo>
                  <a:pt x="47340" y="23570"/>
                </a:lnTo>
                <a:lnTo>
                  <a:pt x="47350" y="23570"/>
                </a:lnTo>
                <a:lnTo>
                  <a:pt x="47360" y="23580"/>
                </a:lnTo>
                <a:lnTo>
                  <a:pt x="47370" y="23590"/>
                </a:lnTo>
                <a:lnTo>
                  <a:pt x="47370" y="23600"/>
                </a:lnTo>
                <a:lnTo>
                  <a:pt x="47370" y="23610"/>
                </a:lnTo>
                <a:lnTo>
                  <a:pt x="47380" y="23610"/>
                </a:lnTo>
                <a:lnTo>
                  <a:pt x="47390" y="23610"/>
                </a:lnTo>
                <a:lnTo>
                  <a:pt x="47390" y="23620"/>
                </a:lnTo>
                <a:lnTo>
                  <a:pt x="47390" y="23630"/>
                </a:lnTo>
                <a:lnTo>
                  <a:pt x="47400" y="23640"/>
                </a:lnTo>
                <a:lnTo>
                  <a:pt x="47410" y="23650"/>
                </a:lnTo>
                <a:lnTo>
                  <a:pt x="47410" y="23660"/>
                </a:lnTo>
                <a:lnTo>
                  <a:pt x="47420" y="23650"/>
                </a:lnTo>
                <a:lnTo>
                  <a:pt x="47420" y="23660"/>
                </a:lnTo>
                <a:lnTo>
                  <a:pt x="47420" y="23670"/>
                </a:lnTo>
                <a:lnTo>
                  <a:pt x="47420" y="23680"/>
                </a:lnTo>
                <a:lnTo>
                  <a:pt x="47420" y="23690"/>
                </a:lnTo>
                <a:lnTo>
                  <a:pt x="47420" y="23700"/>
                </a:lnTo>
                <a:lnTo>
                  <a:pt x="47420" y="23710"/>
                </a:lnTo>
                <a:lnTo>
                  <a:pt x="47430" y="23720"/>
                </a:lnTo>
                <a:lnTo>
                  <a:pt x="47430" y="23710"/>
                </a:lnTo>
                <a:lnTo>
                  <a:pt x="47440" y="23710"/>
                </a:lnTo>
                <a:lnTo>
                  <a:pt x="47450" y="23710"/>
                </a:lnTo>
                <a:lnTo>
                  <a:pt x="47460" y="23710"/>
                </a:lnTo>
                <a:lnTo>
                  <a:pt x="47470" y="23710"/>
                </a:lnTo>
                <a:lnTo>
                  <a:pt x="47480" y="23710"/>
                </a:lnTo>
                <a:lnTo>
                  <a:pt x="47490" y="23710"/>
                </a:lnTo>
                <a:lnTo>
                  <a:pt x="47490" y="23720"/>
                </a:lnTo>
                <a:lnTo>
                  <a:pt x="47500" y="23730"/>
                </a:lnTo>
                <a:lnTo>
                  <a:pt x="47500" y="23740"/>
                </a:lnTo>
                <a:lnTo>
                  <a:pt x="47510" y="23740"/>
                </a:lnTo>
                <a:lnTo>
                  <a:pt x="47530" y="23740"/>
                </a:lnTo>
                <a:lnTo>
                  <a:pt x="47550" y="23750"/>
                </a:lnTo>
                <a:lnTo>
                  <a:pt x="47560" y="23750"/>
                </a:lnTo>
                <a:lnTo>
                  <a:pt x="47560" y="23760"/>
                </a:lnTo>
                <a:lnTo>
                  <a:pt x="47550" y="23760"/>
                </a:lnTo>
                <a:lnTo>
                  <a:pt x="47550" y="23770"/>
                </a:lnTo>
                <a:lnTo>
                  <a:pt x="47560" y="23770"/>
                </a:lnTo>
                <a:lnTo>
                  <a:pt x="47570" y="23770"/>
                </a:lnTo>
                <a:lnTo>
                  <a:pt x="47570" y="23760"/>
                </a:lnTo>
                <a:lnTo>
                  <a:pt x="47580" y="23760"/>
                </a:lnTo>
                <a:lnTo>
                  <a:pt x="47590" y="23780"/>
                </a:lnTo>
                <a:lnTo>
                  <a:pt x="47600" y="23780"/>
                </a:lnTo>
                <a:lnTo>
                  <a:pt x="47610" y="23780"/>
                </a:lnTo>
                <a:lnTo>
                  <a:pt x="47620" y="23780"/>
                </a:lnTo>
                <a:lnTo>
                  <a:pt x="47620" y="23790"/>
                </a:lnTo>
                <a:lnTo>
                  <a:pt x="47620" y="23800"/>
                </a:lnTo>
                <a:lnTo>
                  <a:pt x="47630" y="23800"/>
                </a:lnTo>
                <a:lnTo>
                  <a:pt x="47640" y="23800"/>
                </a:lnTo>
                <a:lnTo>
                  <a:pt x="47640" y="23810"/>
                </a:lnTo>
                <a:lnTo>
                  <a:pt x="47650" y="23810"/>
                </a:lnTo>
                <a:lnTo>
                  <a:pt x="47650" y="23820"/>
                </a:lnTo>
                <a:lnTo>
                  <a:pt x="47660" y="23820"/>
                </a:lnTo>
                <a:lnTo>
                  <a:pt x="47670" y="23830"/>
                </a:lnTo>
                <a:lnTo>
                  <a:pt x="47680" y="23820"/>
                </a:lnTo>
                <a:lnTo>
                  <a:pt x="47690" y="23830"/>
                </a:lnTo>
                <a:lnTo>
                  <a:pt x="47690" y="23820"/>
                </a:lnTo>
                <a:lnTo>
                  <a:pt x="47700" y="23820"/>
                </a:lnTo>
                <a:lnTo>
                  <a:pt x="47700" y="23830"/>
                </a:lnTo>
                <a:lnTo>
                  <a:pt x="47710" y="23830"/>
                </a:lnTo>
                <a:lnTo>
                  <a:pt x="47710" y="23840"/>
                </a:lnTo>
                <a:lnTo>
                  <a:pt x="47720" y="23840"/>
                </a:lnTo>
                <a:lnTo>
                  <a:pt x="47710" y="23850"/>
                </a:lnTo>
                <a:lnTo>
                  <a:pt x="47710" y="23860"/>
                </a:lnTo>
                <a:lnTo>
                  <a:pt x="47720" y="23860"/>
                </a:lnTo>
                <a:lnTo>
                  <a:pt x="47730" y="23870"/>
                </a:lnTo>
                <a:lnTo>
                  <a:pt x="47730" y="23880"/>
                </a:lnTo>
                <a:lnTo>
                  <a:pt x="47730" y="23890"/>
                </a:lnTo>
                <a:lnTo>
                  <a:pt x="47720" y="23900"/>
                </a:lnTo>
                <a:lnTo>
                  <a:pt x="47730" y="23910"/>
                </a:lnTo>
                <a:lnTo>
                  <a:pt x="47750" y="23920"/>
                </a:lnTo>
                <a:lnTo>
                  <a:pt x="47760" y="23930"/>
                </a:lnTo>
                <a:lnTo>
                  <a:pt x="47770" y="23940"/>
                </a:lnTo>
                <a:lnTo>
                  <a:pt x="47770" y="23950"/>
                </a:lnTo>
                <a:lnTo>
                  <a:pt x="47770" y="23960"/>
                </a:lnTo>
                <a:lnTo>
                  <a:pt x="47780" y="23970"/>
                </a:lnTo>
                <a:lnTo>
                  <a:pt x="47770" y="23970"/>
                </a:lnTo>
                <a:lnTo>
                  <a:pt x="47770" y="23980"/>
                </a:lnTo>
                <a:lnTo>
                  <a:pt x="47770" y="23990"/>
                </a:lnTo>
                <a:lnTo>
                  <a:pt x="47780" y="23990"/>
                </a:lnTo>
                <a:lnTo>
                  <a:pt x="47790" y="23990"/>
                </a:lnTo>
                <a:lnTo>
                  <a:pt x="47790" y="24000"/>
                </a:lnTo>
                <a:lnTo>
                  <a:pt x="47800" y="24000"/>
                </a:lnTo>
                <a:lnTo>
                  <a:pt x="47810" y="24000"/>
                </a:lnTo>
                <a:lnTo>
                  <a:pt x="47810" y="24010"/>
                </a:lnTo>
                <a:lnTo>
                  <a:pt x="47820" y="24020"/>
                </a:lnTo>
                <a:lnTo>
                  <a:pt x="47810" y="24020"/>
                </a:lnTo>
                <a:lnTo>
                  <a:pt x="47810" y="24030"/>
                </a:lnTo>
                <a:lnTo>
                  <a:pt x="47810" y="24040"/>
                </a:lnTo>
                <a:lnTo>
                  <a:pt x="47820" y="24050"/>
                </a:lnTo>
                <a:lnTo>
                  <a:pt x="47830" y="24040"/>
                </a:lnTo>
                <a:lnTo>
                  <a:pt x="47840" y="24040"/>
                </a:lnTo>
                <a:lnTo>
                  <a:pt x="47850" y="24040"/>
                </a:lnTo>
                <a:lnTo>
                  <a:pt x="47850" y="24050"/>
                </a:lnTo>
                <a:lnTo>
                  <a:pt x="47870" y="24060"/>
                </a:lnTo>
                <a:lnTo>
                  <a:pt x="47880" y="24070"/>
                </a:lnTo>
                <a:lnTo>
                  <a:pt x="47880" y="24080"/>
                </a:lnTo>
                <a:lnTo>
                  <a:pt x="47890" y="24090"/>
                </a:lnTo>
                <a:lnTo>
                  <a:pt x="47900" y="24090"/>
                </a:lnTo>
                <a:lnTo>
                  <a:pt x="47910" y="24090"/>
                </a:lnTo>
                <a:lnTo>
                  <a:pt x="47920" y="24080"/>
                </a:lnTo>
                <a:lnTo>
                  <a:pt x="47930" y="24080"/>
                </a:lnTo>
                <a:lnTo>
                  <a:pt x="47940" y="24080"/>
                </a:lnTo>
                <a:lnTo>
                  <a:pt x="47940" y="24070"/>
                </a:lnTo>
                <a:lnTo>
                  <a:pt x="47950" y="24070"/>
                </a:lnTo>
                <a:lnTo>
                  <a:pt x="47960" y="24060"/>
                </a:lnTo>
                <a:lnTo>
                  <a:pt x="47970" y="24050"/>
                </a:lnTo>
                <a:lnTo>
                  <a:pt x="47980" y="24050"/>
                </a:lnTo>
                <a:lnTo>
                  <a:pt x="47990" y="24050"/>
                </a:lnTo>
                <a:lnTo>
                  <a:pt x="47990" y="24040"/>
                </a:lnTo>
                <a:lnTo>
                  <a:pt x="48000" y="24040"/>
                </a:lnTo>
                <a:lnTo>
                  <a:pt x="48010" y="24040"/>
                </a:lnTo>
                <a:lnTo>
                  <a:pt x="48010" y="24050"/>
                </a:lnTo>
                <a:lnTo>
                  <a:pt x="48020" y="24060"/>
                </a:lnTo>
                <a:lnTo>
                  <a:pt x="48020" y="24070"/>
                </a:lnTo>
                <a:lnTo>
                  <a:pt x="48020" y="24080"/>
                </a:lnTo>
                <a:lnTo>
                  <a:pt x="48020" y="24090"/>
                </a:lnTo>
                <a:lnTo>
                  <a:pt x="48020" y="24100"/>
                </a:lnTo>
                <a:lnTo>
                  <a:pt x="48020" y="24110"/>
                </a:lnTo>
                <a:lnTo>
                  <a:pt x="48020" y="24120"/>
                </a:lnTo>
                <a:lnTo>
                  <a:pt x="48020" y="24130"/>
                </a:lnTo>
                <a:lnTo>
                  <a:pt x="48020" y="24140"/>
                </a:lnTo>
                <a:lnTo>
                  <a:pt x="48030" y="24140"/>
                </a:lnTo>
                <a:lnTo>
                  <a:pt x="48030" y="24150"/>
                </a:lnTo>
                <a:lnTo>
                  <a:pt x="48040" y="24160"/>
                </a:lnTo>
                <a:lnTo>
                  <a:pt x="48040" y="24170"/>
                </a:lnTo>
                <a:lnTo>
                  <a:pt x="48040" y="24180"/>
                </a:lnTo>
                <a:lnTo>
                  <a:pt x="48040" y="24190"/>
                </a:lnTo>
                <a:lnTo>
                  <a:pt x="48040" y="24200"/>
                </a:lnTo>
                <a:lnTo>
                  <a:pt x="48050" y="24200"/>
                </a:lnTo>
                <a:lnTo>
                  <a:pt x="48060" y="24200"/>
                </a:lnTo>
                <a:lnTo>
                  <a:pt x="48060" y="24210"/>
                </a:lnTo>
                <a:lnTo>
                  <a:pt x="48070" y="24210"/>
                </a:lnTo>
                <a:lnTo>
                  <a:pt x="48070" y="24220"/>
                </a:lnTo>
                <a:lnTo>
                  <a:pt x="48080" y="24220"/>
                </a:lnTo>
                <a:lnTo>
                  <a:pt x="48080" y="24230"/>
                </a:lnTo>
                <a:lnTo>
                  <a:pt x="48070" y="24230"/>
                </a:lnTo>
                <a:lnTo>
                  <a:pt x="48070" y="24240"/>
                </a:lnTo>
                <a:lnTo>
                  <a:pt x="48080" y="24250"/>
                </a:lnTo>
                <a:lnTo>
                  <a:pt x="48070" y="24260"/>
                </a:lnTo>
                <a:lnTo>
                  <a:pt x="48060" y="24260"/>
                </a:lnTo>
                <a:lnTo>
                  <a:pt x="48060" y="24270"/>
                </a:lnTo>
                <a:lnTo>
                  <a:pt x="48050" y="24280"/>
                </a:lnTo>
                <a:lnTo>
                  <a:pt x="48050" y="24290"/>
                </a:lnTo>
                <a:lnTo>
                  <a:pt x="48060" y="24290"/>
                </a:lnTo>
                <a:lnTo>
                  <a:pt x="48070" y="24300"/>
                </a:lnTo>
                <a:lnTo>
                  <a:pt x="48070" y="24310"/>
                </a:lnTo>
                <a:lnTo>
                  <a:pt x="48070" y="24320"/>
                </a:lnTo>
                <a:lnTo>
                  <a:pt x="48080" y="24320"/>
                </a:lnTo>
                <a:lnTo>
                  <a:pt x="48080" y="24330"/>
                </a:lnTo>
                <a:lnTo>
                  <a:pt x="48090" y="24340"/>
                </a:lnTo>
                <a:lnTo>
                  <a:pt x="48100" y="24340"/>
                </a:lnTo>
                <a:lnTo>
                  <a:pt x="48100" y="24350"/>
                </a:lnTo>
                <a:lnTo>
                  <a:pt x="48090" y="24360"/>
                </a:lnTo>
                <a:lnTo>
                  <a:pt x="48080" y="24360"/>
                </a:lnTo>
                <a:lnTo>
                  <a:pt x="48080" y="24370"/>
                </a:lnTo>
                <a:lnTo>
                  <a:pt x="48070" y="24370"/>
                </a:lnTo>
                <a:lnTo>
                  <a:pt x="48080" y="24380"/>
                </a:lnTo>
                <a:lnTo>
                  <a:pt x="48090" y="24390"/>
                </a:lnTo>
                <a:lnTo>
                  <a:pt x="48090" y="24400"/>
                </a:lnTo>
                <a:lnTo>
                  <a:pt x="48100" y="24400"/>
                </a:lnTo>
                <a:lnTo>
                  <a:pt x="48090" y="24410"/>
                </a:lnTo>
                <a:lnTo>
                  <a:pt x="48100" y="24410"/>
                </a:lnTo>
                <a:lnTo>
                  <a:pt x="48100" y="24400"/>
                </a:lnTo>
                <a:lnTo>
                  <a:pt x="48110" y="24400"/>
                </a:lnTo>
                <a:lnTo>
                  <a:pt x="48110" y="24410"/>
                </a:lnTo>
                <a:lnTo>
                  <a:pt x="48120" y="24410"/>
                </a:lnTo>
                <a:lnTo>
                  <a:pt x="48120" y="24420"/>
                </a:lnTo>
                <a:lnTo>
                  <a:pt x="48140" y="24430"/>
                </a:lnTo>
                <a:lnTo>
                  <a:pt x="48150" y="24430"/>
                </a:lnTo>
                <a:lnTo>
                  <a:pt x="48150" y="24440"/>
                </a:lnTo>
                <a:lnTo>
                  <a:pt x="48160" y="24450"/>
                </a:lnTo>
                <a:lnTo>
                  <a:pt x="48170" y="24460"/>
                </a:lnTo>
                <a:lnTo>
                  <a:pt x="48180" y="24460"/>
                </a:lnTo>
                <a:lnTo>
                  <a:pt x="48180" y="24470"/>
                </a:lnTo>
                <a:lnTo>
                  <a:pt x="48190" y="24470"/>
                </a:lnTo>
                <a:lnTo>
                  <a:pt x="48190" y="24460"/>
                </a:lnTo>
                <a:lnTo>
                  <a:pt x="48200" y="24460"/>
                </a:lnTo>
                <a:lnTo>
                  <a:pt x="48210" y="24460"/>
                </a:lnTo>
                <a:lnTo>
                  <a:pt x="48220" y="24460"/>
                </a:lnTo>
                <a:lnTo>
                  <a:pt x="48230" y="24460"/>
                </a:lnTo>
                <a:lnTo>
                  <a:pt x="48240" y="24450"/>
                </a:lnTo>
                <a:lnTo>
                  <a:pt x="48240" y="24460"/>
                </a:lnTo>
                <a:lnTo>
                  <a:pt x="48250" y="24460"/>
                </a:lnTo>
                <a:lnTo>
                  <a:pt x="48260" y="24450"/>
                </a:lnTo>
                <a:lnTo>
                  <a:pt x="48270" y="24450"/>
                </a:lnTo>
                <a:lnTo>
                  <a:pt x="48280" y="24460"/>
                </a:lnTo>
                <a:lnTo>
                  <a:pt x="48290" y="24460"/>
                </a:lnTo>
                <a:lnTo>
                  <a:pt x="48300" y="24450"/>
                </a:lnTo>
                <a:lnTo>
                  <a:pt x="48310" y="24450"/>
                </a:lnTo>
                <a:lnTo>
                  <a:pt x="48310" y="24440"/>
                </a:lnTo>
                <a:lnTo>
                  <a:pt x="48320" y="24440"/>
                </a:lnTo>
                <a:lnTo>
                  <a:pt x="48330" y="24440"/>
                </a:lnTo>
                <a:lnTo>
                  <a:pt x="48340" y="24440"/>
                </a:lnTo>
                <a:lnTo>
                  <a:pt x="48350" y="24430"/>
                </a:lnTo>
                <a:lnTo>
                  <a:pt x="48360" y="24430"/>
                </a:lnTo>
                <a:lnTo>
                  <a:pt x="48370" y="24430"/>
                </a:lnTo>
                <a:lnTo>
                  <a:pt x="48370" y="24420"/>
                </a:lnTo>
                <a:lnTo>
                  <a:pt x="48380" y="24420"/>
                </a:lnTo>
                <a:lnTo>
                  <a:pt x="48390" y="24420"/>
                </a:lnTo>
                <a:lnTo>
                  <a:pt x="48400" y="24420"/>
                </a:lnTo>
                <a:lnTo>
                  <a:pt x="48410" y="24420"/>
                </a:lnTo>
                <a:lnTo>
                  <a:pt x="48420" y="24420"/>
                </a:lnTo>
                <a:lnTo>
                  <a:pt x="48430" y="24420"/>
                </a:lnTo>
                <a:lnTo>
                  <a:pt x="48440" y="24420"/>
                </a:lnTo>
                <a:lnTo>
                  <a:pt x="48440" y="24410"/>
                </a:lnTo>
                <a:lnTo>
                  <a:pt x="48450" y="24410"/>
                </a:lnTo>
                <a:lnTo>
                  <a:pt x="48460" y="24410"/>
                </a:lnTo>
                <a:lnTo>
                  <a:pt x="48460" y="24400"/>
                </a:lnTo>
                <a:lnTo>
                  <a:pt x="48470" y="24400"/>
                </a:lnTo>
                <a:lnTo>
                  <a:pt x="48480" y="24400"/>
                </a:lnTo>
                <a:lnTo>
                  <a:pt x="48480" y="24390"/>
                </a:lnTo>
                <a:lnTo>
                  <a:pt x="48490" y="24380"/>
                </a:lnTo>
                <a:lnTo>
                  <a:pt x="48490" y="24390"/>
                </a:lnTo>
                <a:lnTo>
                  <a:pt x="48500" y="24390"/>
                </a:lnTo>
                <a:lnTo>
                  <a:pt x="48510" y="24390"/>
                </a:lnTo>
                <a:lnTo>
                  <a:pt x="48520" y="24390"/>
                </a:lnTo>
                <a:lnTo>
                  <a:pt x="48520" y="24400"/>
                </a:lnTo>
                <a:lnTo>
                  <a:pt x="48530" y="24400"/>
                </a:lnTo>
                <a:lnTo>
                  <a:pt x="48540" y="24410"/>
                </a:lnTo>
                <a:lnTo>
                  <a:pt x="48550" y="24410"/>
                </a:lnTo>
                <a:lnTo>
                  <a:pt x="48560" y="24410"/>
                </a:lnTo>
                <a:lnTo>
                  <a:pt x="48570" y="24410"/>
                </a:lnTo>
                <a:lnTo>
                  <a:pt x="48580" y="24420"/>
                </a:lnTo>
                <a:lnTo>
                  <a:pt x="48590" y="24420"/>
                </a:lnTo>
                <a:lnTo>
                  <a:pt x="48600" y="24410"/>
                </a:lnTo>
                <a:lnTo>
                  <a:pt x="48610" y="24410"/>
                </a:lnTo>
                <a:lnTo>
                  <a:pt x="48620" y="24410"/>
                </a:lnTo>
                <a:lnTo>
                  <a:pt x="48630" y="24400"/>
                </a:lnTo>
                <a:lnTo>
                  <a:pt x="48640" y="24400"/>
                </a:lnTo>
                <a:lnTo>
                  <a:pt x="48650" y="24400"/>
                </a:lnTo>
                <a:lnTo>
                  <a:pt x="48660" y="24390"/>
                </a:lnTo>
                <a:lnTo>
                  <a:pt x="48670" y="24390"/>
                </a:lnTo>
                <a:lnTo>
                  <a:pt x="48680" y="24400"/>
                </a:lnTo>
                <a:lnTo>
                  <a:pt x="48690" y="24400"/>
                </a:lnTo>
                <a:lnTo>
                  <a:pt x="48690" y="24390"/>
                </a:lnTo>
                <a:lnTo>
                  <a:pt x="48700" y="24390"/>
                </a:lnTo>
                <a:lnTo>
                  <a:pt x="48710" y="24390"/>
                </a:lnTo>
                <a:lnTo>
                  <a:pt x="48710" y="24380"/>
                </a:lnTo>
                <a:lnTo>
                  <a:pt x="48720" y="24380"/>
                </a:lnTo>
                <a:lnTo>
                  <a:pt x="48720" y="24370"/>
                </a:lnTo>
                <a:lnTo>
                  <a:pt x="48720" y="24360"/>
                </a:lnTo>
                <a:lnTo>
                  <a:pt x="48710" y="24360"/>
                </a:lnTo>
                <a:lnTo>
                  <a:pt x="48710" y="24340"/>
                </a:lnTo>
                <a:lnTo>
                  <a:pt x="48720" y="24340"/>
                </a:lnTo>
                <a:lnTo>
                  <a:pt x="48720" y="24330"/>
                </a:lnTo>
                <a:lnTo>
                  <a:pt x="48730" y="24320"/>
                </a:lnTo>
                <a:lnTo>
                  <a:pt x="48740" y="24320"/>
                </a:lnTo>
                <a:lnTo>
                  <a:pt x="48750" y="24320"/>
                </a:lnTo>
                <a:lnTo>
                  <a:pt x="48750" y="24330"/>
                </a:lnTo>
                <a:lnTo>
                  <a:pt x="48770" y="24310"/>
                </a:lnTo>
                <a:lnTo>
                  <a:pt x="48780" y="24300"/>
                </a:lnTo>
                <a:lnTo>
                  <a:pt x="48790" y="24300"/>
                </a:lnTo>
                <a:lnTo>
                  <a:pt x="48800" y="24290"/>
                </a:lnTo>
                <a:lnTo>
                  <a:pt x="48810" y="24280"/>
                </a:lnTo>
                <a:lnTo>
                  <a:pt x="48810" y="24270"/>
                </a:lnTo>
                <a:lnTo>
                  <a:pt x="48810" y="24260"/>
                </a:lnTo>
                <a:lnTo>
                  <a:pt x="48800" y="24250"/>
                </a:lnTo>
                <a:lnTo>
                  <a:pt x="48790" y="24240"/>
                </a:lnTo>
                <a:lnTo>
                  <a:pt x="48780" y="24230"/>
                </a:lnTo>
                <a:lnTo>
                  <a:pt x="48780" y="24220"/>
                </a:lnTo>
                <a:lnTo>
                  <a:pt x="48770" y="24210"/>
                </a:lnTo>
                <a:lnTo>
                  <a:pt x="48770" y="24200"/>
                </a:lnTo>
                <a:lnTo>
                  <a:pt x="48770" y="24190"/>
                </a:lnTo>
                <a:lnTo>
                  <a:pt x="48770" y="24180"/>
                </a:lnTo>
                <a:lnTo>
                  <a:pt x="48760" y="24170"/>
                </a:lnTo>
                <a:lnTo>
                  <a:pt x="48760" y="24160"/>
                </a:lnTo>
                <a:lnTo>
                  <a:pt x="48750" y="24150"/>
                </a:lnTo>
                <a:lnTo>
                  <a:pt x="48740" y="24150"/>
                </a:lnTo>
                <a:lnTo>
                  <a:pt x="48730" y="24140"/>
                </a:lnTo>
                <a:lnTo>
                  <a:pt x="48720" y="24140"/>
                </a:lnTo>
                <a:lnTo>
                  <a:pt x="48710" y="24130"/>
                </a:lnTo>
                <a:lnTo>
                  <a:pt x="48700" y="24130"/>
                </a:lnTo>
                <a:lnTo>
                  <a:pt x="48700" y="24120"/>
                </a:lnTo>
                <a:lnTo>
                  <a:pt x="48690" y="24120"/>
                </a:lnTo>
                <a:lnTo>
                  <a:pt x="48690" y="24110"/>
                </a:lnTo>
                <a:lnTo>
                  <a:pt x="48690" y="24100"/>
                </a:lnTo>
                <a:lnTo>
                  <a:pt x="48690" y="24090"/>
                </a:lnTo>
                <a:lnTo>
                  <a:pt x="48700" y="24090"/>
                </a:lnTo>
                <a:lnTo>
                  <a:pt x="48700" y="24080"/>
                </a:lnTo>
                <a:lnTo>
                  <a:pt x="48700" y="24070"/>
                </a:lnTo>
                <a:lnTo>
                  <a:pt x="48700" y="24060"/>
                </a:lnTo>
                <a:lnTo>
                  <a:pt x="48690" y="24050"/>
                </a:lnTo>
                <a:lnTo>
                  <a:pt x="48690" y="24040"/>
                </a:lnTo>
                <a:lnTo>
                  <a:pt x="48680" y="24040"/>
                </a:lnTo>
                <a:lnTo>
                  <a:pt x="48680" y="24030"/>
                </a:lnTo>
                <a:lnTo>
                  <a:pt x="48680" y="24020"/>
                </a:lnTo>
                <a:lnTo>
                  <a:pt x="48690" y="24020"/>
                </a:lnTo>
                <a:lnTo>
                  <a:pt x="48690" y="24000"/>
                </a:lnTo>
                <a:lnTo>
                  <a:pt x="48710" y="23990"/>
                </a:lnTo>
                <a:lnTo>
                  <a:pt x="48710" y="23980"/>
                </a:lnTo>
                <a:lnTo>
                  <a:pt x="48710" y="23970"/>
                </a:lnTo>
                <a:lnTo>
                  <a:pt x="48700" y="23950"/>
                </a:lnTo>
                <a:lnTo>
                  <a:pt x="48690" y="23950"/>
                </a:lnTo>
                <a:lnTo>
                  <a:pt x="48690" y="23930"/>
                </a:lnTo>
                <a:lnTo>
                  <a:pt x="48690" y="23920"/>
                </a:lnTo>
                <a:lnTo>
                  <a:pt x="48680" y="23910"/>
                </a:lnTo>
                <a:lnTo>
                  <a:pt x="48670" y="23880"/>
                </a:lnTo>
                <a:lnTo>
                  <a:pt x="48650" y="23870"/>
                </a:lnTo>
                <a:lnTo>
                  <a:pt x="48640" y="23860"/>
                </a:lnTo>
                <a:lnTo>
                  <a:pt x="48630" y="23850"/>
                </a:lnTo>
                <a:lnTo>
                  <a:pt x="48620" y="23830"/>
                </a:lnTo>
                <a:lnTo>
                  <a:pt x="48630" y="23820"/>
                </a:lnTo>
                <a:lnTo>
                  <a:pt x="48640" y="23810"/>
                </a:lnTo>
                <a:lnTo>
                  <a:pt x="48650" y="23810"/>
                </a:lnTo>
                <a:lnTo>
                  <a:pt x="48650" y="23800"/>
                </a:lnTo>
                <a:lnTo>
                  <a:pt x="48650" y="23790"/>
                </a:lnTo>
                <a:lnTo>
                  <a:pt x="48640" y="23760"/>
                </a:lnTo>
                <a:lnTo>
                  <a:pt x="48640" y="23750"/>
                </a:lnTo>
                <a:lnTo>
                  <a:pt x="48650" y="23730"/>
                </a:lnTo>
                <a:lnTo>
                  <a:pt x="48660" y="23720"/>
                </a:lnTo>
                <a:lnTo>
                  <a:pt x="48660" y="23710"/>
                </a:lnTo>
                <a:lnTo>
                  <a:pt x="48670" y="23700"/>
                </a:lnTo>
                <a:lnTo>
                  <a:pt x="48680" y="23700"/>
                </a:lnTo>
                <a:lnTo>
                  <a:pt x="48690" y="23700"/>
                </a:lnTo>
                <a:lnTo>
                  <a:pt x="48710" y="23700"/>
                </a:lnTo>
                <a:lnTo>
                  <a:pt x="48730" y="23690"/>
                </a:lnTo>
                <a:lnTo>
                  <a:pt x="48740" y="23680"/>
                </a:lnTo>
                <a:lnTo>
                  <a:pt x="48750" y="23680"/>
                </a:lnTo>
                <a:lnTo>
                  <a:pt x="48760" y="23680"/>
                </a:lnTo>
                <a:lnTo>
                  <a:pt x="48770" y="23690"/>
                </a:lnTo>
                <a:lnTo>
                  <a:pt x="48790" y="23690"/>
                </a:lnTo>
                <a:lnTo>
                  <a:pt x="48800" y="23690"/>
                </a:lnTo>
                <a:lnTo>
                  <a:pt x="48820" y="23700"/>
                </a:lnTo>
                <a:lnTo>
                  <a:pt x="48830" y="23700"/>
                </a:lnTo>
                <a:lnTo>
                  <a:pt x="48840" y="23700"/>
                </a:lnTo>
                <a:lnTo>
                  <a:pt x="48850" y="23700"/>
                </a:lnTo>
                <a:lnTo>
                  <a:pt x="48860" y="23710"/>
                </a:lnTo>
                <a:lnTo>
                  <a:pt x="48870" y="23710"/>
                </a:lnTo>
                <a:lnTo>
                  <a:pt x="48880" y="23710"/>
                </a:lnTo>
                <a:lnTo>
                  <a:pt x="48900" y="23720"/>
                </a:lnTo>
                <a:lnTo>
                  <a:pt x="48920" y="23720"/>
                </a:lnTo>
                <a:lnTo>
                  <a:pt x="48920" y="23710"/>
                </a:lnTo>
                <a:lnTo>
                  <a:pt x="48920" y="23690"/>
                </a:lnTo>
                <a:lnTo>
                  <a:pt x="48920" y="23680"/>
                </a:lnTo>
                <a:lnTo>
                  <a:pt x="48930" y="23680"/>
                </a:lnTo>
                <a:lnTo>
                  <a:pt x="48940" y="23670"/>
                </a:lnTo>
                <a:lnTo>
                  <a:pt x="48950" y="23670"/>
                </a:lnTo>
                <a:lnTo>
                  <a:pt x="48960" y="23660"/>
                </a:lnTo>
                <a:lnTo>
                  <a:pt x="48970" y="23660"/>
                </a:lnTo>
                <a:lnTo>
                  <a:pt x="48990" y="23650"/>
                </a:lnTo>
                <a:lnTo>
                  <a:pt x="49000" y="23650"/>
                </a:lnTo>
                <a:lnTo>
                  <a:pt x="49010" y="23660"/>
                </a:lnTo>
                <a:lnTo>
                  <a:pt x="49020" y="23670"/>
                </a:lnTo>
                <a:lnTo>
                  <a:pt x="49040" y="23680"/>
                </a:lnTo>
                <a:lnTo>
                  <a:pt x="49060" y="23680"/>
                </a:lnTo>
                <a:lnTo>
                  <a:pt x="49070" y="23680"/>
                </a:lnTo>
                <a:lnTo>
                  <a:pt x="49080" y="23660"/>
                </a:lnTo>
                <a:lnTo>
                  <a:pt x="49090" y="23650"/>
                </a:lnTo>
                <a:lnTo>
                  <a:pt x="49100" y="23640"/>
                </a:lnTo>
                <a:lnTo>
                  <a:pt x="49110" y="23640"/>
                </a:lnTo>
                <a:lnTo>
                  <a:pt x="49120" y="23630"/>
                </a:lnTo>
                <a:lnTo>
                  <a:pt x="49140" y="23600"/>
                </a:lnTo>
                <a:lnTo>
                  <a:pt x="49160" y="23580"/>
                </a:lnTo>
                <a:lnTo>
                  <a:pt x="49190" y="23570"/>
                </a:lnTo>
                <a:lnTo>
                  <a:pt x="49220" y="23560"/>
                </a:lnTo>
                <a:lnTo>
                  <a:pt x="49230" y="23560"/>
                </a:lnTo>
                <a:lnTo>
                  <a:pt x="49230" y="23550"/>
                </a:lnTo>
                <a:lnTo>
                  <a:pt x="49240" y="23540"/>
                </a:lnTo>
                <a:lnTo>
                  <a:pt x="49250" y="23530"/>
                </a:lnTo>
                <a:lnTo>
                  <a:pt x="49260" y="23520"/>
                </a:lnTo>
                <a:lnTo>
                  <a:pt x="49260" y="23510"/>
                </a:lnTo>
                <a:lnTo>
                  <a:pt x="49250" y="23500"/>
                </a:lnTo>
                <a:lnTo>
                  <a:pt x="49240" y="23490"/>
                </a:lnTo>
                <a:lnTo>
                  <a:pt x="49230" y="23480"/>
                </a:lnTo>
                <a:lnTo>
                  <a:pt x="49220" y="23470"/>
                </a:lnTo>
                <a:lnTo>
                  <a:pt x="49210" y="23460"/>
                </a:lnTo>
                <a:lnTo>
                  <a:pt x="49200" y="23450"/>
                </a:lnTo>
                <a:lnTo>
                  <a:pt x="49190" y="23430"/>
                </a:lnTo>
                <a:lnTo>
                  <a:pt x="49180" y="23400"/>
                </a:lnTo>
                <a:lnTo>
                  <a:pt x="49180" y="23390"/>
                </a:lnTo>
                <a:lnTo>
                  <a:pt x="49190" y="23380"/>
                </a:lnTo>
                <a:lnTo>
                  <a:pt x="49190" y="23370"/>
                </a:lnTo>
                <a:lnTo>
                  <a:pt x="49190" y="23360"/>
                </a:lnTo>
                <a:lnTo>
                  <a:pt x="49200" y="23340"/>
                </a:lnTo>
                <a:lnTo>
                  <a:pt x="49200" y="23320"/>
                </a:lnTo>
                <a:lnTo>
                  <a:pt x="49200" y="23290"/>
                </a:lnTo>
                <a:lnTo>
                  <a:pt x="49210" y="23270"/>
                </a:lnTo>
                <a:lnTo>
                  <a:pt x="49210" y="23250"/>
                </a:lnTo>
                <a:lnTo>
                  <a:pt x="49210" y="23230"/>
                </a:lnTo>
                <a:lnTo>
                  <a:pt x="49210" y="23220"/>
                </a:lnTo>
                <a:lnTo>
                  <a:pt x="49210" y="23210"/>
                </a:lnTo>
                <a:lnTo>
                  <a:pt x="49190" y="23190"/>
                </a:lnTo>
                <a:lnTo>
                  <a:pt x="49180" y="23170"/>
                </a:lnTo>
                <a:lnTo>
                  <a:pt x="49160" y="23150"/>
                </a:lnTo>
                <a:lnTo>
                  <a:pt x="49160" y="23140"/>
                </a:lnTo>
                <a:lnTo>
                  <a:pt x="49160" y="23120"/>
                </a:lnTo>
                <a:lnTo>
                  <a:pt x="49150" y="23110"/>
                </a:lnTo>
                <a:lnTo>
                  <a:pt x="49130" y="23110"/>
                </a:lnTo>
                <a:lnTo>
                  <a:pt x="49130" y="23100"/>
                </a:lnTo>
                <a:lnTo>
                  <a:pt x="49120" y="23080"/>
                </a:lnTo>
                <a:lnTo>
                  <a:pt x="49120" y="23060"/>
                </a:lnTo>
                <a:lnTo>
                  <a:pt x="49130" y="23050"/>
                </a:lnTo>
                <a:lnTo>
                  <a:pt x="49130" y="23030"/>
                </a:lnTo>
                <a:lnTo>
                  <a:pt x="49130" y="23010"/>
                </a:lnTo>
                <a:lnTo>
                  <a:pt x="49130" y="22980"/>
                </a:lnTo>
                <a:lnTo>
                  <a:pt x="49130" y="22970"/>
                </a:lnTo>
                <a:lnTo>
                  <a:pt x="49110" y="22950"/>
                </a:lnTo>
                <a:lnTo>
                  <a:pt x="49110" y="22940"/>
                </a:lnTo>
                <a:lnTo>
                  <a:pt x="49110" y="22930"/>
                </a:lnTo>
                <a:lnTo>
                  <a:pt x="49120" y="22930"/>
                </a:lnTo>
                <a:lnTo>
                  <a:pt x="49120" y="22920"/>
                </a:lnTo>
                <a:lnTo>
                  <a:pt x="49130" y="22910"/>
                </a:lnTo>
                <a:lnTo>
                  <a:pt x="49140" y="22890"/>
                </a:lnTo>
                <a:lnTo>
                  <a:pt x="49150" y="22880"/>
                </a:lnTo>
                <a:lnTo>
                  <a:pt x="49160" y="22870"/>
                </a:lnTo>
                <a:lnTo>
                  <a:pt x="49180" y="22860"/>
                </a:lnTo>
                <a:lnTo>
                  <a:pt x="49200" y="22850"/>
                </a:lnTo>
                <a:lnTo>
                  <a:pt x="49210" y="22840"/>
                </a:lnTo>
                <a:lnTo>
                  <a:pt x="49220" y="22830"/>
                </a:lnTo>
                <a:lnTo>
                  <a:pt x="49230" y="22820"/>
                </a:lnTo>
                <a:lnTo>
                  <a:pt x="49240" y="22820"/>
                </a:lnTo>
                <a:lnTo>
                  <a:pt x="49250" y="22820"/>
                </a:lnTo>
                <a:lnTo>
                  <a:pt x="49260" y="22810"/>
                </a:lnTo>
                <a:lnTo>
                  <a:pt x="49270" y="22790"/>
                </a:lnTo>
                <a:lnTo>
                  <a:pt x="49280" y="22780"/>
                </a:lnTo>
                <a:lnTo>
                  <a:pt x="49280" y="22770"/>
                </a:lnTo>
                <a:lnTo>
                  <a:pt x="49290" y="22760"/>
                </a:lnTo>
                <a:lnTo>
                  <a:pt x="49300" y="22750"/>
                </a:lnTo>
                <a:lnTo>
                  <a:pt x="49320" y="22730"/>
                </a:lnTo>
                <a:lnTo>
                  <a:pt x="49340" y="22720"/>
                </a:lnTo>
                <a:lnTo>
                  <a:pt x="49350" y="22700"/>
                </a:lnTo>
                <a:lnTo>
                  <a:pt x="49360" y="22680"/>
                </a:lnTo>
                <a:lnTo>
                  <a:pt x="49390" y="22650"/>
                </a:lnTo>
                <a:lnTo>
                  <a:pt x="49390" y="22630"/>
                </a:lnTo>
                <a:lnTo>
                  <a:pt x="49390" y="22620"/>
                </a:lnTo>
                <a:lnTo>
                  <a:pt x="49390" y="22600"/>
                </a:lnTo>
                <a:lnTo>
                  <a:pt x="49380" y="22580"/>
                </a:lnTo>
                <a:lnTo>
                  <a:pt x="49380" y="22570"/>
                </a:lnTo>
                <a:lnTo>
                  <a:pt x="49380" y="22550"/>
                </a:lnTo>
                <a:lnTo>
                  <a:pt x="49370" y="22520"/>
                </a:lnTo>
                <a:lnTo>
                  <a:pt x="49360" y="22480"/>
                </a:lnTo>
                <a:lnTo>
                  <a:pt x="49360" y="22470"/>
                </a:lnTo>
                <a:lnTo>
                  <a:pt x="49360" y="22460"/>
                </a:lnTo>
                <a:lnTo>
                  <a:pt x="49360" y="22450"/>
                </a:lnTo>
                <a:lnTo>
                  <a:pt x="49350" y="22450"/>
                </a:lnTo>
                <a:lnTo>
                  <a:pt x="49350" y="22440"/>
                </a:lnTo>
                <a:lnTo>
                  <a:pt x="49360" y="22430"/>
                </a:lnTo>
                <a:lnTo>
                  <a:pt x="49370" y="22420"/>
                </a:lnTo>
                <a:lnTo>
                  <a:pt x="49380" y="22410"/>
                </a:lnTo>
                <a:lnTo>
                  <a:pt x="49390" y="22410"/>
                </a:lnTo>
                <a:lnTo>
                  <a:pt x="49400" y="22410"/>
                </a:lnTo>
                <a:lnTo>
                  <a:pt x="49420" y="22410"/>
                </a:lnTo>
                <a:lnTo>
                  <a:pt x="49450" y="22410"/>
                </a:lnTo>
                <a:lnTo>
                  <a:pt x="49460" y="22400"/>
                </a:lnTo>
                <a:lnTo>
                  <a:pt x="49470" y="22400"/>
                </a:lnTo>
                <a:lnTo>
                  <a:pt x="49470" y="22390"/>
                </a:lnTo>
                <a:lnTo>
                  <a:pt x="49460" y="22370"/>
                </a:lnTo>
                <a:lnTo>
                  <a:pt x="49460" y="22350"/>
                </a:lnTo>
                <a:lnTo>
                  <a:pt x="49470" y="22330"/>
                </a:lnTo>
                <a:lnTo>
                  <a:pt x="49470" y="22320"/>
                </a:lnTo>
                <a:lnTo>
                  <a:pt x="49470" y="22310"/>
                </a:lnTo>
                <a:lnTo>
                  <a:pt x="49450" y="22290"/>
                </a:lnTo>
                <a:lnTo>
                  <a:pt x="49450" y="22280"/>
                </a:lnTo>
                <a:lnTo>
                  <a:pt x="49460" y="22270"/>
                </a:lnTo>
                <a:lnTo>
                  <a:pt x="49470" y="22270"/>
                </a:lnTo>
                <a:lnTo>
                  <a:pt x="49490" y="22270"/>
                </a:lnTo>
                <a:lnTo>
                  <a:pt x="49500" y="22270"/>
                </a:lnTo>
                <a:lnTo>
                  <a:pt x="49520" y="22260"/>
                </a:lnTo>
                <a:lnTo>
                  <a:pt x="49540" y="22250"/>
                </a:lnTo>
                <a:lnTo>
                  <a:pt x="49550" y="22240"/>
                </a:lnTo>
                <a:lnTo>
                  <a:pt x="49570" y="22210"/>
                </a:lnTo>
                <a:lnTo>
                  <a:pt x="49600" y="22200"/>
                </a:lnTo>
                <a:lnTo>
                  <a:pt x="49610" y="22200"/>
                </a:lnTo>
                <a:lnTo>
                  <a:pt x="49620" y="22210"/>
                </a:lnTo>
                <a:lnTo>
                  <a:pt x="49640" y="22210"/>
                </a:lnTo>
                <a:lnTo>
                  <a:pt x="49650" y="22200"/>
                </a:lnTo>
                <a:lnTo>
                  <a:pt x="49660" y="22200"/>
                </a:lnTo>
                <a:lnTo>
                  <a:pt x="49670" y="22210"/>
                </a:lnTo>
                <a:lnTo>
                  <a:pt x="49670" y="22220"/>
                </a:lnTo>
                <a:lnTo>
                  <a:pt x="49690" y="22230"/>
                </a:lnTo>
                <a:lnTo>
                  <a:pt x="49710" y="22240"/>
                </a:lnTo>
                <a:lnTo>
                  <a:pt x="49710" y="22250"/>
                </a:lnTo>
                <a:lnTo>
                  <a:pt x="49720" y="22270"/>
                </a:lnTo>
                <a:lnTo>
                  <a:pt x="49740" y="22280"/>
                </a:lnTo>
                <a:lnTo>
                  <a:pt x="49750" y="22290"/>
                </a:lnTo>
                <a:lnTo>
                  <a:pt x="49760" y="22300"/>
                </a:lnTo>
                <a:lnTo>
                  <a:pt x="49770" y="22300"/>
                </a:lnTo>
                <a:lnTo>
                  <a:pt x="49790" y="22310"/>
                </a:lnTo>
                <a:lnTo>
                  <a:pt x="49810" y="22310"/>
                </a:lnTo>
                <a:lnTo>
                  <a:pt x="49820" y="22310"/>
                </a:lnTo>
                <a:lnTo>
                  <a:pt x="49850" y="22280"/>
                </a:lnTo>
                <a:lnTo>
                  <a:pt x="49890" y="22260"/>
                </a:lnTo>
                <a:lnTo>
                  <a:pt x="49900" y="22240"/>
                </a:lnTo>
                <a:lnTo>
                  <a:pt x="49920" y="22230"/>
                </a:lnTo>
                <a:lnTo>
                  <a:pt x="49920" y="22220"/>
                </a:lnTo>
                <a:lnTo>
                  <a:pt x="49920" y="22200"/>
                </a:lnTo>
                <a:lnTo>
                  <a:pt x="49930" y="22190"/>
                </a:lnTo>
                <a:lnTo>
                  <a:pt x="49950" y="22180"/>
                </a:lnTo>
                <a:lnTo>
                  <a:pt x="49960" y="22180"/>
                </a:lnTo>
                <a:lnTo>
                  <a:pt x="49970" y="22170"/>
                </a:lnTo>
                <a:lnTo>
                  <a:pt x="49980" y="22160"/>
                </a:lnTo>
                <a:lnTo>
                  <a:pt x="49990" y="22150"/>
                </a:lnTo>
                <a:lnTo>
                  <a:pt x="49990" y="22130"/>
                </a:lnTo>
                <a:lnTo>
                  <a:pt x="50000" y="22130"/>
                </a:lnTo>
                <a:lnTo>
                  <a:pt x="50010" y="22120"/>
                </a:lnTo>
                <a:lnTo>
                  <a:pt x="50030" y="22110"/>
                </a:lnTo>
                <a:lnTo>
                  <a:pt x="50040" y="22110"/>
                </a:lnTo>
                <a:lnTo>
                  <a:pt x="50050" y="22090"/>
                </a:lnTo>
                <a:lnTo>
                  <a:pt x="50060" y="22070"/>
                </a:lnTo>
                <a:lnTo>
                  <a:pt x="50070" y="22050"/>
                </a:lnTo>
                <a:lnTo>
                  <a:pt x="50080" y="22030"/>
                </a:lnTo>
                <a:lnTo>
                  <a:pt x="50090" y="22030"/>
                </a:lnTo>
                <a:lnTo>
                  <a:pt x="50110" y="22010"/>
                </a:lnTo>
                <a:lnTo>
                  <a:pt x="50130" y="22000"/>
                </a:lnTo>
                <a:lnTo>
                  <a:pt x="50140" y="21980"/>
                </a:lnTo>
                <a:lnTo>
                  <a:pt x="50140" y="21970"/>
                </a:lnTo>
                <a:lnTo>
                  <a:pt x="50140" y="21960"/>
                </a:lnTo>
                <a:lnTo>
                  <a:pt x="50150" y="21950"/>
                </a:lnTo>
                <a:lnTo>
                  <a:pt x="50160" y="21930"/>
                </a:lnTo>
                <a:lnTo>
                  <a:pt x="50180" y="21920"/>
                </a:lnTo>
                <a:lnTo>
                  <a:pt x="50190" y="21920"/>
                </a:lnTo>
                <a:lnTo>
                  <a:pt x="50220" y="21910"/>
                </a:lnTo>
                <a:lnTo>
                  <a:pt x="50230" y="21910"/>
                </a:lnTo>
                <a:lnTo>
                  <a:pt x="50250" y="21880"/>
                </a:lnTo>
                <a:lnTo>
                  <a:pt x="50280" y="21870"/>
                </a:lnTo>
                <a:lnTo>
                  <a:pt x="50290" y="21860"/>
                </a:lnTo>
                <a:lnTo>
                  <a:pt x="50300" y="21840"/>
                </a:lnTo>
                <a:lnTo>
                  <a:pt x="50310" y="21830"/>
                </a:lnTo>
                <a:lnTo>
                  <a:pt x="50320" y="21830"/>
                </a:lnTo>
                <a:lnTo>
                  <a:pt x="50340" y="21840"/>
                </a:lnTo>
                <a:lnTo>
                  <a:pt x="50350" y="21850"/>
                </a:lnTo>
                <a:lnTo>
                  <a:pt x="50390" y="21850"/>
                </a:lnTo>
                <a:lnTo>
                  <a:pt x="50410" y="21860"/>
                </a:lnTo>
                <a:lnTo>
                  <a:pt x="50430" y="21870"/>
                </a:lnTo>
                <a:lnTo>
                  <a:pt x="50450" y="21870"/>
                </a:lnTo>
                <a:lnTo>
                  <a:pt x="50490" y="21880"/>
                </a:lnTo>
                <a:lnTo>
                  <a:pt x="50510" y="21880"/>
                </a:lnTo>
                <a:lnTo>
                  <a:pt x="50540" y="21900"/>
                </a:lnTo>
                <a:lnTo>
                  <a:pt x="50570" y="21920"/>
                </a:lnTo>
                <a:lnTo>
                  <a:pt x="50590" y="21940"/>
                </a:lnTo>
                <a:lnTo>
                  <a:pt x="50610" y="21960"/>
                </a:lnTo>
                <a:lnTo>
                  <a:pt x="50620" y="21990"/>
                </a:lnTo>
                <a:lnTo>
                  <a:pt x="50630" y="22000"/>
                </a:lnTo>
                <a:lnTo>
                  <a:pt x="50670" y="21990"/>
                </a:lnTo>
                <a:lnTo>
                  <a:pt x="50870" y="21900"/>
                </a:lnTo>
                <a:lnTo>
                  <a:pt x="50970" y="21870"/>
                </a:lnTo>
                <a:lnTo>
                  <a:pt x="50990" y="21870"/>
                </a:lnTo>
                <a:lnTo>
                  <a:pt x="51000" y="21860"/>
                </a:lnTo>
                <a:lnTo>
                  <a:pt x="51010" y="21860"/>
                </a:lnTo>
                <a:lnTo>
                  <a:pt x="51040" y="21840"/>
                </a:lnTo>
                <a:lnTo>
                  <a:pt x="51050" y="21830"/>
                </a:lnTo>
                <a:lnTo>
                  <a:pt x="51050" y="21810"/>
                </a:lnTo>
                <a:lnTo>
                  <a:pt x="51060" y="21790"/>
                </a:lnTo>
                <a:lnTo>
                  <a:pt x="51070" y="21780"/>
                </a:lnTo>
                <a:lnTo>
                  <a:pt x="51080" y="21770"/>
                </a:lnTo>
                <a:lnTo>
                  <a:pt x="51090" y="21770"/>
                </a:lnTo>
                <a:lnTo>
                  <a:pt x="51100" y="21770"/>
                </a:lnTo>
                <a:lnTo>
                  <a:pt x="51110" y="21770"/>
                </a:lnTo>
                <a:lnTo>
                  <a:pt x="51140" y="21770"/>
                </a:lnTo>
                <a:lnTo>
                  <a:pt x="51170" y="21770"/>
                </a:lnTo>
                <a:lnTo>
                  <a:pt x="51190" y="21770"/>
                </a:lnTo>
                <a:lnTo>
                  <a:pt x="51210" y="21780"/>
                </a:lnTo>
                <a:lnTo>
                  <a:pt x="51230" y="21780"/>
                </a:lnTo>
                <a:lnTo>
                  <a:pt x="51250" y="21780"/>
                </a:lnTo>
                <a:lnTo>
                  <a:pt x="51270" y="21790"/>
                </a:lnTo>
                <a:lnTo>
                  <a:pt x="51280" y="21810"/>
                </a:lnTo>
                <a:lnTo>
                  <a:pt x="51290" y="21830"/>
                </a:lnTo>
                <a:lnTo>
                  <a:pt x="51300" y="21840"/>
                </a:lnTo>
                <a:lnTo>
                  <a:pt x="51350" y="21830"/>
                </a:lnTo>
                <a:lnTo>
                  <a:pt x="51370" y="21820"/>
                </a:lnTo>
                <a:lnTo>
                  <a:pt x="51380" y="21820"/>
                </a:lnTo>
                <a:lnTo>
                  <a:pt x="51410" y="21820"/>
                </a:lnTo>
                <a:lnTo>
                  <a:pt x="51430" y="21810"/>
                </a:lnTo>
                <a:lnTo>
                  <a:pt x="51450" y="21820"/>
                </a:lnTo>
                <a:lnTo>
                  <a:pt x="51480" y="21830"/>
                </a:lnTo>
                <a:lnTo>
                  <a:pt x="51500" y="21830"/>
                </a:lnTo>
                <a:lnTo>
                  <a:pt x="51520" y="21830"/>
                </a:lnTo>
                <a:lnTo>
                  <a:pt x="51540" y="21830"/>
                </a:lnTo>
                <a:lnTo>
                  <a:pt x="51560" y="21820"/>
                </a:lnTo>
                <a:lnTo>
                  <a:pt x="51570" y="21820"/>
                </a:lnTo>
                <a:lnTo>
                  <a:pt x="51580" y="21820"/>
                </a:lnTo>
                <a:lnTo>
                  <a:pt x="51590" y="21820"/>
                </a:lnTo>
                <a:lnTo>
                  <a:pt x="51600" y="21830"/>
                </a:lnTo>
                <a:lnTo>
                  <a:pt x="51620" y="21850"/>
                </a:lnTo>
                <a:lnTo>
                  <a:pt x="51630" y="21850"/>
                </a:lnTo>
                <a:lnTo>
                  <a:pt x="51650" y="21850"/>
                </a:lnTo>
                <a:lnTo>
                  <a:pt x="51660" y="21840"/>
                </a:lnTo>
                <a:lnTo>
                  <a:pt x="51770" y="21790"/>
                </a:lnTo>
                <a:lnTo>
                  <a:pt x="51810" y="21750"/>
                </a:lnTo>
                <a:lnTo>
                  <a:pt x="51830" y="21740"/>
                </a:lnTo>
                <a:lnTo>
                  <a:pt x="51840" y="21740"/>
                </a:lnTo>
                <a:lnTo>
                  <a:pt x="51840" y="21730"/>
                </a:lnTo>
                <a:lnTo>
                  <a:pt x="51850" y="21710"/>
                </a:lnTo>
                <a:lnTo>
                  <a:pt x="51850" y="21680"/>
                </a:lnTo>
                <a:lnTo>
                  <a:pt x="51860" y="21660"/>
                </a:lnTo>
                <a:lnTo>
                  <a:pt x="51860" y="21640"/>
                </a:lnTo>
                <a:lnTo>
                  <a:pt x="51850" y="21580"/>
                </a:lnTo>
                <a:lnTo>
                  <a:pt x="51850" y="21560"/>
                </a:lnTo>
                <a:lnTo>
                  <a:pt x="51860" y="21550"/>
                </a:lnTo>
                <a:lnTo>
                  <a:pt x="51870" y="21540"/>
                </a:lnTo>
                <a:lnTo>
                  <a:pt x="51870" y="21530"/>
                </a:lnTo>
                <a:lnTo>
                  <a:pt x="51880" y="21520"/>
                </a:lnTo>
                <a:lnTo>
                  <a:pt x="51900" y="21500"/>
                </a:lnTo>
                <a:lnTo>
                  <a:pt x="51910" y="21480"/>
                </a:lnTo>
                <a:lnTo>
                  <a:pt x="51930" y="21460"/>
                </a:lnTo>
                <a:lnTo>
                  <a:pt x="51940" y="21440"/>
                </a:lnTo>
                <a:lnTo>
                  <a:pt x="51940" y="21430"/>
                </a:lnTo>
                <a:lnTo>
                  <a:pt x="51940" y="21410"/>
                </a:lnTo>
                <a:lnTo>
                  <a:pt x="51940" y="21400"/>
                </a:lnTo>
                <a:lnTo>
                  <a:pt x="51910" y="21380"/>
                </a:lnTo>
                <a:lnTo>
                  <a:pt x="51900" y="21370"/>
                </a:lnTo>
                <a:lnTo>
                  <a:pt x="51900" y="21360"/>
                </a:lnTo>
                <a:lnTo>
                  <a:pt x="51900" y="21350"/>
                </a:lnTo>
                <a:lnTo>
                  <a:pt x="51910" y="21350"/>
                </a:lnTo>
                <a:lnTo>
                  <a:pt x="51930" y="21340"/>
                </a:lnTo>
                <a:lnTo>
                  <a:pt x="51970" y="21330"/>
                </a:lnTo>
                <a:lnTo>
                  <a:pt x="51990" y="21320"/>
                </a:lnTo>
                <a:lnTo>
                  <a:pt x="52010" y="21300"/>
                </a:lnTo>
                <a:lnTo>
                  <a:pt x="52030" y="21280"/>
                </a:lnTo>
                <a:lnTo>
                  <a:pt x="52050" y="21260"/>
                </a:lnTo>
                <a:lnTo>
                  <a:pt x="52060" y="21250"/>
                </a:lnTo>
                <a:lnTo>
                  <a:pt x="52070" y="21240"/>
                </a:lnTo>
                <a:lnTo>
                  <a:pt x="52100" y="21230"/>
                </a:lnTo>
                <a:lnTo>
                  <a:pt x="52120" y="21230"/>
                </a:lnTo>
                <a:lnTo>
                  <a:pt x="52140" y="21240"/>
                </a:lnTo>
                <a:lnTo>
                  <a:pt x="52160" y="21250"/>
                </a:lnTo>
                <a:lnTo>
                  <a:pt x="52180" y="21250"/>
                </a:lnTo>
                <a:lnTo>
                  <a:pt x="52190" y="21240"/>
                </a:lnTo>
                <a:lnTo>
                  <a:pt x="52200" y="21220"/>
                </a:lnTo>
                <a:lnTo>
                  <a:pt x="52220" y="21220"/>
                </a:lnTo>
                <a:lnTo>
                  <a:pt x="52250" y="21210"/>
                </a:lnTo>
                <a:lnTo>
                  <a:pt x="52280" y="21190"/>
                </a:lnTo>
                <a:lnTo>
                  <a:pt x="52320" y="21170"/>
                </a:lnTo>
                <a:lnTo>
                  <a:pt x="52340" y="21150"/>
                </a:lnTo>
                <a:lnTo>
                  <a:pt x="52360" y="21130"/>
                </a:lnTo>
                <a:lnTo>
                  <a:pt x="52370" y="21110"/>
                </a:lnTo>
                <a:lnTo>
                  <a:pt x="52390" y="21080"/>
                </a:lnTo>
                <a:lnTo>
                  <a:pt x="52410" y="21050"/>
                </a:lnTo>
                <a:lnTo>
                  <a:pt x="52410" y="21040"/>
                </a:lnTo>
                <a:lnTo>
                  <a:pt x="52430" y="21030"/>
                </a:lnTo>
                <a:lnTo>
                  <a:pt x="52440" y="21030"/>
                </a:lnTo>
                <a:lnTo>
                  <a:pt x="52450" y="21040"/>
                </a:lnTo>
                <a:lnTo>
                  <a:pt x="52450" y="21050"/>
                </a:lnTo>
                <a:lnTo>
                  <a:pt x="52470" y="21070"/>
                </a:lnTo>
                <a:lnTo>
                  <a:pt x="52500" y="21100"/>
                </a:lnTo>
                <a:lnTo>
                  <a:pt x="52510" y="21110"/>
                </a:lnTo>
                <a:lnTo>
                  <a:pt x="52540" y="21120"/>
                </a:lnTo>
                <a:lnTo>
                  <a:pt x="52550" y="21120"/>
                </a:lnTo>
                <a:lnTo>
                  <a:pt x="52570" y="21120"/>
                </a:lnTo>
                <a:lnTo>
                  <a:pt x="52580" y="21120"/>
                </a:lnTo>
                <a:lnTo>
                  <a:pt x="52590" y="21130"/>
                </a:lnTo>
                <a:lnTo>
                  <a:pt x="52600" y="21140"/>
                </a:lnTo>
                <a:lnTo>
                  <a:pt x="52610" y="21180"/>
                </a:lnTo>
                <a:lnTo>
                  <a:pt x="52630" y="21220"/>
                </a:lnTo>
                <a:lnTo>
                  <a:pt x="52640" y="21230"/>
                </a:lnTo>
                <a:lnTo>
                  <a:pt x="52640" y="21250"/>
                </a:lnTo>
                <a:lnTo>
                  <a:pt x="52660" y="21290"/>
                </a:lnTo>
                <a:lnTo>
                  <a:pt x="52660" y="21310"/>
                </a:lnTo>
                <a:lnTo>
                  <a:pt x="52680" y="21340"/>
                </a:lnTo>
                <a:lnTo>
                  <a:pt x="52690" y="21360"/>
                </a:lnTo>
                <a:lnTo>
                  <a:pt x="52710" y="21360"/>
                </a:lnTo>
                <a:lnTo>
                  <a:pt x="52740" y="21370"/>
                </a:lnTo>
                <a:lnTo>
                  <a:pt x="52770" y="21370"/>
                </a:lnTo>
                <a:lnTo>
                  <a:pt x="52810" y="21370"/>
                </a:lnTo>
                <a:lnTo>
                  <a:pt x="52840" y="21360"/>
                </a:lnTo>
                <a:lnTo>
                  <a:pt x="52850" y="21350"/>
                </a:lnTo>
                <a:lnTo>
                  <a:pt x="52860" y="21340"/>
                </a:lnTo>
                <a:lnTo>
                  <a:pt x="52870" y="21330"/>
                </a:lnTo>
                <a:lnTo>
                  <a:pt x="52890" y="21320"/>
                </a:lnTo>
                <a:lnTo>
                  <a:pt x="52910" y="21310"/>
                </a:lnTo>
                <a:lnTo>
                  <a:pt x="52940" y="21300"/>
                </a:lnTo>
                <a:lnTo>
                  <a:pt x="52970" y="21290"/>
                </a:lnTo>
                <a:lnTo>
                  <a:pt x="53020" y="21300"/>
                </a:lnTo>
                <a:lnTo>
                  <a:pt x="53040" y="21300"/>
                </a:lnTo>
                <a:lnTo>
                  <a:pt x="53060" y="21300"/>
                </a:lnTo>
                <a:lnTo>
                  <a:pt x="53080" y="21310"/>
                </a:lnTo>
                <a:lnTo>
                  <a:pt x="53100" y="21300"/>
                </a:lnTo>
                <a:lnTo>
                  <a:pt x="53110" y="21300"/>
                </a:lnTo>
                <a:lnTo>
                  <a:pt x="53150" y="21290"/>
                </a:lnTo>
                <a:lnTo>
                  <a:pt x="53170" y="21280"/>
                </a:lnTo>
                <a:lnTo>
                  <a:pt x="53190" y="21280"/>
                </a:lnTo>
                <a:lnTo>
                  <a:pt x="53220" y="21280"/>
                </a:lnTo>
                <a:lnTo>
                  <a:pt x="53240" y="21280"/>
                </a:lnTo>
                <a:lnTo>
                  <a:pt x="53260" y="21280"/>
                </a:lnTo>
                <a:lnTo>
                  <a:pt x="53270" y="21280"/>
                </a:lnTo>
                <a:lnTo>
                  <a:pt x="53280" y="21290"/>
                </a:lnTo>
                <a:lnTo>
                  <a:pt x="53290" y="21310"/>
                </a:lnTo>
                <a:lnTo>
                  <a:pt x="53290" y="21330"/>
                </a:lnTo>
                <a:lnTo>
                  <a:pt x="53290" y="21340"/>
                </a:lnTo>
                <a:lnTo>
                  <a:pt x="53300" y="21370"/>
                </a:lnTo>
                <a:lnTo>
                  <a:pt x="53320" y="21390"/>
                </a:lnTo>
                <a:lnTo>
                  <a:pt x="53340" y="21390"/>
                </a:lnTo>
                <a:lnTo>
                  <a:pt x="53360" y="21400"/>
                </a:lnTo>
                <a:lnTo>
                  <a:pt x="53370" y="21400"/>
                </a:lnTo>
                <a:lnTo>
                  <a:pt x="53390" y="21400"/>
                </a:lnTo>
                <a:lnTo>
                  <a:pt x="53410" y="21390"/>
                </a:lnTo>
                <a:lnTo>
                  <a:pt x="53430" y="21400"/>
                </a:lnTo>
                <a:lnTo>
                  <a:pt x="53440" y="21410"/>
                </a:lnTo>
                <a:lnTo>
                  <a:pt x="53470" y="21420"/>
                </a:lnTo>
                <a:lnTo>
                  <a:pt x="53490" y="21430"/>
                </a:lnTo>
                <a:lnTo>
                  <a:pt x="53520" y="21450"/>
                </a:lnTo>
                <a:lnTo>
                  <a:pt x="53550" y="21470"/>
                </a:lnTo>
                <a:lnTo>
                  <a:pt x="53560" y="21470"/>
                </a:lnTo>
                <a:lnTo>
                  <a:pt x="53580" y="21470"/>
                </a:lnTo>
                <a:lnTo>
                  <a:pt x="53600" y="21480"/>
                </a:lnTo>
                <a:lnTo>
                  <a:pt x="53620" y="21470"/>
                </a:lnTo>
                <a:lnTo>
                  <a:pt x="53640" y="21460"/>
                </a:lnTo>
                <a:lnTo>
                  <a:pt x="53650" y="21470"/>
                </a:lnTo>
                <a:lnTo>
                  <a:pt x="53660" y="21480"/>
                </a:lnTo>
                <a:lnTo>
                  <a:pt x="53680" y="21520"/>
                </a:lnTo>
                <a:lnTo>
                  <a:pt x="53690" y="21530"/>
                </a:lnTo>
                <a:lnTo>
                  <a:pt x="53710" y="21540"/>
                </a:lnTo>
                <a:lnTo>
                  <a:pt x="53750" y="21540"/>
                </a:lnTo>
                <a:lnTo>
                  <a:pt x="53780" y="21540"/>
                </a:lnTo>
                <a:lnTo>
                  <a:pt x="53800" y="21550"/>
                </a:lnTo>
                <a:lnTo>
                  <a:pt x="53820" y="21560"/>
                </a:lnTo>
                <a:lnTo>
                  <a:pt x="53830" y="21580"/>
                </a:lnTo>
                <a:lnTo>
                  <a:pt x="53840" y="21600"/>
                </a:lnTo>
                <a:lnTo>
                  <a:pt x="53850" y="21610"/>
                </a:lnTo>
                <a:lnTo>
                  <a:pt x="53850" y="21630"/>
                </a:lnTo>
                <a:lnTo>
                  <a:pt x="53830" y="21650"/>
                </a:lnTo>
                <a:lnTo>
                  <a:pt x="53810" y="21690"/>
                </a:lnTo>
                <a:lnTo>
                  <a:pt x="53800" y="21700"/>
                </a:lnTo>
                <a:lnTo>
                  <a:pt x="53780" y="21700"/>
                </a:lnTo>
                <a:lnTo>
                  <a:pt x="53760" y="21700"/>
                </a:lnTo>
                <a:lnTo>
                  <a:pt x="53760" y="21720"/>
                </a:lnTo>
                <a:lnTo>
                  <a:pt x="53760" y="21730"/>
                </a:lnTo>
                <a:lnTo>
                  <a:pt x="53770" y="21760"/>
                </a:lnTo>
                <a:lnTo>
                  <a:pt x="53770" y="21790"/>
                </a:lnTo>
                <a:lnTo>
                  <a:pt x="53790" y="21810"/>
                </a:lnTo>
                <a:lnTo>
                  <a:pt x="53810" y="21820"/>
                </a:lnTo>
                <a:lnTo>
                  <a:pt x="53840" y="21840"/>
                </a:lnTo>
                <a:lnTo>
                  <a:pt x="53880" y="21870"/>
                </a:lnTo>
                <a:lnTo>
                  <a:pt x="53910" y="21890"/>
                </a:lnTo>
                <a:lnTo>
                  <a:pt x="53940" y="21900"/>
                </a:lnTo>
                <a:lnTo>
                  <a:pt x="53950" y="21910"/>
                </a:lnTo>
                <a:lnTo>
                  <a:pt x="53960" y="21900"/>
                </a:lnTo>
                <a:lnTo>
                  <a:pt x="53960" y="21890"/>
                </a:lnTo>
                <a:lnTo>
                  <a:pt x="53970" y="21880"/>
                </a:lnTo>
                <a:lnTo>
                  <a:pt x="53970" y="21860"/>
                </a:lnTo>
                <a:lnTo>
                  <a:pt x="53970" y="21850"/>
                </a:lnTo>
                <a:lnTo>
                  <a:pt x="53980" y="21840"/>
                </a:lnTo>
                <a:lnTo>
                  <a:pt x="54000" y="21840"/>
                </a:lnTo>
                <a:lnTo>
                  <a:pt x="54000" y="21830"/>
                </a:lnTo>
                <a:lnTo>
                  <a:pt x="54000" y="21820"/>
                </a:lnTo>
                <a:lnTo>
                  <a:pt x="54000" y="21800"/>
                </a:lnTo>
                <a:lnTo>
                  <a:pt x="54000" y="21780"/>
                </a:lnTo>
                <a:lnTo>
                  <a:pt x="54010" y="21770"/>
                </a:lnTo>
                <a:lnTo>
                  <a:pt x="54020" y="21770"/>
                </a:lnTo>
                <a:lnTo>
                  <a:pt x="54030" y="21770"/>
                </a:lnTo>
                <a:lnTo>
                  <a:pt x="54050" y="21770"/>
                </a:lnTo>
                <a:lnTo>
                  <a:pt x="54070" y="21760"/>
                </a:lnTo>
                <a:lnTo>
                  <a:pt x="54070" y="21750"/>
                </a:lnTo>
                <a:lnTo>
                  <a:pt x="54070" y="21730"/>
                </a:lnTo>
                <a:lnTo>
                  <a:pt x="54070" y="21710"/>
                </a:lnTo>
                <a:lnTo>
                  <a:pt x="54070" y="21700"/>
                </a:lnTo>
                <a:lnTo>
                  <a:pt x="54090" y="21690"/>
                </a:lnTo>
                <a:lnTo>
                  <a:pt x="54100" y="21670"/>
                </a:lnTo>
                <a:lnTo>
                  <a:pt x="54110" y="21660"/>
                </a:lnTo>
                <a:lnTo>
                  <a:pt x="54130" y="21640"/>
                </a:lnTo>
                <a:lnTo>
                  <a:pt x="54160" y="21610"/>
                </a:lnTo>
                <a:lnTo>
                  <a:pt x="54180" y="21580"/>
                </a:lnTo>
                <a:lnTo>
                  <a:pt x="54190" y="21550"/>
                </a:lnTo>
                <a:lnTo>
                  <a:pt x="54200" y="21530"/>
                </a:lnTo>
                <a:lnTo>
                  <a:pt x="54200" y="21520"/>
                </a:lnTo>
                <a:lnTo>
                  <a:pt x="54200" y="21510"/>
                </a:lnTo>
                <a:lnTo>
                  <a:pt x="54210" y="21510"/>
                </a:lnTo>
                <a:lnTo>
                  <a:pt x="54230" y="21510"/>
                </a:lnTo>
                <a:lnTo>
                  <a:pt x="54230" y="21500"/>
                </a:lnTo>
                <a:lnTo>
                  <a:pt x="54240" y="21500"/>
                </a:lnTo>
                <a:lnTo>
                  <a:pt x="54250" y="21500"/>
                </a:lnTo>
                <a:lnTo>
                  <a:pt x="54260" y="21510"/>
                </a:lnTo>
                <a:lnTo>
                  <a:pt x="54270" y="21530"/>
                </a:lnTo>
                <a:lnTo>
                  <a:pt x="54290" y="21550"/>
                </a:lnTo>
                <a:lnTo>
                  <a:pt x="54300" y="21560"/>
                </a:lnTo>
                <a:lnTo>
                  <a:pt x="54300" y="21590"/>
                </a:lnTo>
                <a:lnTo>
                  <a:pt x="54290" y="21620"/>
                </a:lnTo>
                <a:lnTo>
                  <a:pt x="54280" y="21640"/>
                </a:lnTo>
                <a:lnTo>
                  <a:pt x="54290" y="21660"/>
                </a:lnTo>
                <a:lnTo>
                  <a:pt x="54300" y="21690"/>
                </a:lnTo>
                <a:lnTo>
                  <a:pt x="54290" y="21710"/>
                </a:lnTo>
                <a:lnTo>
                  <a:pt x="54290" y="21730"/>
                </a:lnTo>
                <a:lnTo>
                  <a:pt x="54290" y="21740"/>
                </a:lnTo>
                <a:lnTo>
                  <a:pt x="54280" y="21750"/>
                </a:lnTo>
                <a:lnTo>
                  <a:pt x="54260" y="21760"/>
                </a:lnTo>
                <a:lnTo>
                  <a:pt x="54270" y="21770"/>
                </a:lnTo>
                <a:lnTo>
                  <a:pt x="54280" y="21770"/>
                </a:lnTo>
                <a:lnTo>
                  <a:pt x="54290" y="21770"/>
                </a:lnTo>
                <a:lnTo>
                  <a:pt x="54310" y="21780"/>
                </a:lnTo>
                <a:lnTo>
                  <a:pt x="54340" y="21790"/>
                </a:lnTo>
                <a:lnTo>
                  <a:pt x="54370" y="21790"/>
                </a:lnTo>
                <a:lnTo>
                  <a:pt x="54380" y="21790"/>
                </a:lnTo>
                <a:lnTo>
                  <a:pt x="54390" y="21790"/>
                </a:lnTo>
                <a:lnTo>
                  <a:pt x="54390" y="21800"/>
                </a:lnTo>
                <a:lnTo>
                  <a:pt x="54390" y="21810"/>
                </a:lnTo>
                <a:lnTo>
                  <a:pt x="54410" y="21820"/>
                </a:lnTo>
                <a:lnTo>
                  <a:pt x="54440" y="21860"/>
                </a:lnTo>
                <a:lnTo>
                  <a:pt x="54460" y="21880"/>
                </a:lnTo>
                <a:lnTo>
                  <a:pt x="54490" y="21900"/>
                </a:lnTo>
                <a:lnTo>
                  <a:pt x="54490" y="21910"/>
                </a:lnTo>
                <a:lnTo>
                  <a:pt x="54510" y="21910"/>
                </a:lnTo>
                <a:lnTo>
                  <a:pt x="54520" y="21910"/>
                </a:lnTo>
                <a:lnTo>
                  <a:pt x="54540" y="21900"/>
                </a:lnTo>
                <a:lnTo>
                  <a:pt x="54550" y="21910"/>
                </a:lnTo>
                <a:lnTo>
                  <a:pt x="54550" y="21920"/>
                </a:lnTo>
                <a:lnTo>
                  <a:pt x="54550" y="21930"/>
                </a:lnTo>
                <a:lnTo>
                  <a:pt x="54560" y="21930"/>
                </a:lnTo>
                <a:lnTo>
                  <a:pt x="54570" y="21940"/>
                </a:lnTo>
                <a:lnTo>
                  <a:pt x="54580" y="21950"/>
                </a:lnTo>
                <a:lnTo>
                  <a:pt x="54590" y="21960"/>
                </a:lnTo>
                <a:lnTo>
                  <a:pt x="54600" y="21970"/>
                </a:lnTo>
                <a:lnTo>
                  <a:pt x="54610" y="21970"/>
                </a:lnTo>
                <a:lnTo>
                  <a:pt x="54630" y="21970"/>
                </a:lnTo>
                <a:lnTo>
                  <a:pt x="54640" y="21970"/>
                </a:lnTo>
                <a:lnTo>
                  <a:pt x="54660" y="21970"/>
                </a:lnTo>
                <a:lnTo>
                  <a:pt x="54670" y="21980"/>
                </a:lnTo>
                <a:lnTo>
                  <a:pt x="54680" y="21990"/>
                </a:lnTo>
                <a:lnTo>
                  <a:pt x="54680" y="22000"/>
                </a:lnTo>
                <a:lnTo>
                  <a:pt x="54670" y="22010"/>
                </a:lnTo>
                <a:lnTo>
                  <a:pt x="54660" y="22030"/>
                </a:lnTo>
                <a:lnTo>
                  <a:pt x="54650" y="22040"/>
                </a:lnTo>
                <a:lnTo>
                  <a:pt x="54650" y="22050"/>
                </a:lnTo>
                <a:lnTo>
                  <a:pt x="54650" y="22060"/>
                </a:lnTo>
                <a:lnTo>
                  <a:pt x="54650" y="22100"/>
                </a:lnTo>
                <a:lnTo>
                  <a:pt x="54650" y="22120"/>
                </a:lnTo>
                <a:lnTo>
                  <a:pt x="54660" y="22140"/>
                </a:lnTo>
                <a:lnTo>
                  <a:pt x="54680" y="22150"/>
                </a:lnTo>
                <a:lnTo>
                  <a:pt x="54690" y="22160"/>
                </a:lnTo>
                <a:lnTo>
                  <a:pt x="54700" y="22170"/>
                </a:lnTo>
                <a:lnTo>
                  <a:pt x="54700" y="22180"/>
                </a:lnTo>
                <a:lnTo>
                  <a:pt x="54700" y="22190"/>
                </a:lnTo>
                <a:lnTo>
                  <a:pt x="54700" y="22200"/>
                </a:lnTo>
                <a:lnTo>
                  <a:pt x="54690" y="22210"/>
                </a:lnTo>
                <a:lnTo>
                  <a:pt x="54690" y="22230"/>
                </a:lnTo>
                <a:lnTo>
                  <a:pt x="54680" y="22250"/>
                </a:lnTo>
                <a:lnTo>
                  <a:pt x="54660" y="22280"/>
                </a:lnTo>
                <a:lnTo>
                  <a:pt x="54650" y="22300"/>
                </a:lnTo>
                <a:lnTo>
                  <a:pt x="54650" y="22310"/>
                </a:lnTo>
                <a:lnTo>
                  <a:pt x="54660" y="22320"/>
                </a:lnTo>
                <a:lnTo>
                  <a:pt x="54670" y="22330"/>
                </a:lnTo>
                <a:lnTo>
                  <a:pt x="54680" y="22330"/>
                </a:lnTo>
                <a:lnTo>
                  <a:pt x="54700" y="22340"/>
                </a:lnTo>
                <a:lnTo>
                  <a:pt x="54710" y="22350"/>
                </a:lnTo>
                <a:lnTo>
                  <a:pt x="54730" y="22360"/>
                </a:lnTo>
                <a:lnTo>
                  <a:pt x="54740" y="22380"/>
                </a:lnTo>
                <a:lnTo>
                  <a:pt x="54750" y="22400"/>
                </a:lnTo>
                <a:lnTo>
                  <a:pt x="54760" y="22420"/>
                </a:lnTo>
                <a:lnTo>
                  <a:pt x="54780" y="22420"/>
                </a:lnTo>
                <a:lnTo>
                  <a:pt x="54790" y="22420"/>
                </a:lnTo>
                <a:lnTo>
                  <a:pt x="54810" y="22410"/>
                </a:lnTo>
                <a:lnTo>
                  <a:pt x="54820" y="22410"/>
                </a:lnTo>
                <a:lnTo>
                  <a:pt x="54830" y="22420"/>
                </a:lnTo>
                <a:lnTo>
                  <a:pt x="54830" y="22430"/>
                </a:lnTo>
                <a:lnTo>
                  <a:pt x="54840" y="22450"/>
                </a:lnTo>
                <a:lnTo>
                  <a:pt x="54850" y="22470"/>
                </a:lnTo>
                <a:lnTo>
                  <a:pt x="54870" y="22500"/>
                </a:lnTo>
                <a:lnTo>
                  <a:pt x="54880" y="22520"/>
                </a:lnTo>
                <a:lnTo>
                  <a:pt x="54900" y="22530"/>
                </a:lnTo>
                <a:lnTo>
                  <a:pt x="54920" y="22540"/>
                </a:lnTo>
                <a:lnTo>
                  <a:pt x="54960" y="22560"/>
                </a:lnTo>
                <a:lnTo>
                  <a:pt x="54980" y="22570"/>
                </a:lnTo>
                <a:lnTo>
                  <a:pt x="54990" y="22590"/>
                </a:lnTo>
                <a:lnTo>
                  <a:pt x="55000" y="22610"/>
                </a:lnTo>
                <a:lnTo>
                  <a:pt x="55000" y="22630"/>
                </a:lnTo>
                <a:lnTo>
                  <a:pt x="55020" y="22660"/>
                </a:lnTo>
                <a:lnTo>
                  <a:pt x="55040" y="22700"/>
                </a:lnTo>
                <a:lnTo>
                  <a:pt x="55050" y="22710"/>
                </a:lnTo>
                <a:lnTo>
                  <a:pt x="55050" y="22720"/>
                </a:lnTo>
                <a:lnTo>
                  <a:pt x="55060" y="22720"/>
                </a:lnTo>
                <a:lnTo>
                  <a:pt x="55080" y="22720"/>
                </a:lnTo>
                <a:lnTo>
                  <a:pt x="55090" y="22720"/>
                </a:lnTo>
                <a:lnTo>
                  <a:pt x="55100" y="22730"/>
                </a:lnTo>
                <a:lnTo>
                  <a:pt x="55110" y="22740"/>
                </a:lnTo>
                <a:lnTo>
                  <a:pt x="55120" y="22760"/>
                </a:lnTo>
                <a:lnTo>
                  <a:pt x="55130" y="22760"/>
                </a:lnTo>
                <a:lnTo>
                  <a:pt x="55140" y="22760"/>
                </a:lnTo>
                <a:lnTo>
                  <a:pt x="55150" y="22750"/>
                </a:lnTo>
                <a:lnTo>
                  <a:pt x="55150" y="22740"/>
                </a:lnTo>
                <a:lnTo>
                  <a:pt x="55150" y="22720"/>
                </a:lnTo>
                <a:lnTo>
                  <a:pt x="55160" y="22700"/>
                </a:lnTo>
                <a:lnTo>
                  <a:pt x="55170" y="22680"/>
                </a:lnTo>
                <a:lnTo>
                  <a:pt x="55180" y="22670"/>
                </a:lnTo>
                <a:lnTo>
                  <a:pt x="55200" y="22670"/>
                </a:lnTo>
                <a:lnTo>
                  <a:pt x="55210" y="22670"/>
                </a:lnTo>
                <a:lnTo>
                  <a:pt x="55210" y="22680"/>
                </a:lnTo>
                <a:lnTo>
                  <a:pt x="55220" y="22690"/>
                </a:lnTo>
                <a:lnTo>
                  <a:pt x="55250" y="22720"/>
                </a:lnTo>
                <a:lnTo>
                  <a:pt x="55260" y="22740"/>
                </a:lnTo>
                <a:lnTo>
                  <a:pt x="55280" y="22740"/>
                </a:lnTo>
                <a:lnTo>
                  <a:pt x="55290" y="22750"/>
                </a:lnTo>
                <a:lnTo>
                  <a:pt x="55310" y="22750"/>
                </a:lnTo>
                <a:lnTo>
                  <a:pt x="55320" y="22770"/>
                </a:lnTo>
                <a:lnTo>
                  <a:pt x="55330" y="22780"/>
                </a:lnTo>
                <a:lnTo>
                  <a:pt x="55340" y="22790"/>
                </a:lnTo>
                <a:lnTo>
                  <a:pt x="55360" y="22820"/>
                </a:lnTo>
                <a:lnTo>
                  <a:pt x="55380" y="22830"/>
                </a:lnTo>
                <a:lnTo>
                  <a:pt x="55400" y="22840"/>
                </a:lnTo>
                <a:lnTo>
                  <a:pt x="55410" y="22860"/>
                </a:lnTo>
                <a:lnTo>
                  <a:pt x="55430" y="22890"/>
                </a:lnTo>
                <a:lnTo>
                  <a:pt x="55450" y="22920"/>
                </a:lnTo>
                <a:lnTo>
                  <a:pt x="55470" y="22940"/>
                </a:lnTo>
                <a:lnTo>
                  <a:pt x="55490" y="22970"/>
                </a:lnTo>
                <a:lnTo>
                  <a:pt x="55510" y="22980"/>
                </a:lnTo>
                <a:lnTo>
                  <a:pt x="55530" y="22990"/>
                </a:lnTo>
                <a:lnTo>
                  <a:pt x="55540" y="23010"/>
                </a:lnTo>
                <a:lnTo>
                  <a:pt x="55550" y="23020"/>
                </a:lnTo>
                <a:lnTo>
                  <a:pt x="55570" y="23040"/>
                </a:lnTo>
                <a:lnTo>
                  <a:pt x="55610" y="23060"/>
                </a:lnTo>
                <a:lnTo>
                  <a:pt x="55620" y="23060"/>
                </a:lnTo>
                <a:lnTo>
                  <a:pt x="55640" y="23060"/>
                </a:lnTo>
                <a:lnTo>
                  <a:pt x="55640" y="23050"/>
                </a:lnTo>
                <a:lnTo>
                  <a:pt x="55660" y="23030"/>
                </a:lnTo>
                <a:lnTo>
                  <a:pt x="55670" y="23010"/>
                </a:lnTo>
                <a:lnTo>
                  <a:pt x="55690" y="23010"/>
                </a:lnTo>
                <a:lnTo>
                  <a:pt x="55730" y="23000"/>
                </a:lnTo>
                <a:lnTo>
                  <a:pt x="55780" y="22990"/>
                </a:lnTo>
                <a:lnTo>
                  <a:pt x="55810" y="22990"/>
                </a:lnTo>
                <a:lnTo>
                  <a:pt x="55830" y="23000"/>
                </a:lnTo>
                <a:lnTo>
                  <a:pt x="55840" y="23010"/>
                </a:lnTo>
                <a:lnTo>
                  <a:pt x="55840" y="23030"/>
                </a:lnTo>
                <a:lnTo>
                  <a:pt x="55850" y="23060"/>
                </a:lnTo>
                <a:lnTo>
                  <a:pt x="55850" y="23100"/>
                </a:lnTo>
                <a:lnTo>
                  <a:pt x="55860" y="23130"/>
                </a:lnTo>
                <a:lnTo>
                  <a:pt x="55860" y="23150"/>
                </a:lnTo>
                <a:lnTo>
                  <a:pt x="55870" y="23170"/>
                </a:lnTo>
                <a:lnTo>
                  <a:pt x="55880" y="23180"/>
                </a:lnTo>
                <a:lnTo>
                  <a:pt x="55910" y="23180"/>
                </a:lnTo>
                <a:lnTo>
                  <a:pt x="55960" y="23190"/>
                </a:lnTo>
                <a:lnTo>
                  <a:pt x="55990" y="23190"/>
                </a:lnTo>
                <a:lnTo>
                  <a:pt x="56020" y="23190"/>
                </a:lnTo>
                <a:lnTo>
                  <a:pt x="56050" y="23190"/>
                </a:lnTo>
                <a:lnTo>
                  <a:pt x="56060" y="23200"/>
                </a:lnTo>
                <a:lnTo>
                  <a:pt x="56060" y="23210"/>
                </a:lnTo>
                <a:lnTo>
                  <a:pt x="56060" y="23220"/>
                </a:lnTo>
                <a:lnTo>
                  <a:pt x="56060" y="23250"/>
                </a:lnTo>
                <a:lnTo>
                  <a:pt x="56080" y="23260"/>
                </a:lnTo>
                <a:lnTo>
                  <a:pt x="56090" y="23260"/>
                </a:lnTo>
                <a:lnTo>
                  <a:pt x="56110" y="23270"/>
                </a:lnTo>
                <a:lnTo>
                  <a:pt x="56130" y="23280"/>
                </a:lnTo>
                <a:lnTo>
                  <a:pt x="56170" y="23290"/>
                </a:lnTo>
                <a:lnTo>
                  <a:pt x="56190" y="23300"/>
                </a:lnTo>
                <a:lnTo>
                  <a:pt x="56200" y="23320"/>
                </a:lnTo>
                <a:lnTo>
                  <a:pt x="56210" y="23340"/>
                </a:lnTo>
                <a:lnTo>
                  <a:pt x="56210" y="23370"/>
                </a:lnTo>
                <a:lnTo>
                  <a:pt x="56200" y="23400"/>
                </a:lnTo>
                <a:lnTo>
                  <a:pt x="56190" y="23440"/>
                </a:lnTo>
                <a:lnTo>
                  <a:pt x="56190" y="23460"/>
                </a:lnTo>
                <a:lnTo>
                  <a:pt x="56200" y="23490"/>
                </a:lnTo>
                <a:lnTo>
                  <a:pt x="56210" y="23510"/>
                </a:lnTo>
                <a:lnTo>
                  <a:pt x="56230" y="23520"/>
                </a:lnTo>
                <a:lnTo>
                  <a:pt x="56250" y="23520"/>
                </a:lnTo>
                <a:lnTo>
                  <a:pt x="56260" y="23540"/>
                </a:lnTo>
                <a:lnTo>
                  <a:pt x="56260" y="23550"/>
                </a:lnTo>
                <a:lnTo>
                  <a:pt x="56250" y="23570"/>
                </a:lnTo>
                <a:lnTo>
                  <a:pt x="56240" y="23600"/>
                </a:lnTo>
                <a:lnTo>
                  <a:pt x="56240" y="23630"/>
                </a:lnTo>
                <a:lnTo>
                  <a:pt x="56240" y="23670"/>
                </a:lnTo>
                <a:lnTo>
                  <a:pt x="56230" y="23700"/>
                </a:lnTo>
                <a:lnTo>
                  <a:pt x="56230" y="23720"/>
                </a:lnTo>
                <a:lnTo>
                  <a:pt x="56240" y="23740"/>
                </a:lnTo>
                <a:lnTo>
                  <a:pt x="56250" y="23760"/>
                </a:lnTo>
                <a:lnTo>
                  <a:pt x="56260" y="23780"/>
                </a:lnTo>
                <a:lnTo>
                  <a:pt x="56270" y="23810"/>
                </a:lnTo>
                <a:lnTo>
                  <a:pt x="56290" y="23840"/>
                </a:lnTo>
                <a:lnTo>
                  <a:pt x="56310" y="23850"/>
                </a:lnTo>
                <a:lnTo>
                  <a:pt x="56330" y="23880"/>
                </a:lnTo>
                <a:lnTo>
                  <a:pt x="56350" y="23890"/>
                </a:lnTo>
                <a:lnTo>
                  <a:pt x="56370" y="23890"/>
                </a:lnTo>
                <a:lnTo>
                  <a:pt x="56390" y="23890"/>
                </a:lnTo>
                <a:lnTo>
                  <a:pt x="56410" y="23880"/>
                </a:lnTo>
                <a:lnTo>
                  <a:pt x="56440" y="23870"/>
                </a:lnTo>
                <a:lnTo>
                  <a:pt x="56450" y="23880"/>
                </a:lnTo>
                <a:lnTo>
                  <a:pt x="56480" y="23890"/>
                </a:lnTo>
                <a:lnTo>
                  <a:pt x="56510" y="23890"/>
                </a:lnTo>
                <a:lnTo>
                  <a:pt x="56530" y="23890"/>
                </a:lnTo>
                <a:lnTo>
                  <a:pt x="56540" y="23870"/>
                </a:lnTo>
                <a:lnTo>
                  <a:pt x="56550" y="23860"/>
                </a:lnTo>
                <a:lnTo>
                  <a:pt x="56560" y="23850"/>
                </a:lnTo>
                <a:lnTo>
                  <a:pt x="56570" y="23850"/>
                </a:lnTo>
                <a:lnTo>
                  <a:pt x="56590" y="23850"/>
                </a:lnTo>
                <a:lnTo>
                  <a:pt x="56610" y="23850"/>
                </a:lnTo>
                <a:lnTo>
                  <a:pt x="56660" y="23840"/>
                </a:lnTo>
                <a:lnTo>
                  <a:pt x="56700" y="23840"/>
                </a:lnTo>
                <a:lnTo>
                  <a:pt x="56730" y="23850"/>
                </a:lnTo>
                <a:lnTo>
                  <a:pt x="56750" y="23870"/>
                </a:lnTo>
                <a:lnTo>
                  <a:pt x="56770" y="23870"/>
                </a:lnTo>
                <a:lnTo>
                  <a:pt x="56780" y="23870"/>
                </a:lnTo>
                <a:lnTo>
                  <a:pt x="56790" y="23860"/>
                </a:lnTo>
                <a:lnTo>
                  <a:pt x="56800" y="23850"/>
                </a:lnTo>
                <a:lnTo>
                  <a:pt x="56820" y="23830"/>
                </a:lnTo>
                <a:lnTo>
                  <a:pt x="56850" y="23830"/>
                </a:lnTo>
                <a:lnTo>
                  <a:pt x="56860" y="23820"/>
                </a:lnTo>
                <a:lnTo>
                  <a:pt x="56870" y="23800"/>
                </a:lnTo>
                <a:lnTo>
                  <a:pt x="56890" y="23790"/>
                </a:lnTo>
                <a:lnTo>
                  <a:pt x="56900" y="23800"/>
                </a:lnTo>
                <a:lnTo>
                  <a:pt x="56940" y="23820"/>
                </a:lnTo>
                <a:lnTo>
                  <a:pt x="57000" y="23860"/>
                </a:lnTo>
                <a:lnTo>
                  <a:pt x="57070" y="23910"/>
                </a:lnTo>
                <a:lnTo>
                  <a:pt x="57110" y="23940"/>
                </a:lnTo>
                <a:lnTo>
                  <a:pt x="57120" y="23950"/>
                </a:lnTo>
                <a:lnTo>
                  <a:pt x="57140" y="23960"/>
                </a:lnTo>
                <a:lnTo>
                  <a:pt x="57160" y="23980"/>
                </a:lnTo>
                <a:lnTo>
                  <a:pt x="57180" y="24000"/>
                </a:lnTo>
                <a:lnTo>
                  <a:pt x="57190" y="24010"/>
                </a:lnTo>
                <a:lnTo>
                  <a:pt x="57200" y="24030"/>
                </a:lnTo>
                <a:lnTo>
                  <a:pt x="57220" y="24070"/>
                </a:lnTo>
                <a:lnTo>
                  <a:pt x="57230" y="24090"/>
                </a:lnTo>
                <a:lnTo>
                  <a:pt x="57240" y="24100"/>
                </a:lnTo>
                <a:lnTo>
                  <a:pt x="57250" y="24110"/>
                </a:lnTo>
                <a:lnTo>
                  <a:pt x="57240" y="24120"/>
                </a:lnTo>
                <a:lnTo>
                  <a:pt x="57240" y="24130"/>
                </a:lnTo>
                <a:lnTo>
                  <a:pt x="57240" y="24150"/>
                </a:lnTo>
                <a:lnTo>
                  <a:pt x="57240" y="24170"/>
                </a:lnTo>
                <a:lnTo>
                  <a:pt x="57230" y="24200"/>
                </a:lnTo>
                <a:lnTo>
                  <a:pt x="57220" y="24220"/>
                </a:lnTo>
                <a:lnTo>
                  <a:pt x="57220" y="24240"/>
                </a:lnTo>
                <a:lnTo>
                  <a:pt x="57220" y="24250"/>
                </a:lnTo>
                <a:lnTo>
                  <a:pt x="57230" y="24250"/>
                </a:lnTo>
                <a:lnTo>
                  <a:pt x="57230" y="24260"/>
                </a:lnTo>
                <a:lnTo>
                  <a:pt x="57250" y="24260"/>
                </a:lnTo>
                <a:lnTo>
                  <a:pt x="57260" y="24270"/>
                </a:lnTo>
                <a:lnTo>
                  <a:pt x="57270" y="24280"/>
                </a:lnTo>
                <a:lnTo>
                  <a:pt x="57280" y="24290"/>
                </a:lnTo>
                <a:lnTo>
                  <a:pt x="57280" y="24300"/>
                </a:lnTo>
                <a:lnTo>
                  <a:pt x="57290" y="24310"/>
                </a:lnTo>
                <a:lnTo>
                  <a:pt x="57300" y="24320"/>
                </a:lnTo>
                <a:lnTo>
                  <a:pt x="57310" y="24320"/>
                </a:lnTo>
                <a:lnTo>
                  <a:pt x="57330" y="24320"/>
                </a:lnTo>
                <a:lnTo>
                  <a:pt x="57350" y="24320"/>
                </a:lnTo>
                <a:lnTo>
                  <a:pt x="57360" y="24320"/>
                </a:lnTo>
                <a:lnTo>
                  <a:pt x="57370" y="24330"/>
                </a:lnTo>
                <a:lnTo>
                  <a:pt x="57390" y="24340"/>
                </a:lnTo>
                <a:lnTo>
                  <a:pt x="57410" y="24350"/>
                </a:lnTo>
                <a:lnTo>
                  <a:pt x="57420" y="24350"/>
                </a:lnTo>
                <a:lnTo>
                  <a:pt x="57450" y="24350"/>
                </a:lnTo>
                <a:lnTo>
                  <a:pt x="57470" y="24340"/>
                </a:lnTo>
                <a:lnTo>
                  <a:pt x="57480" y="24330"/>
                </a:lnTo>
                <a:lnTo>
                  <a:pt x="57500" y="24330"/>
                </a:lnTo>
                <a:lnTo>
                  <a:pt x="57530" y="24330"/>
                </a:lnTo>
                <a:lnTo>
                  <a:pt x="57550" y="24330"/>
                </a:lnTo>
                <a:lnTo>
                  <a:pt x="57570" y="24330"/>
                </a:lnTo>
                <a:lnTo>
                  <a:pt x="57600" y="24340"/>
                </a:lnTo>
                <a:lnTo>
                  <a:pt x="57610" y="24340"/>
                </a:lnTo>
                <a:lnTo>
                  <a:pt x="57630" y="24340"/>
                </a:lnTo>
                <a:lnTo>
                  <a:pt x="57660" y="24330"/>
                </a:lnTo>
                <a:lnTo>
                  <a:pt x="57680" y="24330"/>
                </a:lnTo>
                <a:lnTo>
                  <a:pt x="57690" y="24330"/>
                </a:lnTo>
                <a:lnTo>
                  <a:pt x="57700" y="24340"/>
                </a:lnTo>
                <a:lnTo>
                  <a:pt x="57720" y="24340"/>
                </a:lnTo>
                <a:lnTo>
                  <a:pt x="57740" y="24340"/>
                </a:lnTo>
                <a:lnTo>
                  <a:pt x="57750" y="24350"/>
                </a:lnTo>
                <a:lnTo>
                  <a:pt x="57760" y="24350"/>
                </a:lnTo>
                <a:lnTo>
                  <a:pt x="57770" y="24360"/>
                </a:lnTo>
                <a:lnTo>
                  <a:pt x="57770" y="24370"/>
                </a:lnTo>
                <a:lnTo>
                  <a:pt x="57780" y="24390"/>
                </a:lnTo>
                <a:lnTo>
                  <a:pt x="57790" y="24400"/>
                </a:lnTo>
                <a:lnTo>
                  <a:pt x="57790" y="24420"/>
                </a:lnTo>
                <a:lnTo>
                  <a:pt x="57790" y="24430"/>
                </a:lnTo>
                <a:lnTo>
                  <a:pt x="57790" y="24440"/>
                </a:lnTo>
                <a:lnTo>
                  <a:pt x="57790" y="24460"/>
                </a:lnTo>
                <a:lnTo>
                  <a:pt x="57780" y="24480"/>
                </a:lnTo>
                <a:lnTo>
                  <a:pt x="57780" y="24490"/>
                </a:lnTo>
                <a:lnTo>
                  <a:pt x="57780" y="24500"/>
                </a:lnTo>
                <a:lnTo>
                  <a:pt x="57780" y="24520"/>
                </a:lnTo>
                <a:lnTo>
                  <a:pt x="57780" y="24530"/>
                </a:lnTo>
                <a:lnTo>
                  <a:pt x="57780" y="24540"/>
                </a:lnTo>
                <a:lnTo>
                  <a:pt x="57780" y="24550"/>
                </a:lnTo>
                <a:lnTo>
                  <a:pt x="57760" y="24560"/>
                </a:lnTo>
                <a:lnTo>
                  <a:pt x="57750" y="24560"/>
                </a:lnTo>
                <a:lnTo>
                  <a:pt x="57740" y="24560"/>
                </a:lnTo>
                <a:lnTo>
                  <a:pt x="57740" y="24570"/>
                </a:lnTo>
                <a:lnTo>
                  <a:pt x="57740" y="24580"/>
                </a:lnTo>
                <a:lnTo>
                  <a:pt x="57740" y="24590"/>
                </a:lnTo>
                <a:lnTo>
                  <a:pt x="57740" y="24600"/>
                </a:lnTo>
                <a:lnTo>
                  <a:pt x="57730" y="24610"/>
                </a:lnTo>
                <a:lnTo>
                  <a:pt x="57730" y="24620"/>
                </a:lnTo>
                <a:lnTo>
                  <a:pt x="57720" y="24620"/>
                </a:lnTo>
                <a:lnTo>
                  <a:pt x="57720" y="24630"/>
                </a:lnTo>
                <a:lnTo>
                  <a:pt x="57710" y="24640"/>
                </a:lnTo>
                <a:lnTo>
                  <a:pt x="57700" y="24650"/>
                </a:lnTo>
                <a:lnTo>
                  <a:pt x="57700" y="24660"/>
                </a:lnTo>
                <a:lnTo>
                  <a:pt x="57700" y="24670"/>
                </a:lnTo>
                <a:lnTo>
                  <a:pt x="57700" y="24680"/>
                </a:lnTo>
                <a:lnTo>
                  <a:pt x="57710" y="24700"/>
                </a:lnTo>
                <a:lnTo>
                  <a:pt x="57710" y="24740"/>
                </a:lnTo>
                <a:lnTo>
                  <a:pt x="57700" y="24770"/>
                </a:lnTo>
                <a:lnTo>
                  <a:pt x="57690" y="24780"/>
                </a:lnTo>
                <a:lnTo>
                  <a:pt x="57680" y="24800"/>
                </a:lnTo>
                <a:lnTo>
                  <a:pt x="57670" y="24800"/>
                </a:lnTo>
                <a:lnTo>
                  <a:pt x="57660" y="24810"/>
                </a:lnTo>
                <a:lnTo>
                  <a:pt x="57660" y="24830"/>
                </a:lnTo>
                <a:lnTo>
                  <a:pt x="57660" y="24840"/>
                </a:lnTo>
                <a:lnTo>
                  <a:pt x="57650" y="24860"/>
                </a:lnTo>
                <a:lnTo>
                  <a:pt x="57630" y="24870"/>
                </a:lnTo>
                <a:lnTo>
                  <a:pt x="57610" y="24870"/>
                </a:lnTo>
                <a:lnTo>
                  <a:pt x="57580" y="24870"/>
                </a:lnTo>
                <a:lnTo>
                  <a:pt x="57560" y="24880"/>
                </a:lnTo>
                <a:lnTo>
                  <a:pt x="57540" y="24890"/>
                </a:lnTo>
                <a:lnTo>
                  <a:pt x="57520" y="24900"/>
                </a:lnTo>
                <a:lnTo>
                  <a:pt x="57510" y="24920"/>
                </a:lnTo>
                <a:lnTo>
                  <a:pt x="57500" y="24940"/>
                </a:lnTo>
                <a:lnTo>
                  <a:pt x="57480" y="24950"/>
                </a:lnTo>
                <a:lnTo>
                  <a:pt x="57470" y="24970"/>
                </a:lnTo>
                <a:lnTo>
                  <a:pt x="57460" y="24990"/>
                </a:lnTo>
                <a:lnTo>
                  <a:pt x="57450" y="25020"/>
                </a:lnTo>
                <a:lnTo>
                  <a:pt x="57430" y="25050"/>
                </a:lnTo>
                <a:lnTo>
                  <a:pt x="57410" y="25070"/>
                </a:lnTo>
                <a:lnTo>
                  <a:pt x="57400" y="25080"/>
                </a:lnTo>
                <a:lnTo>
                  <a:pt x="57390" y="25080"/>
                </a:lnTo>
                <a:lnTo>
                  <a:pt x="57380" y="25080"/>
                </a:lnTo>
                <a:lnTo>
                  <a:pt x="57360" y="25060"/>
                </a:lnTo>
                <a:lnTo>
                  <a:pt x="57340" y="25060"/>
                </a:lnTo>
                <a:lnTo>
                  <a:pt x="57320" y="25060"/>
                </a:lnTo>
                <a:lnTo>
                  <a:pt x="57300" y="25050"/>
                </a:lnTo>
                <a:lnTo>
                  <a:pt x="57290" y="25050"/>
                </a:lnTo>
                <a:lnTo>
                  <a:pt x="57270" y="25050"/>
                </a:lnTo>
                <a:lnTo>
                  <a:pt x="57250" y="25040"/>
                </a:lnTo>
                <a:lnTo>
                  <a:pt x="57240" y="25030"/>
                </a:lnTo>
                <a:lnTo>
                  <a:pt x="57230" y="25030"/>
                </a:lnTo>
                <a:lnTo>
                  <a:pt x="57220" y="25030"/>
                </a:lnTo>
                <a:lnTo>
                  <a:pt x="57200" y="25040"/>
                </a:lnTo>
                <a:lnTo>
                  <a:pt x="57170" y="25060"/>
                </a:lnTo>
                <a:lnTo>
                  <a:pt x="57160" y="25070"/>
                </a:lnTo>
                <a:lnTo>
                  <a:pt x="57130" y="25070"/>
                </a:lnTo>
                <a:lnTo>
                  <a:pt x="57110" y="25070"/>
                </a:lnTo>
                <a:lnTo>
                  <a:pt x="57090" y="25060"/>
                </a:lnTo>
                <a:lnTo>
                  <a:pt x="57070" y="25060"/>
                </a:lnTo>
                <a:lnTo>
                  <a:pt x="57040" y="25060"/>
                </a:lnTo>
                <a:lnTo>
                  <a:pt x="57010" y="25060"/>
                </a:lnTo>
                <a:lnTo>
                  <a:pt x="56990" y="25060"/>
                </a:lnTo>
                <a:lnTo>
                  <a:pt x="56970" y="25070"/>
                </a:lnTo>
                <a:lnTo>
                  <a:pt x="56950" y="25080"/>
                </a:lnTo>
                <a:lnTo>
                  <a:pt x="56940" y="25100"/>
                </a:lnTo>
                <a:lnTo>
                  <a:pt x="56930" y="25110"/>
                </a:lnTo>
                <a:lnTo>
                  <a:pt x="56910" y="25120"/>
                </a:lnTo>
                <a:lnTo>
                  <a:pt x="56900" y="25120"/>
                </a:lnTo>
                <a:lnTo>
                  <a:pt x="56880" y="25120"/>
                </a:lnTo>
                <a:lnTo>
                  <a:pt x="56860" y="25130"/>
                </a:lnTo>
                <a:lnTo>
                  <a:pt x="56850" y="25150"/>
                </a:lnTo>
                <a:lnTo>
                  <a:pt x="56840" y="25160"/>
                </a:lnTo>
                <a:lnTo>
                  <a:pt x="56830" y="25160"/>
                </a:lnTo>
                <a:lnTo>
                  <a:pt x="56820" y="25150"/>
                </a:lnTo>
                <a:lnTo>
                  <a:pt x="56810" y="25150"/>
                </a:lnTo>
                <a:lnTo>
                  <a:pt x="56800" y="25150"/>
                </a:lnTo>
                <a:lnTo>
                  <a:pt x="56790" y="25160"/>
                </a:lnTo>
                <a:lnTo>
                  <a:pt x="56790" y="25180"/>
                </a:lnTo>
                <a:lnTo>
                  <a:pt x="56780" y="25200"/>
                </a:lnTo>
                <a:lnTo>
                  <a:pt x="56770" y="25220"/>
                </a:lnTo>
                <a:lnTo>
                  <a:pt x="56760" y="25250"/>
                </a:lnTo>
                <a:lnTo>
                  <a:pt x="56750" y="25260"/>
                </a:lnTo>
                <a:lnTo>
                  <a:pt x="56740" y="25270"/>
                </a:lnTo>
                <a:lnTo>
                  <a:pt x="56740" y="25280"/>
                </a:lnTo>
                <a:lnTo>
                  <a:pt x="56730" y="25310"/>
                </a:lnTo>
                <a:lnTo>
                  <a:pt x="56730" y="25330"/>
                </a:lnTo>
                <a:lnTo>
                  <a:pt x="56720" y="25370"/>
                </a:lnTo>
                <a:lnTo>
                  <a:pt x="56710" y="25380"/>
                </a:lnTo>
                <a:lnTo>
                  <a:pt x="56690" y="25390"/>
                </a:lnTo>
                <a:lnTo>
                  <a:pt x="56670" y="25410"/>
                </a:lnTo>
                <a:lnTo>
                  <a:pt x="56650" y="25420"/>
                </a:lnTo>
                <a:lnTo>
                  <a:pt x="56640" y="25430"/>
                </a:lnTo>
                <a:lnTo>
                  <a:pt x="56640" y="25440"/>
                </a:lnTo>
                <a:lnTo>
                  <a:pt x="56650" y="25450"/>
                </a:lnTo>
                <a:lnTo>
                  <a:pt x="56650" y="25460"/>
                </a:lnTo>
                <a:lnTo>
                  <a:pt x="56650" y="25470"/>
                </a:lnTo>
                <a:lnTo>
                  <a:pt x="56640" y="25490"/>
                </a:lnTo>
                <a:lnTo>
                  <a:pt x="56630" y="25510"/>
                </a:lnTo>
                <a:lnTo>
                  <a:pt x="56620" y="25530"/>
                </a:lnTo>
                <a:lnTo>
                  <a:pt x="56610" y="25540"/>
                </a:lnTo>
                <a:lnTo>
                  <a:pt x="56610" y="25550"/>
                </a:lnTo>
                <a:lnTo>
                  <a:pt x="56630" y="25550"/>
                </a:lnTo>
                <a:lnTo>
                  <a:pt x="56640" y="25560"/>
                </a:lnTo>
                <a:lnTo>
                  <a:pt x="56660" y="25580"/>
                </a:lnTo>
                <a:lnTo>
                  <a:pt x="56660" y="25590"/>
                </a:lnTo>
                <a:lnTo>
                  <a:pt x="56650" y="25610"/>
                </a:lnTo>
                <a:lnTo>
                  <a:pt x="56640" y="25630"/>
                </a:lnTo>
                <a:lnTo>
                  <a:pt x="56630" y="25660"/>
                </a:lnTo>
                <a:lnTo>
                  <a:pt x="56620" y="25670"/>
                </a:lnTo>
                <a:lnTo>
                  <a:pt x="56610" y="25670"/>
                </a:lnTo>
                <a:lnTo>
                  <a:pt x="56600" y="25670"/>
                </a:lnTo>
                <a:lnTo>
                  <a:pt x="56590" y="25670"/>
                </a:lnTo>
                <a:lnTo>
                  <a:pt x="56580" y="25680"/>
                </a:lnTo>
                <a:lnTo>
                  <a:pt x="56570" y="25680"/>
                </a:lnTo>
                <a:lnTo>
                  <a:pt x="56560" y="25680"/>
                </a:lnTo>
                <a:lnTo>
                  <a:pt x="56540" y="25660"/>
                </a:lnTo>
                <a:lnTo>
                  <a:pt x="56530" y="25660"/>
                </a:lnTo>
                <a:lnTo>
                  <a:pt x="56520" y="25670"/>
                </a:lnTo>
                <a:lnTo>
                  <a:pt x="56510" y="25680"/>
                </a:lnTo>
                <a:lnTo>
                  <a:pt x="56500" y="25700"/>
                </a:lnTo>
                <a:lnTo>
                  <a:pt x="56480" y="25710"/>
                </a:lnTo>
                <a:lnTo>
                  <a:pt x="56450" y="25730"/>
                </a:lnTo>
                <a:lnTo>
                  <a:pt x="56430" y="25730"/>
                </a:lnTo>
                <a:lnTo>
                  <a:pt x="56410" y="25720"/>
                </a:lnTo>
                <a:lnTo>
                  <a:pt x="56390" y="25710"/>
                </a:lnTo>
                <a:lnTo>
                  <a:pt x="56370" y="25710"/>
                </a:lnTo>
                <a:lnTo>
                  <a:pt x="56360" y="25710"/>
                </a:lnTo>
                <a:lnTo>
                  <a:pt x="56350" y="25710"/>
                </a:lnTo>
                <a:lnTo>
                  <a:pt x="56350" y="25720"/>
                </a:lnTo>
                <a:lnTo>
                  <a:pt x="56340" y="25750"/>
                </a:lnTo>
                <a:lnTo>
                  <a:pt x="56320" y="25770"/>
                </a:lnTo>
                <a:lnTo>
                  <a:pt x="56310" y="25790"/>
                </a:lnTo>
                <a:lnTo>
                  <a:pt x="56290" y="25820"/>
                </a:lnTo>
                <a:lnTo>
                  <a:pt x="56260" y="25850"/>
                </a:lnTo>
                <a:lnTo>
                  <a:pt x="56240" y="25870"/>
                </a:lnTo>
                <a:lnTo>
                  <a:pt x="56230" y="25890"/>
                </a:lnTo>
                <a:lnTo>
                  <a:pt x="56220" y="25910"/>
                </a:lnTo>
                <a:lnTo>
                  <a:pt x="56220" y="25920"/>
                </a:lnTo>
                <a:lnTo>
                  <a:pt x="56210" y="25940"/>
                </a:lnTo>
                <a:lnTo>
                  <a:pt x="56200" y="25950"/>
                </a:lnTo>
                <a:lnTo>
                  <a:pt x="56180" y="25960"/>
                </a:lnTo>
                <a:lnTo>
                  <a:pt x="56160" y="25980"/>
                </a:lnTo>
                <a:lnTo>
                  <a:pt x="56140" y="26000"/>
                </a:lnTo>
                <a:lnTo>
                  <a:pt x="56120" y="26010"/>
                </a:lnTo>
                <a:lnTo>
                  <a:pt x="56110" y="26020"/>
                </a:lnTo>
                <a:lnTo>
                  <a:pt x="56110" y="26030"/>
                </a:lnTo>
                <a:lnTo>
                  <a:pt x="56100" y="26030"/>
                </a:lnTo>
                <a:lnTo>
                  <a:pt x="56090" y="26030"/>
                </a:lnTo>
                <a:lnTo>
                  <a:pt x="56070" y="26030"/>
                </a:lnTo>
                <a:lnTo>
                  <a:pt x="56060" y="26040"/>
                </a:lnTo>
                <a:lnTo>
                  <a:pt x="56050" y="26040"/>
                </a:lnTo>
                <a:lnTo>
                  <a:pt x="56030" y="26040"/>
                </a:lnTo>
                <a:lnTo>
                  <a:pt x="56010" y="26040"/>
                </a:lnTo>
                <a:lnTo>
                  <a:pt x="56000" y="26050"/>
                </a:lnTo>
                <a:lnTo>
                  <a:pt x="55990" y="26050"/>
                </a:lnTo>
                <a:lnTo>
                  <a:pt x="55970" y="26060"/>
                </a:lnTo>
                <a:lnTo>
                  <a:pt x="55960" y="26060"/>
                </a:lnTo>
                <a:lnTo>
                  <a:pt x="55950" y="26060"/>
                </a:lnTo>
                <a:lnTo>
                  <a:pt x="55940" y="26070"/>
                </a:lnTo>
                <a:lnTo>
                  <a:pt x="55920" y="26080"/>
                </a:lnTo>
                <a:lnTo>
                  <a:pt x="55890" y="26080"/>
                </a:lnTo>
                <a:lnTo>
                  <a:pt x="55870" y="26100"/>
                </a:lnTo>
                <a:lnTo>
                  <a:pt x="55860" y="26100"/>
                </a:lnTo>
                <a:lnTo>
                  <a:pt x="55840" y="26120"/>
                </a:lnTo>
                <a:lnTo>
                  <a:pt x="55830" y="26120"/>
                </a:lnTo>
                <a:lnTo>
                  <a:pt x="55820" y="26120"/>
                </a:lnTo>
                <a:lnTo>
                  <a:pt x="55810" y="26120"/>
                </a:lnTo>
                <a:lnTo>
                  <a:pt x="55790" y="26110"/>
                </a:lnTo>
                <a:lnTo>
                  <a:pt x="55770" y="26100"/>
                </a:lnTo>
                <a:lnTo>
                  <a:pt x="55760" y="26110"/>
                </a:lnTo>
                <a:lnTo>
                  <a:pt x="55760" y="26120"/>
                </a:lnTo>
                <a:lnTo>
                  <a:pt x="55750" y="26140"/>
                </a:lnTo>
                <a:lnTo>
                  <a:pt x="55740" y="26160"/>
                </a:lnTo>
                <a:lnTo>
                  <a:pt x="55730" y="26170"/>
                </a:lnTo>
                <a:lnTo>
                  <a:pt x="55720" y="26190"/>
                </a:lnTo>
                <a:lnTo>
                  <a:pt x="55710" y="26200"/>
                </a:lnTo>
                <a:lnTo>
                  <a:pt x="55690" y="26210"/>
                </a:lnTo>
                <a:lnTo>
                  <a:pt x="55670" y="26220"/>
                </a:lnTo>
                <a:lnTo>
                  <a:pt x="55660" y="26230"/>
                </a:lnTo>
                <a:lnTo>
                  <a:pt x="55650" y="26230"/>
                </a:lnTo>
                <a:lnTo>
                  <a:pt x="55640" y="26240"/>
                </a:lnTo>
                <a:lnTo>
                  <a:pt x="55630" y="26250"/>
                </a:lnTo>
                <a:lnTo>
                  <a:pt x="55620" y="26260"/>
                </a:lnTo>
                <a:lnTo>
                  <a:pt x="55620" y="26270"/>
                </a:lnTo>
                <a:lnTo>
                  <a:pt x="55610" y="26280"/>
                </a:lnTo>
                <a:lnTo>
                  <a:pt x="55590" y="26290"/>
                </a:lnTo>
                <a:lnTo>
                  <a:pt x="55570" y="26300"/>
                </a:lnTo>
                <a:lnTo>
                  <a:pt x="55550" y="26310"/>
                </a:lnTo>
                <a:lnTo>
                  <a:pt x="55530" y="26320"/>
                </a:lnTo>
                <a:lnTo>
                  <a:pt x="55510" y="26320"/>
                </a:lnTo>
                <a:lnTo>
                  <a:pt x="55500" y="26320"/>
                </a:lnTo>
                <a:lnTo>
                  <a:pt x="55490" y="26320"/>
                </a:lnTo>
                <a:lnTo>
                  <a:pt x="55480" y="26310"/>
                </a:lnTo>
                <a:lnTo>
                  <a:pt x="55460" y="26310"/>
                </a:lnTo>
                <a:lnTo>
                  <a:pt x="55440" y="26310"/>
                </a:lnTo>
                <a:lnTo>
                  <a:pt x="55430" y="26310"/>
                </a:lnTo>
                <a:lnTo>
                  <a:pt x="55410" y="26320"/>
                </a:lnTo>
                <a:lnTo>
                  <a:pt x="55370" y="26330"/>
                </a:lnTo>
                <a:lnTo>
                  <a:pt x="55320" y="26310"/>
                </a:lnTo>
                <a:lnTo>
                  <a:pt x="55260" y="26300"/>
                </a:lnTo>
                <a:lnTo>
                  <a:pt x="55240" y="26300"/>
                </a:lnTo>
                <a:lnTo>
                  <a:pt x="55220" y="26300"/>
                </a:lnTo>
                <a:lnTo>
                  <a:pt x="55210" y="26320"/>
                </a:lnTo>
                <a:lnTo>
                  <a:pt x="55210" y="26360"/>
                </a:lnTo>
                <a:lnTo>
                  <a:pt x="55220" y="26400"/>
                </a:lnTo>
                <a:lnTo>
                  <a:pt x="55230" y="26440"/>
                </a:lnTo>
                <a:lnTo>
                  <a:pt x="55210" y="26470"/>
                </a:lnTo>
                <a:lnTo>
                  <a:pt x="55190" y="26480"/>
                </a:lnTo>
                <a:lnTo>
                  <a:pt x="55170" y="26480"/>
                </a:lnTo>
                <a:lnTo>
                  <a:pt x="55120" y="26510"/>
                </a:lnTo>
                <a:lnTo>
                  <a:pt x="55100" y="26530"/>
                </a:lnTo>
                <a:lnTo>
                  <a:pt x="55100" y="26550"/>
                </a:lnTo>
                <a:lnTo>
                  <a:pt x="55110" y="26580"/>
                </a:lnTo>
                <a:lnTo>
                  <a:pt x="55120" y="26590"/>
                </a:lnTo>
                <a:lnTo>
                  <a:pt x="55160" y="26660"/>
                </a:lnTo>
                <a:lnTo>
                  <a:pt x="55170" y="26670"/>
                </a:lnTo>
                <a:lnTo>
                  <a:pt x="55180" y="26690"/>
                </a:lnTo>
                <a:lnTo>
                  <a:pt x="55170" y="26710"/>
                </a:lnTo>
                <a:lnTo>
                  <a:pt x="55150" y="26750"/>
                </a:lnTo>
                <a:lnTo>
                  <a:pt x="55130" y="26770"/>
                </a:lnTo>
                <a:lnTo>
                  <a:pt x="55120" y="26790"/>
                </a:lnTo>
                <a:lnTo>
                  <a:pt x="55130" y="26790"/>
                </a:lnTo>
                <a:lnTo>
                  <a:pt x="55140" y="26800"/>
                </a:lnTo>
                <a:lnTo>
                  <a:pt x="55160" y="26810"/>
                </a:lnTo>
                <a:lnTo>
                  <a:pt x="55220" y="26810"/>
                </a:lnTo>
                <a:lnTo>
                  <a:pt x="55250" y="26820"/>
                </a:lnTo>
                <a:lnTo>
                  <a:pt x="55280" y="26830"/>
                </a:lnTo>
                <a:lnTo>
                  <a:pt x="55320" y="26870"/>
                </a:lnTo>
                <a:lnTo>
                  <a:pt x="55380" y="26910"/>
                </a:lnTo>
                <a:lnTo>
                  <a:pt x="55410" y="26930"/>
                </a:lnTo>
                <a:lnTo>
                  <a:pt x="55440" y="26950"/>
                </a:lnTo>
                <a:lnTo>
                  <a:pt x="55470" y="26970"/>
                </a:lnTo>
                <a:lnTo>
                  <a:pt x="55480" y="26970"/>
                </a:lnTo>
                <a:lnTo>
                  <a:pt x="55480" y="26980"/>
                </a:lnTo>
                <a:lnTo>
                  <a:pt x="55490" y="26980"/>
                </a:lnTo>
                <a:lnTo>
                  <a:pt x="55500" y="26980"/>
                </a:lnTo>
                <a:lnTo>
                  <a:pt x="55510" y="26980"/>
                </a:lnTo>
                <a:lnTo>
                  <a:pt x="55520" y="26980"/>
                </a:lnTo>
                <a:lnTo>
                  <a:pt x="55530" y="26980"/>
                </a:lnTo>
                <a:lnTo>
                  <a:pt x="55530" y="26990"/>
                </a:lnTo>
                <a:lnTo>
                  <a:pt x="55520" y="27020"/>
                </a:lnTo>
                <a:lnTo>
                  <a:pt x="55510" y="27040"/>
                </a:lnTo>
                <a:lnTo>
                  <a:pt x="55480" y="27070"/>
                </a:lnTo>
                <a:lnTo>
                  <a:pt x="55470" y="27080"/>
                </a:lnTo>
                <a:lnTo>
                  <a:pt x="55460" y="27090"/>
                </a:lnTo>
                <a:lnTo>
                  <a:pt x="55440" y="27100"/>
                </a:lnTo>
                <a:lnTo>
                  <a:pt x="55430" y="27110"/>
                </a:lnTo>
                <a:lnTo>
                  <a:pt x="55420" y="27120"/>
                </a:lnTo>
                <a:lnTo>
                  <a:pt x="55410" y="27120"/>
                </a:lnTo>
                <a:lnTo>
                  <a:pt x="55410" y="27140"/>
                </a:lnTo>
                <a:lnTo>
                  <a:pt x="55410" y="27170"/>
                </a:lnTo>
                <a:lnTo>
                  <a:pt x="55400" y="27180"/>
                </a:lnTo>
                <a:lnTo>
                  <a:pt x="55400" y="27210"/>
                </a:lnTo>
                <a:lnTo>
                  <a:pt x="55400" y="27230"/>
                </a:lnTo>
                <a:lnTo>
                  <a:pt x="55410" y="27250"/>
                </a:lnTo>
                <a:lnTo>
                  <a:pt x="55440" y="27280"/>
                </a:lnTo>
                <a:lnTo>
                  <a:pt x="55450" y="27300"/>
                </a:lnTo>
                <a:lnTo>
                  <a:pt x="55460" y="27320"/>
                </a:lnTo>
                <a:lnTo>
                  <a:pt x="55480" y="27350"/>
                </a:lnTo>
                <a:lnTo>
                  <a:pt x="55490" y="27370"/>
                </a:lnTo>
                <a:lnTo>
                  <a:pt x="55490" y="27390"/>
                </a:lnTo>
                <a:lnTo>
                  <a:pt x="55500" y="27420"/>
                </a:lnTo>
                <a:lnTo>
                  <a:pt x="55500" y="27450"/>
                </a:lnTo>
                <a:lnTo>
                  <a:pt x="55510" y="27460"/>
                </a:lnTo>
                <a:lnTo>
                  <a:pt x="55520" y="27470"/>
                </a:lnTo>
                <a:lnTo>
                  <a:pt x="55530" y="27490"/>
                </a:lnTo>
                <a:lnTo>
                  <a:pt x="55550" y="27500"/>
                </a:lnTo>
                <a:lnTo>
                  <a:pt x="55580" y="27520"/>
                </a:lnTo>
                <a:lnTo>
                  <a:pt x="55590" y="27520"/>
                </a:lnTo>
                <a:lnTo>
                  <a:pt x="55600" y="27520"/>
                </a:lnTo>
                <a:lnTo>
                  <a:pt x="55620" y="27510"/>
                </a:lnTo>
                <a:lnTo>
                  <a:pt x="55640" y="27500"/>
                </a:lnTo>
                <a:lnTo>
                  <a:pt x="55660" y="27500"/>
                </a:lnTo>
                <a:lnTo>
                  <a:pt x="55680" y="27500"/>
                </a:lnTo>
                <a:lnTo>
                  <a:pt x="55690" y="27510"/>
                </a:lnTo>
                <a:lnTo>
                  <a:pt x="55690" y="27520"/>
                </a:lnTo>
                <a:lnTo>
                  <a:pt x="55700" y="27520"/>
                </a:lnTo>
                <a:lnTo>
                  <a:pt x="55720" y="27520"/>
                </a:lnTo>
                <a:lnTo>
                  <a:pt x="55740" y="27520"/>
                </a:lnTo>
                <a:lnTo>
                  <a:pt x="55750" y="27530"/>
                </a:lnTo>
                <a:lnTo>
                  <a:pt x="55760" y="27530"/>
                </a:lnTo>
                <a:lnTo>
                  <a:pt x="55780" y="27520"/>
                </a:lnTo>
                <a:lnTo>
                  <a:pt x="55790" y="27500"/>
                </a:lnTo>
                <a:lnTo>
                  <a:pt x="55810" y="27480"/>
                </a:lnTo>
                <a:lnTo>
                  <a:pt x="55820" y="27470"/>
                </a:lnTo>
                <a:lnTo>
                  <a:pt x="55830" y="27470"/>
                </a:lnTo>
                <a:lnTo>
                  <a:pt x="55840" y="27470"/>
                </a:lnTo>
                <a:lnTo>
                  <a:pt x="55850" y="27490"/>
                </a:lnTo>
                <a:lnTo>
                  <a:pt x="55860" y="27490"/>
                </a:lnTo>
                <a:lnTo>
                  <a:pt x="55870" y="27490"/>
                </a:lnTo>
                <a:lnTo>
                  <a:pt x="55890" y="27490"/>
                </a:lnTo>
                <a:lnTo>
                  <a:pt x="55900" y="27500"/>
                </a:lnTo>
                <a:lnTo>
                  <a:pt x="55910" y="27510"/>
                </a:lnTo>
                <a:lnTo>
                  <a:pt x="55910" y="27520"/>
                </a:lnTo>
                <a:lnTo>
                  <a:pt x="55910" y="27530"/>
                </a:lnTo>
                <a:lnTo>
                  <a:pt x="55910" y="27540"/>
                </a:lnTo>
                <a:lnTo>
                  <a:pt x="55920" y="27550"/>
                </a:lnTo>
                <a:lnTo>
                  <a:pt x="55930" y="27550"/>
                </a:lnTo>
                <a:lnTo>
                  <a:pt x="55940" y="27560"/>
                </a:lnTo>
                <a:lnTo>
                  <a:pt x="55960" y="27570"/>
                </a:lnTo>
                <a:lnTo>
                  <a:pt x="55970" y="27570"/>
                </a:lnTo>
                <a:lnTo>
                  <a:pt x="55980" y="27560"/>
                </a:lnTo>
                <a:lnTo>
                  <a:pt x="55990" y="27570"/>
                </a:lnTo>
                <a:lnTo>
                  <a:pt x="56000" y="27570"/>
                </a:lnTo>
                <a:lnTo>
                  <a:pt x="56010" y="27580"/>
                </a:lnTo>
                <a:lnTo>
                  <a:pt x="56020" y="27570"/>
                </a:lnTo>
                <a:lnTo>
                  <a:pt x="56030" y="27560"/>
                </a:lnTo>
                <a:lnTo>
                  <a:pt x="56040" y="27560"/>
                </a:lnTo>
                <a:lnTo>
                  <a:pt x="56040" y="27570"/>
                </a:lnTo>
                <a:lnTo>
                  <a:pt x="56050" y="27590"/>
                </a:lnTo>
                <a:lnTo>
                  <a:pt x="56060" y="27600"/>
                </a:lnTo>
                <a:lnTo>
                  <a:pt x="56070" y="27600"/>
                </a:lnTo>
                <a:lnTo>
                  <a:pt x="56100" y="27590"/>
                </a:lnTo>
                <a:lnTo>
                  <a:pt x="56110" y="27600"/>
                </a:lnTo>
                <a:lnTo>
                  <a:pt x="56120" y="27600"/>
                </a:lnTo>
                <a:lnTo>
                  <a:pt x="56140" y="27590"/>
                </a:lnTo>
                <a:lnTo>
                  <a:pt x="56160" y="27580"/>
                </a:lnTo>
                <a:lnTo>
                  <a:pt x="56170" y="27570"/>
                </a:lnTo>
                <a:lnTo>
                  <a:pt x="56190" y="27570"/>
                </a:lnTo>
                <a:lnTo>
                  <a:pt x="56210" y="27550"/>
                </a:lnTo>
                <a:lnTo>
                  <a:pt x="56210" y="27540"/>
                </a:lnTo>
                <a:lnTo>
                  <a:pt x="56220" y="27530"/>
                </a:lnTo>
                <a:lnTo>
                  <a:pt x="56230" y="27530"/>
                </a:lnTo>
                <a:lnTo>
                  <a:pt x="56240" y="27520"/>
                </a:lnTo>
                <a:lnTo>
                  <a:pt x="56260" y="27520"/>
                </a:lnTo>
                <a:lnTo>
                  <a:pt x="56280" y="27510"/>
                </a:lnTo>
                <a:lnTo>
                  <a:pt x="56290" y="27500"/>
                </a:lnTo>
                <a:lnTo>
                  <a:pt x="56310" y="27480"/>
                </a:lnTo>
                <a:lnTo>
                  <a:pt x="56320" y="27460"/>
                </a:lnTo>
                <a:lnTo>
                  <a:pt x="56320" y="27450"/>
                </a:lnTo>
                <a:lnTo>
                  <a:pt x="56330" y="27440"/>
                </a:lnTo>
                <a:lnTo>
                  <a:pt x="56350" y="27440"/>
                </a:lnTo>
                <a:lnTo>
                  <a:pt x="56360" y="27440"/>
                </a:lnTo>
                <a:lnTo>
                  <a:pt x="56370" y="27450"/>
                </a:lnTo>
                <a:lnTo>
                  <a:pt x="56380" y="27440"/>
                </a:lnTo>
                <a:lnTo>
                  <a:pt x="56410" y="27430"/>
                </a:lnTo>
                <a:lnTo>
                  <a:pt x="56430" y="27420"/>
                </a:lnTo>
                <a:lnTo>
                  <a:pt x="56460" y="27420"/>
                </a:lnTo>
                <a:lnTo>
                  <a:pt x="56480" y="27420"/>
                </a:lnTo>
                <a:lnTo>
                  <a:pt x="56490" y="27410"/>
                </a:lnTo>
                <a:lnTo>
                  <a:pt x="56500" y="27410"/>
                </a:lnTo>
                <a:lnTo>
                  <a:pt x="56510" y="27390"/>
                </a:lnTo>
                <a:lnTo>
                  <a:pt x="56520" y="27380"/>
                </a:lnTo>
                <a:lnTo>
                  <a:pt x="56530" y="27370"/>
                </a:lnTo>
                <a:lnTo>
                  <a:pt x="56540" y="27360"/>
                </a:lnTo>
                <a:lnTo>
                  <a:pt x="56560" y="27360"/>
                </a:lnTo>
                <a:lnTo>
                  <a:pt x="56570" y="27360"/>
                </a:lnTo>
                <a:lnTo>
                  <a:pt x="56590" y="27360"/>
                </a:lnTo>
                <a:lnTo>
                  <a:pt x="56600" y="27360"/>
                </a:lnTo>
                <a:lnTo>
                  <a:pt x="56610" y="27340"/>
                </a:lnTo>
                <a:lnTo>
                  <a:pt x="56630" y="27320"/>
                </a:lnTo>
                <a:lnTo>
                  <a:pt x="56640" y="27300"/>
                </a:lnTo>
                <a:lnTo>
                  <a:pt x="56640" y="27280"/>
                </a:lnTo>
                <a:lnTo>
                  <a:pt x="56650" y="27270"/>
                </a:lnTo>
                <a:lnTo>
                  <a:pt x="56650" y="27260"/>
                </a:lnTo>
                <a:lnTo>
                  <a:pt x="56650" y="27250"/>
                </a:lnTo>
                <a:lnTo>
                  <a:pt x="56650" y="27240"/>
                </a:lnTo>
                <a:lnTo>
                  <a:pt x="56660" y="27230"/>
                </a:lnTo>
                <a:lnTo>
                  <a:pt x="56660" y="27220"/>
                </a:lnTo>
                <a:lnTo>
                  <a:pt x="56660" y="27210"/>
                </a:lnTo>
                <a:lnTo>
                  <a:pt x="56650" y="27180"/>
                </a:lnTo>
                <a:lnTo>
                  <a:pt x="56650" y="27160"/>
                </a:lnTo>
                <a:lnTo>
                  <a:pt x="56650" y="27140"/>
                </a:lnTo>
                <a:lnTo>
                  <a:pt x="56660" y="27140"/>
                </a:lnTo>
                <a:lnTo>
                  <a:pt x="56690" y="27130"/>
                </a:lnTo>
                <a:lnTo>
                  <a:pt x="56710" y="27130"/>
                </a:lnTo>
                <a:lnTo>
                  <a:pt x="56730" y="27130"/>
                </a:lnTo>
                <a:lnTo>
                  <a:pt x="56740" y="27130"/>
                </a:lnTo>
                <a:lnTo>
                  <a:pt x="56760" y="27140"/>
                </a:lnTo>
                <a:lnTo>
                  <a:pt x="56780" y="27140"/>
                </a:lnTo>
                <a:lnTo>
                  <a:pt x="56790" y="27160"/>
                </a:lnTo>
                <a:lnTo>
                  <a:pt x="56800" y="27160"/>
                </a:lnTo>
                <a:lnTo>
                  <a:pt x="56840" y="27170"/>
                </a:lnTo>
                <a:lnTo>
                  <a:pt x="56850" y="27170"/>
                </a:lnTo>
                <a:lnTo>
                  <a:pt x="56860" y="27160"/>
                </a:lnTo>
                <a:lnTo>
                  <a:pt x="56870" y="27150"/>
                </a:lnTo>
                <a:lnTo>
                  <a:pt x="56890" y="27150"/>
                </a:lnTo>
                <a:lnTo>
                  <a:pt x="56900" y="27140"/>
                </a:lnTo>
                <a:lnTo>
                  <a:pt x="56910" y="27130"/>
                </a:lnTo>
                <a:lnTo>
                  <a:pt x="56930" y="27120"/>
                </a:lnTo>
                <a:lnTo>
                  <a:pt x="56950" y="27120"/>
                </a:lnTo>
                <a:lnTo>
                  <a:pt x="56950" y="27110"/>
                </a:lnTo>
                <a:lnTo>
                  <a:pt x="56960" y="27120"/>
                </a:lnTo>
                <a:lnTo>
                  <a:pt x="56970" y="27120"/>
                </a:lnTo>
                <a:lnTo>
                  <a:pt x="56980" y="27120"/>
                </a:lnTo>
                <a:lnTo>
                  <a:pt x="57000" y="27110"/>
                </a:lnTo>
                <a:lnTo>
                  <a:pt x="57010" y="27100"/>
                </a:lnTo>
                <a:lnTo>
                  <a:pt x="57030" y="27090"/>
                </a:lnTo>
                <a:lnTo>
                  <a:pt x="57040" y="27090"/>
                </a:lnTo>
                <a:lnTo>
                  <a:pt x="57060" y="27090"/>
                </a:lnTo>
                <a:lnTo>
                  <a:pt x="57080" y="27090"/>
                </a:lnTo>
                <a:lnTo>
                  <a:pt x="57110" y="27090"/>
                </a:lnTo>
                <a:lnTo>
                  <a:pt x="57120" y="27090"/>
                </a:lnTo>
                <a:lnTo>
                  <a:pt x="57130" y="27090"/>
                </a:lnTo>
                <a:lnTo>
                  <a:pt x="57160" y="27090"/>
                </a:lnTo>
                <a:lnTo>
                  <a:pt x="57180" y="27090"/>
                </a:lnTo>
                <a:lnTo>
                  <a:pt x="57200" y="27090"/>
                </a:lnTo>
                <a:lnTo>
                  <a:pt x="57210" y="27090"/>
                </a:lnTo>
                <a:lnTo>
                  <a:pt x="57220" y="27070"/>
                </a:lnTo>
                <a:lnTo>
                  <a:pt x="57230" y="27070"/>
                </a:lnTo>
                <a:lnTo>
                  <a:pt x="57250" y="27070"/>
                </a:lnTo>
                <a:lnTo>
                  <a:pt x="57250" y="27080"/>
                </a:lnTo>
                <a:lnTo>
                  <a:pt x="57270" y="27090"/>
                </a:lnTo>
                <a:lnTo>
                  <a:pt x="57290" y="27090"/>
                </a:lnTo>
                <a:lnTo>
                  <a:pt x="57320" y="27090"/>
                </a:lnTo>
                <a:lnTo>
                  <a:pt x="57340" y="27090"/>
                </a:lnTo>
                <a:lnTo>
                  <a:pt x="57360" y="27090"/>
                </a:lnTo>
                <a:lnTo>
                  <a:pt x="57380" y="27070"/>
                </a:lnTo>
                <a:lnTo>
                  <a:pt x="57390" y="27050"/>
                </a:lnTo>
                <a:lnTo>
                  <a:pt x="57420" y="27040"/>
                </a:lnTo>
                <a:lnTo>
                  <a:pt x="57450" y="27030"/>
                </a:lnTo>
                <a:lnTo>
                  <a:pt x="57470" y="27020"/>
                </a:lnTo>
                <a:lnTo>
                  <a:pt x="57490" y="27000"/>
                </a:lnTo>
                <a:lnTo>
                  <a:pt x="57500" y="26990"/>
                </a:lnTo>
                <a:lnTo>
                  <a:pt x="57510" y="26970"/>
                </a:lnTo>
                <a:lnTo>
                  <a:pt x="57520" y="26940"/>
                </a:lnTo>
                <a:lnTo>
                  <a:pt x="57520" y="26920"/>
                </a:lnTo>
                <a:lnTo>
                  <a:pt x="57530" y="26900"/>
                </a:lnTo>
                <a:lnTo>
                  <a:pt x="57550" y="26880"/>
                </a:lnTo>
                <a:lnTo>
                  <a:pt x="57550" y="26870"/>
                </a:lnTo>
                <a:lnTo>
                  <a:pt x="57560" y="26850"/>
                </a:lnTo>
                <a:lnTo>
                  <a:pt x="57560" y="26820"/>
                </a:lnTo>
                <a:lnTo>
                  <a:pt x="57560" y="26800"/>
                </a:lnTo>
                <a:lnTo>
                  <a:pt x="57550" y="26800"/>
                </a:lnTo>
                <a:lnTo>
                  <a:pt x="57530" y="26790"/>
                </a:lnTo>
                <a:lnTo>
                  <a:pt x="57510" y="26790"/>
                </a:lnTo>
                <a:lnTo>
                  <a:pt x="57500" y="26780"/>
                </a:lnTo>
                <a:lnTo>
                  <a:pt x="57500" y="26770"/>
                </a:lnTo>
                <a:lnTo>
                  <a:pt x="57500" y="26760"/>
                </a:lnTo>
                <a:lnTo>
                  <a:pt x="57510" y="26750"/>
                </a:lnTo>
                <a:lnTo>
                  <a:pt x="57520" y="26740"/>
                </a:lnTo>
                <a:lnTo>
                  <a:pt x="57540" y="26730"/>
                </a:lnTo>
                <a:lnTo>
                  <a:pt x="57560" y="26720"/>
                </a:lnTo>
                <a:lnTo>
                  <a:pt x="57570" y="26710"/>
                </a:lnTo>
                <a:lnTo>
                  <a:pt x="57580" y="26700"/>
                </a:lnTo>
                <a:lnTo>
                  <a:pt x="57590" y="26680"/>
                </a:lnTo>
                <a:lnTo>
                  <a:pt x="57600" y="26660"/>
                </a:lnTo>
                <a:lnTo>
                  <a:pt x="57610" y="26640"/>
                </a:lnTo>
                <a:lnTo>
                  <a:pt x="57620" y="26620"/>
                </a:lnTo>
                <a:lnTo>
                  <a:pt x="57620" y="26600"/>
                </a:lnTo>
                <a:lnTo>
                  <a:pt x="57620" y="26580"/>
                </a:lnTo>
                <a:lnTo>
                  <a:pt x="57630" y="26580"/>
                </a:lnTo>
                <a:lnTo>
                  <a:pt x="57640" y="26570"/>
                </a:lnTo>
                <a:lnTo>
                  <a:pt x="57660" y="26570"/>
                </a:lnTo>
                <a:lnTo>
                  <a:pt x="57680" y="26560"/>
                </a:lnTo>
                <a:lnTo>
                  <a:pt x="57700" y="26560"/>
                </a:lnTo>
                <a:lnTo>
                  <a:pt x="57730" y="26550"/>
                </a:lnTo>
                <a:lnTo>
                  <a:pt x="57740" y="26530"/>
                </a:lnTo>
                <a:lnTo>
                  <a:pt x="57760" y="26530"/>
                </a:lnTo>
                <a:lnTo>
                  <a:pt x="57780" y="26520"/>
                </a:lnTo>
                <a:lnTo>
                  <a:pt x="57790" y="26520"/>
                </a:lnTo>
                <a:lnTo>
                  <a:pt x="57810" y="26520"/>
                </a:lnTo>
                <a:lnTo>
                  <a:pt x="57830" y="26510"/>
                </a:lnTo>
                <a:lnTo>
                  <a:pt x="57840" y="26490"/>
                </a:lnTo>
                <a:lnTo>
                  <a:pt x="57850" y="26480"/>
                </a:lnTo>
                <a:lnTo>
                  <a:pt x="57860" y="26470"/>
                </a:lnTo>
                <a:lnTo>
                  <a:pt x="57880" y="26470"/>
                </a:lnTo>
                <a:lnTo>
                  <a:pt x="57890" y="26460"/>
                </a:lnTo>
                <a:lnTo>
                  <a:pt x="57910" y="26460"/>
                </a:lnTo>
                <a:lnTo>
                  <a:pt x="57930" y="26460"/>
                </a:lnTo>
                <a:lnTo>
                  <a:pt x="57960" y="26460"/>
                </a:lnTo>
                <a:lnTo>
                  <a:pt x="57970" y="26460"/>
                </a:lnTo>
                <a:lnTo>
                  <a:pt x="57970" y="26470"/>
                </a:lnTo>
                <a:lnTo>
                  <a:pt x="57960" y="26490"/>
                </a:lnTo>
                <a:lnTo>
                  <a:pt x="57960" y="26500"/>
                </a:lnTo>
                <a:lnTo>
                  <a:pt x="57960" y="26520"/>
                </a:lnTo>
                <a:lnTo>
                  <a:pt x="57970" y="26520"/>
                </a:lnTo>
                <a:lnTo>
                  <a:pt x="57990" y="26510"/>
                </a:lnTo>
                <a:lnTo>
                  <a:pt x="58020" y="26500"/>
                </a:lnTo>
                <a:lnTo>
                  <a:pt x="58040" y="26500"/>
                </a:lnTo>
                <a:lnTo>
                  <a:pt x="58050" y="26500"/>
                </a:lnTo>
                <a:lnTo>
                  <a:pt x="58060" y="26510"/>
                </a:lnTo>
                <a:lnTo>
                  <a:pt x="58080" y="26520"/>
                </a:lnTo>
                <a:lnTo>
                  <a:pt x="58080" y="26540"/>
                </a:lnTo>
                <a:lnTo>
                  <a:pt x="58080" y="26550"/>
                </a:lnTo>
                <a:lnTo>
                  <a:pt x="58070" y="26560"/>
                </a:lnTo>
                <a:lnTo>
                  <a:pt x="58050" y="26570"/>
                </a:lnTo>
                <a:lnTo>
                  <a:pt x="58040" y="26580"/>
                </a:lnTo>
                <a:lnTo>
                  <a:pt x="58020" y="26590"/>
                </a:lnTo>
                <a:lnTo>
                  <a:pt x="58010" y="26590"/>
                </a:lnTo>
                <a:lnTo>
                  <a:pt x="58010" y="26610"/>
                </a:lnTo>
                <a:lnTo>
                  <a:pt x="58010" y="26620"/>
                </a:lnTo>
                <a:lnTo>
                  <a:pt x="58020" y="26650"/>
                </a:lnTo>
                <a:lnTo>
                  <a:pt x="58020" y="26670"/>
                </a:lnTo>
                <a:lnTo>
                  <a:pt x="58020" y="26680"/>
                </a:lnTo>
                <a:lnTo>
                  <a:pt x="58030" y="26690"/>
                </a:lnTo>
                <a:lnTo>
                  <a:pt x="58040" y="26700"/>
                </a:lnTo>
                <a:lnTo>
                  <a:pt x="58080" y="26710"/>
                </a:lnTo>
                <a:lnTo>
                  <a:pt x="58100" y="26710"/>
                </a:lnTo>
                <a:lnTo>
                  <a:pt x="58120" y="26720"/>
                </a:lnTo>
                <a:lnTo>
                  <a:pt x="58130" y="26730"/>
                </a:lnTo>
                <a:lnTo>
                  <a:pt x="58150" y="26750"/>
                </a:lnTo>
                <a:lnTo>
                  <a:pt x="58170" y="26760"/>
                </a:lnTo>
                <a:lnTo>
                  <a:pt x="58190" y="26780"/>
                </a:lnTo>
                <a:lnTo>
                  <a:pt x="58210" y="26780"/>
                </a:lnTo>
                <a:lnTo>
                  <a:pt x="58230" y="26790"/>
                </a:lnTo>
                <a:lnTo>
                  <a:pt x="58230" y="26800"/>
                </a:lnTo>
                <a:lnTo>
                  <a:pt x="58240" y="26810"/>
                </a:lnTo>
                <a:lnTo>
                  <a:pt x="58240" y="26830"/>
                </a:lnTo>
                <a:lnTo>
                  <a:pt x="58240" y="26840"/>
                </a:lnTo>
                <a:lnTo>
                  <a:pt x="58250" y="26850"/>
                </a:lnTo>
                <a:lnTo>
                  <a:pt x="58250" y="26870"/>
                </a:lnTo>
                <a:lnTo>
                  <a:pt x="58260" y="26890"/>
                </a:lnTo>
                <a:lnTo>
                  <a:pt x="58270" y="26910"/>
                </a:lnTo>
                <a:lnTo>
                  <a:pt x="58280" y="26920"/>
                </a:lnTo>
                <a:lnTo>
                  <a:pt x="58300" y="26920"/>
                </a:lnTo>
                <a:lnTo>
                  <a:pt x="58330" y="26920"/>
                </a:lnTo>
                <a:lnTo>
                  <a:pt x="58340" y="26920"/>
                </a:lnTo>
                <a:lnTo>
                  <a:pt x="58350" y="26930"/>
                </a:lnTo>
                <a:lnTo>
                  <a:pt x="58350" y="26940"/>
                </a:lnTo>
                <a:lnTo>
                  <a:pt x="58350" y="26950"/>
                </a:lnTo>
                <a:lnTo>
                  <a:pt x="58360" y="26960"/>
                </a:lnTo>
                <a:lnTo>
                  <a:pt x="58370" y="26980"/>
                </a:lnTo>
                <a:lnTo>
                  <a:pt x="58380" y="26990"/>
                </a:lnTo>
                <a:lnTo>
                  <a:pt x="58380" y="27010"/>
                </a:lnTo>
                <a:lnTo>
                  <a:pt x="58390" y="27020"/>
                </a:lnTo>
                <a:lnTo>
                  <a:pt x="58400" y="27030"/>
                </a:lnTo>
                <a:lnTo>
                  <a:pt x="58400" y="27040"/>
                </a:lnTo>
                <a:lnTo>
                  <a:pt x="58390" y="27050"/>
                </a:lnTo>
                <a:lnTo>
                  <a:pt x="58370" y="27060"/>
                </a:lnTo>
                <a:lnTo>
                  <a:pt x="58350" y="27070"/>
                </a:lnTo>
                <a:lnTo>
                  <a:pt x="58340" y="27070"/>
                </a:lnTo>
                <a:lnTo>
                  <a:pt x="58330" y="27080"/>
                </a:lnTo>
                <a:lnTo>
                  <a:pt x="58330" y="27090"/>
                </a:lnTo>
                <a:lnTo>
                  <a:pt x="58320" y="27100"/>
                </a:lnTo>
                <a:lnTo>
                  <a:pt x="58310" y="27100"/>
                </a:lnTo>
                <a:lnTo>
                  <a:pt x="58290" y="27110"/>
                </a:lnTo>
                <a:lnTo>
                  <a:pt x="58270" y="27110"/>
                </a:lnTo>
                <a:lnTo>
                  <a:pt x="58260" y="27110"/>
                </a:lnTo>
                <a:lnTo>
                  <a:pt x="58240" y="27110"/>
                </a:lnTo>
                <a:lnTo>
                  <a:pt x="58210" y="27110"/>
                </a:lnTo>
                <a:lnTo>
                  <a:pt x="58190" y="27120"/>
                </a:lnTo>
                <a:lnTo>
                  <a:pt x="58180" y="27120"/>
                </a:lnTo>
                <a:lnTo>
                  <a:pt x="58160" y="27140"/>
                </a:lnTo>
                <a:lnTo>
                  <a:pt x="58160" y="27160"/>
                </a:lnTo>
                <a:lnTo>
                  <a:pt x="58150" y="27170"/>
                </a:lnTo>
                <a:lnTo>
                  <a:pt x="58140" y="27190"/>
                </a:lnTo>
                <a:lnTo>
                  <a:pt x="58140" y="27200"/>
                </a:lnTo>
                <a:lnTo>
                  <a:pt x="58150" y="27210"/>
                </a:lnTo>
                <a:lnTo>
                  <a:pt x="58150" y="27220"/>
                </a:lnTo>
                <a:lnTo>
                  <a:pt x="58140" y="27240"/>
                </a:lnTo>
                <a:lnTo>
                  <a:pt x="58120" y="27250"/>
                </a:lnTo>
                <a:lnTo>
                  <a:pt x="58110" y="27270"/>
                </a:lnTo>
                <a:lnTo>
                  <a:pt x="58080" y="27290"/>
                </a:lnTo>
                <a:lnTo>
                  <a:pt x="58070" y="27300"/>
                </a:lnTo>
                <a:lnTo>
                  <a:pt x="58050" y="27300"/>
                </a:lnTo>
                <a:lnTo>
                  <a:pt x="58030" y="27310"/>
                </a:lnTo>
                <a:lnTo>
                  <a:pt x="58000" y="27320"/>
                </a:lnTo>
                <a:lnTo>
                  <a:pt x="57980" y="27320"/>
                </a:lnTo>
                <a:lnTo>
                  <a:pt x="57970" y="27330"/>
                </a:lnTo>
                <a:lnTo>
                  <a:pt x="57940" y="27330"/>
                </a:lnTo>
                <a:lnTo>
                  <a:pt x="57900" y="27330"/>
                </a:lnTo>
                <a:lnTo>
                  <a:pt x="57880" y="27340"/>
                </a:lnTo>
                <a:lnTo>
                  <a:pt x="57870" y="27340"/>
                </a:lnTo>
                <a:lnTo>
                  <a:pt x="57860" y="27350"/>
                </a:lnTo>
                <a:lnTo>
                  <a:pt x="57860" y="27370"/>
                </a:lnTo>
                <a:lnTo>
                  <a:pt x="57850" y="27390"/>
                </a:lnTo>
                <a:lnTo>
                  <a:pt x="57840" y="27400"/>
                </a:lnTo>
                <a:lnTo>
                  <a:pt x="57820" y="27400"/>
                </a:lnTo>
                <a:lnTo>
                  <a:pt x="57810" y="27400"/>
                </a:lnTo>
                <a:lnTo>
                  <a:pt x="57800" y="27410"/>
                </a:lnTo>
                <a:lnTo>
                  <a:pt x="57790" y="27420"/>
                </a:lnTo>
                <a:lnTo>
                  <a:pt x="57780" y="27430"/>
                </a:lnTo>
                <a:lnTo>
                  <a:pt x="57760" y="27430"/>
                </a:lnTo>
                <a:lnTo>
                  <a:pt x="57730" y="27430"/>
                </a:lnTo>
                <a:lnTo>
                  <a:pt x="57700" y="27430"/>
                </a:lnTo>
                <a:lnTo>
                  <a:pt x="57660" y="27420"/>
                </a:lnTo>
                <a:lnTo>
                  <a:pt x="57610" y="27400"/>
                </a:lnTo>
                <a:lnTo>
                  <a:pt x="57590" y="27390"/>
                </a:lnTo>
                <a:lnTo>
                  <a:pt x="57580" y="27400"/>
                </a:lnTo>
                <a:lnTo>
                  <a:pt x="57570" y="27400"/>
                </a:lnTo>
                <a:lnTo>
                  <a:pt x="57560" y="27420"/>
                </a:lnTo>
                <a:lnTo>
                  <a:pt x="57530" y="27440"/>
                </a:lnTo>
                <a:lnTo>
                  <a:pt x="57520" y="27460"/>
                </a:lnTo>
                <a:lnTo>
                  <a:pt x="57520" y="27470"/>
                </a:lnTo>
                <a:lnTo>
                  <a:pt x="57510" y="27490"/>
                </a:lnTo>
                <a:lnTo>
                  <a:pt x="57490" y="27500"/>
                </a:lnTo>
                <a:lnTo>
                  <a:pt x="57460" y="27540"/>
                </a:lnTo>
                <a:lnTo>
                  <a:pt x="57440" y="27580"/>
                </a:lnTo>
                <a:lnTo>
                  <a:pt x="57430" y="27600"/>
                </a:lnTo>
                <a:lnTo>
                  <a:pt x="57450" y="27600"/>
                </a:lnTo>
                <a:lnTo>
                  <a:pt x="57460" y="27600"/>
                </a:lnTo>
                <a:lnTo>
                  <a:pt x="57470" y="27600"/>
                </a:lnTo>
                <a:lnTo>
                  <a:pt x="57490" y="27600"/>
                </a:lnTo>
                <a:lnTo>
                  <a:pt x="57500" y="27590"/>
                </a:lnTo>
                <a:lnTo>
                  <a:pt x="57520" y="27590"/>
                </a:lnTo>
                <a:lnTo>
                  <a:pt x="57540" y="27600"/>
                </a:lnTo>
                <a:lnTo>
                  <a:pt x="57550" y="27600"/>
                </a:lnTo>
                <a:lnTo>
                  <a:pt x="57550" y="27620"/>
                </a:lnTo>
                <a:lnTo>
                  <a:pt x="57560" y="27630"/>
                </a:lnTo>
                <a:lnTo>
                  <a:pt x="57570" y="27640"/>
                </a:lnTo>
                <a:lnTo>
                  <a:pt x="57580" y="27640"/>
                </a:lnTo>
                <a:lnTo>
                  <a:pt x="57580" y="27650"/>
                </a:lnTo>
                <a:lnTo>
                  <a:pt x="57570" y="27660"/>
                </a:lnTo>
                <a:lnTo>
                  <a:pt x="57560" y="27670"/>
                </a:lnTo>
                <a:lnTo>
                  <a:pt x="57550" y="27670"/>
                </a:lnTo>
                <a:lnTo>
                  <a:pt x="57550" y="27690"/>
                </a:lnTo>
                <a:lnTo>
                  <a:pt x="57550" y="27700"/>
                </a:lnTo>
                <a:lnTo>
                  <a:pt x="57540" y="27730"/>
                </a:lnTo>
                <a:lnTo>
                  <a:pt x="57540" y="27750"/>
                </a:lnTo>
                <a:lnTo>
                  <a:pt x="57530" y="27770"/>
                </a:lnTo>
                <a:lnTo>
                  <a:pt x="57530" y="27790"/>
                </a:lnTo>
                <a:lnTo>
                  <a:pt x="57530" y="27800"/>
                </a:lnTo>
                <a:lnTo>
                  <a:pt x="57530" y="27820"/>
                </a:lnTo>
                <a:lnTo>
                  <a:pt x="57530" y="27830"/>
                </a:lnTo>
                <a:lnTo>
                  <a:pt x="57540" y="27840"/>
                </a:lnTo>
                <a:lnTo>
                  <a:pt x="57560" y="27840"/>
                </a:lnTo>
                <a:lnTo>
                  <a:pt x="57570" y="27850"/>
                </a:lnTo>
                <a:lnTo>
                  <a:pt x="57570" y="27860"/>
                </a:lnTo>
                <a:lnTo>
                  <a:pt x="57580" y="27870"/>
                </a:lnTo>
                <a:lnTo>
                  <a:pt x="57590" y="27880"/>
                </a:lnTo>
                <a:lnTo>
                  <a:pt x="57590" y="27890"/>
                </a:lnTo>
                <a:lnTo>
                  <a:pt x="57590" y="27900"/>
                </a:lnTo>
                <a:lnTo>
                  <a:pt x="57580" y="27910"/>
                </a:lnTo>
                <a:lnTo>
                  <a:pt x="57580" y="27920"/>
                </a:lnTo>
                <a:lnTo>
                  <a:pt x="57570" y="27930"/>
                </a:lnTo>
                <a:lnTo>
                  <a:pt x="57570" y="27940"/>
                </a:lnTo>
                <a:lnTo>
                  <a:pt x="57570" y="27950"/>
                </a:lnTo>
                <a:lnTo>
                  <a:pt x="57560" y="27960"/>
                </a:lnTo>
                <a:lnTo>
                  <a:pt x="57550" y="27970"/>
                </a:lnTo>
                <a:lnTo>
                  <a:pt x="57550" y="27980"/>
                </a:lnTo>
                <a:lnTo>
                  <a:pt x="57560" y="27980"/>
                </a:lnTo>
                <a:lnTo>
                  <a:pt x="57560" y="27990"/>
                </a:lnTo>
                <a:lnTo>
                  <a:pt x="57560" y="28000"/>
                </a:lnTo>
                <a:lnTo>
                  <a:pt x="57560" y="28010"/>
                </a:lnTo>
                <a:lnTo>
                  <a:pt x="57550" y="28020"/>
                </a:lnTo>
                <a:lnTo>
                  <a:pt x="57550" y="28030"/>
                </a:lnTo>
                <a:lnTo>
                  <a:pt x="57550" y="28040"/>
                </a:lnTo>
                <a:lnTo>
                  <a:pt x="57550" y="28050"/>
                </a:lnTo>
                <a:lnTo>
                  <a:pt x="57560" y="28060"/>
                </a:lnTo>
                <a:lnTo>
                  <a:pt x="57560" y="28070"/>
                </a:lnTo>
                <a:lnTo>
                  <a:pt x="57570" y="28070"/>
                </a:lnTo>
                <a:lnTo>
                  <a:pt x="57570" y="28080"/>
                </a:lnTo>
                <a:lnTo>
                  <a:pt x="57570" y="28100"/>
                </a:lnTo>
                <a:lnTo>
                  <a:pt x="57570" y="28110"/>
                </a:lnTo>
                <a:lnTo>
                  <a:pt x="57560" y="28110"/>
                </a:lnTo>
                <a:lnTo>
                  <a:pt x="57550" y="28120"/>
                </a:lnTo>
                <a:lnTo>
                  <a:pt x="57540" y="28130"/>
                </a:lnTo>
                <a:lnTo>
                  <a:pt x="57540" y="28140"/>
                </a:lnTo>
                <a:lnTo>
                  <a:pt x="57550" y="28150"/>
                </a:lnTo>
                <a:lnTo>
                  <a:pt x="57560" y="28160"/>
                </a:lnTo>
                <a:lnTo>
                  <a:pt x="57560" y="28170"/>
                </a:lnTo>
                <a:lnTo>
                  <a:pt x="57540" y="28170"/>
                </a:lnTo>
                <a:lnTo>
                  <a:pt x="57530" y="28170"/>
                </a:lnTo>
                <a:lnTo>
                  <a:pt x="57530" y="28180"/>
                </a:lnTo>
                <a:lnTo>
                  <a:pt x="57530" y="28200"/>
                </a:lnTo>
                <a:lnTo>
                  <a:pt x="57530" y="28210"/>
                </a:lnTo>
                <a:lnTo>
                  <a:pt x="57530" y="28220"/>
                </a:lnTo>
                <a:lnTo>
                  <a:pt x="57530" y="28230"/>
                </a:lnTo>
                <a:lnTo>
                  <a:pt x="57530" y="28240"/>
                </a:lnTo>
                <a:lnTo>
                  <a:pt x="57530" y="28260"/>
                </a:lnTo>
                <a:lnTo>
                  <a:pt x="57530" y="28270"/>
                </a:lnTo>
                <a:lnTo>
                  <a:pt x="57530" y="28280"/>
                </a:lnTo>
                <a:lnTo>
                  <a:pt x="57530" y="28290"/>
                </a:lnTo>
                <a:lnTo>
                  <a:pt x="57540" y="28300"/>
                </a:lnTo>
                <a:lnTo>
                  <a:pt x="57550" y="28310"/>
                </a:lnTo>
                <a:lnTo>
                  <a:pt x="57550" y="28320"/>
                </a:lnTo>
                <a:lnTo>
                  <a:pt x="57540" y="28320"/>
                </a:lnTo>
                <a:lnTo>
                  <a:pt x="57540" y="28330"/>
                </a:lnTo>
                <a:lnTo>
                  <a:pt x="57550" y="28330"/>
                </a:lnTo>
                <a:lnTo>
                  <a:pt x="57550" y="28340"/>
                </a:lnTo>
                <a:lnTo>
                  <a:pt x="57560" y="28340"/>
                </a:lnTo>
                <a:lnTo>
                  <a:pt x="57560" y="28330"/>
                </a:lnTo>
                <a:lnTo>
                  <a:pt x="57570" y="28330"/>
                </a:lnTo>
                <a:lnTo>
                  <a:pt x="57580" y="28330"/>
                </a:lnTo>
                <a:lnTo>
                  <a:pt x="57580" y="28340"/>
                </a:lnTo>
                <a:lnTo>
                  <a:pt x="57580" y="28350"/>
                </a:lnTo>
                <a:lnTo>
                  <a:pt x="57570" y="28360"/>
                </a:lnTo>
                <a:lnTo>
                  <a:pt x="57560" y="28360"/>
                </a:lnTo>
                <a:lnTo>
                  <a:pt x="57560" y="28370"/>
                </a:lnTo>
                <a:lnTo>
                  <a:pt x="57570" y="28370"/>
                </a:lnTo>
                <a:lnTo>
                  <a:pt x="57580" y="28370"/>
                </a:lnTo>
                <a:lnTo>
                  <a:pt x="57590" y="28370"/>
                </a:lnTo>
                <a:lnTo>
                  <a:pt x="57590" y="28380"/>
                </a:lnTo>
                <a:lnTo>
                  <a:pt x="57590" y="28390"/>
                </a:lnTo>
                <a:lnTo>
                  <a:pt x="57600" y="28390"/>
                </a:lnTo>
                <a:lnTo>
                  <a:pt x="57600" y="28400"/>
                </a:lnTo>
                <a:lnTo>
                  <a:pt x="57590" y="28400"/>
                </a:lnTo>
                <a:lnTo>
                  <a:pt x="57580" y="28400"/>
                </a:lnTo>
                <a:lnTo>
                  <a:pt x="57580" y="28410"/>
                </a:lnTo>
                <a:lnTo>
                  <a:pt x="57570" y="28410"/>
                </a:lnTo>
                <a:lnTo>
                  <a:pt x="57560" y="28410"/>
                </a:lnTo>
                <a:lnTo>
                  <a:pt x="57550" y="28410"/>
                </a:lnTo>
                <a:lnTo>
                  <a:pt x="57550" y="28420"/>
                </a:lnTo>
                <a:lnTo>
                  <a:pt x="57540" y="28420"/>
                </a:lnTo>
                <a:lnTo>
                  <a:pt x="57540" y="28430"/>
                </a:lnTo>
                <a:lnTo>
                  <a:pt x="57540" y="28440"/>
                </a:lnTo>
                <a:lnTo>
                  <a:pt x="57540" y="28450"/>
                </a:lnTo>
                <a:lnTo>
                  <a:pt x="57540" y="28460"/>
                </a:lnTo>
                <a:lnTo>
                  <a:pt x="57530" y="28460"/>
                </a:lnTo>
                <a:lnTo>
                  <a:pt x="57530" y="28470"/>
                </a:lnTo>
                <a:lnTo>
                  <a:pt x="57540" y="28480"/>
                </a:lnTo>
                <a:lnTo>
                  <a:pt x="57530" y="28480"/>
                </a:lnTo>
                <a:lnTo>
                  <a:pt x="57530" y="28490"/>
                </a:lnTo>
                <a:lnTo>
                  <a:pt x="57530" y="28500"/>
                </a:lnTo>
                <a:lnTo>
                  <a:pt x="57530" y="28510"/>
                </a:lnTo>
                <a:lnTo>
                  <a:pt x="57530" y="28520"/>
                </a:lnTo>
                <a:lnTo>
                  <a:pt x="57530" y="28530"/>
                </a:lnTo>
                <a:lnTo>
                  <a:pt x="57530" y="28540"/>
                </a:lnTo>
                <a:lnTo>
                  <a:pt x="57520" y="28540"/>
                </a:lnTo>
                <a:lnTo>
                  <a:pt x="57520" y="28530"/>
                </a:lnTo>
                <a:lnTo>
                  <a:pt x="57510" y="28530"/>
                </a:lnTo>
                <a:lnTo>
                  <a:pt x="57510" y="28540"/>
                </a:lnTo>
                <a:lnTo>
                  <a:pt x="57510" y="28550"/>
                </a:lnTo>
                <a:lnTo>
                  <a:pt x="57500" y="28550"/>
                </a:lnTo>
                <a:lnTo>
                  <a:pt x="57490" y="28550"/>
                </a:lnTo>
                <a:lnTo>
                  <a:pt x="57500" y="28550"/>
                </a:lnTo>
                <a:lnTo>
                  <a:pt x="57500" y="28560"/>
                </a:lnTo>
                <a:lnTo>
                  <a:pt x="57500" y="28570"/>
                </a:lnTo>
                <a:lnTo>
                  <a:pt x="57510" y="28570"/>
                </a:lnTo>
                <a:lnTo>
                  <a:pt x="57510" y="28580"/>
                </a:lnTo>
                <a:lnTo>
                  <a:pt x="57510" y="28590"/>
                </a:lnTo>
                <a:lnTo>
                  <a:pt x="57520" y="28590"/>
                </a:lnTo>
                <a:lnTo>
                  <a:pt x="57520" y="28600"/>
                </a:lnTo>
                <a:lnTo>
                  <a:pt x="57510" y="28600"/>
                </a:lnTo>
                <a:lnTo>
                  <a:pt x="57500" y="28600"/>
                </a:lnTo>
                <a:lnTo>
                  <a:pt x="57490" y="28600"/>
                </a:lnTo>
                <a:lnTo>
                  <a:pt x="57480" y="28600"/>
                </a:lnTo>
                <a:lnTo>
                  <a:pt x="57480" y="28610"/>
                </a:lnTo>
                <a:lnTo>
                  <a:pt x="57480" y="28620"/>
                </a:lnTo>
                <a:lnTo>
                  <a:pt x="57480" y="28630"/>
                </a:lnTo>
                <a:lnTo>
                  <a:pt x="57480" y="28640"/>
                </a:lnTo>
                <a:lnTo>
                  <a:pt x="57490" y="28670"/>
                </a:lnTo>
                <a:lnTo>
                  <a:pt x="57490" y="28680"/>
                </a:lnTo>
                <a:lnTo>
                  <a:pt x="57480" y="28690"/>
                </a:lnTo>
                <a:lnTo>
                  <a:pt x="57480" y="28700"/>
                </a:lnTo>
                <a:lnTo>
                  <a:pt x="57490" y="28710"/>
                </a:lnTo>
                <a:lnTo>
                  <a:pt x="57490" y="28720"/>
                </a:lnTo>
                <a:lnTo>
                  <a:pt x="57490" y="28730"/>
                </a:lnTo>
                <a:lnTo>
                  <a:pt x="57490" y="28760"/>
                </a:lnTo>
                <a:lnTo>
                  <a:pt x="57480" y="28770"/>
                </a:lnTo>
                <a:lnTo>
                  <a:pt x="57480" y="28780"/>
                </a:lnTo>
                <a:lnTo>
                  <a:pt x="57470" y="28790"/>
                </a:lnTo>
                <a:lnTo>
                  <a:pt x="57460" y="28800"/>
                </a:lnTo>
                <a:lnTo>
                  <a:pt x="57460" y="28810"/>
                </a:lnTo>
                <a:lnTo>
                  <a:pt x="57470" y="28810"/>
                </a:lnTo>
                <a:lnTo>
                  <a:pt x="57480" y="28810"/>
                </a:lnTo>
                <a:lnTo>
                  <a:pt x="57480" y="28820"/>
                </a:lnTo>
                <a:lnTo>
                  <a:pt x="57490" y="28830"/>
                </a:lnTo>
                <a:lnTo>
                  <a:pt x="57500" y="28840"/>
                </a:lnTo>
                <a:lnTo>
                  <a:pt x="57500" y="28870"/>
                </a:lnTo>
                <a:lnTo>
                  <a:pt x="57500" y="28880"/>
                </a:lnTo>
                <a:lnTo>
                  <a:pt x="57500" y="28890"/>
                </a:lnTo>
                <a:lnTo>
                  <a:pt x="57500" y="28900"/>
                </a:lnTo>
                <a:lnTo>
                  <a:pt x="57500" y="28910"/>
                </a:lnTo>
                <a:lnTo>
                  <a:pt x="57500" y="28920"/>
                </a:lnTo>
                <a:lnTo>
                  <a:pt x="57500" y="28930"/>
                </a:lnTo>
                <a:lnTo>
                  <a:pt x="57510" y="28940"/>
                </a:lnTo>
                <a:lnTo>
                  <a:pt x="57520" y="28950"/>
                </a:lnTo>
                <a:lnTo>
                  <a:pt x="57530" y="28960"/>
                </a:lnTo>
                <a:lnTo>
                  <a:pt x="57540" y="28960"/>
                </a:lnTo>
                <a:lnTo>
                  <a:pt x="57550" y="28960"/>
                </a:lnTo>
                <a:lnTo>
                  <a:pt x="57550" y="28970"/>
                </a:lnTo>
                <a:lnTo>
                  <a:pt x="57560" y="28970"/>
                </a:lnTo>
                <a:lnTo>
                  <a:pt x="57560" y="28980"/>
                </a:lnTo>
                <a:lnTo>
                  <a:pt x="57560" y="28990"/>
                </a:lnTo>
                <a:lnTo>
                  <a:pt x="57570" y="28990"/>
                </a:lnTo>
                <a:lnTo>
                  <a:pt x="57580" y="28990"/>
                </a:lnTo>
                <a:lnTo>
                  <a:pt x="57580" y="29000"/>
                </a:lnTo>
                <a:lnTo>
                  <a:pt x="57590" y="29000"/>
                </a:lnTo>
                <a:lnTo>
                  <a:pt x="57590" y="29010"/>
                </a:lnTo>
                <a:lnTo>
                  <a:pt x="57600" y="29010"/>
                </a:lnTo>
                <a:lnTo>
                  <a:pt x="57600" y="29020"/>
                </a:lnTo>
                <a:lnTo>
                  <a:pt x="57610" y="29020"/>
                </a:lnTo>
                <a:lnTo>
                  <a:pt x="57620" y="29030"/>
                </a:lnTo>
                <a:lnTo>
                  <a:pt x="57630" y="29030"/>
                </a:lnTo>
                <a:lnTo>
                  <a:pt x="57640" y="29040"/>
                </a:lnTo>
                <a:lnTo>
                  <a:pt x="57640" y="29050"/>
                </a:lnTo>
                <a:lnTo>
                  <a:pt x="57650" y="29060"/>
                </a:lnTo>
                <a:lnTo>
                  <a:pt x="57660" y="29070"/>
                </a:lnTo>
                <a:lnTo>
                  <a:pt x="57660" y="29080"/>
                </a:lnTo>
                <a:lnTo>
                  <a:pt x="57670" y="29090"/>
                </a:lnTo>
                <a:lnTo>
                  <a:pt x="57680" y="29090"/>
                </a:lnTo>
                <a:lnTo>
                  <a:pt x="57690" y="29090"/>
                </a:lnTo>
                <a:lnTo>
                  <a:pt x="57710" y="29090"/>
                </a:lnTo>
                <a:lnTo>
                  <a:pt x="57720" y="29090"/>
                </a:lnTo>
                <a:lnTo>
                  <a:pt x="57720" y="29080"/>
                </a:lnTo>
                <a:lnTo>
                  <a:pt x="57730" y="29070"/>
                </a:lnTo>
                <a:lnTo>
                  <a:pt x="57740" y="29070"/>
                </a:lnTo>
                <a:lnTo>
                  <a:pt x="57750" y="29070"/>
                </a:lnTo>
                <a:lnTo>
                  <a:pt x="57760" y="29060"/>
                </a:lnTo>
                <a:lnTo>
                  <a:pt x="57760" y="29050"/>
                </a:lnTo>
                <a:lnTo>
                  <a:pt x="57770" y="29050"/>
                </a:lnTo>
                <a:lnTo>
                  <a:pt x="57780" y="29040"/>
                </a:lnTo>
                <a:lnTo>
                  <a:pt x="57790" y="29040"/>
                </a:lnTo>
                <a:lnTo>
                  <a:pt x="57800" y="29030"/>
                </a:lnTo>
                <a:lnTo>
                  <a:pt x="57820" y="29030"/>
                </a:lnTo>
                <a:lnTo>
                  <a:pt x="57830" y="29030"/>
                </a:lnTo>
                <a:lnTo>
                  <a:pt x="57830" y="29040"/>
                </a:lnTo>
                <a:lnTo>
                  <a:pt x="57840" y="29040"/>
                </a:lnTo>
                <a:lnTo>
                  <a:pt x="57840" y="29050"/>
                </a:lnTo>
                <a:lnTo>
                  <a:pt x="57850" y="29050"/>
                </a:lnTo>
                <a:lnTo>
                  <a:pt x="57860" y="29050"/>
                </a:lnTo>
                <a:lnTo>
                  <a:pt x="57870" y="29050"/>
                </a:lnTo>
                <a:lnTo>
                  <a:pt x="57880" y="29050"/>
                </a:lnTo>
                <a:lnTo>
                  <a:pt x="57890" y="29050"/>
                </a:lnTo>
                <a:lnTo>
                  <a:pt x="57900" y="29050"/>
                </a:lnTo>
                <a:lnTo>
                  <a:pt x="57910" y="29050"/>
                </a:lnTo>
                <a:lnTo>
                  <a:pt x="57920" y="29050"/>
                </a:lnTo>
                <a:lnTo>
                  <a:pt x="57930" y="29050"/>
                </a:lnTo>
                <a:lnTo>
                  <a:pt x="57940" y="29040"/>
                </a:lnTo>
                <a:lnTo>
                  <a:pt x="57950" y="29040"/>
                </a:lnTo>
                <a:lnTo>
                  <a:pt x="57960" y="29040"/>
                </a:lnTo>
                <a:lnTo>
                  <a:pt x="57980" y="29050"/>
                </a:lnTo>
                <a:lnTo>
                  <a:pt x="57990" y="29050"/>
                </a:lnTo>
                <a:lnTo>
                  <a:pt x="57990" y="29060"/>
                </a:lnTo>
                <a:lnTo>
                  <a:pt x="58000" y="29060"/>
                </a:lnTo>
                <a:lnTo>
                  <a:pt x="58000" y="29070"/>
                </a:lnTo>
                <a:lnTo>
                  <a:pt x="58010" y="29070"/>
                </a:lnTo>
                <a:lnTo>
                  <a:pt x="58010" y="29080"/>
                </a:lnTo>
                <a:lnTo>
                  <a:pt x="58010" y="29090"/>
                </a:lnTo>
                <a:lnTo>
                  <a:pt x="58010" y="29100"/>
                </a:lnTo>
                <a:lnTo>
                  <a:pt x="58020" y="29100"/>
                </a:lnTo>
                <a:lnTo>
                  <a:pt x="58030" y="29100"/>
                </a:lnTo>
                <a:lnTo>
                  <a:pt x="58040" y="29110"/>
                </a:lnTo>
                <a:lnTo>
                  <a:pt x="58040" y="29120"/>
                </a:lnTo>
                <a:lnTo>
                  <a:pt x="58040" y="29130"/>
                </a:lnTo>
                <a:lnTo>
                  <a:pt x="58040" y="29140"/>
                </a:lnTo>
                <a:lnTo>
                  <a:pt x="58050" y="29150"/>
                </a:lnTo>
                <a:lnTo>
                  <a:pt x="58050" y="29160"/>
                </a:lnTo>
                <a:lnTo>
                  <a:pt x="58060" y="29160"/>
                </a:lnTo>
                <a:lnTo>
                  <a:pt x="58050" y="29160"/>
                </a:lnTo>
                <a:lnTo>
                  <a:pt x="58050" y="29170"/>
                </a:lnTo>
                <a:lnTo>
                  <a:pt x="58050" y="29180"/>
                </a:lnTo>
                <a:lnTo>
                  <a:pt x="58060" y="29190"/>
                </a:lnTo>
                <a:lnTo>
                  <a:pt x="58060" y="29200"/>
                </a:lnTo>
                <a:lnTo>
                  <a:pt x="58060" y="29210"/>
                </a:lnTo>
                <a:lnTo>
                  <a:pt x="58070" y="29210"/>
                </a:lnTo>
                <a:lnTo>
                  <a:pt x="58080" y="29210"/>
                </a:lnTo>
                <a:lnTo>
                  <a:pt x="58080" y="29220"/>
                </a:lnTo>
                <a:lnTo>
                  <a:pt x="58090" y="29220"/>
                </a:lnTo>
                <a:lnTo>
                  <a:pt x="58100" y="29230"/>
                </a:lnTo>
                <a:lnTo>
                  <a:pt x="58110" y="29230"/>
                </a:lnTo>
                <a:lnTo>
                  <a:pt x="58120" y="29230"/>
                </a:lnTo>
                <a:lnTo>
                  <a:pt x="58130" y="29230"/>
                </a:lnTo>
                <a:lnTo>
                  <a:pt x="58140" y="29230"/>
                </a:lnTo>
                <a:lnTo>
                  <a:pt x="58150" y="29230"/>
                </a:lnTo>
                <a:lnTo>
                  <a:pt x="58160" y="29230"/>
                </a:lnTo>
                <a:lnTo>
                  <a:pt x="58170" y="29230"/>
                </a:lnTo>
                <a:lnTo>
                  <a:pt x="58190" y="29230"/>
                </a:lnTo>
                <a:lnTo>
                  <a:pt x="58200" y="29220"/>
                </a:lnTo>
                <a:lnTo>
                  <a:pt x="58210" y="29220"/>
                </a:lnTo>
                <a:lnTo>
                  <a:pt x="58210" y="29210"/>
                </a:lnTo>
                <a:lnTo>
                  <a:pt x="58230" y="29210"/>
                </a:lnTo>
                <a:lnTo>
                  <a:pt x="58240" y="29210"/>
                </a:lnTo>
                <a:lnTo>
                  <a:pt x="58250" y="29220"/>
                </a:lnTo>
                <a:lnTo>
                  <a:pt x="58250" y="29230"/>
                </a:lnTo>
                <a:lnTo>
                  <a:pt x="58260" y="29230"/>
                </a:lnTo>
                <a:lnTo>
                  <a:pt x="58270" y="29230"/>
                </a:lnTo>
                <a:lnTo>
                  <a:pt x="58280" y="29230"/>
                </a:lnTo>
                <a:lnTo>
                  <a:pt x="58300" y="29240"/>
                </a:lnTo>
                <a:lnTo>
                  <a:pt x="58310" y="29240"/>
                </a:lnTo>
                <a:lnTo>
                  <a:pt x="58320" y="29240"/>
                </a:lnTo>
                <a:lnTo>
                  <a:pt x="58320" y="29250"/>
                </a:lnTo>
                <a:lnTo>
                  <a:pt x="58330" y="29250"/>
                </a:lnTo>
                <a:lnTo>
                  <a:pt x="58340" y="29260"/>
                </a:lnTo>
                <a:lnTo>
                  <a:pt x="58350" y="29260"/>
                </a:lnTo>
                <a:lnTo>
                  <a:pt x="58360" y="29260"/>
                </a:lnTo>
                <a:lnTo>
                  <a:pt x="58360" y="29270"/>
                </a:lnTo>
                <a:lnTo>
                  <a:pt x="58370" y="29270"/>
                </a:lnTo>
                <a:lnTo>
                  <a:pt x="58380" y="29270"/>
                </a:lnTo>
                <a:lnTo>
                  <a:pt x="58390" y="29270"/>
                </a:lnTo>
                <a:lnTo>
                  <a:pt x="58400" y="29270"/>
                </a:lnTo>
                <a:lnTo>
                  <a:pt x="58400" y="29280"/>
                </a:lnTo>
                <a:lnTo>
                  <a:pt x="58410" y="29290"/>
                </a:lnTo>
                <a:lnTo>
                  <a:pt x="58420" y="29290"/>
                </a:lnTo>
                <a:lnTo>
                  <a:pt x="58420" y="29300"/>
                </a:lnTo>
                <a:lnTo>
                  <a:pt x="58420" y="29310"/>
                </a:lnTo>
                <a:lnTo>
                  <a:pt x="58420" y="29320"/>
                </a:lnTo>
                <a:lnTo>
                  <a:pt x="58430" y="29320"/>
                </a:lnTo>
                <a:lnTo>
                  <a:pt x="58440" y="29330"/>
                </a:lnTo>
                <a:lnTo>
                  <a:pt x="58440" y="29340"/>
                </a:lnTo>
                <a:lnTo>
                  <a:pt x="58450" y="29340"/>
                </a:lnTo>
                <a:lnTo>
                  <a:pt x="58460" y="29340"/>
                </a:lnTo>
                <a:lnTo>
                  <a:pt x="58470" y="29340"/>
                </a:lnTo>
                <a:lnTo>
                  <a:pt x="58470" y="29350"/>
                </a:lnTo>
                <a:lnTo>
                  <a:pt x="58480" y="29350"/>
                </a:lnTo>
                <a:lnTo>
                  <a:pt x="58490" y="29350"/>
                </a:lnTo>
                <a:lnTo>
                  <a:pt x="58500" y="29350"/>
                </a:lnTo>
                <a:lnTo>
                  <a:pt x="58510" y="29350"/>
                </a:lnTo>
                <a:lnTo>
                  <a:pt x="58520" y="29340"/>
                </a:lnTo>
                <a:lnTo>
                  <a:pt x="58530" y="29340"/>
                </a:lnTo>
                <a:lnTo>
                  <a:pt x="58530" y="29350"/>
                </a:lnTo>
                <a:lnTo>
                  <a:pt x="58540" y="29350"/>
                </a:lnTo>
                <a:lnTo>
                  <a:pt x="58550" y="29360"/>
                </a:lnTo>
                <a:lnTo>
                  <a:pt x="58550" y="29370"/>
                </a:lnTo>
                <a:lnTo>
                  <a:pt x="58550" y="29380"/>
                </a:lnTo>
                <a:lnTo>
                  <a:pt x="58560" y="29380"/>
                </a:lnTo>
                <a:lnTo>
                  <a:pt x="58560" y="29390"/>
                </a:lnTo>
                <a:lnTo>
                  <a:pt x="58570" y="29390"/>
                </a:lnTo>
                <a:lnTo>
                  <a:pt x="58580" y="29390"/>
                </a:lnTo>
                <a:lnTo>
                  <a:pt x="58590" y="29400"/>
                </a:lnTo>
                <a:lnTo>
                  <a:pt x="58600" y="29400"/>
                </a:lnTo>
                <a:lnTo>
                  <a:pt x="58610" y="29400"/>
                </a:lnTo>
                <a:lnTo>
                  <a:pt x="58620" y="29400"/>
                </a:lnTo>
                <a:lnTo>
                  <a:pt x="58630" y="29400"/>
                </a:lnTo>
                <a:lnTo>
                  <a:pt x="58640" y="29400"/>
                </a:lnTo>
                <a:lnTo>
                  <a:pt x="58640" y="29390"/>
                </a:lnTo>
                <a:lnTo>
                  <a:pt x="58650" y="29390"/>
                </a:lnTo>
                <a:lnTo>
                  <a:pt x="58660" y="29390"/>
                </a:lnTo>
                <a:lnTo>
                  <a:pt x="58670" y="29390"/>
                </a:lnTo>
                <a:lnTo>
                  <a:pt x="58670" y="29380"/>
                </a:lnTo>
                <a:lnTo>
                  <a:pt x="58680" y="29380"/>
                </a:lnTo>
                <a:lnTo>
                  <a:pt x="58690" y="29380"/>
                </a:lnTo>
                <a:lnTo>
                  <a:pt x="58700" y="29380"/>
                </a:lnTo>
                <a:lnTo>
                  <a:pt x="58700" y="29370"/>
                </a:lnTo>
                <a:lnTo>
                  <a:pt x="58710" y="29380"/>
                </a:lnTo>
                <a:lnTo>
                  <a:pt x="58720" y="29380"/>
                </a:lnTo>
                <a:lnTo>
                  <a:pt x="58730" y="29390"/>
                </a:lnTo>
                <a:lnTo>
                  <a:pt x="58740" y="29390"/>
                </a:lnTo>
                <a:lnTo>
                  <a:pt x="58740" y="29400"/>
                </a:lnTo>
                <a:lnTo>
                  <a:pt x="58750" y="29400"/>
                </a:lnTo>
                <a:lnTo>
                  <a:pt x="58760" y="29390"/>
                </a:lnTo>
                <a:lnTo>
                  <a:pt x="58760" y="29400"/>
                </a:lnTo>
                <a:lnTo>
                  <a:pt x="58770" y="29400"/>
                </a:lnTo>
                <a:lnTo>
                  <a:pt x="58780" y="29410"/>
                </a:lnTo>
                <a:lnTo>
                  <a:pt x="58790" y="29410"/>
                </a:lnTo>
                <a:lnTo>
                  <a:pt x="58800" y="29410"/>
                </a:lnTo>
                <a:lnTo>
                  <a:pt x="58810" y="29410"/>
                </a:lnTo>
                <a:lnTo>
                  <a:pt x="58820" y="29410"/>
                </a:lnTo>
                <a:lnTo>
                  <a:pt x="58830" y="29410"/>
                </a:lnTo>
                <a:lnTo>
                  <a:pt x="58840" y="29410"/>
                </a:lnTo>
                <a:lnTo>
                  <a:pt x="58850" y="29410"/>
                </a:lnTo>
                <a:lnTo>
                  <a:pt x="58860" y="29410"/>
                </a:lnTo>
                <a:lnTo>
                  <a:pt x="58870" y="29410"/>
                </a:lnTo>
                <a:lnTo>
                  <a:pt x="58880" y="29410"/>
                </a:lnTo>
                <a:lnTo>
                  <a:pt x="58890" y="29410"/>
                </a:lnTo>
                <a:lnTo>
                  <a:pt x="58890" y="29420"/>
                </a:lnTo>
                <a:lnTo>
                  <a:pt x="58900" y="29420"/>
                </a:lnTo>
                <a:lnTo>
                  <a:pt x="58900" y="29410"/>
                </a:lnTo>
                <a:lnTo>
                  <a:pt x="58910" y="29410"/>
                </a:lnTo>
                <a:lnTo>
                  <a:pt x="58920" y="29410"/>
                </a:lnTo>
                <a:lnTo>
                  <a:pt x="58930" y="29420"/>
                </a:lnTo>
                <a:lnTo>
                  <a:pt x="58930" y="29410"/>
                </a:lnTo>
                <a:lnTo>
                  <a:pt x="58940" y="29410"/>
                </a:lnTo>
                <a:lnTo>
                  <a:pt x="58940" y="29400"/>
                </a:lnTo>
                <a:lnTo>
                  <a:pt x="58950" y="29400"/>
                </a:lnTo>
                <a:lnTo>
                  <a:pt x="58950" y="29390"/>
                </a:lnTo>
                <a:lnTo>
                  <a:pt x="58960" y="29390"/>
                </a:lnTo>
                <a:lnTo>
                  <a:pt x="58970" y="29400"/>
                </a:lnTo>
                <a:lnTo>
                  <a:pt x="58990" y="29410"/>
                </a:lnTo>
                <a:lnTo>
                  <a:pt x="59000" y="29410"/>
                </a:lnTo>
                <a:lnTo>
                  <a:pt x="59010" y="29410"/>
                </a:lnTo>
                <a:lnTo>
                  <a:pt x="59020" y="29410"/>
                </a:lnTo>
                <a:lnTo>
                  <a:pt x="59020" y="29420"/>
                </a:lnTo>
                <a:lnTo>
                  <a:pt x="59030" y="29420"/>
                </a:lnTo>
                <a:lnTo>
                  <a:pt x="59040" y="29410"/>
                </a:lnTo>
                <a:lnTo>
                  <a:pt x="59050" y="29410"/>
                </a:lnTo>
                <a:lnTo>
                  <a:pt x="59060" y="29400"/>
                </a:lnTo>
                <a:lnTo>
                  <a:pt x="59070" y="29400"/>
                </a:lnTo>
                <a:lnTo>
                  <a:pt x="59090" y="29410"/>
                </a:lnTo>
                <a:lnTo>
                  <a:pt x="59110" y="29420"/>
                </a:lnTo>
                <a:lnTo>
                  <a:pt x="59130" y="29420"/>
                </a:lnTo>
                <a:lnTo>
                  <a:pt x="59140" y="29420"/>
                </a:lnTo>
                <a:lnTo>
                  <a:pt x="59140" y="29430"/>
                </a:lnTo>
                <a:lnTo>
                  <a:pt x="59140" y="29440"/>
                </a:lnTo>
                <a:lnTo>
                  <a:pt x="59150" y="29450"/>
                </a:lnTo>
                <a:lnTo>
                  <a:pt x="59150" y="29460"/>
                </a:lnTo>
                <a:lnTo>
                  <a:pt x="59160" y="29460"/>
                </a:lnTo>
                <a:lnTo>
                  <a:pt x="59170" y="29460"/>
                </a:lnTo>
                <a:lnTo>
                  <a:pt x="59180" y="29460"/>
                </a:lnTo>
                <a:lnTo>
                  <a:pt x="59180" y="29470"/>
                </a:lnTo>
                <a:lnTo>
                  <a:pt x="59190" y="29470"/>
                </a:lnTo>
                <a:lnTo>
                  <a:pt x="59200" y="29470"/>
                </a:lnTo>
                <a:lnTo>
                  <a:pt x="59210" y="29470"/>
                </a:lnTo>
                <a:lnTo>
                  <a:pt x="59220" y="29480"/>
                </a:lnTo>
                <a:lnTo>
                  <a:pt x="59240" y="29480"/>
                </a:lnTo>
                <a:lnTo>
                  <a:pt x="59250" y="29490"/>
                </a:lnTo>
                <a:lnTo>
                  <a:pt x="59260" y="29490"/>
                </a:lnTo>
                <a:lnTo>
                  <a:pt x="59270" y="29490"/>
                </a:lnTo>
                <a:lnTo>
                  <a:pt x="59270" y="29500"/>
                </a:lnTo>
                <a:lnTo>
                  <a:pt x="59280" y="29510"/>
                </a:lnTo>
                <a:lnTo>
                  <a:pt x="59280" y="29520"/>
                </a:lnTo>
                <a:lnTo>
                  <a:pt x="59300" y="29530"/>
                </a:lnTo>
                <a:lnTo>
                  <a:pt x="59310" y="29530"/>
                </a:lnTo>
                <a:lnTo>
                  <a:pt x="59320" y="29530"/>
                </a:lnTo>
                <a:lnTo>
                  <a:pt x="59330" y="29530"/>
                </a:lnTo>
                <a:lnTo>
                  <a:pt x="59330" y="29540"/>
                </a:lnTo>
                <a:lnTo>
                  <a:pt x="59340" y="29540"/>
                </a:lnTo>
                <a:lnTo>
                  <a:pt x="59340" y="29550"/>
                </a:lnTo>
                <a:lnTo>
                  <a:pt x="59340" y="29560"/>
                </a:lnTo>
                <a:lnTo>
                  <a:pt x="59340" y="29570"/>
                </a:lnTo>
                <a:lnTo>
                  <a:pt x="59340" y="29580"/>
                </a:lnTo>
                <a:lnTo>
                  <a:pt x="59350" y="29580"/>
                </a:lnTo>
                <a:lnTo>
                  <a:pt x="59350" y="29590"/>
                </a:lnTo>
                <a:lnTo>
                  <a:pt x="59360" y="29580"/>
                </a:lnTo>
                <a:lnTo>
                  <a:pt x="59370" y="29580"/>
                </a:lnTo>
                <a:lnTo>
                  <a:pt x="59380" y="29580"/>
                </a:lnTo>
                <a:lnTo>
                  <a:pt x="59380" y="29590"/>
                </a:lnTo>
                <a:lnTo>
                  <a:pt x="59380" y="29600"/>
                </a:lnTo>
                <a:lnTo>
                  <a:pt x="59390" y="29600"/>
                </a:lnTo>
                <a:lnTo>
                  <a:pt x="59390" y="29610"/>
                </a:lnTo>
                <a:lnTo>
                  <a:pt x="59400" y="29610"/>
                </a:lnTo>
                <a:lnTo>
                  <a:pt x="59400" y="29620"/>
                </a:lnTo>
                <a:lnTo>
                  <a:pt x="59410" y="29620"/>
                </a:lnTo>
                <a:lnTo>
                  <a:pt x="59420" y="29620"/>
                </a:lnTo>
                <a:lnTo>
                  <a:pt x="59420" y="29630"/>
                </a:lnTo>
                <a:lnTo>
                  <a:pt x="59430" y="29630"/>
                </a:lnTo>
                <a:lnTo>
                  <a:pt x="59440" y="29630"/>
                </a:lnTo>
                <a:lnTo>
                  <a:pt x="59440" y="29640"/>
                </a:lnTo>
                <a:lnTo>
                  <a:pt x="59450" y="29640"/>
                </a:lnTo>
                <a:lnTo>
                  <a:pt x="59460" y="29640"/>
                </a:lnTo>
                <a:lnTo>
                  <a:pt x="59460" y="29650"/>
                </a:lnTo>
                <a:lnTo>
                  <a:pt x="59470" y="29650"/>
                </a:lnTo>
                <a:lnTo>
                  <a:pt x="59470" y="29660"/>
                </a:lnTo>
                <a:lnTo>
                  <a:pt x="59480" y="29660"/>
                </a:lnTo>
                <a:lnTo>
                  <a:pt x="59490" y="29670"/>
                </a:lnTo>
                <a:lnTo>
                  <a:pt x="59500" y="29680"/>
                </a:lnTo>
                <a:lnTo>
                  <a:pt x="59510" y="29680"/>
                </a:lnTo>
                <a:lnTo>
                  <a:pt x="59520" y="29690"/>
                </a:lnTo>
                <a:lnTo>
                  <a:pt x="59520" y="29700"/>
                </a:lnTo>
                <a:lnTo>
                  <a:pt x="59530" y="29700"/>
                </a:lnTo>
                <a:lnTo>
                  <a:pt x="59540" y="29700"/>
                </a:lnTo>
                <a:lnTo>
                  <a:pt x="59550" y="29700"/>
                </a:lnTo>
                <a:lnTo>
                  <a:pt x="59550" y="29710"/>
                </a:lnTo>
                <a:lnTo>
                  <a:pt x="59560" y="29700"/>
                </a:lnTo>
                <a:lnTo>
                  <a:pt x="59570" y="29710"/>
                </a:lnTo>
                <a:lnTo>
                  <a:pt x="59580" y="29710"/>
                </a:lnTo>
                <a:lnTo>
                  <a:pt x="59580" y="29720"/>
                </a:lnTo>
                <a:lnTo>
                  <a:pt x="59590" y="29720"/>
                </a:lnTo>
                <a:lnTo>
                  <a:pt x="59590" y="29730"/>
                </a:lnTo>
                <a:lnTo>
                  <a:pt x="59590" y="29740"/>
                </a:lnTo>
                <a:lnTo>
                  <a:pt x="59590" y="29750"/>
                </a:lnTo>
                <a:lnTo>
                  <a:pt x="59600" y="29760"/>
                </a:lnTo>
                <a:lnTo>
                  <a:pt x="59610" y="29770"/>
                </a:lnTo>
                <a:lnTo>
                  <a:pt x="59610" y="29780"/>
                </a:lnTo>
                <a:lnTo>
                  <a:pt x="59610" y="29790"/>
                </a:lnTo>
                <a:lnTo>
                  <a:pt x="59610" y="29800"/>
                </a:lnTo>
                <a:lnTo>
                  <a:pt x="59610" y="29810"/>
                </a:lnTo>
                <a:lnTo>
                  <a:pt x="59610" y="29820"/>
                </a:lnTo>
                <a:lnTo>
                  <a:pt x="59620" y="29830"/>
                </a:lnTo>
                <a:lnTo>
                  <a:pt x="59630" y="29830"/>
                </a:lnTo>
                <a:lnTo>
                  <a:pt x="59640" y="29830"/>
                </a:lnTo>
                <a:lnTo>
                  <a:pt x="59640" y="29840"/>
                </a:lnTo>
                <a:lnTo>
                  <a:pt x="59650" y="29840"/>
                </a:lnTo>
                <a:lnTo>
                  <a:pt x="59660" y="29850"/>
                </a:lnTo>
                <a:lnTo>
                  <a:pt x="59670" y="29850"/>
                </a:lnTo>
                <a:lnTo>
                  <a:pt x="59670" y="29860"/>
                </a:lnTo>
                <a:lnTo>
                  <a:pt x="59680" y="29870"/>
                </a:lnTo>
                <a:lnTo>
                  <a:pt x="59690" y="29870"/>
                </a:lnTo>
                <a:lnTo>
                  <a:pt x="59700" y="29880"/>
                </a:lnTo>
                <a:lnTo>
                  <a:pt x="59710" y="29880"/>
                </a:lnTo>
                <a:lnTo>
                  <a:pt x="59710" y="29870"/>
                </a:lnTo>
                <a:lnTo>
                  <a:pt x="59720" y="29870"/>
                </a:lnTo>
                <a:lnTo>
                  <a:pt x="59730" y="29860"/>
                </a:lnTo>
                <a:lnTo>
                  <a:pt x="59740" y="29870"/>
                </a:lnTo>
                <a:lnTo>
                  <a:pt x="59750" y="29870"/>
                </a:lnTo>
                <a:lnTo>
                  <a:pt x="59750" y="29880"/>
                </a:lnTo>
                <a:lnTo>
                  <a:pt x="59760" y="29890"/>
                </a:lnTo>
                <a:lnTo>
                  <a:pt x="59760" y="29900"/>
                </a:lnTo>
                <a:lnTo>
                  <a:pt x="59770" y="29900"/>
                </a:lnTo>
                <a:lnTo>
                  <a:pt x="59770" y="29910"/>
                </a:lnTo>
                <a:lnTo>
                  <a:pt x="59780" y="29910"/>
                </a:lnTo>
                <a:lnTo>
                  <a:pt x="59780" y="29920"/>
                </a:lnTo>
                <a:lnTo>
                  <a:pt x="59780" y="29930"/>
                </a:lnTo>
                <a:lnTo>
                  <a:pt x="59790" y="29930"/>
                </a:lnTo>
                <a:lnTo>
                  <a:pt x="59790" y="29940"/>
                </a:lnTo>
                <a:lnTo>
                  <a:pt x="59800" y="29940"/>
                </a:lnTo>
                <a:lnTo>
                  <a:pt x="59800" y="29950"/>
                </a:lnTo>
                <a:lnTo>
                  <a:pt x="59810" y="29950"/>
                </a:lnTo>
                <a:lnTo>
                  <a:pt x="59810" y="29960"/>
                </a:lnTo>
                <a:lnTo>
                  <a:pt x="59820" y="29950"/>
                </a:lnTo>
                <a:lnTo>
                  <a:pt x="59830" y="29950"/>
                </a:lnTo>
                <a:lnTo>
                  <a:pt x="59840" y="29950"/>
                </a:lnTo>
                <a:lnTo>
                  <a:pt x="59840" y="29940"/>
                </a:lnTo>
                <a:lnTo>
                  <a:pt x="59850" y="29940"/>
                </a:lnTo>
                <a:lnTo>
                  <a:pt x="59860" y="29940"/>
                </a:lnTo>
                <a:lnTo>
                  <a:pt x="59870" y="29940"/>
                </a:lnTo>
                <a:lnTo>
                  <a:pt x="59880" y="29940"/>
                </a:lnTo>
                <a:lnTo>
                  <a:pt x="59880" y="29950"/>
                </a:lnTo>
                <a:lnTo>
                  <a:pt x="59890" y="29960"/>
                </a:lnTo>
                <a:lnTo>
                  <a:pt x="59900" y="29960"/>
                </a:lnTo>
                <a:lnTo>
                  <a:pt x="59910" y="29960"/>
                </a:lnTo>
                <a:lnTo>
                  <a:pt x="59920" y="29960"/>
                </a:lnTo>
                <a:lnTo>
                  <a:pt x="59930" y="29960"/>
                </a:lnTo>
                <a:lnTo>
                  <a:pt x="59940" y="29960"/>
                </a:lnTo>
                <a:lnTo>
                  <a:pt x="59940" y="29970"/>
                </a:lnTo>
                <a:lnTo>
                  <a:pt x="59950" y="29980"/>
                </a:lnTo>
                <a:lnTo>
                  <a:pt x="59950" y="29990"/>
                </a:lnTo>
                <a:lnTo>
                  <a:pt x="59960" y="29990"/>
                </a:lnTo>
                <a:lnTo>
                  <a:pt x="59960" y="30000"/>
                </a:lnTo>
                <a:lnTo>
                  <a:pt x="59960" y="30010"/>
                </a:lnTo>
                <a:lnTo>
                  <a:pt x="59970" y="30010"/>
                </a:lnTo>
                <a:lnTo>
                  <a:pt x="59980" y="30010"/>
                </a:lnTo>
                <a:lnTo>
                  <a:pt x="59980" y="30020"/>
                </a:lnTo>
                <a:lnTo>
                  <a:pt x="59990" y="30010"/>
                </a:lnTo>
                <a:lnTo>
                  <a:pt x="60000" y="30020"/>
                </a:lnTo>
                <a:lnTo>
                  <a:pt x="60010" y="30010"/>
                </a:lnTo>
                <a:lnTo>
                  <a:pt x="60020" y="30010"/>
                </a:lnTo>
                <a:lnTo>
                  <a:pt x="60030" y="30010"/>
                </a:lnTo>
                <a:lnTo>
                  <a:pt x="60040" y="30010"/>
                </a:lnTo>
                <a:lnTo>
                  <a:pt x="60050" y="30020"/>
                </a:lnTo>
                <a:lnTo>
                  <a:pt x="60060" y="30020"/>
                </a:lnTo>
                <a:lnTo>
                  <a:pt x="60070" y="30020"/>
                </a:lnTo>
                <a:lnTo>
                  <a:pt x="60070" y="30010"/>
                </a:lnTo>
                <a:lnTo>
                  <a:pt x="60080" y="30010"/>
                </a:lnTo>
                <a:lnTo>
                  <a:pt x="60090" y="30010"/>
                </a:lnTo>
                <a:lnTo>
                  <a:pt x="60090" y="30000"/>
                </a:lnTo>
                <a:lnTo>
                  <a:pt x="60100" y="30000"/>
                </a:lnTo>
                <a:lnTo>
                  <a:pt x="60110" y="29990"/>
                </a:lnTo>
                <a:lnTo>
                  <a:pt x="60120" y="29990"/>
                </a:lnTo>
                <a:lnTo>
                  <a:pt x="60130" y="29980"/>
                </a:lnTo>
                <a:lnTo>
                  <a:pt x="60140" y="29980"/>
                </a:lnTo>
                <a:lnTo>
                  <a:pt x="60140" y="29990"/>
                </a:lnTo>
                <a:lnTo>
                  <a:pt x="60150" y="29990"/>
                </a:lnTo>
                <a:lnTo>
                  <a:pt x="60150" y="30000"/>
                </a:lnTo>
                <a:lnTo>
                  <a:pt x="60160" y="30000"/>
                </a:lnTo>
                <a:lnTo>
                  <a:pt x="60160" y="30010"/>
                </a:lnTo>
                <a:lnTo>
                  <a:pt x="60170" y="30010"/>
                </a:lnTo>
                <a:lnTo>
                  <a:pt x="60180" y="30000"/>
                </a:lnTo>
                <a:lnTo>
                  <a:pt x="60190" y="30000"/>
                </a:lnTo>
                <a:lnTo>
                  <a:pt x="60200" y="30000"/>
                </a:lnTo>
                <a:lnTo>
                  <a:pt x="60210" y="30000"/>
                </a:lnTo>
                <a:lnTo>
                  <a:pt x="60220" y="30000"/>
                </a:lnTo>
                <a:lnTo>
                  <a:pt x="60220" y="29990"/>
                </a:lnTo>
                <a:lnTo>
                  <a:pt x="60230" y="29980"/>
                </a:lnTo>
                <a:lnTo>
                  <a:pt x="60240" y="29980"/>
                </a:lnTo>
                <a:lnTo>
                  <a:pt x="60250" y="29970"/>
                </a:lnTo>
                <a:lnTo>
                  <a:pt x="60260" y="29970"/>
                </a:lnTo>
                <a:lnTo>
                  <a:pt x="60270" y="29960"/>
                </a:lnTo>
                <a:lnTo>
                  <a:pt x="60280" y="29960"/>
                </a:lnTo>
                <a:lnTo>
                  <a:pt x="60290" y="29960"/>
                </a:lnTo>
                <a:lnTo>
                  <a:pt x="60300" y="29960"/>
                </a:lnTo>
                <a:lnTo>
                  <a:pt x="60310" y="29960"/>
                </a:lnTo>
                <a:lnTo>
                  <a:pt x="60320" y="29960"/>
                </a:lnTo>
                <a:lnTo>
                  <a:pt x="60330" y="29960"/>
                </a:lnTo>
                <a:lnTo>
                  <a:pt x="60340" y="29970"/>
                </a:lnTo>
                <a:lnTo>
                  <a:pt x="60350" y="29970"/>
                </a:lnTo>
                <a:lnTo>
                  <a:pt x="60360" y="29970"/>
                </a:lnTo>
                <a:lnTo>
                  <a:pt x="60370" y="29960"/>
                </a:lnTo>
                <a:lnTo>
                  <a:pt x="60380" y="29960"/>
                </a:lnTo>
                <a:lnTo>
                  <a:pt x="60390" y="29960"/>
                </a:lnTo>
                <a:lnTo>
                  <a:pt x="60390" y="29950"/>
                </a:lnTo>
                <a:lnTo>
                  <a:pt x="60400" y="29950"/>
                </a:lnTo>
                <a:lnTo>
                  <a:pt x="60410" y="29950"/>
                </a:lnTo>
                <a:lnTo>
                  <a:pt x="60410" y="29940"/>
                </a:lnTo>
                <a:lnTo>
                  <a:pt x="60420" y="29940"/>
                </a:lnTo>
                <a:lnTo>
                  <a:pt x="60430" y="29930"/>
                </a:lnTo>
                <a:lnTo>
                  <a:pt x="60440" y="29930"/>
                </a:lnTo>
                <a:lnTo>
                  <a:pt x="60450" y="29930"/>
                </a:lnTo>
                <a:lnTo>
                  <a:pt x="60460" y="29930"/>
                </a:lnTo>
                <a:lnTo>
                  <a:pt x="60460" y="29920"/>
                </a:lnTo>
                <a:lnTo>
                  <a:pt x="60470" y="29910"/>
                </a:lnTo>
                <a:lnTo>
                  <a:pt x="60480" y="29910"/>
                </a:lnTo>
                <a:lnTo>
                  <a:pt x="60490" y="29900"/>
                </a:lnTo>
                <a:lnTo>
                  <a:pt x="60490" y="29890"/>
                </a:lnTo>
                <a:lnTo>
                  <a:pt x="60490" y="29880"/>
                </a:lnTo>
                <a:lnTo>
                  <a:pt x="60500" y="29880"/>
                </a:lnTo>
                <a:lnTo>
                  <a:pt x="60510" y="29880"/>
                </a:lnTo>
                <a:lnTo>
                  <a:pt x="60520" y="29880"/>
                </a:lnTo>
                <a:lnTo>
                  <a:pt x="60530" y="29880"/>
                </a:lnTo>
                <a:lnTo>
                  <a:pt x="60540" y="29880"/>
                </a:lnTo>
                <a:lnTo>
                  <a:pt x="60550" y="29880"/>
                </a:lnTo>
                <a:lnTo>
                  <a:pt x="60560" y="29880"/>
                </a:lnTo>
                <a:lnTo>
                  <a:pt x="60570" y="29880"/>
                </a:lnTo>
                <a:lnTo>
                  <a:pt x="60570" y="29870"/>
                </a:lnTo>
                <a:lnTo>
                  <a:pt x="60580" y="29870"/>
                </a:lnTo>
                <a:lnTo>
                  <a:pt x="60580" y="29860"/>
                </a:lnTo>
                <a:lnTo>
                  <a:pt x="60590" y="29860"/>
                </a:lnTo>
                <a:lnTo>
                  <a:pt x="60600" y="29860"/>
                </a:lnTo>
                <a:lnTo>
                  <a:pt x="60610" y="29860"/>
                </a:lnTo>
                <a:lnTo>
                  <a:pt x="60620" y="29860"/>
                </a:lnTo>
                <a:lnTo>
                  <a:pt x="60630" y="29850"/>
                </a:lnTo>
                <a:lnTo>
                  <a:pt x="60640" y="29850"/>
                </a:lnTo>
                <a:lnTo>
                  <a:pt x="60650" y="29850"/>
                </a:lnTo>
                <a:lnTo>
                  <a:pt x="60650" y="29840"/>
                </a:lnTo>
                <a:lnTo>
                  <a:pt x="60660" y="29850"/>
                </a:lnTo>
                <a:lnTo>
                  <a:pt x="60660" y="29860"/>
                </a:lnTo>
                <a:lnTo>
                  <a:pt x="60660" y="29870"/>
                </a:lnTo>
                <a:lnTo>
                  <a:pt x="60670" y="29870"/>
                </a:lnTo>
                <a:lnTo>
                  <a:pt x="60660" y="29880"/>
                </a:lnTo>
                <a:lnTo>
                  <a:pt x="60670" y="29880"/>
                </a:lnTo>
                <a:lnTo>
                  <a:pt x="60670" y="29890"/>
                </a:lnTo>
                <a:lnTo>
                  <a:pt x="60670" y="29900"/>
                </a:lnTo>
                <a:lnTo>
                  <a:pt x="60680" y="29900"/>
                </a:lnTo>
                <a:lnTo>
                  <a:pt x="60680" y="29910"/>
                </a:lnTo>
                <a:lnTo>
                  <a:pt x="60670" y="29920"/>
                </a:lnTo>
                <a:lnTo>
                  <a:pt x="60670" y="29930"/>
                </a:lnTo>
                <a:lnTo>
                  <a:pt x="60680" y="29940"/>
                </a:lnTo>
                <a:lnTo>
                  <a:pt x="60670" y="29940"/>
                </a:lnTo>
                <a:lnTo>
                  <a:pt x="60670" y="29950"/>
                </a:lnTo>
                <a:lnTo>
                  <a:pt x="60660" y="29950"/>
                </a:lnTo>
                <a:lnTo>
                  <a:pt x="60650" y="29960"/>
                </a:lnTo>
                <a:lnTo>
                  <a:pt x="60640" y="29960"/>
                </a:lnTo>
                <a:lnTo>
                  <a:pt x="60630" y="29960"/>
                </a:lnTo>
                <a:lnTo>
                  <a:pt x="60620" y="29970"/>
                </a:lnTo>
                <a:lnTo>
                  <a:pt x="60600" y="29980"/>
                </a:lnTo>
                <a:lnTo>
                  <a:pt x="60590" y="29980"/>
                </a:lnTo>
                <a:lnTo>
                  <a:pt x="60590" y="29990"/>
                </a:lnTo>
                <a:lnTo>
                  <a:pt x="60600" y="29990"/>
                </a:lnTo>
                <a:lnTo>
                  <a:pt x="60600" y="30000"/>
                </a:lnTo>
                <a:lnTo>
                  <a:pt x="60600" y="30010"/>
                </a:lnTo>
                <a:lnTo>
                  <a:pt x="60600" y="30030"/>
                </a:lnTo>
                <a:lnTo>
                  <a:pt x="60600" y="30040"/>
                </a:lnTo>
                <a:lnTo>
                  <a:pt x="60610" y="30040"/>
                </a:lnTo>
                <a:lnTo>
                  <a:pt x="60610" y="30050"/>
                </a:lnTo>
                <a:lnTo>
                  <a:pt x="60620" y="30050"/>
                </a:lnTo>
                <a:lnTo>
                  <a:pt x="60630" y="30050"/>
                </a:lnTo>
                <a:lnTo>
                  <a:pt x="60640" y="30050"/>
                </a:lnTo>
                <a:lnTo>
                  <a:pt x="60640" y="30060"/>
                </a:lnTo>
                <a:lnTo>
                  <a:pt x="60640" y="30070"/>
                </a:lnTo>
                <a:lnTo>
                  <a:pt x="60640" y="30080"/>
                </a:lnTo>
                <a:lnTo>
                  <a:pt x="60640" y="30090"/>
                </a:lnTo>
                <a:lnTo>
                  <a:pt x="60650" y="30100"/>
                </a:lnTo>
                <a:lnTo>
                  <a:pt x="60650" y="30110"/>
                </a:lnTo>
                <a:lnTo>
                  <a:pt x="60660" y="30120"/>
                </a:lnTo>
                <a:lnTo>
                  <a:pt x="60670" y="30120"/>
                </a:lnTo>
                <a:lnTo>
                  <a:pt x="60680" y="30130"/>
                </a:lnTo>
                <a:lnTo>
                  <a:pt x="60680" y="30140"/>
                </a:lnTo>
                <a:lnTo>
                  <a:pt x="60690" y="30150"/>
                </a:lnTo>
                <a:lnTo>
                  <a:pt x="60700" y="30150"/>
                </a:lnTo>
                <a:lnTo>
                  <a:pt x="60710" y="30150"/>
                </a:lnTo>
                <a:lnTo>
                  <a:pt x="60710" y="30160"/>
                </a:lnTo>
                <a:lnTo>
                  <a:pt x="60720" y="30160"/>
                </a:lnTo>
                <a:lnTo>
                  <a:pt x="60720" y="30170"/>
                </a:lnTo>
                <a:lnTo>
                  <a:pt x="60730" y="30170"/>
                </a:lnTo>
                <a:lnTo>
                  <a:pt x="60720" y="30180"/>
                </a:lnTo>
                <a:lnTo>
                  <a:pt x="60730" y="30190"/>
                </a:lnTo>
                <a:lnTo>
                  <a:pt x="60740" y="30190"/>
                </a:lnTo>
                <a:lnTo>
                  <a:pt x="60740" y="30200"/>
                </a:lnTo>
                <a:lnTo>
                  <a:pt x="60750" y="30200"/>
                </a:lnTo>
                <a:lnTo>
                  <a:pt x="60760" y="30210"/>
                </a:lnTo>
                <a:lnTo>
                  <a:pt x="60770" y="30210"/>
                </a:lnTo>
                <a:lnTo>
                  <a:pt x="60780" y="30210"/>
                </a:lnTo>
                <a:lnTo>
                  <a:pt x="60790" y="30220"/>
                </a:lnTo>
                <a:lnTo>
                  <a:pt x="60800" y="30220"/>
                </a:lnTo>
                <a:lnTo>
                  <a:pt x="60810" y="30230"/>
                </a:lnTo>
                <a:lnTo>
                  <a:pt x="60820" y="30230"/>
                </a:lnTo>
                <a:lnTo>
                  <a:pt x="60830" y="30230"/>
                </a:lnTo>
                <a:lnTo>
                  <a:pt x="60830" y="30240"/>
                </a:lnTo>
                <a:lnTo>
                  <a:pt x="60840" y="30240"/>
                </a:lnTo>
                <a:lnTo>
                  <a:pt x="60850" y="30240"/>
                </a:lnTo>
                <a:lnTo>
                  <a:pt x="60850" y="30230"/>
                </a:lnTo>
                <a:lnTo>
                  <a:pt x="60860" y="30230"/>
                </a:lnTo>
                <a:lnTo>
                  <a:pt x="60860" y="30240"/>
                </a:lnTo>
                <a:lnTo>
                  <a:pt x="60870" y="30240"/>
                </a:lnTo>
                <a:lnTo>
                  <a:pt x="60870" y="30250"/>
                </a:lnTo>
                <a:lnTo>
                  <a:pt x="60870" y="30260"/>
                </a:lnTo>
                <a:lnTo>
                  <a:pt x="60880" y="30260"/>
                </a:lnTo>
                <a:lnTo>
                  <a:pt x="60890" y="30260"/>
                </a:lnTo>
                <a:lnTo>
                  <a:pt x="60890" y="30270"/>
                </a:lnTo>
                <a:lnTo>
                  <a:pt x="60900" y="30270"/>
                </a:lnTo>
                <a:lnTo>
                  <a:pt x="60900" y="30280"/>
                </a:lnTo>
                <a:lnTo>
                  <a:pt x="60900" y="30290"/>
                </a:lnTo>
                <a:lnTo>
                  <a:pt x="60900" y="30300"/>
                </a:lnTo>
                <a:lnTo>
                  <a:pt x="60910" y="30300"/>
                </a:lnTo>
                <a:lnTo>
                  <a:pt x="60910" y="30310"/>
                </a:lnTo>
                <a:lnTo>
                  <a:pt x="60920" y="30310"/>
                </a:lnTo>
                <a:lnTo>
                  <a:pt x="60920" y="30320"/>
                </a:lnTo>
                <a:lnTo>
                  <a:pt x="60930" y="30320"/>
                </a:lnTo>
                <a:lnTo>
                  <a:pt x="60940" y="30320"/>
                </a:lnTo>
                <a:lnTo>
                  <a:pt x="60950" y="30320"/>
                </a:lnTo>
                <a:lnTo>
                  <a:pt x="60950" y="30330"/>
                </a:lnTo>
                <a:lnTo>
                  <a:pt x="60960" y="30330"/>
                </a:lnTo>
                <a:lnTo>
                  <a:pt x="60970" y="30330"/>
                </a:lnTo>
                <a:lnTo>
                  <a:pt x="60970" y="30340"/>
                </a:lnTo>
                <a:lnTo>
                  <a:pt x="60980" y="30340"/>
                </a:lnTo>
                <a:lnTo>
                  <a:pt x="60990" y="30340"/>
                </a:lnTo>
                <a:lnTo>
                  <a:pt x="61000" y="30340"/>
                </a:lnTo>
                <a:lnTo>
                  <a:pt x="61000" y="30350"/>
                </a:lnTo>
                <a:lnTo>
                  <a:pt x="61000" y="30360"/>
                </a:lnTo>
                <a:lnTo>
                  <a:pt x="60990" y="30370"/>
                </a:lnTo>
                <a:lnTo>
                  <a:pt x="60990" y="30380"/>
                </a:lnTo>
                <a:lnTo>
                  <a:pt x="60990" y="30390"/>
                </a:lnTo>
                <a:lnTo>
                  <a:pt x="60990" y="30400"/>
                </a:lnTo>
                <a:lnTo>
                  <a:pt x="60990" y="30410"/>
                </a:lnTo>
                <a:lnTo>
                  <a:pt x="60990" y="30420"/>
                </a:lnTo>
                <a:lnTo>
                  <a:pt x="61000" y="30430"/>
                </a:lnTo>
                <a:lnTo>
                  <a:pt x="61000" y="30440"/>
                </a:lnTo>
                <a:lnTo>
                  <a:pt x="61010" y="30450"/>
                </a:lnTo>
                <a:lnTo>
                  <a:pt x="61020" y="30460"/>
                </a:lnTo>
                <a:lnTo>
                  <a:pt x="61030" y="30460"/>
                </a:lnTo>
                <a:lnTo>
                  <a:pt x="61030" y="30470"/>
                </a:lnTo>
                <a:lnTo>
                  <a:pt x="61040" y="30480"/>
                </a:lnTo>
                <a:lnTo>
                  <a:pt x="61040" y="30470"/>
                </a:lnTo>
                <a:lnTo>
                  <a:pt x="61050" y="30470"/>
                </a:lnTo>
                <a:lnTo>
                  <a:pt x="61050" y="30480"/>
                </a:lnTo>
                <a:lnTo>
                  <a:pt x="61060" y="30480"/>
                </a:lnTo>
                <a:lnTo>
                  <a:pt x="61070" y="30470"/>
                </a:lnTo>
                <a:lnTo>
                  <a:pt x="61080" y="30470"/>
                </a:lnTo>
                <a:lnTo>
                  <a:pt x="61080" y="30480"/>
                </a:lnTo>
                <a:lnTo>
                  <a:pt x="61090" y="30480"/>
                </a:lnTo>
                <a:lnTo>
                  <a:pt x="61090" y="30490"/>
                </a:lnTo>
                <a:lnTo>
                  <a:pt x="61100" y="30490"/>
                </a:lnTo>
                <a:lnTo>
                  <a:pt x="61110" y="30490"/>
                </a:lnTo>
                <a:lnTo>
                  <a:pt x="61120" y="30490"/>
                </a:lnTo>
                <a:lnTo>
                  <a:pt x="61130" y="30490"/>
                </a:lnTo>
                <a:lnTo>
                  <a:pt x="61140" y="30490"/>
                </a:lnTo>
                <a:lnTo>
                  <a:pt x="61150" y="30490"/>
                </a:lnTo>
                <a:lnTo>
                  <a:pt x="61160" y="30500"/>
                </a:lnTo>
                <a:lnTo>
                  <a:pt x="61170" y="30500"/>
                </a:lnTo>
                <a:lnTo>
                  <a:pt x="61180" y="30500"/>
                </a:lnTo>
                <a:lnTo>
                  <a:pt x="61190" y="30500"/>
                </a:lnTo>
                <a:lnTo>
                  <a:pt x="61200" y="30500"/>
                </a:lnTo>
                <a:lnTo>
                  <a:pt x="61210" y="30500"/>
                </a:lnTo>
                <a:lnTo>
                  <a:pt x="61220" y="30500"/>
                </a:lnTo>
                <a:lnTo>
                  <a:pt x="61230" y="30510"/>
                </a:lnTo>
                <a:lnTo>
                  <a:pt x="61240" y="30510"/>
                </a:lnTo>
                <a:lnTo>
                  <a:pt x="61240" y="30520"/>
                </a:lnTo>
                <a:lnTo>
                  <a:pt x="61250" y="30520"/>
                </a:lnTo>
                <a:lnTo>
                  <a:pt x="61260" y="30530"/>
                </a:lnTo>
                <a:lnTo>
                  <a:pt x="61260" y="30520"/>
                </a:lnTo>
                <a:lnTo>
                  <a:pt x="61270" y="30530"/>
                </a:lnTo>
                <a:lnTo>
                  <a:pt x="61280" y="30530"/>
                </a:lnTo>
                <a:lnTo>
                  <a:pt x="61290" y="30530"/>
                </a:lnTo>
                <a:lnTo>
                  <a:pt x="61300" y="30530"/>
                </a:lnTo>
                <a:lnTo>
                  <a:pt x="61310" y="30530"/>
                </a:lnTo>
                <a:lnTo>
                  <a:pt x="61290" y="30540"/>
                </a:lnTo>
                <a:lnTo>
                  <a:pt x="61280" y="30540"/>
                </a:lnTo>
                <a:lnTo>
                  <a:pt x="61280" y="30550"/>
                </a:lnTo>
                <a:lnTo>
                  <a:pt x="61270" y="30560"/>
                </a:lnTo>
                <a:lnTo>
                  <a:pt x="61260" y="30570"/>
                </a:lnTo>
                <a:lnTo>
                  <a:pt x="61260" y="30580"/>
                </a:lnTo>
                <a:lnTo>
                  <a:pt x="61250" y="30580"/>
                </a:lnTo>
                <a:lnTo>
                  <a:pt x="61240" y="30590"/>
                </a:lnTo>
                <a:lnTo>
                  <a:pt x="61230" y="30590"/>
                </a:lnTo>
                <a:lnTo>
                  <a:pt x="61230" y="30600"/>
                </a:lnTo>
                <a:lnTo>
                  <a:pt x="61230" y="30610"/>
                </a:lnTo>
                <a:lnTo>
                  <a:pt x="61220" y="30610"/>
                </a:lnTo>
                <a:lnTo>
                  <a:pt x="61210" y="30610"/>
                </a:lnTo>
                <a:lnTo>
                  <a:pt x="61200" y="30620"/>
                </a:lnTo>
                <a:lnTo>
                  <a:pt x="61190" y="30620"/>
                </a:lnTo>
                <a:lnTo>
                  <a:pt x="61190" y="30630"/>
                </a:lnTo>
                <a:lnTo>
                  <a:pt x="61190" y="30640"/>
                </a:lnTo>
                <a:lnTo>
                  <a:pt x="61190" y="30650"/>
                </a:lnTo>
                <a:lnTo>
                  <a:pt x="61200" y="30660"/>
                </a:lnTo>
                <a:lnTo>
                  <a:pt x="61200" y="30670"/>
                </a:lnTo>
                <a:lnTo>
                  <a:pt x="61190" y="30670"/>
                </a:lnTo>
                <a:lnTo>
                  <a:pt x="61180" y="30670"/>
                </a:lnTo>
                <a:lnTo>
                  <a:pt x="61170" y="30680"/>
                </a:lnTo>
                <a:lnTo>
                  <a:pt x="61160" y="30680"/>
                </a:lnTo>
                <a:lnTo>
                  <a:pt x="61150" y="30680"/>
                </a:lnTo>
                <a:lnTo>
                  <a:pt x="61140" y="30690"/>
                </a:lnTo>
                <a:lnTo>
                  <a:pt x="61140" y="30700"/>
                </a:lnTo>
                <a:lnTo>
                  <a:pt x="61140" y="30710"/>
                </a:lnTo>
                <a:lnTo>
                  <a:pt x="61140" y="30720"/>
                </a:lnTo>
                <a:lnTo>
                  <a:pt x="61130" y="30720"/>
                </a:lnTo>
                <a:lnTo>
                  <a:pt x="61130" y="30730"/>
                </a:lnTo>
                <a:lnTo>
                  <a:pt x="61130" y="30750"/>
                </a:lnTo>
                <a:lnTo>
                  <a:pt x="61130" y="30760"/>
                </a:lnTo>
                <a:lnTo>
                  <a:pt x="61130" y="30770"/>
                </a:lnTo>
                <a:lnTo>
                  <a:pt x="61120" y="30770"/>
                </a:lnTo>
                <a:lnTo>
                  <a:pt x="61120" y="30780"/>
                </a:lnTo>
                <a:lnTo>
                  <a:pt x="61120" y="30800"/>
                </a:lnTo>
                <a:lnTo>
                  <a:pt x="61110" y="30810"/>
                </a:lnTo>
                <a:lnTo>
                  <a:pt x="61110" y="30820"/>
                </a:lnTo>
                <a:lnTo>
                  <a:pt x="61110" y="30830"/>
                </a:lnTo>
                <a:lnTo>
                  <a:pt x="61120" y="30830"/>
                </a:lnTo>
                <a:lnTo>
                  <a:pt x="61120" y="30840"/>
                </a:lnTo>
                <a:lnTo>
                  <a:pt x="61120" y="30860"/>
                </a:lnTo>
                <a:lnTo>
                  <a:pt x="61110" y="30870"/>
                </a:lnTo>
                <a:lnTo>
                  <a:pt x="61100" y="30880"/>
                </a:lnTo>
                <a:lnTo>
                  <a:pt x="61090" y="30880"/>
                </a:lnTo>
                <a:lnTo>
                  <a:pt x="61080" y="30890"/>
                </a:lnTo>
                <a:lnTo>
                  <a:pt x="61060" y="30900"/>
                </a:lnTo>
                <a:lnTo>
                  <a:pt x="61050" y="30900"/>
                </a:lnTo>
                <a:lnTo>
                  <a:pt x="61040" y="30900"/>
                </a:lnTo>
                <a:lnTo>
                  <a:pt x="61040" y="30910"/>
                </a:lnTo>
                <a:lnTo>
                  <a:pt x="61040" y="30920"/>
                </a:lnTo>
                <a:lnTo>
                  <a:pt x="61030" y="30920"/>
                </a:lnTo>
                <a:lnTo>
                  <a:pt x="61020" y="30930"/>
                </a:lnTo>
                <a:lnTo>
                  <a:pt x="61020" y="30940"/>
                </a:lnTo>
                <a:lnTo>
                  <a:pt x="61010" y="30940"/>
                </a:lnTo>
                <a:lnTo>
                  <a:pt x="61000" y="30950"/>
                </a:lnTo>
                <a:lnTo>
                  <a:pt x="61000" y="30960"/>
                </a:lnTo>
                <a:lnTo>
                  <a:pt x="61000" y="30970"/>
                </a:lnTo>
                <a:lnTo>
                  <a:pt x="61000" y="30980"/>
                </a:lnTo>
                <a:lnTo>
                  <a:pt x="60990" y="30990"/>
                </a:lnTo>
                <a:lnTo>
                  <a:pt x="60990" y="31000"/>
                </a:lnTo>
                <a:lnTo>
                  <a:pt x="60980" y="31000"/>
                </a:lnTo>
                <a:lnTo>
                  <a:pt x="60970" y="31010"/>
                </a:lnTo>
                <a:lnTo>
                  <a:pt x="60950" y="31010"/>
                </a:lnTo>
                <a:lnTo>
                  <a:pt x="60940" y="31020"/>
                </a:lnTo>
                <a:lnTo>
                  <a:pt x="60930" y="31020"/>
                </a:lnTo>
                <a:lnTo>
                  <a:pt x="60930" y="31030"/>
                </a:lnTo>
                <a:lnTo>
                  <a:pt x="60920" y="31030"/>
                </a:lnTo>
                <a:lnTo>
                  <a:pt x="60910" y="31030"/>
                </a:lnTo>
                <a:lnTo>
                  <a:pt x="60900" y="31030"/>
                </a:lnTo>
                <a:lnTo>
                  <a:pt x="60890" y="31030"/>
                </a:lnTo>
                <a:lnTo>
                  <a:pt x="60880" y="31030"/>
                </a:lnTo>
                <a:lnTo>
                  <a:pt x="60870" y="31030"/>
                </a:lnTo>
                <a:lnTo>
                  <a:pt x="60870" y="31040"/>
                </a:lnTo>
                <a:lnTo>
                  <a:pt x="60870" y="31050"/>
                </a:lnTo>
                <a:lnTo>
                  <a:pt x="60860" y="31060"/>
                </a:lnTo>
                <a:lnTo>
                  <a:pt x="60860" y="31070"/>
                </a:lnTo>
                <a:lnTo>
                  <a:pt x="60850" y="31070"/>
                </a:lnTo>
                <a:lnTo>
                  <a:pt x="60840" y="31080"/>
                </a:lnTo>
                <a:lnTo>
                  <a:pt x="60830" y="31080"/>
                </a:lnTo>
                <a:lnTo>
                  <a:pt x="60820" y="31080"/>
                </a:lnTo>
                <a:lnTo>
                  <a:pt x="60820" y="31090"/>
                </a:lnTo>
                <a:lnTo>
                  <a:pt x="60820" y="31100"/>
                </a:lnTo>
                <a:lnTo>
                  <a:pt x="60810" y="31100"/>
                </a:lnTo>
                <a:lnTo>
                  <a:pt x="60800" y="31100"/>
                </a:lnTo>
                <a:lnTo>
                  <a:pt x="60790" y="31100"/>
                </a:lnTo>
                <a:lnTo>
                  <a:pt x="60780" y="31100"/>
                </a:lnTo>
                <a:lnTo>
                  <a:pt x="60770" y="31110"/>
                </a:lnTo>
                <a:lnTo>
                  <a:pt x="60760" y="31110"/>
                </a:lnTo>
                <a:lnTo>
                  <a:pt x="60750" y="31120"/>
                </a:lnTo>
                <a:lnTo>
                  <a:pt x="60730" y="31140"/>
                </a:lnTo>
                <a:lnTo>
                  <a:pt x="60730" y="31150"/>
                </a:lnTo>
                <a:lnTo>
                  <a:pt x="60730" y="31160"/>
                </a:lnTo>
                <a:lnTo>
                  <a:pt x="60720" y="31170"/>
                </a:lnTo>
                <a:lnTo>
                  <a:pt x="60710" y="31180"/>
                </a:lnTo>
                <a:lnTo>
                  <a:pt x="60700" y="31190"/>
                </a:lnTo>
                <a:lnTo>
                  <a:pt x="60690" y="31210"/>
                </a:lnTo>
                <a:lnTo>
                  <a:pt x="60680" y="31220"/>
                </a:lnTo>
                <a:lnTo>
                  <a:pt x="60680" y="31230"/>
                </a:lnTo>
                <a:lnTo>
                  <a:pt x="60680" y="31240"/>
                </a:lnTo>
                <a:lnTo>
                  <a:pt x="60670" y="31240"/>
                </a:lnTo>
                <a:lnTo>
                  <a:pt x="60660" y="31240"/>
                </a:lnTo>
                <a:lnTo>
                  <a:pt x="60660" y="31250"/>
                </a:lnTo>
                <a:lnTo>
                  <a:pt x="60650" y="31250"/>
                </a:lnTo>
                <a:lnTo>
                  <a:pt x="60650" y="31260"/>
                </a:lnTo>
                <a:lnTo>
                  <a:pt x="60650" y="31270"/>
                </a:lnTo>
                <a:lnTo>
                  <a:pt x="60660" y="31280"/>
                </a:lnTo>
                <a:lnTo>
                  <a:pt x="60660" y="31290"/>
                </a:lnTo>
                <a:lnTo>
                  <a:pt x="60640" y="31290"/>
                </a:lnTo>
                <a:lnTo>
                  <a:pt x="60640" y="31310"/>
                </a:lnTo>
                <a:lnTo>
                  <a:pt x="60640" y="31320"/>
                </a:lnTo>
                <a:lnTo>
                  <a:pt x="60630" y="31320"/>
                </a:lnTo>
                <a:lnTo>
                  <a:pt x="60620" y="31320"/>
                </a:lnTo>
                <a:lnTo>
                  <a:pt x="60620" y="31330"/>
                </a:lnTo>
                <a:lnTo>
                  <a:pt x="60610" y="31340"/>
                </a:lnTo>
                <a:lnTo>
                  <a:pt x="60600" y="31340"/>
                </a:lnTo>
                <a:lnTo>
                  <a:pt x="60590" y="31350"/>
                </a:lnTo>
                <a:lnTo>
                  <a:pt x="60580" y="31360"/>
                </a:lnTo>
                <a:lnTo>
                  <a:pt x="60570" y="31360"/>
                </a:lnTo>
                <a:lnTo>
                  <a:pt x="60570" y="31370"/>
                </a:lnTo>
                <a:lnTo>
                  <a:pt x="60560" y="31370"/>
                </a:lnTo>
                <a:lnTo>
                  <a:pt x="60560" y="31380"/>
                </a:lnTo>
                <a:lnTo>
                  <a:pt x="60570" y="31390"/>
                </a:lnTo>
                <a:lnTo>
                  <a:pt x="60580" y="31400"/>
                </a:lnTo>
                <a:lnTo>
                  <a:pt x="60580" y="31410"/>
                </a:lnTo>
                <a:lnTo>
                  <a:pt x="60580" y="31420"/>
                </a:lnTo>
                <a:lnTo>
                  <a:pt x="60580" y="31430"/>
                </a:lnTo>
                <a:lnTo>
                  <a:pt x="60590" y="31430"/>
                </a:lnTo>
                <a:lnTo>
                  <a:pt x="60580" y="31450"/>
                </a:lnTo>
                <a:lnTo>
                  <a:pt x="60570" y="31450"/>
                </a:lnTo>
                <a:lnTo>
                  <a:pt x="60560" y="31450"/>
                </a:lnTo>
                <a:lnTo>
                  <a:pt x="60550" y="31450"/>
                </a:lnTo>
                <a:lnTo>
                  <a:pt x="60550" y="31460"/>
                </a:lnTo>
                <a:lnTo>
                  <a:pt x="60540" y="31460"/>
                </a:lnTo>
                <a:lnTo>
                  <a:pt x="60540" y="31480"/>
                </a:lnTo>
                <a:lnTo>
                  <a:pt x="60550" y="31490"/>
                </a:lnTo>
                <a:lnTo>
                  <a:pt x="60550" y="31500"/>
                </a:lnTo>
                <a:lnTo>
                  <a:pt x="60540" y="31500"/>
                </a:lnTo>
                <a:lnTo>
                  <a:pt x="60530" y="31500"/>
                </a:lnTo>
                <a:lnTo>
                  <a:pt x="60520" y="31500"/>
                </a:lnTo>
                <a:lnTo>
                  <a:pt x="60520" y="31510"/>
                </a:lnTo>
                <a:lnTo>
                  <a:pt x="60500" y="31510"/>
                </a:lnTo>
                <a:lnTo>
                  <a:pt x="60500" y="31520"/>
                </a:lnTo>
                <a:lnTo>
                  <a:pt x="60500" y="31530"/>
                </a:lnTo>
                <a:lnTo>
                  <a:pt x="60510" y="31540"/>
                </a:lnTo>
                <a:lnTo>
                  <a:pt x="60510" y="31550"/>
                </a:lnTo>
                <a:lnTo>
                  <a:pt x="60520" y="31560"/>
                </a:lnTo>
                <a:lnTo>
                  <a:pt x="60520" y="31570"/>
                </a:lnTo>
                <a:lnTo>
                  <a:pt x="60530" y="31570"/>
                </a:lnTo>
                <a:lnTo>
                  <a:pt x="60530" y="31580"/>
                </a:lnTo>
                <a:lnTo>
                  <a:pt x="60540" y="31580"/>
                </a:lnTo>
                <a:lnTo>
                  <a:pt x="60550" y="31580"/>
                </a:lnTo>
                <a:lnTo>
                  <a:pt x="60550" y="31570"/>
                </a:lnTo>
                <a:lnTo>
                  <a:pt x="60560" y="31570"/>
                </a:lnTo>
                <a:lnTo>
                  <a:pt x="60560" y="31560"/>
                </a:lnTo>
                <a:lnTo>
                  <a:pt x="60570" y="31560"/>
                </a:lnTo>
                <a:lnTo>
                  <a:pt x="60580" y="31560"/>
                </a:lnTo>
                <a:lnTo>
                  <a:pt x="60590" y="31560"/>
                </a:lnTo>
                <a:lnTo>
                  <a:pt x="60590" y="31570"/>
                </a:lnTo>
                <a:lnTo>
                  <a:pt x="60580" y="31570"/>
                </a:lnTo>
                <a:lnTo>
                  <a:pt x="60580" y="31580"/>
                </a:lnTo>
                <a:lnTo>
                  <a:pt x="60570" y="31590"/>
                </a:lnTo>
                <a:lnTo>
                  <a:pt x="60560" y="31590"/>
                </a:lnTo>
                <a:lnTo>
                  <a:pt x="60560" y="31600"/>
                </a:lnTo>
                <a:lnTo>
                  <a:pt x="60550" y="31600"/>
                </a:lnTo>
                <a:lnTo>
                  <a:pt x="60550" y="31610"/>
                </a:lnTo>
                <a:lnTo>
                  <a:pt x="60550" y="31620"/>
                </a:lnTo>
                <a:lnTo>
                  <a:pt x="60540" y="31620"/>
                </a:lnTo>
                <a:lnTo>
                  <a:pt x="60530" y="31620"/>
                </a:lnTo>
                <a:lnTo>
                  <a:pt x="60530" y="31630"/>
                </a:lnTo>
                <a:lnTo>
                  <a:pt x="60530" y="31640"/>
                </a:lnTo>
                <a:lnTo>
                  <a:pt x="60530" y="31650"/>
                </a:lnTo>
                <a:lnTo>
                  <a:pt x="60520" y="31650"/>
                </a:lnTo>
                <a:lnTo>
                  <a:pt x="60510" y="31650"/>
                </a:lnTo>
                <a:lnTo>
                  <a:pt x="60510" y="31660"/>
                </a:lnTo>
                <a:lnTo>
                  <a:pt x="60500" y="31660"/>
                </a:lnTo>
                <a:lnTo>
                  <a:pt x="60490" y="31660"/>
                </a:lnTo>
                <a:lnTo>
                  <a:pt x="60490" y="31670"/>
                </a:lnTo>
                <a:lnTo>
                  <a:pt x="60490" y="31680"/>
                </a:lnTo>
                <a:lnTo>
                  <a:pt x="60490" y="31690"/>
                </a:lnTo>
                <a:lnTo>
                  <a:pt x="60500" y="31690"/>
                </a:lnTo>
                <a:lnTo>
                  <a:pt x="60500" y="31700"/>
                </a:lnTo>
                <a:lnTo>
                  <a:pt x="60490" y="31700"/>
                </a:lnTo>
                <a:lnTo>
                  <a:pt x="60480" y="31700"/>
                </a:lnTo>
                <a:lnTo>
                  <a:pt x="60480" y="31710"/>
                </a:lnTo>
                <a:lnTo>
                  <a:pt x="60480" y="31720"/>
                </a:lnTo>
                <a:lnTo>
                  <a:pt x="60480" y="31730"/>
                </a:lnTo>
                <a:lnTo>
                  <a:pt x="60480" y="31740"/>
                </a:lnTo>
                <a:lnTo>
                  <a:pt x="60490" y="31750"/>
                </a:lnTo>
                <a:lnTo>
                  <a:pt x="60480" y="31750"/>
                </a:lnTo>
                <a:lnTo>
                  <a:pt x="60480" y="31760"/>
                </a:lnTo>
                <a:lnTo>
                  <a:pt x="60480" y="31770"/>
                </a:lnTo>
                <a:lnTo>
                  <a:pt x="60490" y="31770"/>
                </a:lnTo>
                <a:lnTo>
                  <a:pt x="60490" y="31780"/>
                </a:lnTo>
                <a:lnTo>
                  <a:pt x="60480" y="31790"/>
                </a:lnTo>
                <a:lnTo>
                  <a:pt x="60470" y="31790"/>
                </a:lnTo>
                <a:lnTo>
                  <a:pt x="60470" y="31800"/>
                </a:lnTo>
                <a:lnTo>
                  <a:pt x="60470" y="31810"/>
                </a:lnTo>
                <a:lnTo>
                  <a:pt x="60460" y="31820"/>
                </a:lnTo>
                <a:lnTo>
                  <a:pt x="60460" y="31830"/>
                </a:lnTo>
                <a:lnTo>
                  <a:pt x="60450" y="31830"/>
                </a:lnTo>
                <a:lnTo>
                  <a:pt x="60450" y="31840"/>
                </a:lnTo>
                <a:lnTo>
                  <a:pt x="60450" y="31850"/>
                </a:lnTo>
                <a:lnTo>
                  <a:pt x="60440" y="31850"/>
                </a:lnTo>
                <a:lnTo>
                  <a:pt x="60440" y="31860"/>
                </a:lnTo>
                <a:lnTo>
                  <a:pt x="60440" y="31870"/>
                </a:lnTo>
                <a:lnTo>
                  <a:pt x="60430" y="31870"/>
                </a:lnTo>
                <a:lnTo>
                  <a:pt x="60430" y="31880"/>
                </a:lnTo>
                <a:lnTo>
                  <a:pt x="60420" y="31880"/>
                </a:lnTo>
                <a:lnTo>
                  <a:pt x="60420" y="31890"/>
                </a:lnTo>
                <a:lnTo>
                  <a:pt x="60410" y="31900"/>
                </a:lnTo>
                <a:lnTo>
                  <a:pt x="60400" y="31910"/>
                </a:lnTo>
                <a:lnTo>
                  <a:pt x="60390" y="31910"/>
                </a:lnTo>
                <a:lnTo>
                  <a:pt x="60390" y="31920"/>
                </a:lnTo>
                <a:lnTo>
                  <a:pt x="60390" y="31930"/>
                </a:lnTo>
                <a:lnTo>
                  <a:pt x="60380" y="31930"/>
                </a:lnTo>
                <a:lnTo>
                  <a:pt x="60370" y="31930"/>
                </a:lnTo>
                <a:lnTo>
                  <a:pt x="60370" y="31940"/>
                </a:lnTo>
                <a:lnTo>
                  <a:pt x="60370" y="31950"/>
                </a:lnTo>
                <a:lnTo>
                  <a:pt x="60360" y="31950"/>
                </a:lnTo>
                <a:lnTo>
                  <a:pt x="60360" y="31960"/>
                </a:lnTo>
                <a:lnTo>
                  <a:pt x="60350" y="31960"/>
                </a:lnTo>
                <a:lnTo>
                  <a:pt x="60350" y="31970"/>
                </a:lnTo>
                <a:lnTo>
                  <a:pt x="60340" y="31980"/>
                </a:lnTo>
                <a:lnTo>
                  <a:pt x="60330" y="31980"/>
                </a:lnTo>
                <a:lnTo>
                  <a:pt x="60330" y="31990"/>
                </a:lnTo>
                <a:lnTo>
                  <a:pt x="60320" y="31990"/>
                </a:lnTo>
                <a:lnTo>
                  <a:pt x="60320" y="32000"/>
                </a:lnTo>
                <a:lnTo>
                  <a:pt x="60310" y="32000"/>
                </a:lnTo>
                <a:lnTo>
                  <a:pt x="60300" y="32010"/>
                </a:lnTo>
                <a:lnTo>
                  <a:pt x="60290" y="32010"/>
                </a:lnTo>
                <a:lnTo>
                  <a:pt x="60290" y="32020"/>
                </a:lnTo>
                <a:lnTo>
                  <a:pt x="60280" y="32020"/>
                </a:lnTo>
                <a:lnTo>
                  <a:pt x="60280" y="32030"/>
                </a:lnTo>
                <a:lnTo>
                  <a:pt x="60270" y="32030"/>
                </a:lnTo>
                <a:lnTo>
                  <a:pt x="60260" y="32030"/>
                </a:lnTo>
                <a:lnTo>
                  <a:pt x="60260" y="32040"/>
                </a:lnTo>
                <a:lnTo>
                  <a:pt x="60260" y="32050"/>
                </a:lnTo>
                <a:lnTo>
                  <a:pt x="60250" y="32050"/>
                </a:lnTo>
                <a:lnTo>
                  <a:pt x="60250" y="32040"/>
                </a:lnTo>
                <a:lnTo>
                  <a:pt x="60240" y="32050"/>
                </a:lnTo>
                <a:lnTo>
                  <a:pt x="60240" y="32040"/>
                </a:lnTo>
                <a:lnTo>
                  <a:pt x="60240" y="32050"/>
                </a:lnTo>
                <a:lnTo>
                  <a:pt x="60230" y="32050"/>
                </a:lnTo>
                <a:lnTo>
                  <a:pt x="60220" y="32050"/>
                </a:lnTo>
                <a:lnTo>
                  <a:pt x="60210" y="32050"/>
                </a:lnTo>
                <a:lnTo>
                  <a:pt x="60200" y="32050"/>
                </a:lnTo>
                <a:lnTo>
                  <a:pt x="60190" y="32050"/>
                </a:lnTo>
                <a:lnTo>
                  <a:pt x="60170" y="32060"/>
                </a:lnTo>
                <a:lnTo>
                  <a:pt x="60160" y="32060"/>
                </a:lnTo>
                <a:lnTo>
                  <a:pt x="60150" y="32060"/>
                </a:lnTo>
                <a:lnTo>
                  <a:pt x="60150" y="32070"/>
                </a:lnTo>
                <a:lnTo>
                  <a:pt x="60140" y="32070"/>
                </a:lnTo>
                <a:lnTo>
                  <a:pt x="60140" y="32080"/>
                </a:lnTo>
                <a:lnTo>
                  <a:pt x="60130" y="32080"/>
                </a:lnTo>
                <a:lnTo>
                  <a:pt x="60120" y="32080"/>
                </a:lnTo>
                <a:lnTo>
                  <a:pt x="60120" y="32090"/>
                </a:lnTo>
                <a:lnTo>
                  <a:pt x="60110" y="32090"/>
                </a:lnTo>
                <a:lnTo>
                  <a:pt x="60110" y="32080"/>
                </a:lnTo>
                <a:lnTo>
                  <a:pt x="60100" y="32080"/>
                </a:lnTo>
                <a:lnTo>
                  <a:pt x="60100" y="32090"/>
                </a:lnTo>
                <a:lnTo>
                  <a:pt x="60090" y="32090"/>
                </a:lnTo>
                <a:lnTo>
                  <a:pt x="60080" y="32090"/>
                </a:lnTo>
                <a:lnTo>
                  <a:pt x="60080" y="32100"/>
                </a:lnTo>
                <a:lnTo>
                  <a:pt x="60070" y="32100"/>
                </a:lnTo>
                <a:lnTo>
                  <a:pt x="60070" y="32110"/>
                </a:lnTo>
                <a:lnTo>
                  <a:pt x="60060" y="32110"/>
                </a:lnTo>
                <a:lnTo>
                  <a:pt x="60050" y="32110"/>
                </a:lnTo>
                <a:lnTo>
                  <a:pt x="60040" y="32110"/>
                </a:lnTo>
                <a:lnTo>
                  <a:pt x="60040" y="32120"/>
                </a:lnTo>
                <a:lnTo>
                  <a:pt x="60030" y="32120"/>
                </a:lnTo>
                <a:lnTo>
                  <a:pt x="60020" y="32120"/>
                </a:lnTo>
                <a:lnTo>
                  <a:pt x="60020" y="32130"/>
                </a:lnTo>
                <a:lnTo>
                  <a:pt x="60010" y="32130"/>
                </a:lnTo>
                <a:lnTo>
                  <a:pt x="60010" y="32140"/>
                </a:lnTo>
                <a:lnTo>
                  <a:pt x="60010" y="32150"/>
                </a:lnTo>
                <a:lnTo>
                  <a:pt x="60000" y="32150"/>
                </a:lnTo>
                <a:lnTo>
                  <a:pt x="59990" y="32150"/>
                </a:lnTo>
                <a:lnTo>
                  <a:pt x="59990" y="32160"/>
                </a:lnTo>
                <a:lnTo>
                  <a:pt x="59980" y="32160"/>
                </a:lnTo>
                <a:lnTo>
                  <a:pt x="59980" y="32170"/>
                </a:lnTo>
                <a:lnTo>
                  <a:pt x="59970" y="32170"/>
                </a:lnTo>
                <a:lnTo>
                  <a:pt x="59960" y="32170"/>
                </a:lnTo>
                <a:lnTo>
                  <a:pt x="59960" y="32180"/>
                </a:lnTo>
                <a:lnTo>
                  <a:pt x="59950" y="32190"/>
                </a:lnTo>
                <a:lnTo>
                  <a:pt x="59960" y="32190"/>
                </a:lnTo>
                <a:lnTo>
                  <a:pt x="59960" y="32200"/>
                </a:lnTo>
                <a:lnTo>
                  <a:pt x="59960" y="32210"/>
                </a:lnTo>
                <a:lnTo>
                  <a:pt x="59950" y="32210"/>
                </a:lnTo>
                <a:lnTo>
                  <a:pt x="59940" y="32210"/>
                </a:lnTo>
                <a:lnTo>
                  <a:pt x="59930" y="32220"/>
                </a:lnTo>
                <a:lnTo>
                  <a:pt x="59930" y="32230"/>
                </a:lnTo>
                <a:lnTo>
                  <a:pt x="59920" y="32230"/>
                </a:lnTo>
                <a:lnTo>
                  <a:pt x="59910" y="32240"/>
                </a:lnTo>
                <a:lnTo>
                  <a:pt x="59900" y="32240"/>
                </a:lnTo>
                <a:lnTo>
                  <a:pt x="59890" y="32250"/>
                </a:lnTo>
                <a:lnTo>
                  <a:pt x="59890" y="32260"/>
                </a:lnTo>
                <a:lnTo>
                  <a:pt x="59880" y="32260"/>
                </a:lnTo>
                <a:lnTo>
                  <a:pt x="59870" y="32260"/>
                </a:lnTo>
                <a:lnTo>
                  <a:pt x="59870" y="32270"/>
                </a:lnTo>
                <a:lnTo>
                  <a:pt x="59860" y="32280"/>
                </a:lnTo>
                <a:lnTo>
                  <a:pt x="59860" y="32290"/>
                </a:lnTo>
                <a:lnTo>
                  <a:pt x="59850" y="32290"/>
                </a:lnTo>
                <a:lnTo>
                  <a:pt x="59850" y="32300"/>
                </a:lnTo>
                <a:lnTo>
                  <a:pt x="59840" y="32310"/>
                </a:lnTo>
                <a:lnTo>
                  <a:pt x="59830" y="32310"/>
                </a:lnTo>
                <a:lnTo>
                  <a:pt x="59830" y="32320"/>
                </a:lnTo>
                <a:lnTo>
                  <a:pt x="59830" y="32330"/>
                </a:lnTo>
                <a:lnTo>
                  <a:pt x="59820" y="32330"/>
                </a:lnTo>
                <a:lnTo>
                  <a:pt x="59820" y="32340"/>
                </a:lnTo>
                <a:lnTo>
                  <a:pt x="59820" y="32350"/>
                </a:lnTo>
                <a:lnTo>
                  <a:pt x="59820" y="32360"/>
                </a:lnTo>
                <a:lnTo>
                  <a:pt x="59820" y="32370"/>
                </a:lnTo>
                <a:lnTo>
                  <a:pt x="59820" y="32380"/>
                </a:lnTo>
                <a:lnTo>
                  <a:pt x="59810" y="32380"/>
                </a:lnTo>
                <a:lnTo>
                  <a:pt x="59810" y="32390"/>
                </a:lnTo>
                <a:lnTo>
                  <a:pt x="59810" y="32400"/>
                </a:lnTo>
                <a:lnTo>
                  <a:pt x="59810" y="32410"/>
                </a:lnTo>
                <a:lnTo>
                  <a:pt x="59800" y="32410"/>
                </a:lnTo>
                <a:lnTo>
                  <a:pt x="59800" y="32420"/>
                </a:lnTo>
                <a:lnTo>
                  <a:pt x="59810" y="32420"/>
                </a:lnTo>
                <a:lnTo>
                  <a:pt x="59800" y="32430"/>
                </a:lnTo>
                <a:lnTo>
                  <a:pt x="59810" y="32440"/>
                </a:lnTo>
                <a:lnTo>
                  <a:pt x="59820" y="32450"/>
                </a:lnTo>
                <a:lnTo>
                  <a:pt x="59830" y="32450"/>
                </a:lnTo>
                <a:lnTo>
                  <a:pt x="59840" y="32450"/>
                </a:lnTo>
                <a:lnTo>
                  <a:pt x="59840" y="32460"/>
                </a:lnTo>
                <a:lnTo>
                  <a:pt x="59850" y="32460"/>
                </a:lnTo>
                <a:lnTo>
                  <a:pt x="59850" y="32470"/>
                </a:lnTo>
                <a:lnTo>
                  <a:pt x="59860" y="32470"/>
                </a:lnTo>
                <a:lnTo>
                  <a:pt x="59870" y="32480"/>
                </a:lnTo>
                <a:lnTo>
                  <a:pt x="59880" y="32480"/>
                </a:lnTo>
                <a:lnTo>
                  <a:pt x="59890" y="32480"/>
                </a:lnTo>
                <a:lnTo>
                  <a:pt x="59880" y="32480"/>
                </a:lnTo>
                <a:lnTo>
                  <a:pt x="59880" y="32490"/>
                </a:lnTo>
                <a:lnTo>
                  <a:pt x="59870" y="32490"/>
                </a:lnTo>
                <a:lnTo>
                  <a:pt x="59860" y="32500"/>
                </a:lnTo>
                <a:lnTo>
                  <a:pt x="59850" y="32510"/>
                </a:lnTo>
                <a:lnTo>
                  <a:pt x="59840" y="32520"/>
                </a:lnTo>
                <a:lnTo>
                  <a:pt x="59830" y="32540"/>
                </a:lnTo>
                <a:lnTo>
                  <a:pt x="59830" y="32550"/>
                </a:lnTo>
                <a:lnTo>
                  <a:pt x="59840" y="32550"/>
                </a:lnTo>
                <a:lnTo>
                  <a:pt x="59850" y="32560"/>
                </a:lnTo>
                <a:lnTo>
                  <a:pt x="59840" y="32570"/>
                </a:lnTo>
                <a:lnTo>
                  <a:pt x="59840" y="32590"/>
                </a:lnTo>
                <a:lnTo>
                  <a:pt x="59840" y="32600"/>
                </a:lnTo>
                <a:lnTo>
                  <a:pt x="59830" y="32600"/>
                </a:lnTo>
                <a:lnTo>
                  <a:pt x="59830" y="32610"/>
                </a:lnTo>
                <a:lnTo>
                  <a:pt x="59830" y="32620"/>
                </a:lnTo>
                <a:lnTo>
                  <a:pt x="59830" y="32630"/>
                </a:lnTo>
                <a:lnTo>
                  <a:pt x="59830" y="32640"/>
                </a:lnTo>
                <a:lnTo>
                  <a:pt x="59830" y="32650"/>
                </a:lnTo>
                <a:lnTo>
                  <a:pt x="59820" y="32650"/>
                </a:lnTo>
                <a:lnTo>
                  <a:pt x="59810" y="32660"/>
                </a:lnTo>
                <a:lnTo>
                  <a:pt x="59810" y="32670"/>
                </a:lnTo>
                <a:lnTo>
                  <a:pt x="59800" y="32670"/>
                </a:lnTo>
                <a:lnTo>
                  <a:pt x="59800" y="32680"/>
                </a:lnTo>
                <a:lnTo>
                  <a:pt x="59790" y="32690"/>
                </a:lnTo>
                <a:lnTo>
                  <a:pt x="59790" y="32700"/>
                </a:lnTo>
                <a:lnTo>
                  <a:pt x="59800" y="32700"/>
                </a:lnTo>
                <a:lnTo>
                  <a:pt x="59800" y="32710"/>
                </a:lnTo>
                <a:lnTo>
                  <a:pt x="59810" y="32710"/>
                </a:lnTo>
                <a:lnTo>
                  <a:pt x="59810" y="32720"/>
                </a:lnTo>
                <a:lnTo>
                  <a:pt x="59800" y="32730"/>
                </a:lnTo>
                <a:lnTo>
                  <a:pt x="59800" y="32740"/>
                </a:lnTo>
                <a:lnTo>
                  <a:pt x="59790" y="32750"/>
                </a:lnTo>
                <a:lnTo>
                  <a:pt x="59790" y="32760"/>
                </a:lnTo>
                <a:lnTo>
                  <a:pt x="59800" y="32760"/>
                </a:lnTo>
                <a:lnTo>
                  <a:pt x="59800" y="32770"/>
                </a:lnTo>
                <a:lnTo>
                  <a:pt x="59810" y="32770"/>
                </a:lnTo>
                <a:lnTo>
                  <a:pt x="59810" y="32780"/>
                </a:lnTo>
                <a:lnTo>
                  <a:pt x="59810" y="32790"/>
                </a:lnTo>
                <a:lnTo>
                  <a:pt x="59820" y="32800"/>
                </a:lnTo>
                <a:lnTo>
                  <a:pt x="59830" y="32800"/>
                </a:lnTo>
                <a:lnTo>
                  <a:pt x="59830" y="32810"/>
                </a:lnTo>
                <a:lnTo>
                  <a:pt x="59840" y="32810"/>
                </a:lnTo>
                <a:lnTo>
                  <a:pt x="59840" y="32820"/>
                </a:lnTo>
                <a:lnTo>
                  <a:pt x="59850" y="32830"/>
                </a:lnTo>
                <a:lnTo>
                  <a:pt x="59850" y="32840"/>
                </a:lnTo>
                <a:lnTo>
                  <a:pt x="59850" y="32850"/>
                </a:lnTo>
                <a:lnTo>
                  <a:pt x="59850" y="32860"/>
                </a:lnTo>
                <a:lnTo>
                  <a:pt x="59850" y="32870"/>
                </a:lnTo>
                <a:lnTo>
                  <a:pt x="59860" y="32870"/>
                </a:lnTo>
                <a:lnTo>
                  <a:pt x="59860" y="32880"/>
                </a:lnTo>
                <a:lnTo>
                  <a:pt x="59870" y="32880"/>
                </a:lnTo>
                <a:lnTo>
                  <a:pt x="59870" y="32890"/>
                </a:lnTo>
                <a:lnTo>
                  <a:pt x="59870" y="32900"/>
                </a:lnTo>
                <a:lnTo>
                  <a:pt x="59880" y="32900"/>
                </a:lnTo>
                <a:lnTo>
                  <a:pt x="59880" y="32910"/>
                </a:lnTo>
                <a:lnTo>
                  <a:pt x="59880" y="32920"/>
                </a:lnTo>
                <a:lnTo>
                  <a:pt x="59870" y="32920"/>
                </a:lnTo>
                <a:lnTo>
                  <a:pt x="59870" y="32930"/>
                </a:lnTo>
                <a:lnTo>
                  <a:pt x="59860" y="32940"/>
                </a:lnTo>
                <a:lnTo>
                  <a:pt x="59850" y="32960"/>
                </a:lnTo>
                <a:lnTo>
                  <a:pt x="59840" y="32970"/>
                </a:lnTo>
                <a:lnTo>
                  <a:pt x="59840" y="32980"/>
                </a:lnTo>
                <a:lnTo>
                  <a:pt x="59840" y="33000"/>
                </a:lnTo>
                <a:lnTo>
                  <a:pt x="59830" y="33010"/>
                </a:lnTo>
                <a:lnTo>
                  <a:pt x="59820" y="33010"/>
                </a:lnTo>
                <a:lnTo>
                  <a:pt x="59820" y="33020"/>
                </a:lnTo>
                <a:lnTo>
                  <a:pt x="59810" y="33030"/>
                </a:lnTo>
                <a:lnTo>
                  <a:pt x="59800" y="33030"/>
                </a:lnTo>
                <a:lnTo>
                  <a:pt x="59790" y="33030"/>
                </a:lnTo>
                <a:lnTo>
                  <a:pt x="59780" y="33030"/>
                </a:lnTo>
                <a:lnTo>
                  <a:pt x="59770" y="33040"/>
                </a:lnTo>
                <a:lnTo>
                  <a:pt x="59770" y="33030"/>
                </a:lnTo>
                <a:lnTo>
                  <a:pt x="59760" y="33030"/>
                </a:lnTo>
                <a:lnTo>
                  <a:pt x="59760" y="33040"/>
                </a:lnTo>
                <a:lnTo>
                  <a:pt x="59750" y="33040"/>
                </a:lnTo>
                <a:lnTo>
                  <a:pt x="59750" y="33050"/>
                </a:lnTo>
                <a:lnTo>
                  <a:pt x="59740" y="33050"/>
                </a:lnTo>
                <a:lnTo>
                  <a:pt x="59730" y="33060"/>
                </a:lnTo>
                <a:lnTo>
                  <a:pt x="59730" y="33070"/>
                </a:lnTo>
                <a:lnTo>
                  <a:pt x="59730" y="33080"/>
                </a:lnTo>
                <a:lnTo>
                  <a:pt x="59730" y="33090"/>
                </a:lnTo>
                <a:lnTo>
                  <a:pt x="59720" y="33100"/>
                </a:lnTo>
                <a:lnTo>
                  <a:pt x="59720" y="33110"/>
                </a:lnTo>
                <a:lnTo>
                  <a:pt x="59720" y="33120"/>
                </a:lnTo>
                <a:lnTo>
                  <a:pt x="59720" y="33130"/>
                </a:lnTo>
                <a:lnTo>
                  <a:pt x="59730" y="33130"/>
                </a:lnTo>
                <a:lnTo>
                  <a:pt x="59740" y="33130"/>
                </a:lnTo>
                <a:lnTo>
                  <a:pt x="59750" y="33130"/>
                </a:lnTo>
                <a:lnTo>
                  <a:pt x="59750" y="33120"/>
                </a:lnTo>
                <a:lnTo>
                  <a:pt x="59750" y="33130"/>
                </a:lnTo>
                <a:lnTo>
                  <a:pt x="59760" y="33130"/>
                </a:lnTo>
                <a:lnTo>
                  <a:pt x="59760" y="33140"/>
                </a:lnTo>
                <a:lnTo>
                  <a:pt x="59760" y="33150"/>
                </a:lnTo>
                <a:lnTo>
                  <a:pt x="59770" y="33150"/>
                </a:lnTo>
                <a:lnTo>
                  <a:pt x="59780" y="33150"/>
                </a:lnTo>
                <a:lnTo>
                  <a:pt x="59780" y="33140"/>
                </a:lnTo>
                <a:lnTo>
                  <a:pt x="59790" y="33140"/>
                </a:lnTo>
                <a:lnTo>
                  <a:pt x="59800" y="33140"/>
                </a:lnTo>
                <a:lnTo>
                  <a:pt x="59800" y="33150"/>
                </a:lnTo>
                <a:lnTo>
                  <a:pt x="59810" y="33160"/>
                </a:lnTo>
                <a:lnTo>
                  <a:pt x="59820" y="33170"/>
                </a:lnTo>
                <a:lnTo>
                  <a:pt x="59830" y="33180"/>
                </a:lnTo>
                <a:lnTo>
                  <a:pt x="59840" y="33190"/>
                </a:lnTo>
                <a:lnTo>
                  <a:pt x="59850" y="33190"/>
                </a:lnTo>
                <a:lnTo>
                  <a:pt x="59860" y="33200"/>
                </a:lnTo>
                <a:lnTo>
                  <a:pt x="59870" y="33210"/>
                </a:lnTo>
                <a:lnTo>
                  <a:pt x="59880" y="33210"/>
                </a:lnTo>
                <a:lnTo>
                  <a:pt x="59870" y="33210"/>
                </a:lnTo>
                <a:lnTo>
                  <a:pt x="59870" y="33220"/>
                </a:lnTo>
                <a:lnTo>
                  <a:pt x="59860" y="33220"/>
                </a:lnTo>
                <a:lnTo>
                  <a:pt x="59860" y="33230"/>
                </a:lnTo>
                <a:lnTo>
                  <a:pt x="59860" y="33250"/>
                </a:lnTo>
                <a:lnTo>
                  <a:pt x="59850" y="33260"/>
                </a:lnTo>
                <a:lnTo>
                  <a:pt x="59860" y="33270"/>
                </a:lnTo>
                <a:lnTo>
                  <a:pt x="59860" y="33280"/>
                </a:lnTo>
                <a:lnTo>
                  <a:pt x="59850" y="33280"/>
                </a:lnTo>
                <a:lnTo>
                  <a:pt x="59850" y="33290"/>
                </a:lnTo>
                <a:lnTo>
                  <a:pt x="59840" y="33290"/>
                </a:lnTo>
                <a:lnTo>
                  <a:pt x="59830" y="33290"/>
                </a:lnTo>
                <a:lnTo>
                  <a:pt x="59830" y="33300"/>
                </a:lnTo>
                <a:lnTo>
                  <a:pt x="59810" y="33310"/>
                </a:lnTo>
                <a:lnTo>
                  <a:pt x="59790" y="33320"/>
                </a:lnTo>
                <a:lnTo>
                  <a:pt x="59780" y="33330"/>
                </a:lnTo>
                <a:lnTo>
                  <a:pt x="59780" y="33340"/>
                </a:lnTo>
                <a:lnTo>
                  <a:pt x="59780" y="33360"/>
                </a:lnTo>
                <a:lnTo>
                  <a:pt x="59770" y="33370"/>
                </a:lnTo>
                <a:lnTo>
                  <a:pt x="59770" y="33380"/>
                </a:lnTo>
                <a:lnTo>
                  <a:pt x="59760" y="33380"/>
                </a:lnTo>
                <a:lnTo>
                  <a:pt x="59750" y="33380"/>
                </a:lnTo>
                <a:lnTo>
                  <a:pt x="59750" y="33390"/>
                </a:lnTo>
                <a:lnTo>
                  <a:pt x="59750" y="33400"/>
                </a:lnTo>
                <a:lnTo>
                  <a:pt x="59750" y="33410"/>
                </a:lnTo>
                <a:lnTo>
                  <a:pt x="59740" y="33410"/>
                </a:lnTo>
                <a:lnTo>
                  <a:pt x="59740" y="33420"/>
                </a:lnTo>
                <a:lnTo>
                  <a:pt x="59740" y="33440"/>
                </a:lnTo>
                <a:lnTo>
                  <a:pt x="59750" y="33460"/>
                </a:lnTo>
                <a:lnTo>
                  <a:pt x="59740" y="33460"/>
                </a:lnTo>
                <a:lnTo>
                  <a:pt x="59740" y="33470"/>
                </a:lnTo>
                <a:lnTo>
                  <a:pt x="59730" y="33470"/>
                </a:lnTo>
                <a:lnTo>
                  <a:pt x="59730" y="33480"/>
                </a:lnTo>
                <a:lnTo>
                  <a:pt x="59730" y="33490"/>
                </a:lnTo>
                <a:lnTo>
                  <a:pt x="59740" y="33490"/>
                </a:lnTo>
                <a:lnTo>
                  <a:pt x="59730" y="33500"/>
                </a:lnTo>
                <a:lnTo>
                  <a:pt x="59730" y="33510"/>
                </a:lnTo>
                <a:lnTo>
                  <a:pt x="59730" y="33530"/>
                </a:lnTo>
                <a:lnTo>
                  <a:pt x="59740" y="33530"/>
                </a:lnTo>
                <a:lnTo>
                  <a:pt x="59740" y="33540"/>
                </a:lnTo>
                <a:lnTo>
                  <a:pt x="59740" y="33550"/>
                </a:lnTo>
                <a:lnTo>
                  <a:pt x="59750" y="33560"/>
                </a:lnTo>
                <a:lnTo>
                  <a:pt x="59750" y="33570"/>
                </a:lnTo>
                <a:lnTo>
                  <a:pt x="59760" y="33570"/>
                </a:lnTo>
                <a:lnTo>
                  <a:pt x="59760" y="33580"/>
                </a:lnTo>
                <a:lnTo>
                  <a:pt x="59770" y="33590"/>
                </a:lnTo>
                <a:lnTo>
                  <a:pt x="59770" y="33600"/>
                </a:lnTo>
                <a:lnTo>
                  <a:pt x="59770" y="33610"/>
                </a:lnTo>
                <a:lnTo>
                  <a:pt x="59760" y="33620"/>
                </a:lnTo>
                <a:lnTo>
                  <a:pt x="59760" y="33630"/>
                </a:lnTo>
                <a:lnTo>
                  <a:pt x="59760" y="33640"/>
                </a:lnTo>
                <a:lnTo>
                  <a:pt x="59760" y="33650"/>
                </a:lnTo>
                <a:lnTo>
                  <a:pt x="59760" y="33660"/>
                </a:lnTo>
                <a:lnTo>
                  <a:pt x="59750" y="33670"/>
                </a:lnTo>
                <a:lnTo>
                  <a:pt x="59740" y="33670"/>
                </a:lnTo>
                <a:lnTo>
                  <a:pt x="59740" y="33680"/>
                </a:lnTo>
                <a:lnTo>
                  <a:pt x="59740" y="33700"/>
                </a:lnTo>
                <a:lnTo>
                  <a:pt x="59740" y="33710"/>
                </a:lnTo>
                <a:lnTo>
                  <a:pt x="59740" y="33720"/>
                </a:lnTo>
                <a:lnTo>
                  <a:pt x="59740" y="33730"/>
                </a:lnTo>
                <a:lnTo>
                  <a:pt x="59730" y="33730"/>
                </a:lnTo>
                <a:lnTo>
                  <a:pt x="59720" y="33740"/>
                </a:lnTo>
                <a:lnTo>
                  <a:pt x="59720" y="33750"/>
                </a:lnTo>
                <a:lnTo>
                  <a:pt x="59710" y="33750"/>
                </a:lnTo>
                <a:lnTo>
                  <a:pt x="59710" y="33760"/>
                </a:lnTo>
                <a:lnTo>
                  <a:pt x="59700" y="33770"/>
                </a:lnTo>
                <a:lnTo>
                  <a:pt x="59700" y="33780"/>
                </a:lnTo>
                <a:lnTo>
                  <a:pt x="59690" y="33780"/>
                </a:lnTo>
                <a:lnTo>
                  <a:pt x="59680" y="33780"/>
                </a:lnTo>
                <a:lnTo>
                  <a:pt x="59670" y="33790"/>
                </a:lnTo>
                <a:lnTo>
                  <a:pt x="59660" y="33790"/>
                </a:lnTo>
                <a:lnTo>
                  <a:pt x="59660" y="33800"/>
                </a:lnTo>
                <a:lnTo>
                  <a:pt x="59650" y="33800"/>
                </a:lnTo>
                <a:lnTo>
                  <a:pt x="59650" y="33810"/>
                </a:lnTo>
                <a:lnTo>
                  <a:pt x="59650" y="33820"/>
                </a:lnTo>
                <a:lnTo>
                  <a:pt x="59640" y="33820"/>
                </a:lnTo>
                <a:lnTo>
                  <a:pt x="59630" y="33820"/>
                </a:lnTo>
                <a:lnTo>
                  <a:pt x="59620" y="33820"/>
                </a:lnTo>
                <a:lnTo>
                  <a:pt x="59610" y="33820"/>
                </a:lnTo>
                <a:lnTo>
                  <a:pt x="59600" y="33820"/>
                </a:lnTo>
                <a:lnTo>
                  <a:pt x="59590" y="33830"/>
                </a:lnTo>
                <a:lnTo>
                  <a:pt x="59580" y="33830"/>
                </a:lnTo>
                <a:lnTo>
                  <a:pt x="59570" y="33840"/>
                </a:lnTo>
                <a:lnTo>
                  <a:pt x="59560" y="33840"/>
                </a:lnTo>
                <a:lnTo>
                  <a:pt x="59550" y="33840"/>
                </a:lnTo>
                <a:lnTo>
                  <a:pt x="59540" y="33840"/>
                </a:lnTo>
                <a:lnTo>
                  <a:pt x="59530" y="33840"/>
                </a:lnTo>
                <a:lnTo>
                  <a:pt x="59530" y="33830"/>
                </a:lnTo>
                <a:lnTo>
                  <a:pt x="59520" y="33820"/>
                </a:lnTo>
                <a:lnTo>
                  <a:pt x="59520" y="33810"/>
                </a:lnTo>
                <a:lnTo>
                  <a:pt x="59510" y="33810"/>
                </a:lnTo>
                <a:lnTo>
                  <a:pt x="59500" y="33810"/>
                </a:lnTo>
                <a:lnTo>
                  <a:pt x="59500" y="33820"/>
                </a:lnTo>
                <a:lnTo>
                  <a:pt x="59490" y="33820"/>
                </a:lnTo>
                <a:lnTo>
                  <a:pt x="59480" y="33820"/>
                </a:lnTo>
                <a:lnTo>
                  <a:pt x="59470" y="33820"/>
                </a:lnTo>
                <a:lnTo>
                  <a:pt x="59460" y="33820"/>
                </a:lnTo>
                <a:lnTo>
                  <a:pt x="59450" y="33820"/>
                </a:lnTo>
                <a:lnTo>
                  <a:pt x="59440" y="33820"/>
                </a:lnTo>
                <a:lnTo>
                  <a:pt x="59430" y="33820"/>
                </a:lnTo>
                <a:lnTo>
                  <a:pt x="59420" y="33810"/>
                </a:lnTo>
                <a:lnTo>
                  <a:pt x="59410" y="33820"/>
                </a:lnTo>
                <a:lnTo>
                  <a:pt x="59400" y="33820"/>
                </a:lnTo>
                <a:lnTo>
                  <a:pt x="59400" y="33810"/>
                </a:lnTo>
                <a:lnTo>
                  <a:pt x="59390" y="33800"/>
                </a:lnTo>
                <a:lnTo>
                  <a:pt x="59230" y="33920"/>
                </a:lnTo>
                <a:lnTo>
                  <a:pt x="59040" y="34010"/>
                </a:lnTo>
                <a:lnTo>
                  <a:pt x="59040" y="34020"/>
                </a:lnTo>
                <a:lnTo>
                  <a:pt x="59060" y="34020"/>
                </a:lnTo>
                <a:lnTo>
                  <a:pt x="59070" y="34030"/>
                </a:lnTo>
                <a:lnTo>
                  <a:pt x="59070" y="34050"/>
                </a:lnTo>
                <a:lnTo>
                  <a:pt x="59060" y="34060"/>
                </a:lnTo>
                <a:lnTo>
                  <a:pt x="59050" y="34070"/>
                </a:lnTo>
                <a:lnTo>
                  <a:pt x="59040" y="34070"/>
                </a:lnTo>
                <a:lnTo>
                  <a:pt x="59030" y="34080"/>
                </a:lnTo>
                <a:lnTo>
                  <a:pt x="59020" y="34090"/>
                </a:lnTo>
                <a:lnTo>
                  <a:pt x="59010" y="34100"/>
                </a:lnTo>
                <a:lnTo>
                  <a:pt x="59000" y="34110"/>
                </a:lnTo>
                <a:lnTo>
                  <a:pt x="58980" y="34120"/>
                </a:lnTo>
                <a:lnTo>
                  <a:pt x="58970" y="34130"/>
                </a:lnTo>
                <a:lnTo>
                  <a:pt x="58960" y="34140"/>
                </a:lnTo>
                <a:lnTo>
                  <a:pt x="58960" y="34150"/>
                </a:lnTo>
                <a:lnTo>
                  <a:pt x="58960" y="34170"/>
                </a:lnTo>
                <a:lnTo>
                  <a:pt x="58950" y="34190"/>
                </a:lnTo>
                <a:lnTo>
                  <a:pt x="58950" y="34200"/>
                </a:lnTo>
                <a:lnTo>
                  <a:pt x="58940" y="34200"/>
                </a:lnTo>
                <a:lnTo>
                  <a:pt x="58930" y="34200"/>
                </a:lnTo>
                <a:lnTo>
                  <a:pt x="58920" y="34200"/>
                </a:lnTo>
                <a:lnTo>
                  <a:pt x="58910" y="34200"/>
                </a:lnTo>
                <a:lnTo>
                  <a:pt x="58900" y="34210"/>
                </a:lnTo>
                <a:lnTo>
                  <a:pt x="58880" y="34210"/>
                </a:lnTo>
                <a:lnTo>
                  <a:pt x="58850" y="34210"/>
                </a:lnTo>
                <a:lnTo>
                  <a:pt x="58830" y="34210"/>
                </a:lnTo>
                <a:lnTo>
                  <a:pt x="58810" y="34210"/>
                </a:lnTo>
                <a:lnTo>
                  <a:pt x="58800" y="34220"/>
                </a:lnTo>
                <a:lnTo>
                  <a:pt x="58780" y="34220"/>
                </a:lnTo>
                <a:lnTo>
                  <a:pt x="58760" y="34220"/>
                </a:lnTo>
                <a:lnTo>
                  <a:pt x="58750" y="34210"/>
                </a:lnTo>
                <a:lnTo>
                  <a:pt x="58730" y="34180"/>
                </a:lnTo>
                <a:lnTo>
                  <a:pt x="58710" y="34160"/>
                </a:lnTo>
                <a:lnTo>
                  <a:pt x="58700" y="34150"/>
                </a:lnTo>
                <a:lnTo>
                  <a:pt x="58690" y="34150"/>
                </a:lnTo>
                <a:lnTo>
                  <a:pt x="58670" y="34160"/>
                </a:lnTo>
                <a:lnTo>
                  <a:pt x="58650" y="34170"/>
                </a:lnTo>
                <a:lnTo>
                  <a:pt x="58620" y="34170"/>
                </a:lnTo>
                <a:lnTo>
                  <a:pt x="58610" y="34170"/>
                </a:lnTo>
                <a:lnTo>
                  <a:pt x="58560" y="34220"/>
                </a:lnTo>
                <a:lnTo>
                  <a:pt x="58550" y="34230"/>
                </a:lnTo>
                <a:lnTo>
                  <a:pt x="58530" y="34260"/>
                </a:lnTo>
                <a:lnTo>
                  <a:pt x="58520" y="34270"/>
                </a:lnTo>
                <a:lnTo>
                  <a:pt x="58510" y="34270"/>
                </a:lnTo>
                <a:lnTo>
                  <a:pt x="58490" y="34270"/>
                </a:lnTo>
                <a:lnTo>
                  <a:pt x="58460" y="34260"/>
                </a:lnTo>
                <a:lnTo>
                  <a:pt x="58440" y="34260"/>
                </a:lnTo>
                <a:lnTo>
                  <a:pt x="58440" y="34270"/>
                </a:lnTo>
                <a:lnTo>
                  <a:pt x="58440" y="34280"/>
                </a:lnTo>
                <a:lnTo>
                  <a:pt x="58460" y="34320"/>
                </a:lnTo>
                <a:lnTo>
                  <a:pt x="58460" y="34330"/>
                </a:lnTo>
                <a:lnTo>
                  <a:pt x="58450" y="34340"/>
                </a:lnTo>
                <a:lnTo>
                  <a:pt x="58440" y="34340"/>
                </a:lnTo>
                <a:lnTo>
                  <a:pt x="58430" y="34350"/>
                </a:lnTo>
                <a:lnTo>
                  <a:pt x="58420" y="34350"/>
                </a:lnTo>
                <a:lnTo>
                  <a:pt x="58410" y="34350"/>
                </a:lnTo>
                <a:lnTo>
                  <a:pt x="58390" y="34360"/>
                </a:lnTo>
                <a:lnTo>
                  <a:pt x="58380" y="34370"/>
                </a:lnTo>
                <a:lnTo>
                  <a:pt x="58380" y="34380"/>
                </a:lnTo>
                <a:lnTo>
                  <a:pt x="58370" y="34400"/>
                </a:lnTo>
                <a:lnTo>
                  <a:pt x="58370" y="34410"/>
                </a:lnTo>
                <a:lnTo>
                  <a:pt x="58360" y="34420"/>
                </a:lnTo>
                <a:lnTo>
                  <a:pt x="58350" y="34430"/>
                </a:lnTo>
                <a:lnTo>
                  <a:pt x="58340" y="34440"/>
                </a:lnTo>
                <a:lnTo>
                  <a:pt x="58340" y="34480"/>
                </a:lnTo>
                <a:lnTo>
                  <a:pt x="58340" y="34490"/>
                </a:lnTo>
                <a:lnTo>
                  <a:pt x="58330" y="34500"/>
                </a:lnTo>
                <a:lnTo>
                  <a:pt x="58320" y="34520"/>
                </a:lnTo>
                <a:lnTo>
                  <a:pt x="58310" y="34530"/>
                </a:lnTo>
                <a:lnTo>
                  <a:pt x="58300" y="34530"/>
                </a:lnTo>
                <a:lnTo>
                  <a:pt x="58290" y="34520"/>
                </a:lnTo>
                <a:lnTo>
                  <a:pt x="58280" y="34510"/>
                </a:lnTo>
                <a:lnTo>
                  <a:pt x="58270" y="34510"/>
                </a:lnTo>
                <a:lnTo>
                  <a:pt x="58260" y="34510"/>
                </a:lnTo>
                <a:lnTo>
                  <a:pt x="58260" y="34520"/>
                </a:lnTo>
                <a:lnTo>
                  <a:pt x="58250" y="34520"/>
                </a:lnTo>
                <a:lnTo>
                  <a:pt x="58230" y="34520"/>
                </a:lnTo>
                <a:lnTo>
                  <a:pt x="58220" y="34520"/>
                </a:lnTo>
                <a:lnTo>
                  <a:pt x="58220" y="34530"/>
                </a:lnTo>
                <a:lnTo>
                  <a:pt x="58210" y="34540"/>
                </a:lnTo>
                <a:lnTo>
                  <a:pt x="58210" y="34550"/>
                </a:lnTo>
                <a:lnTo>
                  <a:pt x="58200" y="34570"/>
                </a:lnTo>
                <a:lnTo>
                  <a:pt x="58170" y="34600"/>
                </a:lnTo>
                <a:lnTo>
                  <a:pt x="58150" y="34610"/>
                </a:lnTo>
                <a:lnTo>
                  <a:pt x="58150" y="34630"/>
                </a:lnTo>
                <a:lnTo>
                  <a:pt x="58140" y="34630"/>
                </a:lnTo>
                <a:lnTo>
                  <a:pt x="58120" y="34640"/>
                </a:lnTo>
                <a:lnTo>
                  <a:pt x="58110" y="34650"/>
                </a:lnTo>
                <a:lnTo>
                  <a:pt x="58100" y="34660"/>
                </a:lnTo>
                <a:lnTo>
                  <a:pt x="58100" y="34680"/>
                </a:lnTo>
                <a:lnTo>
                  <a:pt x="58100" y="34690"/>
                </a:lnTo>
                <a:lnTo>
                  <a:pt x="58090" y="34700"/>
                </a:lnTo>
                <a:lnTo>
                  <a:pt x="58070" y="34710"/>
                </a:lnTo>
                <a:lnTo>
                  <a:pt x="58060" y="34720"/>
                </a:lnTo>
                <a:lnTo>
                  <a:pt x="58040" y="34720"/>
                </a:lnTo>
                <a:lnTo>
                  <a:pt x="58030" y="34720"/>
                </a:lnTo>
                <a:lnTo>
                  <a:pt x="58020" y="34710"/>
                </a:lnTo>
                <a:lnTo>
                  <a:pt x="58010" y="34700"/>
                </a:lnTo>
                <a:lnTo>
                  <a:pt x="58000" y="34710"/>
                </a:lnTo>
                <a:lnTo>
                  <a:pt x="57990" y="34710"/>
                </a:lnTo>
                <a:lnTo>
                  <a:pt x="57990" y="34720"/>
                </a:lnTo>
                <a:lnTo>
                  <a:pt x="57990" y="34740"/>
                </a:lnTo>
                <a:lnTo>
                  <a:pt x="58000" y="34750"/>
                </a:lnTo>
                <a:lnTo>
                  <a:pt x="58000" y="34760"/>
                </a:lnTo>
                <a:lnTo>
                  <a:pt x="58010" y="34770"/>
                </a:lnTo>
                <a:lnTo>
                  <a:pt x="58020" y="34800"/>
                </a:lnTo>
                <a:lnTo>
                  <a:pt x="58030" y="34820"/>
                </a:lnTo>
                <a:lnTo>
                  <a:pt x="58040" y="34840"/>
                </a:lnTo>
                <a:lnTo>
                  <a:pt x="58060" y="34870"/>
                </a:lnTo>
                <a:lnTo>
                  <a:pt x="58080" y="34890"/>
                </a:lnTo>
                <a:lnTo>
                  <a:pt x="58080" y="34910"/>
                </a:lnTo>
                <a:lnTo>
                  <a:pt x="58080" y="34930"/>
                </a:lnTo>
                <a:lnTo>
                  <a:pt x="58070" y="34930"/>
                </a:lnTo>
                <a:lnTo>
                  <a:pt x="58050" y="34940"/>
                </a:lnTo>
                <a:lnTo>
                  <a:pt x="58040" y="34950"/>
                </a:lnTo>
                <a:lnTo>
                  <a:pt x="58030" y="34960"/>
                </a:lnTo>
                <a:lnTo>
                  <a:pt x="58020" y="34970"/>
                </a:lnTo>
                <a:lnTo>
                  <a:pt x="58010" y="34980"/>
                </a:lnTo>
                <a:lnTo>
                  <a:pt x="58010" y="34990"/>
                </a:lnTo>
                <a:lnTo>
                  <a:pt x="58020" y="35000"/>
                </a:lnTo>
                <a:lnTo>
                  <a:pt x="58030" y="35010"/>
                </a:lnTo>
                <a:lnTo>
                  <a:pt x="58020" y="35020"/>
                </a:lnTo>
                <a:lnTo>
                  <a:pt x="58000" y="35020"/>
                </a:lnTo>
                <a:lnTo>
                  <a:pt x="57990" y="35030"/>
                </a:lnTo>
                <a:lnTo>
                  <a:pt x="57980" y="35040"/>
                </a:lnTo>
                <a:lnTo>
                  <a:pt x="57970" y="35050"/>
                </a:lnTo>
                <a:lnTo>
                  <a:pt x="57970" y="35060"/>
                </a:lnTo>
                <a:lnTo>
                  <a:pt x="57970" y="35070"/>
                </a:lnTo>
                <a:lnTo>
                  <a:pt x="57980" y="35080"/>
                </a:lnTo>
                <a:lnTo>
                  <a:pt x="57980" y="35090"/>
                </a:lnTo>
                <a:lnTo>
                  <a:pt x="57980" y="35100"/>
                </a:lnTo>
                <a:lnTo>
                  <a:pt x="57970" y="35110"/>
                </a:lnTo>
                <a:lnTo>
                  <a:pt x="57970" y="35120"/>
                </a:lnTo>
                <a:lnTo>
                  <a:pt x="57970" y="35130"/>
                </a:lnTo>
                <a:lnTo>
                  <a:pt x="57970" y="35140"/>
                </a:lnTo>
                <a:lnTo>
                  <a:pt x="57970" y="35160"/>
                </a:lnTo>
                <a:lnTo>
                  <a:pt x="57970" y="35180"/>
                </a:lnTo>
                <a:lnTo>
                  <a:pt x="57950" y="35180"/>
                </a:lnTo>
                <a:lnTo>
                  <a:pt x="57940" y="35190"/>
                </a:lnTo>
                <a:lnTo>
                  <a:pt x="57920" y="35190"/>
                </a:lnTo>
                <a:lnTo>
                  <a:pt x="57900" y="35190"/>
                </a:lnTo>
                <a:lnTo>
                  <a:pt x="57880" y="35180"/>
                </a:lnTo>
                <a:lnTo>
                  <a:pt x="57870" y="35190"/>
                </a:lnTo>
                <a:lnTo>
                  <a:pt x="57850" y="35200"/>
                </a:lnTo>
                <a:lnTo>
                  <a:pt x="57850" y="35210"/>
                </a:lnTo>
                <a:lnTo>
                  <a:pt x="57830" y="35220"/>
                </a:lnTo>
                <a:lnTo>
                  <a:pt x="57820" y="35220"/>
                </a:lnTo>
                <a:lnTo>
                  <a:pt x="57820" y="35250"/>
                </a:lnTo>
                <a:lnTo>
                  <a:pt x="57830" y="35260"/>
                </a:lnTo>
                <a:lnTo>
                  <a:pt x="57840" y="35270"/>
                </a:lnTo>
                <a:lnTo>
                  <a:pt x="57840" y="35280"/>
                </a:lnTo>
                <a:lnTo>
                  <a:pt x="57850" y="35310"/>
                </a:lnTo>
                <a:lnTo>
                  <a:pt x="57870" y="35330"/>
                </a:lnTo>
                <a:lnTo>
                  <a:pt x="57880" y="35340"/>
                </a:lnTo>
                <a:lnTo>
                  <a:pt x="57880" y="35360"/>
                </a:lnTo>
                <a:lnTo>
                  <a:pt x="57880" y="35380"/>
                </a:lnTo>
                <a:lnTo>
                  <a:pt x="57880" y="35390"/>
                </a:lnTo>
                <a:lnTo>
                  <a:pt x="57890" y="35430"/>
                </a:lnTo>
                <a:lnTo>
                  <a:pt x="57890" y="35440"/>
                </a:lnTo>
                <a:lnTo>
                  <a:pt x="57880" y="35450"/>
                </a:lnTo>
                <a:lnTo>
                  <a:pt x="57870" y="35460"/>
                </a:lnTo>
                <a:lnTo>
                  <a:pt x="57860" y="35480"/>
                </a:lnTo>
                <a:lnTo>
                  <a:pt x="57850" y="35510"/>
                </a:lnTo>
                <a:lnTo>
                  <a:pt x="57850" y="35520"/>
                </a:lnTo>
                <a:lnTo>
                  <a:pt x="57850" y="35530"/>
                </a:lnTo>
                <a:lnTo>
                  <a:pt x="57850" y="35540"/>
                </a:lnTo>
                <a:lnTo>
                  <a:pt x="57850" y="35550"/>
                </a:lnTo>
                <a:lnTo>
                  <a:pt x="57840" y="35550"/>
                </a:lnTo>
                <a:lnTo>
                  <a:pt x="57830" y="35560"/>
                </a:lnTo>
                <a:lnTo>
                  <a:pt x="57820" y="35570"/>
                </a:lnTo>
                <a:lnTo>
                  <a:pt x="57810" y="35580"/>
                </a:lnTo>
                <a:lnTo>
                  <a:pt x="57790" y="35590"/>
                </a:lnTo>
                <a:lnTo>
                  <a:pt x="57760" y="35590"/>
                </a:lnTo>
                <a:lnTo>
                  <a:pt x="57720" y="35590"/>
                </a:lnTo>
                <a:lnTo>
                  <a:pt x="57700" y="35590"/>
                </a:lnTo>
                <a:lnTo>
                  <a:pt x="57680" y="35570"/>
                </a:lnTo>
                <a:lnTo>
                  <a:pt x="57650" y="35540"/>
                </a:lnTo>
                <a:lnTo>
                  <a:pt x="57640" y="35530"/>
                </a:lnTo>
                <a:lnTo>
                  <a:pt x="57630" y="35530"/>
                </a:lnTo>
                <a:lnTo>
                  <a:pt x="57620" y="35530"/>
                </a:lnTo>
                <a:lnTo>
                  <a:pt x="57590" y="35530"/>
                </a:lnTo>
                <a:lnTo>
                  <a:pt x="57570" y="35540"/>
                </a:lnTo>
                <a:lnTo>
                  <a:pt x="57550" y="35530"/>
                </a:lnTo>
                <a:lnTo>
                  <a:pt x="57530" y="35530"/>
                </a:lnTo>
                <a:lnTo>
                  <a:pt x="57510" y="35500"/>
                </a:lnTo>
                <a:lnTo>
                  <a:pt x="57480" y="35470"/>
                </a:lnTo>
                <a:lnTo>
                  <a:pt x="57470" y="35470"/>
                </a:lnTo>
                <a:lnTo>
                  <a:pt x="57460" y="35470"/>
                </a:lnTo>
                <a:lnTo>
                  <a:pt x="57450" y="35480"/>
                </a:lnTo>
                <a:lnTo>
                  <a:pt x="57440" y="35480"/>
                </a:lnTo>
                <a:lnTo>
                  <a:pt x="57410" y="35490"/>
                </a:lnTo>
                <a:lnTo>
                  <a:pt x="57400" y="35490"/>
                </a:lnTo>
                <a:lnTo>
                  <a:pt x="57380" y="35490"/>
                </a:lnTo>
                <a:lnTo>
                  <a:pt x="57370" y="35500"/>
                </a:lnTo>
                <a:lnTo>
                  <a:pt x="57370" y="35510"/>
                </a:lnTo>
                <a:lnTo>
                  <a:pt x="57350" y="35510"/>
                </a:lnTo>
                <a:lnTo>
                  <a:pt x="57340" y="35510"/>
                </a:lnTo>
                <a:lnTo>
                  <a:pt x="57330" y="35510"/>
                </a:lnTo>
                <a:lnTo>
                  <a:pt x="57310" y="35510"/>
                </a:lnTo>
                <a:lnTo>
                  <a:pt x="57290" y="35510"/>
                </a:lnTo>
                <a:lnTo>
                  <a:pt x="57280" y="35510"/>
                </a:lnTo>
                <a:lnTo>
                  <a:pt x="57260" y="35500"/>
                </a:lnTo>
                <a:lnTo>
                  <a:pt x="57250" y="35500"/>
                </a:lnTo>
                <a:lnTo>
                  <a:pt x="57240" y="35510"/>
                </a:lnTo>
                <a:lnTo>
                  <a:pt x="57230" y="35520"/>
                </a:lnTo>
                <a:lnTo>
                  <a:pt x="57220" y="35530"/>
                </a:lnTo>
                <a:lnTo>
                  <a:pt x="57210" y="35530"/>
                </a:lnTo>
                <a:lnTo>
                  <a:pt x="57200" y="35540"/>
                </a:lnTo>
                <a:lnTo>
                  <a:pt x="57190" y="35540"/>
                </a:lnTo>
                <a:lnTo>
                  <a:pt x="57180" y="35540"/>
                </a:lnTo>
                <a:lnTo>
                  <a:pt x="57150" y="35550"/>
                </a:lnTo>
                <a:lnTo>
                  <a:pt x="57130" y="35560"/>
                </a:lnTo>
                <a:lnTo>
                  <a:pt x="57120" y="35570"/>
                </a:lnTo>
                <a:lnTo>
                  <a:pt x="57120" y="35580"/>
                </a:lnTo>
                <a:lnTo>
                  <a:pt x="57110" y="35590"/>
                </a:lnTo>
                <a:lnTo>
                  <a:pt x="57100" y="35600"/>
                </a:lnTo>
                <a:lnTo>
                  <a:pt x="57090" y="35600"/>
                </a:lnTo>
                <a:lnTo>
                  <a:pt x="57080" y="35610"/>
                </a:lnTo>
                <a:lnTo>
                  <a:pt x="57070" y="35620"/>
                </a:lnTo>
                <a:lnTo>
                  <a:pt x="57070" y="35630"/>
                </a:lnTo>
                <a:lnTo>
                  <a:pt x="57060" y="35640"/>
                </a:lnTo>
                <a:lnTo>
                  <a:pt x="57060" y="35650"/>
                </a:lnTo>
                <a:lnTo>
                  <a:pt x="57070" y="35650"/>
                </a:lnTo>
                <a:lnTo>
                  <a:pt x="57070" y="35660"/>
                </a:lnTo>
                <a:lnTo>
                  <a:pt x="57060" y="35660"/>
                </a:lnTo>
                <a:lnTo>
                  <a:pt x="57050" y="35660"/>
                </a:lnTo>
                <a:lnTo>
                  <a:pt x="57040" y="35650"/>
                </a:lnTo>
                <a:lnTo>
                  <a:pt x="57030" y="35650"/>
                </a:lnTo>
                <a:lnTo>
                  <a:pt x="57020" y="35650"/>
                </a:lnTo>
                <a:lnTo>
                  <a:pt x="57010" y="35660"/>
                </a:lnTo>
                <a:lnTo>
                  <a:pt x="57010" y="35670"/>
                </a:lnTo>
                <a:lnTo>
                  <a:pt x="57000" y="35680"/>
                </a:lnTo>
                <a:lnTo>
                  <a:pt x="56990" y="35670"/>
                </a:lnTo>
                <a:lnTo>
                  <a:pt x="56980" y="35680"/>
                </a:lnTo>
                <a:lnTo>
                  <a:pt x="56970" y="35690"/>
                </a:lnTo>
                <a:lnTo>
                  <a:pt x="56970" y="35700"/>
                </a:lnTo>
                <a:lnTo>
                  <a:pt x="56950" y="35710"/>
                </a:lnTo>
                <a:lnTo>
                  <a:pt x="56950" y="35720"/>
                </a:lnTo>
                <a:lnTo>
                  <a:pt x="56940" y="35720"/>
                </a:lnTo>
                <a:lnTo>
                  <a:pt x="56940" y="35710"/>
                </a:lnTo>
                <a:lnTo>
                  <a:pt x="56930" y="35690"/>
                </a:lnTo>
                <a:lnTo>
                  <a:pt x="56920" y="35690"/>
                </a:lnTo>
                <a:lnTo>
                  <a:pt x="56910" y="35690"/>
                </a:lnTo>
                <a:lnTo>
                  <a:pt x="56900" y="35690"/>
                </a:lnTo>
                <a:lnTo>
                  <a:pt x="56890" y="35670"/>
                </a:lnTo>
                <a:lnTo>
                  <a:pt x="56880" y="35660"/>
                </a:lnTo>
                <a:lnTo>
                  <a:pt x="56870" y="35660"/>
                </a:lnTo>
                <a:lnTo>
                  <a:pt x="56860" y="35660"/>
                </a:lnTo>
                <a:lnTo>
                  <a:pt x="56850" y="35660"/>
                </a:lnTo>
                <a:lnTo>
                  <a:pt x="56840" y="35660"/>
                </a:lnTo>
                <a:lnTo>
                  <a:pt x="56830" y="35660"/>
                </a:lnTo>
                <a:lnTo>
                  <a:pt x="56820" y="35650"/>
                </a:lnTo>
                <a:lnTo>
                  <a:pt x="56820" y="35640"/>
                </a:lnTo>
                <a:lnTo>
                  <a:pt x="56810" y="35640"/>
                </a:lnTo>
                <a:lnTo>
                  <a:pt x="56800" y="35640"/>
                </a:lnTo>
                <a:lnTo>
                  <a:pt x="56790" y="35640"/>
                </a:lnTo>
                <a:lnTo>
                  <a:pt x="56780" y="35650"/>
                </a:lnTo>
                <a:lnTo>
                  <a:pt x="56780" y="35660"/>
                </a:lnTo>
                <a:lnTo>
                  <a:pt x="56770" y="35670"/>
                </a:lnTo>
                <a:lnTo>
                  <a:pt x="56760" y="35670"/>
                </a:lnTo>
                <a:lnTo>
                  <a:pt x="56750" y="35680"/>
                </a:lnTo>
                <a:lnTo>
                  <a:pt x="56740" y="35690"/>
                </a:lnTo>
                <a:lnTo>
                  <a:pt x="56730" y="35700"/>
                </a:lnTo>
                <a:lnTo>
                  <a:pt x="56720" y="35710"/>
                </a:lnTo>
                <a:lnTo>
                  <a:pt x="56710" y="35710"/>
                </a:lnTo>
                <a:lnTo>
                  <a:pt x="56700" y="35710"/>
                </a:lnTo>
                <a:lnTo>
                  <a:pt x="56690" y="35700"/>
                </a:lnTo>
                <a:lnTo>
                  <a:pt x="56660" y="35680"/>
                </a:lnTo>
                <a:lnTo>
                  <a:pt x="56640" y="35690"/>
                </a:lnTo>
                <a:lnTo>
                  <a:pt x="56630" y="35700"/>
                </a:lnTo>
                <a:lnTo>
                  <a:pt x="56610" y="35710"/>
                </a:lnTo>
                <a:lnTo>
                  <a:pt x="56600" y="35710"/>
                </a:lnTo>
                <a:lnTo>
                  <a:pt x="56590" y="35700"/>
                </a:lnTo>
                <a:lnTo>
                  <a:pt x="56590" y="35680"/>
                </a:lnTo>
                <a:lnTo>
                  <a:pt x="56560" y="35660"/>
                </a:lnTo>
                <a:lnTo>
                  <a:pt x="56540" y="35650"/>
                </a:lnTo>
                <a:lnTo>
                  <a:pt x="56530" y="35650"/>
                </a:lnTo>
                <a:lnTo>
                  <a:pt x="56520" y="35650"/>
                </a:lnTo>
                <a:lnTo>
                  <a:pt x="56510" y="35640"/>
                </a:lnTo>
                <a:lnTo>
                  <a:pt x="56500" y="35630"/>
                </a:lnTo>
                <a:lnTo>
                  <a:pt x="56490" y="35630"/>
                </a:lnTo>
                <a:lnTo>
                  <a:pt x="56480" y="35620"/>
                </a:lnTo>
                <a:lnTo>
                  <a:pt x="56460" y="35610"/>
                </a:lnTo>
                <a:lnTo>
                  <a:pt x="56450" y="35610"/>
                </a:lnTo>
                <a:lnTo>
                  <a:pt x="56440" y="35620"/>
                </a:lnTo>
                <a:lnTo>
                  <a:pt x="56430" y="35620"/>
                </a:lnTo>
                <a:lnTo>
                  <a:pt x="56420" y="35620"/>
                </a:lnTo>
                <a:lnTo>
                  <a:pt x="56400" y="35610"/>
                </a:lnTo>
                <a:lnTo>
                  <a:pt x="56390" y="35600"/>
                </a:lnTo>
                <a:lnTo>
                  <a:pt x="56390" y="35590"/>
                </a:lnTo>
                <a:lnTo>
                  <a:pt x="56390" y="35580"/>
                </a:lnTo>
                <a:lnTo>
                  <a:pt x="56400" y="35560"/>
                </a:lnTo>
                <a:lnTo>
                  <a:pt x="56400" y="35540"/>
                </a:lnTo>
                <a:lnTo>
                  <a:pt x="56400" y="35510"/>
                </a:lnTo>
                <a:lnTo>
                  <a:pt x="56390" y="35490"/>
                </a:lnTo>
                <a:lnTo>
                  <a:pt x="56380" y="35490"/>
                </a:lnTo>
                <a:lnTo>
                  <a:pt x="56380" y="35480"/>
                </a:lnTo>
                <a:lnTo>
                  <a:pt x="56370" y="35480"/>
                </a:lnTo>
                <a:lnTo>
                  <a:pt x="56350" y="35450"/>
                </a:lnTo>
                <a:lnTo>
                  <a:pt x="56330" y="35430"/>
                </a:lnTo>
                <a:lnTo>
                  <a:pt x="56320" y="35420"/>
                </a:lnTo>
                <a:lnTo>
                  <a:pt x="56320" y="35400"/>
                </a:lnTo>
                <a:lnTo>
                  <a:pt x="56320" y="35390"/>
                </a:lnTo>
                <a:lnTo>
                  <a:pt x="56320" y="35380"/>
                </a:lnTo>
                <a:lnTo>
                  <a:pt x="56320" y="35370"/>
                </a:lnTo>
                <a:lnTo>
                  <a:pt x="56320" y="35360"/>
                </a:lnTo>
                <a:lnTo>
                  <a:pt x="56320" y="35350"/>
                </a:lnTo>
                <a:lnTo>
                  <a:pt x="56320" y="35340"/>
                </a:lnTo>
                <a:lnTo>
                  <a:pt x="56320" y="35330"/>
                </a:lnTo>
                <a:lnTo>
                  <a:pt x="56320" y="35320"/>
                </a:lnTo>
                <a:lnTo>
                  <a:pt x="56310" y="35300"/>
                </a:lnTo>
                <a:lnTo>
                  <a:pt x="56300" y="35290"/>
                </a:lnTo>
                <a:lnTo>
                  <a:pt x="56290" y="35280"/>
                </a:lnTo>
                <a:lnTo>
                  <a:pt x="56290" y="35250"/>
                </a:lnTo>
                <a:lnTo>
                  <a:pt x="56290" y="35240"/>
                </a:lnTo>
                <a:lnTo>
                  <a:pt x="56280" y="35230"/>
                </a:lnTo>
                <a:lnTo>
                  <a:pt x="56270" y="35230"/>
                </a:lnTo>
                <a:lnTo>
                  <a:pt x="56260" y="35240"/>
                </a:lnTo>
                <a:lnTo>
                  <a:pt x="56250" y="35240"/>
                </a:lnTo>
                <a:lnTo>
                  <a:pt x="56240" y="35230"/>
                </a:lnTo>
                <a:lnTo>
                  <a:pt x="56230" y="35230"/>
                </a:lnTo>
                <a:lnTo>
                  <a:pt x="56220" y="35230"/>
                </a:lnTo>
                <a:lnTo>
                  <a:pt x="56190" y="35230"/>
                </a:lnTo>
                <a:lnTo>
                  <a:pt x="56180" y="35230"/>
                </a:lnTo>
                <a:lnTo>
                  <a:pt x="56160" y="35220"/>
                </a:lnTo>
                <a:lnTo>
                  <a:pt x="56120" y="35220"/>
                </a:lnTo>
                <a:lnTo>
                  <a:pt x="56100" y="35220"/>
                </a:lnTo>
                <a:lnTo>
                  <a:pt x="56090" y="35210"/>
                </a:lnTo>
                <a:lnTo>
                  <a:pt x="56070" y="35190"/>
                </a:lnTo>
                <a:lnTo>
                  <a:pt x="56060" y="35190"/>
                </a:lnTo>
                <a:lnTo>
                  <a:pt x="56060" y="35200"/>
                </a:lnTo>
                <a:lnTo>
                  <a:pt x="56050" y="35220"/>
                </a:lnTo>
                <a:lnTo>
                  <a:pt x="56050" y="35240"/>
                </a:lnTo>
                <a:lnTo>
                  <a:pt x="56040" y="35250"/>
                </a:lnTo>
                <a:lnTo>
                  <a:pt x="56010" y="35260"/>
                </a:lnTo>
                <a:lnTo>
                  <a:pt x="55980" y="35270"/>
                </a:lnTo>
                <a:lnTo>
                  <a:pt x="55960" y="35260"/>
                </a:lnTo>
                <a:lnTo>
                  <a:pt x="55930" y="35260"/>
                </a:lnTo>
                <a:lnTo>
                  <a:pt x="55920" y="35250"/>
                </a:lnTo>
                <a:lnTo>
                  <a:pt x="55910" y="35240"/>
                </a:lnTo>
                <a:lnTo>
                  <a:pt x="55900" y="35240"/>
                </a:lnTo>
                <a:lnTo>
                  <a:pt x="55890" y="35240"/>
                </a:lnTo>
                <a:lnTo>
                  <a:pt x="55880" y="35240"/>
                </a:lnTo>
                <a:lnTo>
                  <a:pt x="55870" y="35230"/>
                </a:lnTo>
                <a:lnTo>
                  <a:pt x="55860" y="35230"/>
                </a:lnTo>
                <a:lnTo>
                  <a:pt x="55850" y="35230"/>
                </a:lnTo>
                <a:lnTo>
                  <a:pt x="55840" y="35230"/>
                </a:lnTo>
                <a:lnTo>
                  <a:pt x="55830" y="35230"/>
                </a:lnTo>
                <a:lnTo>
                  <a:pt x="55820" y="35230"/>
                </a:lnTo>
                <a:lnTo>
                  <a:pt x="55810" y="35220"/>
                </a:lnTo>
                <a:lnTo>
                  <a:pt x="55810" y="35210"/>
                </a:lnTo>
                <a:lnTo>
                  <a:pt x="55810" y="35190"/>
                </a:lnTo>
                <a:lnTo>
                  <a:pt x="55810" y="35180"/>
                </a:lnTo>
                <a:lnTo>
                  <a:pt x="55810" y="35170"/>
                </a:lnTo>
                <a:lnTo>
                  <a:pt x="55790" y="35150"/>
                </a:lnTo>
                <a:lnTo>
                  <a:pt x="55780" y="35130"/>
                </a:lnTo>
                <a:lnTo>
                  <a:pt x="55780" y="35120"/>
                </a:lnTo>
                <a:lnTo>
                  <a:pt x="55790" y="35110"/>
                </a:lnTo>
                <a:lnTo>
                  <a:pt x="55790" y="35100"/>
                </a:lnTo>
                <a:lnTo>
                  <a:pt x="55770" y="35090"/>
                </a:lnTo>
                <a:lnTo>
                  <a:pt x="55760" y="35080"/>
                </a:lnTo>
                <a:lnTo>
                  <a:pt x="55740" y="35080"/>
                </a:lnTo>
                <a:lnTo>
                  <a:pt x="55700" y="35080"/>
                </a:lnTo>
                <a:lnTo>
                  <a:pt x="55680" y="35070"/>
                </a:lnTo>
                <a:lnTo>
                  <a:pt x="55660" y="35070"/>
                </a:lnTo>
                <a:lnTo>
                  <a:pt x="55640" y="35060"/>
                </a:lnTo>
                <a:lnTo>
                  <a:pt x="55620" y="35060"/>
                </a:lnTo>
                <a:lnTo>
                  <a:pt x="55620" y="35070"/>
                </a:lnTo>
                <a:lnTo>
                  <a:pt x="55610" y="35070"/>
                </a:lnTo>
                <a:lnTo>
                  <a:pt x="55600" y="35070"/>
                </a:lnTo>
                <a:lnTo>
                  <a:pt x="55590" y="35070"/>
                </a:lnTo>
                <a:lnTo>
                  <a:pt x="55580" y="35070"/>
                </a:lnTo>
                <a:lnTo>
                  <a:pt x="55570" y="35070"/>
                </a:lnTo>
                <a:lnTo>
                  <a:pt x="55560" y="35060"/>
                </a:lnTo>
                <a:lnTo>
                  <a:pt x="55550" y="35050"/>
                </a:lnTo>
                <a:lnTo>
                  <a:pt x="55550" y="35040"/>
                </a:lnTo>
                <a:lnTo>
                  <a:pt x="55550" y="35020"/>
                </a:lnTo>
                <a:lnTo>
                  <a:pt x="55540" y="35000"/>
                </a:lnTo>
                <a:lnTo>
                  <a:pt x="55540" y="34990"/>
                </a:lnTo>
                <a:lnTo>
                  <a:pt x="55530" y="34990"/>
                </a:lnTo>
                <a:lnTo>
                  <a:pt x="55520" y="34980"/>
                </a:lnTo>
                <a:lnTo>
                  <a:pt x="55510" y="34980"/>
                </a:lnTo>
                <a:lnTo>
                  <a:pt x="55500" y="34980"/>
                </a:lnTo>
                <a:lnTo>
                  <a:pt x="55490" y="34980"/>
                </a:lnTo>
                <a:lnTo>
                  <a:pt x="55480" y="34970"/>
                </a:lnTo>
                <a:lnTo>
                  <a:pt x="55490" y="34960"/>
                </a:lnTo>
                <a:lnTo>
                  <a:pt x="55500" y="34950"/>
                </a:lnTo>
                <a:lnTo>
                  <a:pt x="55510" y="34950"/>
                </a:lnTo>
                <a:lnTo>
                  <a:pt x="55510" y="34930"/>
                </a:lnTo>
                <a:lnTo>
                  <a:pt x="55520" y="34930"/>
                </a:lnTo>
                <a:lnTo>
                  <a:pt x="55530" y="34920"/>
                </a:lnTo>
                <a:lnTo>
                  <a:pt x="55530" y="34900"/>
                </a:lnTo>
                <a:lnTo>
                  <a:pt x="55530" y="34880"/>
                </a:lnTo>
                <a:lnTo>
                  <a:pt x="55520" y="34860"/>
                </a:lnTo>
                <a:lnTo>
                  <a:pt x="55510" y="34850"/>
                </a:lnTo>
                <a:lnTo>
                  <a:pt x="55500" y="34840"/>
                </a:lnTo>
                <a:lnTo>
                  <a:pt x="55500" y="34830"/>
                </a:lnTo>
                <a:lnTo>
                  <a:pt x="55500" y="34820"/>
                </a:lnTo>
                <a:lnTo>
                  <a:pt x="55510" y="34810"/>
                </a:lnTo>
                <a:lnTo>
                  <a:pt x="55520" y="34790"/>
                </a:lnTo>
                <a:lnTo>
                  <a:pt x="55520" y="34780"/>
                </a:lnTo>
                <a:lnTo>
                  <a:pt x="55530" y="34770"/>
                </a:lnTo>
                <a:lnTo>
                  <a:pt x="55520" y="34760"/>
                </a:lnTo>
                <a:lnTo>
                  <a:pt x="55500" y="34750"/>
                </a:lnTo>
                <a:lnTo>
                  <a:pt x="55490" y="34730"/>
                </a:lnTo>
                <a:lnTo>
                  <a:pt x="55480" y="34700"/>
                </a:lnTo>
                <a:lnTo>
                  <a:pt x="55480" y="34690"/>
                </a:lnTo>
                <a:lnTo>
                  <a:pt x="55470" y="34680"/>
                </a:lnTo>
                <a:lnTo>
                  <a:pt x="55460" y="34670"/>
                </a:lnTo>
                <a:lnTo>
                  <a:pt x="55410" y="34680"/>
                </a:lnTo>
                <a:lnTo>
                  <a:pt x="55390" y="34690"/>
                </a:lnTo>
                <a:lnTo>
                  <a:pt x="55380" y="34700"/>
                </a:lnTo>
                <a:lnTo>
                  <a:pt x="55380" y="34720"/>
                </a:lnTo>
                <a:lnTo>
                  <a:pt x="55380" y="34730"/>
                </a:lnTo>
                <a:lnTo>
                  <a:pt x="55380" y="34740"/>
                </a:lnTo>
                <a:lnTo>
                  <a:pt x="55390" y="34750"/>
                </a:lnTo>
                <a:lnTo>
                  <a:pt x="55380" y="34760"/>
                </a:lnTo>
                <a:lnTo>
                  <a:pt x="55370" y="34770"/>
                </a:lnTo>
                <a:lnTo>
                  <a:pt x="55350" y="34780"/>
                </a:lnTo>
                <a:lnTo>
                  <a:pt x="55330" y="34780"/>
                </a:lnTo>
                <a:lnTo>
                  <a:pt x="55320" y="34780"/>
                </a:lnTo>
                <a:lnTo>
                  <a:pt x="55300" y="34770"/>
                </a:lnTo>
                <a:lnTo>
                  <a:pt x="55290" y="34760"/>
                </a:lnTo>
                <a:lnTo>
                  <a:pt x="55280" y="34760"/>
                </a:lnTo>
                <a:lnTo>
                  <a:pt x="55260" y="34750"/>
                </a:lnTo>
                <a:lnTo>
                  <a:pt x="55250" y="34750"/>
                </a:lnTo>
                <a:lnTo>
                  <a:pt x="55240" y="34750"/>
                </a:lnTo>
                <a:lnTo>
                  <a:pt x="55230" y="34760"/>
                </a:lnTo>
                <a:lnTo>
                  <a:pt x="55220" y="34760"/>
                </a:lnTo>
                <a:lnTo>
                  <a:pt x="55210" y="34770"/>
                </a:lnTo>
                <a:lnTo>
                  <a:pt x="55190" y="34790"/>
                </a:lnTo>
                <a:lnTo>
                  <a:pt x="55180" y="34800"/>
                </a:lnTo>
                <a:lnTo>
                  <a:pt x="55170" y="34800"/>
                </a:lnTo>
                <a:lnTo>
                  <a:pt x="55130" y="34790"/>
                </a:lnTo>
                <a:lnTo>
                  <a:pt x="55100" y="34790"/>
                </a:lnTo>
                <a:lnTo>
                  <a:pt x="55090" y="34780"/>
                </a:lnTo>
                <a:lnTo>
                  <a:pt x="55080" y="34780"/>
                </a:lnTo>
                <a:lnTo>
                  <a:pt x="55070" y="34780"/>
                </a:lnTo>
                <a:lnTo>
                  <a:pt x="55070" y="34790"/>
                </a:lnTo>
                <a:lnTo>
                  <a:pt x="55060" y="34790"/>
                </a:lnTo>
                <a:lnTo>
                  <a:pt x="55060" y="34780"/>
                </a:lnTo>
                <a:lnTo>
                  <a:pt x="55050" y="34780"/>
                </a:lnTo>
                <a:lnTo>
                  <a:pt x="55040" y="34780"/>
                </a:lnTo>
                <a:lnTo>
                  <a:pt x="55040" y="34790"/>
                </a:lnTo>
                <a:lnTo>
                  <a:pt x="55040" y="34800"/>
                </a:lnTo>
                <a:lnTo>
                  <a:pt x="55030" y="34800"/>
                </a:lnTo>
                <a:lnTo>
                  <a:pt x="55020" y="34800"/>
                </a:lnTo>
                <a:lnTo>
                  <a:pt x="55020" y="34810"/>
                </a:lnTo>
                <a:lnTo>
                  <a:pt x="55010" y="34810"/>
                </a:lnTo>
                <a:lnTo>
                  <a:pt x="55000" y="34820"/>
                </a:lnTo>
                <a:lnTo>
                  <a:pt x="54990" y="34820"/>
                </a:lnTo>
                <a:lnTo>
                  <a:pt x="54990" y="34830"/>
                </a:lnTo>
                <a:lnTo>
                  <a:pt x="54980" y="34830"/>
                </a:lnTo>
                <a:lnTo>
                  <a:pt x="54970" y="34830"/>
                </a:lnTo>
                <a:lnTo>
                  <a:pt x="54960" y="34830"/>
                </a:lnTo>
                <a:lnTo>
                  <a:pt x="54960" y="34820"/>
                </a:lnTo>
                <a:lnTo>
                  <a:pt x="54950" y="34820"/>
                </a:lnTo>
                <a:lnTo>
                  <a:pt x="54940" y="34820"/>
                </a:lnTo>
                <a:lnTo>
                  <a:pt x="54930" y="34820"/>
                </a:lnTo>
                <a:lnTo>
                  <a:pt x="54920" y="34820"/>
                </a:lnTo>
                <a:lnTo>
                  <a:pt x="54910" y="34820"/>
                </a:lnTo>
                <a:lnTo>
                  <a:pt x="54900" y="34820"/>
                </a:lnTo>
                <a:lnTo>
                  <a:pt x="54890" y="34820"/>
                </a:lnTo>
                <a:lnTo>
                  <a:pt x="54880" y="34830"/>
                </a:lnTo>
                <a:lnTo>
                  <a:pt x="54870" y="34830"/>
                </a:lnTo>
                <a:lnTo>
                  <a:pt x="54860" y="34840"/>
                </a:lnTo>
                <a:lnTo>
                  <a:pt x="54850" y="34840"/>
                </a:lnTo>
                <a:lnTo>
                  <a:pt x="54840" y="34850"/>
                </a:lnTo>
                <a:lnTo>
                  <a:pt x="54830" y="34850"/>
                </a:lnTo>
                <a:lnTo>
                  <a:pt x="54830" y="34860"/>
                </a:lnTo>
                <a:lnTo>
                  <a:pt x="54830" y="34870"/>
                </a:lnTo>
                <a:lnTo>
                  <a:pt x="54820" y="34870"/>
                </a:lnTo>
                <a:lnTo>
                  <a:pt x="54810" y="34870"/>
                </a:lnTo>
                <a:lnTo>
                  <a:pt x="54810" y="34880"/>
                </a:lnTo>
                <a:lnTo>
                  <a:pt x="54800" y="34880"/>
                </a:lnTo>
                <a:lnTo>
                  <a:pt x="54800" y="34890"/>
                </a:lnTo>
                <a:lnTo>
                  <a:pt x="54790" y="34880"/>
                </a:lnTo>
                <a:lnTo>
                  <a:pt x="54790" y="34890"/>
                </a:lnTo>
                <a:lnTo>
                  <a:pt x="54790" y="34900"/>
                </a:lnTo>
                <a:lnTo>
                  <a:pt x="54790" y="34910"/>
                </a:lnTo>
                <a:lnTo>
                  <a:pt x="54780" y="34910"/>
                </a:lnTo>
                <a:lnTo>
                  <a:pt x="54780" y="34920"/>
                </a:lnTo>
                <a:lnTo>
                  <a:pt x="54780" y="34930"/>
                </a:lnTo>
                <a:lnTo>
                  <a:pt x="54780" y="34940"/>
                </a:lnTo>
                <a:lnTo>
                  <a:pt x="54780" y="34950"/>
                </a:lnTo>
                <a:lnTo>
                  <a:pt x="54770" y="34950"/>
                </a:lnTo>
                <a:lnTo>
                  <a:pt x="54770" y="34960"/>
                </a:lnTo>
                <a:lnTo>
                  <a:pt x="54760" y="34960"/>
                </a:lnTo>
                <a:lnTo>
                  <a:pt x="54760" y="34970"/>
                </a:lnTo>
                <a:lnTo>
                  <a:pt x="54750" y="34970"/>
                </a:lnTo>
                <a:lnTo>
                  <a:pt x="54750" y="34980"/>
                </a:lnTo>
                <a:lnTo>
                  <a:pt x="54750" y="34990"/>
                </a:lnTo>
                <a:lnTo>
                  <a:pt x="54740" y="34990"/>
                </a:lnTo>
                <a:lnTo>
                  <a:pt x="54730" y="34990"/>
                </a:lnTo>
                <a:lnTo>
                  <a:pt x="54730" y="35000"/>
                </a:lnTo>
                <a:lnTo>
                  <a:pt x="54720" y="35000"/>
                </a:lnTo>
                <a:lnTo>
                  <a:pt x="54710" y="35000"/>
                </a:lnTo>
                <a:lnTo>
                  <a:pt x="54700" y="35000"/>
                </a:lnTo>
                <a:lnTo>
                  <a:pt x="54700" y="35010"/>
                </a:lnTo>
                <a:lnTo>
                  <a:pt x="54690" y="35010"/>
                </a:lnTo>
                <a:lnTo>
                  <a:pt x="54680" y="35010"/>
                </a:lnTo>
                <a:lnTo>
                  <a:pt x="54680" y="35020"/>
                </a:lnTo>
                <a:lnTo>
                  <a:pt x="54670" y="35020"/>
                </a:lnTo>
                <a:lnTo>
                  <a:pt x="54660" y="35020"/>
                </a:lnTo>
                <a:lnTo>
                  <a:pt x="54660" y="35030"/>
                </a:lnTo>
                <a:lnTo>
                  <a:pt x="54650" y="35030"/>
                </a:lnTo>
                <a:lnTo>
                  <a:pt x="54640" y="35030"/>
                </a:lnTo>
                <a:lnTo>
                  <a:pt x="54640" y="35040"/>
                </a:lnTo>
                <a:lnTo>
                  <a:pt x="54630" y="35040"/>
                </a:lnTo>
                <a:lnTo>
                  <a:pt x="54630" y="35050"/>
                </a:lnTo>
                <a:lnTo>
                  <a:pt x="54620" y="35050"/>
                </a:lnTo>
                <a:lnTo>
                  <a:pt x="54610" y="35050"/>
                </a:lnTo>
                <a:lnTo>
                  <a:pt x="54610" y="35060"/>
                </a:lnTo>
                <a:lnTo>
                  <a:pt x="54600" y="35060"/>
                </a:lnTo>
                <a:lnTo>
                  <a:pt x="54600" y="35070"/>
                </a:lnTo>
                <a:lnTo>
                  <a:pt x="54590" y="35070"/>
                </a:lnTo>
                <a:lnTo>
                  <a:pt x="54580" y="35070"/>
                </a:lnTo>
                <a:lnTo>
                  <a:pt x="54570" y="35080"/>
                </a:lnTo>
                <a:lnTo>
                  <a:pt x="54560" y="35090"/>
                </a:lnTo>
                <a:lnTo>
                  <a:pt x="54560" y="35080"/>
                </a:lnTo>
                <a:lnTo>
                  <a:pt x="54550" y="35080"/>
                </a:lnTo>
                <a:lnTo>
                  <a:pt x="54550" y="35070"/>
                </a:lnTo>
                <a:lnTo>
                  <a:pt x="54550" y="35060"/>
                </a:lnTo>
                <a:lnTo>
                  <a:pt x="54550" y="35050"/>
                </a:lnTo>
                <a:lnTo>
                  <a:pt x="54550" y="35040"/>
                </a:lnTo>
                <a:lnTo>
                  <a:pt x="54550" y="35030"/>
                </a:lnTo>
                <a:lnTo>
                  <a:pt x="54560" y="35020"/>
                </a:lnTo>
                <a:lnTo>
                  <a:pt x="54560" y="35010"/>
                </a:lnTo>
                <a:lnTo>
                  <a:pt x="54570" y="35000"/>
                </a:lnTo>
                <a:lnTo>
                  <a:pt x="54570" y="34990"/>
                </a:lnTo>
                <a:lnTo>
                  <a:pt x="54580" y="34980"/>
                </a:lnTo>
                <a:lnTo>
                  <a:pt x="54580" y="34970"/>
                </a:lnTo>
                <a:lnTo>
                  <a:pt x="54590" y="34950"/>
                </a:lnTo>
                <a:lnTo>
                  <a:pt x="54590" y="34940"/>
                </a:lnTo>
                <a:lnTo>
                  <a:pt x="54590" y="34930"/>
                </a:lnTo>
                <a:lnTo>
                  <a:pt x="54590" y="34920"/>
                </a:lnTo>
                <a:lnTo>
                  <a:pt x="54590" y="34910"/>
                </a:lnTo>
                <a:lnTo>
                  <a:pt x="54580" y="34900"/>
                </a:lnTo>
                <a:lnTo>
                  <a:pt x="54580" y="34890"/>
                </a:lnTo>
                <a:lnTo>
                  <a:pt x="54570" y="34890"/>
                </a:lnTo>
                <a:lnTo>
                  <a:pt x="54570" y="34880"/>
                </a:lnTo>
                <a:lnTo>
                  <a:pt x="54560" y="34880"/>
                </a:lnTo>
                <a:lnTo>
                  <a:pt x="54550" y="34870"/>
                </a:lnTo>
                <a:lnTo>
                  <a:pt x="54540" y="34860"/>
                </a:lnTo>
                <a:lnTo>
                  <a:pt x="54530" y="34860"/>
                </a:lnTo>
                <a:lnTo>
                  <a:pt x="54520" y="34850"/>
                </a:lnTo>
                <a:lnTo>
                  <a:pt x="54520" y="34840"/>
                </a:lnTo>
                <a:lnTo>
                  <a:pt x="54510" y="34840"/>
                </a:lnTo>
                <a:lnTo>
                  <a:pt x="54510" y="34830"/>
                </a:lnTo>
                <a:lnTo>
                  <a:pt x="54500" y="34830"/>
                </a:lnTo>
                <a:lnTo>
                  <a:pt x="54500" y="34820"/>
                </a:lnTo>
                <a:lnTo>
                  <a:pt x="54490" y="34820"/>
                </a:lnTo>
                <a:lnTo>
                  <a:pt x="54480" y="34820"/>
                </a:lnTo>
                <a:lnTo>
                  <a:pt x="54480" y="34810"/>
                </a:lnTo>
                <a:lnTo>
                  <a:pt x="54460" y="34810"/>
                </a:lnTo>
                <a:lnTo>
                  <a:pt x="54450" y="34800"/>
                </a:lnTo>
                <a:lnTo>
                  <a:pt x="54440" y="34800"/>
                </a:lnTo>
                <a:lnTo>
                  <a:pt x="54440" y="34790"/>
                </a:lnTo>
                <a:lnTo>
                  <a:pt x="54430" y="34790"/>
                </a:lnTo>
                <a:lnTo>
                  <a:pt x="54430" y="34780"/>
                </a:lnTo>
                <a:lnTo>
                  <a:pt x="54420" y="34780"/>
                </a:lnTo>
                <a:lnTo>
                  <a:pt x="54410" y="34770"/>
                </a:lnTo>
                <a:lnTo>
                  <a:pt x="54400" y="34770"/>
                </a:lnTo>
                <a:lnTo>
                  <a:pt x="54390" y="34770"/>
                </a:lnTo>
                <a:lnTo>
                  <a:pt x="54380" y="34770"/>
                </a:lnTo>
                <a:lnTo>
                  <a:pt x="54370" y="34770"/>
                </a:lnTo>
                <a:lnTo>
                  <a:pt x="54360" y="34770"/>
                </a:lnTo>
                <a:lnTo>
                  <a:pt x="54350" y="34770"/>
                </a:lnTo>
                <a:lnTo>
                  <a:pt x="54340" y="34780"/>
                </a:lnTo>
                <a:lnTo>
                  <a:pt x="54330" y="34780"/>
                </a:lnTo>
                <a:lnTo>
                  <a:pt x="54320" y="34780"/>
                </a:lnTo>
                <a:lnTo>
                  <a:pt x="54310" y="34790"/>
                </a:lnTo>
                <a:lnTo>
                  <a:pt x="54300" y="34790"/>
                </a:lnTo>
                <a:lnTo>
                  <a:pt x="54290" y="34790"/>
                </a:lnTo>
                <a:lnTo>
                  <a:pt x="54280" y="34790"/>
                </a:lnTo>
                <a:lnTo>
                  <a:pt x="54270" y="34790"/>
                </a:lnTo>
                <a:lnTo>
                  <a:pt x="54260" y="34800"/>
                </a:lnTo>
                <a:lnTo>
                  <a:pt x="54250" y="34800"/>
                </a:lnTo>
                <a:lnTo>
                  <a:pt x="54250" y="34810"/>
                </a:lnTo>
                <a:lnTo>
                  <a:pt x="54240" y="34810"/>
                </a:lnTo>
                <a:lnTo>
                  <a:pt x="54230" y="34810"/>
                </a:lnTo>
                <a:lnTo>
                  <a:pt x="54230" y="34800"/>
                </a:lnTo>
                <a:lnTo>
                  <a:pt x="54220" y="34800"/>
                </a:lnTo>
                <a:lnTo>
                  <a:pt x="54210" y="34800"/>
                </a:lnTo>
                <a:lnTo>
                  <a:pt x="54190" y="34800"/>
                </a:lnTo>
                <a:lnTo>
                  <a:pt x="54190" y="34790"/>
                </a:lnTo>
                <a:lnTo>
                  <a:pt x="54170" y="34790"/>
                </a:lnTo>
                <a:lnTo>
                  <a:pt x="54160" y="34790"/>
                </a:lnTo>
                <a:lnTo>
                  <a:pt x="54150" y="34790"/>
                </a:lnTo>
                <a:lnTo>
                  <a:pt x="54140" y="34780"/>
                </a:lnTo>
                <a:lnTo>
                  <a:pt x="54130" y="34780"/>
                </a:lnTo>
                <a:lnTo>
                  <a:pt x="54120" y="34780"/>
                </a:lnTo>
                <a:lnTo>
                  <a:pt x="54110" y="34780"/>
                </a:lnTo>
                <a:lnTo>
                  <a:pt x="54100" y="34780"/>
                </a:lnTo>
                <a:lnTo>
                  <a:pt x="54090" y="34780"/>
                </a:lnTo>
                <a:lnTo>
                  <a:pt x="54080" y="34780"/>
                </a:lnTo>
                <a:lnTo>
                  <a:pt x="54070" y="34780"/>
                </a:lnTo>
                <a:lnTo>
                  <a:pt x="54060" y="34780"/>
                </a:lnTo>
                <a:lnTo>
                  <a:pt x="54060" y="34770"/>
                </a:lnTo>
                <a:lnTo>
                  <a:pt x="54050" y="34770"/>
                </a:lnTo>
                <a:lnTo>
                  <a:pt x="54040" y="34770"/>
                </a:lnTo>
                <a:lnTo>
                  <a:pt x="54040" y="34760"/>
                </a:lnTo>
                <a:lnTo>
                  <a:pt x="54030" y="34760"/>
                </a:lnTo>
                <a:lnTo>
                  <a:pt x="54030" y="34750"/>
                </a:lnTo>
                <a:lnTo>
                  <a:pt x="54020" y="34750"/>
                </a:lnTo>
                <a:lnTo>
                  <a:pt x="54020" y="34740"/>
                </a:lnTo>
                <a:lnTo>
                  <a:pt x="54010" y="34730"/>
                </a:lnTo>
                <a:lnTo>
                  <a:pt x="54010" y="34720"/>
                </a:lnTo>
                <a:lnTo>
                  <a:pt x="54000" y="34720"/>
                </a:lnTo>
                <a:lnTo>
                  <a:pt x="54000" y="34710"/>
                </a:lnTo>
                <a:lnTo>
                  <a:pt x="53990" y="34710"/>
                </a:lnTo>
                <a:lnTo>
                  <a:pt x="53980" y="34710"/>
                </a:lnTo>
                <a:lnTo>
                  <a:pt x="53970" y="34710"/>
                </a:lnTo>
                <a:lnTo>
                  <a:pt x="53960" y="34710"/>
                </a:lnTo>
                <a:lnTo>
                  <a:pt x="53950" y="34710"/>
                </a:lnTo>
                <a:lnTo>
                  <a:pt x="53940" y="34710"/>
                </a:lnTo>
                <a:lnTo>
                  <a:pt x="53930" y="34710"/>
                </a:lnTo>
                <a:lnTo>
                  <a:pt x="53920" y="34710"/>
                </a:lnTo>
                <a:lnTo>
                  <a:pt x="53910" y="34710"/>
                </a:lnTo>
                <a:lnTo>
                  <a:pt x="53900" y="34710"/>
                </a:lnTo>
                <a:lnTo>
                  <a:pt x="53890" y="34700"/>
                </a:lnTo>
                <a:lnTo>
                  <a:pt x="53880" y="34700"/>
                </a:lnTo>
                <a:lnTo>
                  <a:pt x="53870" y="34700"/>
                </a:lnTo>
                <a:lnTo>
                  <a:pt x="53860" y="34690"/>
                </a:lnTo>
                <a:lnTo>
                  <a:pt x="53850" y="34690"/>
                </a:lnTo>
                <a:lnTo>
                  <a:pt x="53840" y="34690"/>
                </a:lnTo>
                <a:lnTo>
                  <a:pt x="53830" y="34690"/>
                </a:lnTo>
                <a:lnTo>
                  <a:pt x="53820" y="34690"/>
                </a:lnTo>
                <a:lnTo>
                  <a:pt x="53810" y="34690"/>
                </a:lnTo>
                <a:lnTo>
                  <a:pt x="53800" y="34690"/>
                </a:lnTo>
                <a:lnTo>
                  <a:pt x="53790" y="34690"/>
                </a:lnTo>
                <a:lnTo>
                  <a:pt x="53780" y="34690"/>
                </a:lnTo>
                <a:lnTo>
                  <a:pt x="53770" y="34690"/>
                </a:lnTo>
                <a:lnTo>
                  <a:pt x="53760" y="34690"/>
                </a:lnTo>
                <a:lnTo>
                  <a:pt x="53760" y="34680"/>
                </a:lnTo>
                <a:lnTo>
                  <a:pt x="53750" y="34680"/>
                </a:lnTo>
                <a:lnTo>
                  <a:pt x="53740" y="34670"/>
                </a:lnTo>
                <a:lnTo>
                  <a:pt x="53730" y="34670"/>
                </a:lnTo>
                <a:lnTo>
                  <a:pt x="53720" y="34670"/>
                </a:lnTo>
                <a:lnTo>
                  <a:pt x="53710" y="34670"/>
                </a:lnTo>
                <a:lnTo>
                  <a:pt x="53700" y="34670"/>
                </a:lnTo>
                <a:lnTo>
                  <a:pt x="53690" y="34670"/>
                </a:lnTo>
                <a:lnTo>
                  <a:pt x="53680" y="34670"/>
                </a:lnTo>
                <a:lnTo>
                  <a:pt x="53680" y="34680"/>
                </a:lnTo>
                <a:lnTo>
                  <a:pt x="53670" y="34680"/>
                </a:lnTo>
                <a:lnTo>
                  <a:pt x="53660" y="34680"/>
                </a:lnTo>
                <a:lnTo>
                  <a:pt x="53650" y="34680"/>
                </a:lnTo>
                <a:lnTo>
                  <a:pt x="53640" y="34680"/>
                </a:lnTo>
                <a:lnTo>
                  <a:pt x="53640" y="34690"/>
                </a:lnTo>
                <a:lnTo>
                  <a:pt x="53630" y="34690"/>
                </a:lnTo>
                <a:lnTo>
                  <a:pt x="53620" y="34690"/>
                </a:lnTo>
                <a:lnTo>
                  <a:pt x="53610" y="34690"/>
                </a:lnTo>
                <a:lnTo>
                  <a:pt x="53450" y="34730"/>
                </a:lnTo>
                <a:lnTo>
                  <a:pt x="53440" y="34730"/>
                </a:lnTo>
                <a:lnTo>
                  <a:pt x="53440" y="34740"/>
                </a:lnTo>
                <a:lnTo>
                  <a:pt x="53430" y="34740"/>
                </a:lnTo>
                <a:lnTo>
                  <a:pt x="53430" y="34750"/>
                </a:lnTo>
                <a:lnTo>
                  <a:pt x="53420" y="34750"/>
                </a:lnTo>
                <a:lnTo>
                  <a:pt x="53410" y="34760"/>
                </a:lnTo>
                <a:lnTo>
                  <a:pt x="53410" y="34770"/>
                </a:lnTo>
                <a:lnTo>
                  <a:pt x="53400" y="34770"/>
                </a:lnTo>
                <a:lnTo>
                  <a:pt x="53400" y="34780"/>
                </a:lnTo>
                <a:lnTo>
                  <a:pt x="53390" y="34780"/>
                </a:lnTo>
                <a:lnTo>
                  <a:pt x="53390" y="34790"/>
                </a:lnTo>
                <a:lnTo>
                  <a:pt x="53380" y="34790"/>
                </a:lnTo>
                <a:lnTo>
                  <a:pt x="53380" y="34800"/>
                </a:lnTo>
                <a:lnTo>
                  <a:pt x="53380" y="34810"/>
                </a:lnTo>
                <a:lnTo>
                  <a:pt x="53370" y="34810"/>
                </a:lnTo>
                <a:lnTo>
                  <a:pt x="53370" y="34820"/>
                </a:lnTo>
                <a:lnTo>
                  <a:pt x="53360" y="34820"/>
                </a:lnTo>
                <a:lnTo>
                  <a:pt x="53350" y="34820"/>
                </a:lnTo>
                <a:lnTo>
                  <a:pt x="53340" y="34810"/>
                </a:lnTo>
                <a:lnTo>
                  <a:pt x="53330" y="34810"/>
                </a:lnTo>
                <a:lnTo>
                  <a:pt x="53320" y="34810"/>
                </a:lnTo>
                <a:lnTo>
                  <a:pt x="53320" y="34800"/>
                </a:lnTo>
                <a:lnTo>
                  <a:pt x="53310" y="34800"/>
                </a:lnTo>
                <a:lnTo>
                  <a:pt x="53300" y="34800"/>
                </a:lnTo>
                <a:lnTo>
                  <a:pt x="53290" y="34810"/>
                </a:lnTo>
                <a:lnTo>
                  <a:pt x="53280" y="34810"/>
                </a:lnTo>
                <a:lnTo>
                  <a:pt x="53270" y="34810"/>
                </a:lnTo>
                <a:lnTo>
                  <a:pt x="53260" y="34810"/>
                </a:lnTo>
                <a:lnTo>
                  <a:pt x="53250" y="34810"/>
                </a:lnTo>
                <a:lnTo>
                  <a:pt x="53240" y="34810"/>
                </a:lnTo>
                <a:lnTo>
                  <a:pt x="53230" y="34810"/>
                </a:lnTo>
                <a:lnTo>
                  <a:pt x="53220" y="34810"/>
                </a:lnTo>
                <a:lnTo>
                  <a:pt x="53210" y="34810"/>
                </a:lnTo>
                <a:lnTo>
                  <a:pt x="53200" y="34810"/>
                </a:lnTo>
                <a:lnTo>
                  <a:pt x="53190" y="34810"/>
                </a:lnTo>
                <a:lnTo>
                  <a:pt x="53180" y="34810"/>
                </a:lnTo>
                <a:lnTo>
                  <a:pt x="53170" y="34810"/>
                </a:lnTo>
                <a:lnTo>
                  <a:pt x="53170" y="34820"/>
                </a:lnTo>
                <a:lnTo>
                  <a:pt x="53160" y="34820"/>
                </a:lnTo>
                <a:lnTo>
                  <a:pt x="53160" y="34830"/>
                </a:lnTo>
                <a:lnTo>
                  <a:pt x="53150" y="34840"/>
                </a:lnTo>
                <a:lnTo>
                  <a:pt x="53150" y="34850"/>
                </a:lnTo>
                <a:lnTo>
                  <a:pt x="53140" y="34850"/>
                </a:lnTo>
                <a:lnTo>
                  <a:pt x="53140" y="34860"/>
                </a:lnTo>
                <a:lnTo>
                  <a:pt x="53130" y="34860"/>
                </a:lnTo>
                <a:lnTo>
                  <a:pt x="53130" y="34870"/>
                </a:lnTo>
                <a:lnTo>
                  <a:pt x="53120" y="34870"/>
                </a:lnTo>
                <a:lnTo>
                  <a:pt x="53110" y="34870"/>
                </a:lnTo>
                <a:lnTo>
                  <a:pt x="53110" y="34860"/>
                </a:lnTo>
                <a:lnTo>
                  <a:pt x="53100" y="34860"/>
                </a:lnTo>
                <a:lnTo>
                  <a:pt x="53100" y="34850"/>
                </a:lnTo>
                <a:lnTo>
                  <a:pt x="53100" y="34840"/>
                </a:lnTo>
                <a:lnTo>
                  <a:pt x="53100" y="34830"/>
                </a:lnTo>
                <a:lnTo>
                  <a:pt x="53090" y="34830"/>
                </a:lnTo>
                <a:lnTo>
                  <a:pt x="53090" y="34820"/>
                </a:lnTo>
                <a:lnTo>
                  <a:pt x="53080" y="34820"/>
                </a:lnTo>
                <a:lnTo>
                  <a:pt x="53070" y="34820"/>
                </a:lnTo>
                <a:lnTo>
                  <a:pt x="53060" y="34820"/>
                </a:lnTo>
                <a:lnTo>
                  <a:pt x="53050" y="34820"/>
                </a:lnTo>
                <a:lnTo>
                  <a:pt x="53040" y="34820"/>
                </a:lnTo>
                <a:lnTo>
                  <a:pt x="53040" y="34810"/>
                </a:lnTo>
                <a:lnTo>
                  <a:pt x="53030" y="34810"/>
                </a:lnTo>
                <a:lnTo>
                  <a:pt x="53030" y="34800"/>
                </a:lnTo>
                <a:lnTo>
                  <a:pt x="53020" y="34800"/>
                </a:lnTo>
                <a:lnTo>
                  <a:pt x="53020" y="34790"/>
                </a:lnTo>
                <a:lnTo>
                  <a:pt x="53010" y="34790"/>
                </a:lnTo>
                <a:lnTo>
                  <a:pt x="53010" y="34780"/>
                </a:lnTo>
                <a:lnTo>
                  <a:pt x="53000" y="34780"/>
                </a:lnTo>
                <a:lnTo>
                  <a:pt x="52990" y="34780"/>
                </a:lnTo>
                <a:lnTo>
                  <a:pt x="52980" y="34780"/>
                </a:lnTo>
                <a:lnTo>
                  <a:pt x="52970" y="3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hammo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690" y="63040"/>
                </a:moveTo>
                <a:lnTo>
                  <a:pt x="75660" y="63080"/>
                </a:lnTo>
                <a:lnTo>
                  <a:pt x="75630" y="63120"/>
                </a:lnTo>
                <a:lnTo>
                  <a:pt x="75610" y="63150"/>
                </a:lnTo>
                <a:lnTo>
                  <a:pt x="75590" y="63160"/>
                </a:lnTo>
                <a:lnTo>
                  <a:pt x="75580" y="63160"/>
                </a:lnTo>
                <a:lnTo>
                  <a:pt x="75530" y="63130"/>
                </a:lnTo>
                <a:lnTo>
                  <a:pt x="75500" y="63100"/>
                </a:lnTo>
                <a:lnTo>
                  <a:pt x="75470" y="63100"/>
                </a:lnTo>
                <a:lnTo>
                  <a:pt x="75460" y="63100"/>
                </a:lnTo>
                <a:lnTo>
                  <a:pt x="75450" y="63100"/>
                </a:lnTo>
                <a:lnTo>
                  <a:pt x="75430" y="63090"/>
                </a:lnTo>
                <a:lnTo>
                  <a:pt x="75400" y="63080"/>
                </a:lnTo>
                <a:lnTo>
                  <a:pt x="75370" y="63060"/>
                </a:lnTo>
                <a:lnTo>
                  <a:pt x="75330" y="63050"/>
                </a:lnTo>
                <a:lnTo>
                  <a:pt x="75310" y="63050"/>
                </a:lnTo>
                <a:lnTo>
                  <a:pt x="75290" y="63070"/>
                </a:lnTo>
                <a:lnTo>
                  <a:pt x="75280" y="63090"/>
                </a:lnTo>
                <a:lnTo>
                  <a:pt x="75300" y="63120"/>
                </a:lnTo>
                <a:lnTo>
                  <a:pt x="75300" y="63150"/>
                </a:lnTo>
                <a:lnTo>
                  <a:pt x="75280" y="63170"/>
                </a:lnTo>
                <a:lnTo>
                  <a:pt x="75260" y="63190"/>
                </a:lnTo>
                <a:lnTo>
                  <a:pt x="75240" y="63200"/>
                </a:lnTo>
                <a:lnTo>
                  <a:pt x="75200" y="63190"/>
                </a:lnTo>
                <a:lnTo>
                  <a:pt x="75170" y="63180"/>
                </a:lnTo>
                <a:lnTo>
                  <a:pt x="75140" y="63170"/>
                </a:lnTo>
                <a:lnTo>
                  <a:pt x="75100" y="63120"/>
                </a:lnTo>
                <a:lnTo>
                  <a:pt x="75070" y="63100"/>
                </a:lnTo>
                <a:lnTo>
                  <a:pt x="75040" y="63100"/>
                </a:lnTo>
                <a:lnTo>
                  <a:pt x="75020" y="63110"/>
                </a:lnTo>
                <a:lnTo>
                  <a:pt x="74990" y="63140"/>
                </a:lnTo>
                <a:lnTo>
                  <a:pt x="74970" y="63160"/>
                </a:lnTo>
                <a:lnTo>
                  <a:pt x="74930" y="63160"/>
                </a:lnTo>
                <a:lnTo>
                  <a:pt x="74880" y="63160"/>
                </a:lnTo>
                <a:lnTo>
                  <a:pt x="74840" y="63170"/>
                </a:lnTo>
                <a:lnTo>
                  <a:pt x="74800" y="63170"/>
                </a:lnTo>
                <a:lnTo>
                  <a:pt x="74770" y="63160"/>
                </a:lnTo>
                <a:lnTo>
                  <a:pt x="74740" y="63150"/>
                </a:lnTo>
                <a:lnTo>
                  <a:pt x="74710" y="63130"/>
                </a:lnTo>
                <a:lnTo>
                  <a:pt x="74660" y="63110"/>
                </a:lnTo>
                <a:lnTo>
                  <a:pt x="74630" y="63090"/>
                </a:lnTo>
                <a:lnTo>
                  <a:pt x="74610" y="63070"/>
                </a:lnTo>
                <a:lnTo>
                  <a:pt x="74580" y="63040"/>
                </a:lnTo>
                <a:lnTo>
                  <a:pt x="74550" y="63020"/>
                </a:lnTo>
                <a:lnTo>
                  <a:pt x="74520" y="63010"/>
                </a:lnTo>
                <a:lnTo>
                  <a:pt x="74480" y="62990"/>
                </a:lnTo>
                <a:lnTo>
                  <a:pt x="74430" y="62970"/>
                </a:lnTo>
                <a:lnTo>
                  <a:pt x="74390" y="62960"/>
                </a:lnTo>
                <a:lnTo>
                  <a:pt x="74350" y="62950"/>
                </a:lnTo>
                <a:lnTo>
                  <a:pt x="74320" y="62950"/>
                </a:lnTo>
                <a:lnTo>
                  <a:pt x="74280" y="62930"/>
                </a:lnTo>
                <a:lnTo>
                  <a:pt x="74260" y="62920"/>
                </a:lnTo>
                <a:lnTo>
                  <a:pt x="74220" y="62920"/>
                </a:lnTo>
                <a:lnTo>
                  <a:pt x="74170" y="62920"/>
                </a:lnTo>
                <a:lnTo>
                  <a:pt x="74110" y="62930"/>
                </a:lnTo>
                <a:lnTo>
                  <a:pt x="74090" y="62940"/>
                </a:lnTo>
                <a:lnTo>
                  <a:pt x="74070" y="62940"/>
                </a:lnTo>
                <a:lnTo>
                  <a:pt x="74040" y="62930"/>
                </a:lnTo>
                <a:lnTo>
                  <a:pt x="74010" y="62930"/>
                </a:lnTo>
                <a:lnTo>
                  <a:pt x="73990" y="62920"/>
                </a:lnTo>
                <a:lnTo>
                  <a:pt x="73950" y="62910"/>
                </a:lnTo>
                <a:lnTo>
                  <a:pt x="73910" y="62910"/>
                </a:lnTo>
                <a:lnTo>
                  <a:pt x="73880" y="62900"/>
                </a:lnTo>
                <a:lnTo>
                  <a:pt x="73840" y="62880"/>
                </a:lnTo>
                <a:lnTo>
                  <a:pt x="73820" y="62870"/>
                </a:lnTo>
                <a:lnTo>
                  <a:pt x="73770" y="62880"/>
                </a:lnTo>
                <a:lnTo>
                  <a:pt x="73740" y="62890"/>
                </a:lnTo>
                <a:lnTo>
                  <a:pt x="73730" y="62890"/>
                </a:lnTo>
                <a:lnTo>
                  <a:pt x="73710" y="62870"/>
                </a:lnTo>
                <a:lnTo>
                  <a:pt x="73690" y="62860"/>
                </a:lnTo>
                <a:lnTo>
                  <a:pt x="73660" y="62850"/>
                </a:lnTo>
                <a:lnTo>
                  <a:pt x="73630" y="62840"/>
                </a:lnTo>
                <a:lnTo>
                  <a:pt x="73620" y="62840"/>
                </a:lnTo>
                <a:lnTo>
                  <a:pt x="73610" y="62830"/>
                </a:lnTo>
                <a:lnTo>
                  <a:pt x="73610" y="62770"/>
                </a:lnTo>
                <a:lnTo>
                  <a:pt x="73610" y="62760"/>
                </a:lnTo>
                <a:lnTo>
                  <a:pt x="73590" y="62740"/>
                </a:lnTo>
                <a:lnTo>
                  <a:pt x="73550" y="62730"/>
                </a:lnTo>
                <a:lnTo>
                  <a:pt x="73530" y="62720"/>
                </a:lnTo>
                <a:lnTo>
                  <a:pt x="73510" y="62710"/>
                </a:lnTo>
                <a:lnTo>
                  <a:pt x="73510" y="62680"/>
                </a:lnTo>
                <a:lnTo>
                  <a:pt x="73500" y="62670"/>
                </a:lnTo>
                <a:lnTo>
                  <a:pt x="73490" y="62650"/>
                </a:lnTo>
                <a:lnTo>
                  <a:pt x="73470" y="62640"/>
                </a:lnTo>
                <a:lnTo>
                  <a:pt x="73460" y="62610"/>
                </a:lnTo>
                <a:lnTo>
                  <a:pt x="73440" y="62580"/>
                </a:lnTo>
                <a:lnTo>
                  <a:pt x="73430" y="62540"/>
                </a:lnTo>
                <a:lnTo>
                  <a:pt x="73430" y="62490"/>
                </a:lnTo>
                <a:lnTo>
                  <a:pt x="73420" y="62460"/>
                </a:lnTo>
                <a:lnTo>
                  <a:pt x="73410" y="62440"/>
                </a:lnTo>
                <a:lnTo>
                  <a:pt x="73390" y="62430"/>
                </a:lnTo>
                <a:lnTo>
                  <a:pt x="73320" y="62380"/>
                </a:lnTo>
                <a:lnTo>
                  <a:pt x="73290" y="62360"/>
                </a:lnTo>
                <a:lnTo>
                  <a:pt x="73270" y="62350"/>
                </a:lnTo>
                <a:lnTo>
                  <a:pt x="73240" y="62350"/>
                </a:lnTo>
                <a:lnTo>
                  <a:pt x="73200" y="62350"/>
                </a:lnTo>
                <a:lnTo>
                  <a:pt x="73170" y="62350"/>
                </a:lnTo>
                <a:lnTo>
                  <a:pt x="73170" y="62340"/>
                </a:lnTo>
                <a:lnTo>
                  <a:pt x="73160" y="62310"/>
                </a:lnTo>
                <a:lnTo>
                  <a:pt x="73150" y="62300"/>
                </a:lnTo>
                <a:lnTo>
                  <a:pt x="73130" y="62280"/>
                </a:lnTo>
                <a:lnTo>
                  <a:pt x="73100" y="62270"/>
                </a:lnTo>
                <a:lnTo>
                  <a:pt x="73070" y="62260"/>
                </a:lnTo>
                <a:lnTo>
                  <a:pt x="73040" y="62250"/>
                </a:lnTo>
                <a:lnTo>
                  <a:pt x="73000" y="62240"/>
                </a:lnTo>
                <a:lnTo>
                  <a:pt x="72960" y="62230"/>
                </a:lnTo>
                <a:lnTo>
                  <a:pt x="72930" y="62210"/>
                </a:lnTo>
                <a:lnTo>
                  <a:pt x="72900" y="62200"/>
                </a:lnTo>
                <a:lnTo>
                  <a:pt x="72860" y="62200"/>
                </a:lnTo>
                <a:lnTo>
                  <a:pt x="72830" y="62190"/>
                </a:lnTo>
                <a:lnTo>
                  <a:pt x="72820" y="62190"/>
                </a:lnTo>
                <a:lnTo>
                  <a:pt x="72790" y="62180"/>
                </a:lnTo>
                <a:lnTo>
                  <a:pt x="72750" y="62180"/>
                </a:lnTo>
                <a:lnTo>
                  <a:pt x="72720" y="62190"/>
                </a:lnTo>
                <a:lnTo>
                  <a:pt x="72680" y="62190"/>
                </a:lnTo>
                <a:lnTo>
                  <a:pt x="72640" y="62210"/>
                </a:lnTo>
                <a:lnTo>
                  <a:pt x="72610" y="62260"/>
                </a:lnTo>
                <a:lnTo>
                  <a:pt x="72570" y="62300"/>
                </a:lnTo>
                <a:lnTo>
                  <a:pt x="72560" y="62300"/>
                </a:lnTo>
                <a:lnTo>
                  <a:pt x="72520" y="62290"/>
                </a:lnTo>
                <a:lnTo>
                  <a:pt x="72500" y="62290"/>
                </a:lnTo>
                <a:lnTo>
                  <a:pt x="72470" y="62280"/>
                </a:lnTo>
                <a:lnTo>
                  <a:pt x="72450" y="62280"/>
                </a:lnTo>
                <a:lnTo>
                  <a:pt x="72430" y="62290"/>
                </a:lnTo>
                <a:lnTo>
                  <a:pt x="72410" y="62300"/>
                </a:lnTo>
                <a:lnTo>
                  <a:pt x="72420" y="62300"/>
                </a:lnTo>
                <a:lnTo>
                  <a:pt x="72430" y="62310"/>
                </a:lnTo>
                <a:lnTo>
                  <a:pt x="72430" y="62320"/>
                </a:lnTo>
                <a:lnTo>
                  <a:pt x="72430" y="62330"/>
                </a:lnTo>
                <a:lnTo>
                  <a:pt x="72440" y="62340"/>
                </a:lnTo>
                <a:lnTo>
                  <a:pt x="72450" y="62350"/>
                </a:lnTo>
                <a:lnTo>
                  <a:pt x="72460" y="62350"/>
                </a:lnTo>
                <a:lnTo>
                  <a:pt x="72470" y="62350"/>
                </a:lnTo>
                <a:lnTo>
                  <a:pt x="72470" y="62340"/>
                </a:lnTo>
                <a:lnTo>
                  <a:pt x="72480" y="62340"/>
                </a:lnTo>
                <a:lnTo>
                  <a:pt x="72490" y="62340"/>
                </a:lnTo>
                <a:lnTo>
                  <a:pt x="72500" y="62340"/>
                </a:lnTo>
                <a:lnTo>
                  <a:pt x="72500" y="62350"/>
                </a:lnTo>
                <a:lnTo>
                  <a:pt x="72500" y="62360"/>
                </a:lnTo>
                <a:lnTo>
                  <a:pt x="72500" y="62370"/>
                </a:lnTo>
                <a:lnTo>
                  <a:pt x="72500" y="62380"/>
                </a:lnTo>
                <a:lnTo>
                  <a:pt x="72500" y="62390"/>
                </a:lnTo>
                <a:lnTo>
                  <a:pt x="72510" y="62400"/>
                </a:lnTo>
                <a:lnTo>
                  <a:pt x="72510" y="62410"/>
                </a:lnTo>
                <a:lnTo>
                  <a:pt x="72520" y="62410"/>
                </a:lnTo>
                <a:lnTo>
                  <a:pt x="72530" y="62420"/>
                </a:lnTo>
                <a:lnTo>
                  <a:pt x="72530" y="62430"/>
                </a:lnTo>
                <a:lnTo>
                  <a:pt x="72530" y="62440"/>
                </a:lnTo>
                <a:lnTo>
                  <a:pt x="72530" y="62450"/>
                </a:lnTo>
                <a:lnTo>
                  <a:pt x="72540" y="62470"/>
                </a:lnTo>
                <a:lnTo>
                  <a:pt x="72540" y="62480"/>
                </a:lnTo>
                <a:lnTo>
                  <a:pt x="72530" y="62490"/>
                </a:lnTo>
                <a:lnTo>
                  <a:pt x="72520" y="62490"/>
                </a:lnTo>
                <a:lnTo>
                  <a:pt x="72520" y="62480"/>
                </a:lnTo>
                <a:lnTo>
                  <a:pt x="72510" y="62480"/>
                </a:lnTo>
                <a:lnTo>
                  <a:pt x="72510" y="62470"/>
                </a:lnTo>
                <a:lnTo>
                  <a:pt x="72510" y="62460"/>
                </a:lnTo>
                <a:lnTo>
                  <a:pt x="72500" y="62460"/>
                </a:lnTo>
                <a:lnTo>
                  <a:pt x="72490" y="62470"/>
                </a:lnTo>
                <a:lnTo>
                  <a:pt x="72470" y="62470"/>
                </a:lnTo>
                <a:lnTo>
                  <a:pt x="72470" y="62480"/>
                </a:lnTo>
                <a:lnTo>
                  <a:pt x="72460" y="62480"/>
                </a:lnTo>
                <a:lnTo>
                  <a:pt x="72460" y="62490"/>
                </a:lnTo>
                <a:lnTo>
                  <a:pt x="72460" y="62510"/>
                </a:lnTo>
                <a:lnTo>
                  <a:pt x="72470" y="62530"/>
                </a:lnTo>
                <a:lnTo>
                  <a:pt x="72470" y="62540"/>
                </a:lnTo>
                <a:lnTo>
                  <a:pt x="72480" y="62550"/>
                </a:lnTo>
                <a:lnTo>
                  <a:pt x="72490" y="62550"/>
                </a:lnTo>
                <a:lnTo>
                  <a:pt x="72500" y="62560"/>
                </a:lnTo>
                <a:lnTo>
                  <a:pt x="72510" y="62560"/>
                </a:lnTo>
                <a:lnTo>
                  <a:pt x="72510" y="62570"/>
                </a:lnTo>
                <a:lnTo>
                  <a:pt x="72520" y="62580"/>
                </a:lnTo>
                <a:lnTo>
                  <a:pt x="72520" y="62590"/>
                </a:lnTo>
                <a:lnTo>
                  <a:pt x="72520" y="62610"/>
                </a:lnTo>
                <a:lnTo>
                  <a:pt x="72530" y="62620"/>
                </a:lnTo>
                <a:lnTo>
                  <a:pt x="72550" y="62630"/>
                </a:lnTo>
                <a:lnTo>
                  <a:pt x="72560" y="62630"/>
                </a:lnTo>
                <a:lnTo>
                  <a:pt x="72560" y="62640"/>
                </a:lnTo>
                <a:lnTo>
                  <a:pt x="72570" y="62640"/>
                </a:lnTo>
                <a:lnTo>
                  <a:pt x="72580" y="62650"/>
                </a:lnTo>
                <a:lnTo>
                  <a:pt x="72590" y="62650"/>
                </a:lnTo>
                <a:lnTo>
                  <a:pt x="72600" y="62660"/>
                </a:lnTo>
                <a:lnTo>
                  <a:pt x="72610" y="62680"/>
                </a:lnTo>
                <a:lnTo>
                  <a:pt x="72600" y="62700"/>
                </a:lnTo>
                <a:lnTo>
                  <a:pt x="72600" y="62720"/>
                </a:lnTo>
                <a:lnTo>
                  <a:pt x="72610" y="62720"/>
                </a:lnTo>
                <a:lnTo>
                  <a:pt x="72610" y="62730"/>
                </a:lnTo>
                <a:lnTo>
                  <a:pt x="72620" y="62740"/>
                </a:lnTo>
                <a:lnTo>
                  <a:pt x="72600" y="62750"/>
                </a:lnTo>
                <a:lnTo>
                  <a:pt x="72600" y="62760"/>
                </a:lnTo>
                <a:lnTo>
                  <a:pt x="72590" y="62760"/>
                </a:lnTo>
                <a:lnTo>
                  <a:pt x="72580" y="62760"/>
                </a:lnTo>
                <a:lnTo>
                  <a:pt x="72570" y="62750"/>
                </a:lnTo>
                <a:lnTo>
                  <a:pt x="72530" y="62720"/>
                </a:lnTo>
                <a:lnTo>
                  <a:pt x="72510" y="62710"/>
                </a:lnTo>
                <a:lnTo>
                  <a:pt x="72470" y="62700"/>
                </a:lnTo>
                <a:lnTo>
                  <a:pt x="72420" y="62690"/>
                </a:lnTo>
                <a:lnTo>
                  <a:pt x="72390" y="62690"/>
                </a:lnTo>
                <a:lnTo>
                  <a:pt x="72310" y="62690"/>
                </a:lnTo>
                <a:lnTo>
                  <a:pt x="72280" y="62700"/>
                </a:lnTo>
                <a:lnTo>
                  <a:pt x="72260" y="62700"/>
                </a:lnTo>
                <a:lnTo>
                  <a:pt x="72230" y="62690"/>
                </a:lnTo>
                <a:lnTo>
                  <a:pt x="72210" y="62690"/>
                </a:lnTo>
                <a:lnTo>
                  <a:pt x="72180" y="62690"/>
                </a:lnTo>
                <a:lnTo>
                  <a:pt x="72140" y="62710"/>
                </a:lnTo>
                <a:lnTo>
                  <a:pt x="72100" y="62720"/>
                </a:lnTo>
                <a:lnTo>
                  <a:pt x="72080" y="62720"/>
                </a:lnTo>
                <a:lnTo>
                  <a:pt x="72040" y="62720"/>
                </a:lnTo>
                <a:lnTo>
                  <a:pt x="72000" y="62710"/>
                </a:lnTo>
                <a:lnTo>
                  <a:pt x="71960" y="62710"/>
                </a:lnTo>
                <a:lnTo>
                  <a:pt x="71930" y="62730"/>
                </a:lnTo>
                <a:lnTo>
                  <a:pt x="71910" y="62730"/>
                </a:lnTo>
                <a:lnTo>
                  <a:pt x="71890" y="62730"/>
                </a:lnTo>
                <a:lnTo>
                  <a:pt x="71860" y="62730"/>
                </a:lnTo>
                <a:lnTo>
                  <a:pt x="71830" y="62730"/>
                </a:lnTo>
                <a:lnTo>
                  <a:pt x="71800" y="62720"/>
                </a:lnTo>
                <a:lnTo>
                  <a:pt x="71780" y="62720"/>
                </a:lnTo>
                <a:lnTo>
                  <a:pt x="71740" y="62720"/>
                </a:lnTo>
                <a:lnTo>
                  <a:pt x="71730" y="62720"/>
                </a:lnTo>
                <a:lnTo>
                  <a:pt x="71700" y="62730"/>
                </a:lnTo>
                <a:lnTo>
                  <a:pt x="71670" y="62750"/>
                </a:lnTo>
                <a:lnTo>
                  <a:pt x="71630" y="62790"/>
                </a:lnTo>
                <a:lnTo>
                  <a:pt x="71600" y="62790"/>
                </a:lnTo>
                <a:lnTo>
                  <a:pt x="71570" y="62790"/>
                </a:lnTo>
                <a:lnTo>
                  <a:pt x="71540" y="62780"/>
                </a:lnTo>
                <a:lnTo>
                  <a:pt x="71520" y="62770"/>
                </a:lnTo>
                <a:lnTo>
                  <a:pt x="71480" y="62760"/>
                </a:lnTo>
                <a:lnTo>
                  <a:pt x="71450" y="62740"/>
                </a:lnTo>
                <a:lnTo>
                  <a:pt x="71420" y="62740"/>
                </a:lnTo>
                <a:lnTo>
                  <a:pt x="71350" y="62750"/>
                </a:lnTo>
                <a:lnTo>
                  <a:pt x="71320" y="62760"/>
                </a:lnTo>
                <a:lnTo>
                  <a:pt x="71290" y="62770"/>
                </a:lnTo>
                <a:lnTo>
                  <a:pt x="71250" y="62760"/>
                </a:lnTo>
                <a:lnTo>
                  <a:pt x="71220" y="62760"/>
                </a:lnTo>
                <a:lnTo>
                  <a:pt x="71180" y="62770"/>
                </a:lnTo>
                <a:lnTo>
                  <a:pt x="71140" y="62780"/>
                </a:lnTo>
                <a:lnTo>
                  <a:pt x="71090" y="62800"/>
                </a:lnTo>
                <a:lnTo>
                  <a:pt x="71050" y="62810"/>
                </a:lnTo>
                <a:lnTo>
                  <a:pt x="71000" y="62820"/>
                </a:lnTo>
                <a:lnTo>
                  <a:pt x="70960" y="62830"/>
                </a:lnTo>
                <a:lnTo>
                  <a:pt x="70920" y="62850"/>
                </a:lnTo>
                <a:lnTo>
                  <a:pt x="70890" y="62880"/>
                </a:lnTo>
                <a:lnTo>
                  <a:pt x="70870" y="62880"/>
                </a:lnTo>
                <a:lnTo>
                  <a:pt x="70850" y="62870"/>
                </a:lnTo>
                <a:lnTo>
                  <a:pt x="70810" y="62840"/>
                </a:lnTo>
                <a:lnTo>
                  <a:pt x="70790" y="62820"/>
                </a:lnTo>
                <a:lnTo>
                  <a:pt x="70770" y="62800"/>
                </a:lnTo>
                <a:lnTo>
                  <a:pt x="70740" y="62800"/>
                </a:lnTo>
                <a:lnTo>
                  <a:pt x="70720" y="62800"/>
                </a:lnTo>
                <a:lnTo>
                  <a:pt x="70690" y="62810"/>
                </a:lnTo>
                <a:lnTo>
                  <a:pt x="70660" y="62810"/>
                </a:lnTo>
                <a:lnTo>
                  <a:pt x="70620" y="62820"/>
                </a:lnTo>
                <a:lnTo>
                  <a:pt x="70580" y="62830"/>
                </a:lnTo>
                <a:lnTo>
                  <a:pt x="70550" y="62820"/>
                </a:lnTo>
                <a:lnTo>
                  <a:pt x="70500" y="62800"/>
                </a:lnTo>
                <a:lnTo>
                  <a:pt x="70440" y="62770"/>
                </a:lnTo>
                <a:lnTo>
                  <a:pt x="70420" y="62750"/>
                </a:lnTo>
                <a:lnTo>
                  <a:pt x="70390" y="62740"/>
                </a:lnTo>
                <a:lnTo>
                  <a:pt x="70370" y="62740"/>
                </a:lnTo>
                <a:lnTo>
                  <a:pt x="70330" y="62750"/>
                </a:lnTo>
                <a:lnTo>
                  <a:pt x="70290" y="62770"/>
                </a:lnTo>
                <a:lnTo>
                  <a:pt x="70250" y="62790"/>
                </a:lnTo>
                <a:lnTo>
                  <a:pt x="70200" y="62820"/>
                </a:lnTo>
                <a:lnTo>
                  <a:pt x="70160" y="62820"/>
                </a:lnTo>
                <a:lnTo>
                  <a:pt x="70100" y="62820"/>
                </a:lnTo>
                <a:lnTo>
                  <a:pt x="70050" y="62820"/>
                </a:lnTo>
                <a:lnTo>
                  <a:pt x="70020" y="62810"/>
                </a:lnTo>
                <a:lnTo>
                  <a:pt x="69990" y="62790"/>
                </a:lnTo>
                <a:lnTo>
                  <a:pt x="69960" y="62770"/>
                </a:lnTo>
                <a:lnTo>
                  <a:pt x="69930" y="62750"/>
                </a:lnTo>
                <a:lnTo>
                  <a:pt x="69900" y="62740"/>
                </a:lnTo>
                <a:lnTo>
                  <a:pt x="69870" y="62720"/>
                </a:lnTo>
                <a:lnTo>
                  <a:pt x="69780" y="62670"/>
                </a:lnTo>
                <a:lnTo>
                  <a:pt x="69720" y="62640"/>
                </a:lnTo>
                <a:lnTo>
                  <a:pt x="69680" y="62620"/>
                </a:lnTo>
                <a:lnTo>
                  <a:pt x="69620" y="62600"/>
                </a:lnTo>
                <a:lnTo>
                  <a:pt x="69560" y="62570"/>
                </a:lnTo>
                <a:lnTo>
                  <a:pt x="69520" y="62550"/>
                </a:lnTo>
                <a:lnTo>
                  <a:pt x="69490" y="62530"/>
                </a:lnTo>
                <a:lnTo>
                  <a:pt x="69470" y="62520"/>
                </a:lnTo>
                <a:lnTo>
                  <a:pt x="69430" y="62500"/>
                </a:lnTo>
                <a:lnTo>
                  <a:pt x="69400" y="62490"/>
                </a:lnTo>
                <a:lnTo>
                  <a:pt x="69390" y="62470"/>
                </a:lnTo>
                <a:lnTo>
                  <a:pt x="69370" y="62430"/>
                </a:lnTo>
                <a:lnTo>
                  <a:pt x="69350" y="62390"/>
                </a:lnTo>
                <a:lnTo>
                  <a:pt x="69340" y="62380"/>
                </a:lnTo>
                <a:lnTo>
                  <a:pt x="69320" y="62340"/>
                </a:lnTo>
                <a:lnTo>
                  <a:pt x="69300" y="62310"/>
                </a:lnTo>
                <a:lnTo>
                  <a:pt x="69270" y="62280"/>
                </a:lnTo>
                <a:lnTo>
                  <a:pt x="69240" y="62270"/>
                </a:lnTo>
                <a:lnTo>
                  <a:pt x="69210" y="62270"/>
                </a:lnTo>
                <a:lnTo>
                  <a:pt x="69180" y="62270"/>
                </a:lnTo>
                <a:lnTo>
                  <a:pt x="69150" y="62270"/>
                </a:lnTo>
                <a:lnTo>
                  <a:pt x="69130" y="62260"/>
                </a:lnTo>
                <a:lnTo>
                  <a:pt x="69110" y="62260"/>
                </a:lnTo>
                <a:lnTo>
                  <a:pt x="69060" y="62270"/>
                </a:lnTo>
                <a:lnTo>
                  <a:pt x="69040" y="62260"/>
                </a:lnTo>
                <a:lnTo>
                  <a:pt x="69000" y="62260"/>
                </a:lnTo>
                <a:lnTo>
                  <a:pt x="68960" y="62260"/>
                </a:lnTo>
                <a:lnTo>
                  <a:pt x="68920" y="62260"/>
                </a:lnTo>
                <a:lnTo>
                  <a:pt x="68870" y="62250"/>
                </a:lnTo>
                <a:lnTo>
                  <a:pt x="68840" y="62250"/>
                </a:lnTo>
                <a:lnTo>
                  <a:pt x="68800" y="62240"/>
                </a:lnTo>
                <a:lnTo>
                  <a:pt x="68750" y="62240"/>
                </a:lnTo>
                <a:lnTo>
                  <a:pt x="68700" y="62230"/>
                </a:lnTo>
                <a:lnTo>
                  <a:pt x="68640" y="62210"/>
                </a:lnTo>
                <a:lnTo>
                  <a:pt x="68600" y="62180"/>
                </a:lnTo>
                <a:lnTo>
                  <a:pt x="68570" y="62170"/>
                </a:lnTo>
                <a:lnTo>
                  <a:pt x="68460" y="62160"/>
                </a:lnTo>
                <a:lnTo>
                  <a:pt x="68390" y="62130"/>
                </a:lnTo>
                <a:lnTo>
                  <a:pt x="68370" y="62120"/>
                </a:lnTo>
                <a:lnTo>
                  <a:pt x="68320" y="62190"/>
                </a:lnTo>
                <a:lnTo>
                  <a:pt x="68280" y="62270"/>
                </a:lnTo>
                <a:lnTo>
                  <a:pt x="68260" y="62340"/>
                </a:lnTo>
                <a:lnTo>
                  <a:pt x="68220" y="62380"/>
                </a:lnTo>
                <a:lnTo>
                  <a:pt x="68130" y="62420"/>
                </a:lnTo>
                <a:lnTo>
                  <a:pt x="68080" y="62430"/>
                </a:lnTo>
                <a:lnTo>
                  <a:pt x="68000" y="62420"/>
                </a:lnTo>
                <a:lnTo>
                  <a:pt x="67930" y="62480"/>
                </a:lnTo>
                <a:lnTo>
                  <a:pt x="67830" y="62560"/>
                </a:lnTo>
                <a:lnTo>
                  <a:pt x="67820" y="62570"/>
                </a:lnTo>
                <a:lnTo>
                  <a:pt x="67820" y="62580"/>
                </a:lnTo>
                <a:lnTo>
                  <a:pt x="67810" y="62580"/>
                </a:lnTo>
                <a:lnTo>
                  <a:pt x="67810" y="62590"/>
                </a:lnTo>
                <a:lnTo>
                  <a:pt x="67810" y="62600"/>
                </a:lnTo>
                <a:lnTo>
                  <a:pt x="67810" y="62610"/>
                </a:lnTo>
                <a:lnTo>
                  <a:pt x="67800" y="62610"/>
                </a:lnTo>
                <a:lnTo>
                  <a:pt x="67800" y="62620"/>
                </a:lnTo>
                <a:lnTo>
                  <a:pt x="67790" y="62620"/>
                </a:lnTo>
                <a:lnTo>
                  <a:pt x="67790" y="62630"/>
                </a:lnTo>
                <a:lnTo>
                  <a:pt x="67790" y="62640"/>
                </a:lnTo>
                <a:lnTo>
                  <a:pt x="67800" y="62640"/>
                </a:lnTo>
                <a:lnTo>
                  <a:pt x="67800" y="62650"/>
                </a:lnTo>
                <a:lnTo>
                  <a:pt x="67810" y="62650"/>
                </a:lnTo>
                <a:lnTo>
                  <a:pt x="67820" y="62660"/>
                </a:lnTo>
                <a:lnTo>
                  <a:pt x="67820" y="62670"/>
                </a:lnTo>
                <a:lnTo>
                  <a:pt x="67830" y="62670"/>
                </a:lnTo>
                <a:lnTo>
                  <a:pt x="67840" y="62670"/>
                </a:lnTo>
                <a:lnTo>
                  <a:pt x="67840" y="62680"/>
                </a:lnTo>
                <a:lnTo>
                  <a:pt x="67840" y="62690"/>
                </a:lnTo>
                <a:lnTo>
                  <a:pt x="67830" y="62690"/>
                </a:lnTo>
                <a:lnTo>
                  <a:pt x="67830" y="62700"/>
                </a:lnTo>
                <a:lnTo>
                  <a:pt x="67820" y="62710"/>
                </a:lnTo>
                <a:lnTo>
                  <a:pt x="67820" y="62720"/>
                </a:lnTo>
                <a:lnTo>
                  <a:pt x="67820" y="62730"/>
                </a:lnTo>
                <a:lnTo>
                  <a:pt x="67810" y="62740"/>
                </a:lnTo>
                <a:lnTo>
                  <a:pt x="67810" y="62750"/>
                </a:lnTo>
                <a:lnTo>
                  <a:pt x="67820" y="62750"/>
                </a:lnTo>
                <a:lnTo>
                  <a:pt x="67830" y="62750"/>
                </a:lnTo>
                <a:lnTo>
                  <a:pt x="67840" y="62760"/>
                </a:lnTo>
                <a:lnTo>
                  <a:pt x="67840" y="62770"/>
                </a:lnTo>
                <a:lnTo>
                  <a:pt x="67840" y="62780"/>
                </a:lnTo>
                <a:lnTo>
                  <a:pt x="67850" y="62780"/>
                </a:lnTo>
                <a:lnTo>
                  <a:pt x="67850" y="62790"/>
                </a:lnTo>
                <a:lnTo>
                  <a:pt x="67850" y="62800"/>
                </a:lnTo>
                <a:lnTo>
                  <a:pt x="67850" y="62810"/>
                </a:lnTo>
                <a:lnTo>
                  <a:pt x="67840" y="62820"/>
                </a:lnTo>
                <a:lnTo>
                  <a:pt x="67840" y="62830"/>
                </a:lnTo>
                <a:lnTo>
                  <a:pt x="67830" y="62830"/>
                </a:lnTo>
                <a:lnTo>
                  <a:pt x="67830" y="62840"/>
                </a:lnTo>
                <a:lnTo>
                  <a:pt x="67820" y="62840"/>
                </a:lnTo>
                <a:lnTo>
                  <a:pt x="67810" y="62840"/>
                </a:lnTo>
                <a:lnTo>
                  <a:pt x="67810" y="62850"/>
                </a:lnTo>
                <a:lnTo>
                  <a:pt x="67810" y="62860"/>
                </a:lnTo>
                <a:lnTo>
                  <a:pt x="67810" y="62870"/>
                </a:lnTo>
                <a:lnTo>
                  <a:pt x="67800" y="62870"/>
                </a:lnTo>
                <a:lnTo>
                  <a:pt x="67800" y="62880"/>
                </a:lnTo>
                <a:lnTo>
                  <a:pt x="67790" y="62890"/>
                </a:lnTo>
                <a:lnTo>
                  <a:pt x="67790" y="62910"/>
                </a:lnTo>
                <a:lnTo>
                  <a:pt x="67780" y="62910"/>
                </a:lnTo>
                <a:lnTo>
                  <a:pt x="67780" y="62900"/>
                </a:lnTo>
                <a:lnTo>
                  <a:pt x="67770" y="62900"/>
                </a:lnTo>
                <a:lnTo>
                  <a:pt x="67770" y="62890"/>
                </a:lnTo>
                <a:lnTo>
                  <a:pt x="67760" y="62890"/>
                </a:lnTo>
                <a:lnTo>
                  <a:pt x="67760" y="62880"/>
                </a:lnTo>
                <a:lnTo>
                  <a:pt x="67750" y="62880"/>
                </a:lnTo>
                <a:lnTo>
                  <a:pt x="67750" y="62870"/>
                </a:lnTo>
                <a:lnTo>
                  <a:pt x="67740" y="62870"/>
                </a:lnTo>
                <a:lnTo>
                  <a:pt x="67740" y="62860"/>
                </a:lnTo>
                <a:lnTo>
                  <a:pt x="67740" y="62850"/>
                </a:lnTo>
                <a:lnTo>
                  <a:pt x="67740" y="62840"/>
                </a:lnTo>
                <a:lnTo>
                  <a:pt x="67740" y="62830"/>
                </a:lnTo>
                <a:lnTo>
                  <a:pt x="67730" y="62840"/>
                </a:lnTo>
                <a:lnTo>
                  <a:pt x="67720" y="62840"/>
                </a:lnTo>
                <a:lnTo>
                  <a:pt x="67720" y="62850"/>
                </a:lnTo>
                <a:lnTo>
                  <a:pt x="67710" y="62850"/>
                </a:lnTo>
                <a:lnTo>
                  <a:pt x="67710" y="62860"/>
                </a:lnTo>
                <a:lnTo>
                  <a:pt x="67700" y="62870"/>
                </a:lnTo>
                <a:lnTo>
                  <a:pt x="67690" y="62860"/>
                </a:lnTo>
                <a:lnTo>
                  <a:pt x="67690" y="62850"/>
                </a:lnTo>
                <a:lnTo>
                  <a:pt x="67700" y="62840"/>
                </a:lnTo>
                <a:lnTo>
                  <a:pt x="67700" y="62830"/>
                </a:lnTo>
                <a:lnTo>
                  <a:pt x="67700" y="62820"/>
                </a:lnTo>
                <a:lnTo>
                  <a:pt x="67690" y="62820"/>
                </a:lnTo>
                <a:lnTo>
                  <a:pt x="67680" y="62820"/>
                </a:lnTo>
                <a:lnTo>
                  <a:pt x="67670" y="62810"/>
                </a:lnTo>
                <a:lnTo>
                  <a:pt x="67660" y="62810"/>
                </a:lnTo>
                <a:lnTo>
                  <a:pt x="67650" y="62820"/>
                </a:lnTo>
                <a:lnTo>
                  <a:pt x="67640" y="62820"/>
                </a:lnTo>
                <a:lnTo>
                  <a:pt x="67630" y="62820"/>
                </a:lnTo>
                <a:lnTo>
                  <a:pt x="67630" y="62830"/>
                </a:lnTo>
                <a:lnTo>
                  <a:pt x="67630" y="62840"/>
                </a:lnTo>
                <a:lnTo>
                  <a:pt x="67630" y="62850"/>
                </a:lnTo>
                <a:lnTo>
                  <a:pt x="67620" y="62860"/>
                </a:lnTo>
                <a:lnTo>
                  <a:pt x="67610" y="62860"/>
                </a:lnTo>
                <a:lnTo>
                  <a:pt x="67600" y="62870"/>
                </a:lnTo>
                <a:lnTo>
                  <a:pt x="67600" y="62880"/>
                </a:lnTo>
                <a:lnTo>
                  <a:pt x="67600" y="62890"/>
                </a:lnTo>
                <a:lnTo>
                  <a:pt x="67590" y="62890"/>
                </a:lnTo>
                <a:lnTo>
                  <a:pt x="67580" y="62900"/>
                </a:lnTo>
                <a:lnTo>
                  <a:pt x="67570" y="62900"/>
                </a:lnTo>
                <a:lnTo>
                  <a:pt x="67560" y="62910"/>
                </a:lnTo>
                <a:lnTo>
                  <a:pt x="67550" y="62910"/>
                </a:lnTo>
                <a:lnTo>
                  <a:pt x="67550" y="62920"/>
                </a:lnTo>
                <a:lnTo>
                  <a:pt x="67540" y="62920"/>
                </a:lnTo>
                <a:lnTo>
                  <a:pt x="67530" y="62920"/>
                </a:lnTo>
                <a:lnTo>
                  <a:pt x="67530" y="62910"/>
                </a:lnTo>
                <a:lnTo>
                  <a:pt x="67520" y="62900"/>
                </a:lnTo>
                <a:lnTo>
                  <a:pt x="67520" y="62890"/>
                </a:lnTo>
                <a:lnTo>
                  <a:pt x="67510" y="62890"/>
                </a:lnTo>
                <a:lnTo>
                  <a:pt x="67500" y="62880"/>
                </a:lnTo>
                <a:lnTo>
                  <a:pt x="67490" y="62870"/>
                </a:lnTo>
                <a:lnTo>
                  <a:pt x="67480" y="62860"/>
                </a:lnTo>
                <a:lnTo>
                  <a:pt x="67480" y="62850"/>
                </a:lnTo>
                <a:lnTo>
                  <a:pt x="67470" y="62840"/>
                </a:lnTo>
                <a:lnTo>
                  <a:pt x="67470" y="62830"/>
                </a:lnTo>
                <a:lnTo>
                  <a:pt x="67460" y="62830"/>
                </a:lnTo>
                <a:lnTo>
                  <a:pt x="67450" y="62830"/>
                </a:lnTo>
                <a:lnTo>
                  <a:pt x="67450" y="62840"/>
                </a:lnTo>
                <a:lnTo>
                  <a:pt x="67440" y="62840"/>
                </a:lnTo>
                <a:lnTo>
                  <a:pt x="67440" y="62870"/>
                </a:lnTo>
                <a:lnTo>
                  <a:pt x="67430" y="62870"/>
                </a:lnTo>
                <a:lnTo>
                  <a:pt x="67420" y="62860"/>
                </a:lnTo>
                <a:lnTo>
                  <a:pt x="67410" y="62850"/>
                </a:lnTo>
                <a:lnTo>
                  <a:pt x="67400" y="62840"/>
                </a:lnTo>
                <a:lnTo>
                  <a:pt x="67390" y="62830"/>
                </a:lnTo>
                <a:lnTo>
                  <a:pt x="67380" y="62830"/>
                </a:lnTo>
                <a:lnTo>
                  <a:pt x="67370" y="62830"/>
                </a:lnTo>
                <a:lnTo>
                  <a:pt x="67360" y="62840"/>
                </a:lnTo>
                <a:lnTo>
                  <a:pt x="67350" y="62850"/>
                </a:lnTo>
                <a:lnTo>
                  <a:pt x="67340" y="62840"/>
                </a:lnTo>
                <a:lnTo>
                  <a:pt x="67330" y="62840"/>
                </a:lnTo>
                <a:lnTo>
                  <a:pt x="67330" y="62830"/>
                </a:lnTo>
                <a:lnTo>
                  <a:pt x="67320" y="62830"/>
                </a:lnTo>
                <a:lnTo>
                  <a:pt x="67320" y="62820"/>
                </a:lnTo>
                <a:lnTo>
                  <a:pt x="67310" y="62810"/>
                </a:lnTo>
                <a:lnTo>
                  <a:pt x="67300" y="62810"/>
                </a:lnTo>
                <a:lnTo>
                  <a:pt x="67300" y="62800"/>
                </a:lnTo>
                <a:lnTo>
                  <a:pt x="67290" y="62790"/>
                </a:lnTo>
                <a:lnTo>
                  <a:pt x="67280" y="62790"/>
                </a:lnTo>
                <a:lnTo>
                  <a:pt x="67280" y="62780"/>
                </a:lnTo>
                <a:lnTo>
                  <a:pt x="67270" y="62780"/>
                </a:lnTo>
                <a:lnTo>
                  <a:pt x="67260" y="62780"/>
                </a:lnTo>
                <a:lnTo>
                  <a:pt x="67250" y="62780"/>
                </a:lnTo>
                <a:lnTo>
                  <a:pt x="67250" y="62790"/>
                </a:lnTo>
                <a:lnTo>
                  <a:pt x="67240" y="62790"/>
                </a:lnTo>
                <a:lnTo>
                  <a:pt x="67230" y="62800"/>
                </a:lnTo>
                <a:lnTo>
                  <a:pt x="67220" y="62800"/>
                </a:lnTo>
                <a:lnTo>
                  <a:pt x="67220" y="62790"/>
                </a:lnTo>
                <a:lnTo>
                  <a:pt x="67220" y="62780"/>
                </a:lnTo>
                <a:lnTo>
                  <a:pt x="67210" y="62770"/>
                </a:lnTo>
                <a:lnTo>
                  <a:pt x="67210" y="62760"/>
                </a:lnTo>
                <a:lnTo>
                  <a:pt x="67210" y="62750"/>
                </a:lnTo>
                <a:lnTo>
                  <a:pt x="67200" y="62750"/>
                </a:lnTo>
                <a:lnTo>
                  <a:pt x="67190" y="62750"/>
                </a:lnTo>
                <a:lnTo>
                  <a:pt x="67180" y="62740"/>
                </a:lnTo>
                <a:lnTo>
                  <a:pt x="67170" y="62730"/>
                </a:lnTo>
                <a:lnTo>
                  <a:pt x="67170" y="62720"/>
                </a:lnTo>
                <a:lnTo>
                  <a:pt x="67170" y="62710"/>
                </a:lnTo>
                <a:lnTo>
                  <a:pt x="67170" y="62700"/>
                </a:lnTo>
                <a:lnTo>
                  <a:pt x="67170" y="62690"/>
                </a:lnTo>
                <a:lnTo>
                  <a:pt x="67180" y="62680"/>
                </a:lnTo>
                <a:lnTo>
                  <a:pt x="67180" y="62670"/>
                </a:lnTo>
                <a:lnTo>
                  <a:pt x="67170" y="62670"/>
                </a:lnTo>
                <a:lnTo>
                  <a:pt x="67160" y="62670"/>
                </a:lnTo>
                <a:lnTo>
                  <a:pt x="67150" y="62670"/>
                </a:lnTo>
                <a:lnTo>
                  <a:pt x="67140" y="62680"/>
                </a:lnTo>
                <a:lnTo>
                  <a:pt x="67130" y="62680"/>
                </a:lnTo>
                <a:lnTo>
                  <a:pt x="67120" y="62680"/>
                </a:lnTo>
                <a:lnTo>
                  <a:pt x="67120" y="62690"/>
                </a:lnTo>
                <a:lnTo>
                  <a:pt x="67110" y="62700"/>
                </a:lnTo>
                <a:lnTo>
                  <a:pt x="67100" y="62700"/>
                </a:lnTo>
                <a:lnTo>
                  <a:pt x="67100" y="62690"/>
                </a:lnTo>
                <a:lnTo>
                  <a:pt x="67090" y="62690"/>
                </a:lnTo>
                <a:lnTo>
                  <a:pt x="67080" y="62690"/>
                </a:lnTo>
                <a:lnTo>
                  <a:pt x="67080" y="62680"/>
                </a:lnTo>
                <a:lnTo>
                  <a:pt x="67070" y="62680"/>
                </a:lnTo>
                <a:lnTo>
                  <a:pt x="67070" y="62670"/>
                </a:lnTo>
                <a:lnTo>
                  <a:pt x="67070" y="62660"/>
                </a:lnTo>
                <a:lnTo>
                  <a:pt x="67070" y="62650"/>
                </a:lnTo>
                <a:lnTo>
                  <a:pt x="67070" y="62640"/>
                </a:lnTo>
                <a:lnTo>
                  <a:pt x="67080" y="62640"/>
                </a:lnTo>
                <a:lnTo>
                  <a:pt x="67080" y="62630"/>
                </a:lnTo>
                <a:lnTo>
                  <a:pt x="67090" y="62620"/>
                </a:lnTo>
                <a:lnTo>
                  <a:pt x="67090" y="62610"/>
                </a:lnTo>
                <a:lnTo>
                  <a:pt x="67080" y="62600"/>
                </a:lnTo>
                <a:lnTo>
                  <a:pt x="67070" y="62600"/>
                </a:lnTo>
                <a:lnTo>
                  <a:pt x="67060" y="62600"/>
                </a:lnTo>
                <a:lnTo>
                  <a:pt x="67060" y="62610"/>
                </a:lnTo>
                <a:lnTo>
                  <a:pt x="67050" y="62610"/>
                </a:lnTo>
                <a:lnTo>
                  <a:pt x="67040" y="62620"/>
                </a:lnTo>
                <a:lnTo>
                  <a:pt x="67030" y="62630"/>
                </a:lnTo>
                <a:lnTo>
                  <a:pt x="67020" y="62630"/>
                </a:lnTo>
                <a:lnTo>
                  <a:pt x="67020" y="62620"/>
                </a:lnTo>
                <a:lnTo>
                  <a:pt x="67020" y="62610"/>
                </a:lnTo>
                <a:lnTo>
                  <a:pt x="67020" y="62600"/>
                </a:lnTo>
                <a:lnTo>
                  <a:pt x="67020" y="62590"/>
                </a:lnTo>
                <a:lnTo>
                  <a:pt x="67010" y="62590"/>
                </a:lnTo>
                <a:lnTo>
                  <a:pt x="67000" y="62580"/>
                </a:lnTo>
                <a:lnTo>
                  <a:pt x="66990" y="62580"/>
                </a:lnTo>
                <a:lnTo>
                  <a:pt x="66980" y="62580"/>
                </a:lnTo>
                <a:lnTo>
                  <a:pt x="66970" y="62580"/>
                </a:lnTo>
                <a:lnTo>
                  <a:pt x="66960" y="62570"/>
                </a:lnTo>
                <a:lnTo>
                  <a:pt x="66950" y="62570"/>
                </a:lnTo>
                <a:lnTo>
                  <a:pt x="66940" y="62580"/>
                </a:lnTo>
                <a:lnTo>
                  <a:pt x="66930" y="62580"/>
                </a:lnTo>
                <a:lnTo>
                  <a:pt x="66930" y="62590"/>
                </a:lnTo>
                <a:lnTo>
                  <a:pt x="66920" y="62590"/>
                </a:lnTo>
                <a:lnTo>
                  <a:pt x="66910" y="62590"/>
                </a:lnTo>
                <a:lnTo>
                  <a:pt x="66910" y="62580"/>
                </a:lnTo>
                <a:lnTo>
                  <a:pt x="66900" y="62580"/>
                </a:lnTo>
                <a:lnTo>
                  <a:pt x="66900" y="62570"/>
                </a:lnTo>
                <a:lnTo>
                  <a:pt x="66900" y="62560"/>
                </a:lnTo>
                <a:lnTo>
                  <a:pt x="66910" y="62560"/>
                </a:lnTo>
                <a:lnTo>
                  <a:pt x="66920" y="62550"/>
                </a:lnTo>
                <a:lnTo>
                  <a:pt x="66920" y="62540"/>
                </a:lnTo>
                <a:lnTo>
                  <a:pt x="66930" y="62540"/>
                </a:lnTo>
                <a:lnTo>
                  <a:pt x="66930" y="62530"/>
                </a:lnTo>
                <a:lnTo>
                  <a:pt x="66920" y="62530"/>
                </a:lnTo>
                <a:lnTo>
                  <a:pt x="66920" y="62520"/>
                </a:lnTo>
                <a:lnTo>
                  <a:pt x="66910" y="62520"/>
                </a:lnTo>
                <a:lnTo>
                  <a:pt x="66910" y="62530"/>
                </a:lnTo>
                <a:lnTo>
                  <a:pt x="66900" y="62530"/>
                </a:lnTo>
                <a:lnTo>
                  <a:pt x="66890" y="62530"/>
                </a:lnTo>
                <a:lnTo>
                  <a:pt x="66880" y="62530"/>
                </a:lnTo>
                <a:lnTo>
                  <a:pt x="66880" y="62520"/>
                </a:lnTo>
                <a:lnTo>
                  <a:pt x="66870" y="62520"/>
                </a:lnTo>
                <a:lnTo>
                  <a:pt x="66870" y="62510"/>
                </a:lnTo>
                <a:lnTo>
                  <a:pt x="66870" y="62500"/>
                </a:lnTo>
                <a:lnTo>
                  <a:pt x="66870" y="62490"/>
                </a:lnTo>
                <a:lnTo>
                  <a:pt x="66870" y="62480"/>
                </a:lnTo>
                <a:lnTo>
                  <a:pt x="66870" y="62470"/>
                </a:lnTo>
                <a:lnTo>
                  <a:pt x="66860" y="62460"/>
                </a:lnTo>
                <a:lnTo>
                  <a:pt x="66860" y="62450"/>
                </a:lnTo>
                <a:lnTo>
                  <a:pt x="66850" y="62450"/>
                </a:lnTo>
                <a:lnTo>
                  <a:pt x="66850" y="62440"/>
                </a:lnTo>
                <a:lnTo>
                  <a:pt x="66840" y="62440"/>
                </a:lnTo>
                <a:lnTo>
                  <a:pt x="66830" y="62430"/>
                </a:lnTo>
                <a:lnTo>
                  <a:pt x="66820" y="62430"/>
                </a:lnTo>
                <a:lnTo>
                  <a:pt x="66810" y="62440"/>
                </a:lnTo>
                <a:lnTo>
                  <a:pt x="66800" y="62450"/>
                </a:lnTo>
                <a:lnTo>
                  <a:pt x="66790" y="62450"/>
                </a:lnTo>
                <a:lnTo>
                  <a:pt x="66790" y="62460"/>
                </a:lnTo>
                <a:lnTo>
                  <a:pt x="66780" y="62460"/>
                </a:lnTo>
                <a:lnTo>
                  <a:pt x="66770" y="62460"/>
                </a:lnTo>
                <a:lnTo>
                  <a:pt x="66770" y="62450"/>
                </a:lnTo>
                <a:lnTo>
                  <a:pt x="66760" y="62450"/>
                </a:lnTo>
                <a:lnTo>
                  <a:pt x="66750" y="62440"/>
                </a:lnTo>
                <a:lnTo>
                  <a:pt x="66740" y="62420"/>
                </a:lnTo>
                <a:lnTo>
                  <a:pt x="66730" y="62410"/>
                </a:lnTo>
                <a:lnTo>
                  <a:pt x="66730" y="62400"/>
                </a:lnTo>
                <a:lnTo>
                  <a:pt x="66720" y="62400"/>
                </a:lnTo>
                <a:lnTo>
                  <a:pt x="66710" y="62400"/>
                </a:lnTo>
                <a:lnTo>
                  <a:pt x="66700" y="62400"/>
                </a:lnTo>
                <a:lnTo>
                  <a:pt x="66690" y="62400"/>
                </a:lnTo>
                <a:lnTo>
                  <a:pt x="66680" y="62410"/>
                </a:lnTo>
                <a:lnTo>
                  <a:pt x="66670" y="62410"/>
                </a:lnTo>
                <a:lnTo>
                  <a:pt x="66670" y="62420"/>
                </a:lnTo>
                <a:lnTo>
                  <a:pt x="66660" y="62420"/>
                </a:lnTo>
                <a:lnTo>
                  <a:pt x="66650" y="62420"/>
                </a:lnTo>
                <a:lnTo>
                  <a:pt x="66630" y="62400"/>
                </a:lnTo>
                <a:lnTo>
                  <a:pt x="66610" y="62390"/>
                </a:lnTo>
                <a:lnTo>
                  <a:pt x="66600" y="62390"/>
                </a:lnTo>
                <a:lnTo>
                  <a:pt x="66590" y="62390"/>
                </a:lnTo>
                <a:lnTo>
                  <a:pt x="66580" y="62400"/>
                </a:lnTo>
                <a:lnTo>
                  <a:pt x="66570" y="62400"/>
                </a:lnTo>
                <a:lnTo>
                  <a:pt x="66560" y="62400"/>
                </a:lnTo>
                <a:lnTo>
                  <a:pt x="66550" y="62400"/>
                </a:lnTo>
                <a:lnTo>
                  <a:pt x="66550" y="62390"/>
                </a:lnTo>
                <a:lnTo>
                  <a:pt x="66540" y="62390"/>
                </a:lnTo>
                <a:lnTo>
                  <a:pt x="66540" y="62380"/>
                </a:lnTo>
                <a:lnTo>
                  <a:pt x="66540" y="62370"/>
                </a:lnTo>
                <a:lnTo>
                  <a:pt x="66530" y="62370"/>
                </a:lnTo>
                <a:lnTo>
                  <a:pt x="66530" y="62360"/>
                </a:lnTo>
                <a:lnTo>
                  <a:pt x="66520" y="62360"/>
                </a:lnTo>
                <a:lnTo>
                  <a:pt x="66520" y="62350"/>
                </a:lnTo>
                <a:lnTo>
                  <a:pt x="66520" y="62340"/>
                </a:lnTo>
                <a:lnTo>
                  <a:pt x="66520" y="62330"/>
                </a:lnTo>
                <a:lnTo>
                  <a:pt x="66510" y="62320"/>
                </a:lnTo>
                <a:lnTo>
                  <a:pt x="66500" y="62320"/>
                </a:lnTo>
                <a:lnTo>
                  <a:pt x="66490" y="62320"/>
                </a:lnTo>
                <a:lnTo>
                  <a:pt x="66480" y="62330"/>
                </a:lnTo>
                <a:lnTo>
                  <a:pt x="66480" y="62340"/>
                </a:lnTo>
                <a:lnTo>
                  <a:pt x="66470" y="62340"/>
                </a:lnTo>
                <a:lnTo>
                  <a:pt x="66460" y="62340"/>
                </a:lnTo>
                <a:lnTo>
                  <a:pt x="66440" y="62330"/>
                </a:lnTo>
                <a:lnTo>
                  <a:pt x="66420" y="62320"/>
                </a:lnTo>
                <a:lnTo>
                  <a:pt x="66410" y="62310"/>
                </a:lnTo>
                <a:lnTo>
                  <a:pt x="66400" y="62300"/>
                </a:lnTo>
                <a:lnTo>
                  <a:pt x="66390" y="62300"/>
                </a:lnTo>
                <a:lnTo>
                  <a:pt x="66390" y="62290"/>
                </a:lnTo>
                <a:lnTo>
                  <a:pt x="66380" y="62290"/>
                </a:lnTo>
                <a:lnTo>
                  <a:pt x="66370" y="62280"/>
                </a:lnTo>
                <a:lnTo>
                  <a:pt x="66360" y="62280"/>
                </a:lnTo>
                <a:lnTo>
                  <a:pt x="66350" y="62280"/>
                </a:lnTo>
                <a:lnTo>
                  <a:pt x="66350" y="62270"/>
                </a:lnTo>
                <a:lnTo>
                  <a:pt x="66340" y="62270"/>
                </a:lnTo>
                <a:lnTo>
                  <a:pt x="66330" y="62270"/>
                </a:lnTo>
                <a:lnTo>
                  <a:pt x="66320" y="62270"/>
                </a:lnTo>
                <a:lnTo>
                  <a:pt x="66320" y="62260"/>
                </a:lnTo>
                <a:lnTo>
                  <a:pt x="66310" y="62260"/>
                </a:lnTo>
                <a:lnTo>
                  <a:pt x="66310" y="62250"/>
                </a:lnTo>
                <a:lnTo>
                  <a:pt x="66300" y="62240"/>
                </a:lnTo>
                <a:lnTo>
                  <a:pt x="66300" y="62250"/>
                </a:lnTo>
                <a:lnTo>
                  <a:pt x="66290" y="62250"/>
                </a:lnTo>
                <a:lnTo>
                  <a:pt x="66280" y="62260"/>
                </a:lnTo>
                <a:lnTo>
                  <a:pt x="66280" y="62270"/>
                </a:lnTo>
                <a:lnTo>
                  <a:pt x="66270" y="62280"/>
                </a:lnTo>
                <a:lnTo>
                  <a:pt x="66260" y="62280"/>
                </a:lnTo>
                <a:lnTo>
                  <a:pt x="66260" y="62290"/>
                </a:lnTo>
                <a:lnTo>
                  <a:pt x="66250" y="62300"/>
                </a:lnTo>
                <a:lnTo>
                  <a:pt x="66240" y="62300"/>
                </a:lnTo>
                <a:lnTo>
                  <a:pt x="66240" y="62290"/>
                </a:lnTo>
                <a:lnTo>
                  <a:pt x="66230" y="62290"/>
                </a:lnTo>
                <a:lnTo>
                  <a:pt x="66210" y="62280"/>
                </a:lnTo>
                <a:lnTo>
                  <a:pt x="66200" y="62280"/>
                </a:lnTo>
                <a:lnTo>
                  <a:pt x="66190" y="62280"/>
                </a:lnTo>
                <a:lnTo>
                  <a:pt x="66180" y="62280"/>
                </a:lnTo>
                <a:lnTo>
                  <a:pt x="66170" y="62280"/>
                </a:lnTo>
                <a:lnTo>
                  <a:pt x="66160" y="62280"/>
                </a:lnTo>
                <a:lnTo>
                  <a:pt x="66150" y="62290"/>
                </a:lnTo>
                <a:lnTo>
                  <a:pt x="66140" y="62290"/>
                </a:lnTo>
                <a:lnTo>
                  <a:pt x="66130" y="62290"/>
                </a:lnTo>
                <a:lnTo>
                  <a:pt x="66120" y="62290"/>
                </a:lnTo>
                <a:lnTo>
                  <a:pt x="66110" y="62280"/>
                </a:lnTo>
                <a:lnTo>
                  <a:pt x="66100" y="62270"/>
                </a:lnTo>
                <a:lnTo>
                  <a:pt x="66090" y="62260"/>
                </a:lnTo>
                <a:lnTo>
                  <a:pt x="66080" y="62250"/>
                </a:lnTo>
                <a:lnTo>
                  <a:pt x="66080" y="62240"/>
                </a:lnTo>
                <a:lnTo>
                  <a:pt x="66070" y="62230"/>
                </a:lnTo>
                <a:lnTo>
                  <a:pt x="66080" y="62220"/>
                </a:lnTo>
                <a:lnTo>
                  <a:pt x="66080" y="62210"/>
                </a:lnTo>
                <a:lnTo>
                  <a:pt x="66080" y="62200"/>
                </a:lnTo>
                <a:lnTo>
                  <a:pt x="66090" y="62200"/>
                </a:lnTo>
                <a:lnTo>
                  <a:pt x="66090" y="62190"/>
                </a:lnTo>
                <a:lnTo>
                  <a:pt x="66100" y="62180"/>
                </a:lnTo>
                <a:lnTo>
                  <a:pt x="66100" y="62170"/>
                </a:lnTo>
                <a:lnTo>
                  <a:pt x="66110" y="62170"/>
                </a:lnTo>
                <a:lnTo>
                  <a:pt x="66110" y="62160"/>
                </a:lnTo>
                <a:lnTo>
                  <a:pt x="66100" y="62160"/>
                </a:lnTo>
                <a:lnTo>
                  <a:pt x="66100" y="62150"/>
                </a:lnTo>
                <a:lnTo>
                  <a:pt x="66090" y="62160"/>
                </a:lnTo>
                <a:lnTo>
                  <a:pt x="66070" y="62160"/>
                </a:lnTo>
                <a:lnTo>
                  <a:pt x="66050" y="62170"/>
                </a:lnTo>
                <a:lnTo>
                  <a:pt x="66040" y="62170"/>
                </a:lnTo>
                <a:lnTo>
                  <a:pt x="66040" y="62160"/>
                </a:lnTo>
                <a:lnTo>
                  <a:pt x="66030" y="62160"/>
                </a:lnTo>
                <a:lnTo>
                  <a:pt x="66030" y="62150"/>
                </a:lnTo>
                <a:lnTo>
                  <a:pt x="66030" y="62140"/>
                </a:lnTo>
                <a:lnTo>
                  <a:pt x="66040" y="62130"/>
                </a:lnTo>
                <a:lnTo>
                  <a:pt x="66050" y="62130"/>
                </a:lnTo>
                <a:lnTo>
                  <a:pt x="66050" y="62120"/>
                </a:lnTo>
                <a:lnTo>
                  <a:pt x="66050" y="62110"/>
                </a:lnTo>
                <a:lnTo>
                  <a:pt x="66040" y="62100"/>
                </a:lnTo>
                <a:lnTo>
                  <a:pt x="66030" y="62100"/>
                </a:lnTo>
                <a:lnTo>
                  <a:pt x="66020" y="62110"/>
                </a:lnTo>
                <a:lnTo>
                  <a:pt x="66010" y="62120"/>
                </a:lnTo>
                <a:lnTo>
                  <a:pt x="66000" y="62140"/>
                </a:lnTo>
                <a:lnTo>
                  <a:pt x="66000" y="62150"/>
                </a:lnTo>
                <a:lnTo>
                  <a:pt x="65990" y="62160"/>
                </a:lnTo>
                <a:lnTo>
                  <a:pt x="65990" y="62170"/>
                </a:lnTo>
                <a:lnTo>
                  <a:pt x="65990" y="62180"/>
                </a:lnTo>
                <a:lnTo>
                  <a:pt x="65990" y="62190"/>
                </a:lnTo>
                <a:lnTo>
                  <a:pt x="65990" y="62200"/>
                </a:lnTo>
                <a:lnTo>
                  <a:pt x="65990" y="62210"/>
                </a:lnTo>
                <a:lnTo>
                  <a:pt x="65990" y="62220"/>
                </a:lnTo>
                <a:lnTo>
                  <a:pt x="65990" y="62230"/>
                </a:lnTo>
                <a:lnTo>
                  <a:pt x="65980" y="62240"/>
                </a:lnTo>
                <a:lnTo>
                  <a:pt x="65970" y="62250"/>
                </a:lnTo>
                <a:lnTo>
                  <a:pt x="65960" y="62260"/>
                </a:lnTo>
                <a:lnTo>
                  <a:pt x="65950" y="62260"/>
                </a:lnTo>
                <a:lnTo>
                  <a:pt x="65940" y="62270"/>
                </a:lnTo>
                <a:lnTo>
                  <a:pt x="65930" y="62280"/>
                </a:lnTo>
                <a:lnTo>
                  <a:pt x="65920" y="62290"/>
                </a:lnTo>
                <a:lnTo>
                  <a:pt x="65910" y="62300"/>
                </a:lnTo>
                <a:lnTo>
                  <a:pt x="65900" y="62310"/>
                </a:lnTo>
                <a:lnTo>
                  <a:pt x="65890" y="62310"/>
                </a:lnTo>
                <a:lnTo>
                  <a:pt x="65880" y="62310"/>
                </a:lnTo>
                <a:lnTo>
                  <a:pt x="65870" y="62300"/>
                </a:lnTo>
                <a:lnTo>
                  <a:pt x="65860" y="62300"/>
                </a:lnTo>
                <a:lnTo>
                  <a:pt x="65860" y="62290"/>
                </a:lnTo>
                <a:lnTo>
                  <a:pt x="65850" y="62290"/>
                </a:lnTo>
                <a:lnTo>
                  <a:pt x="65840" y="62280"/>
                </a:lnTo>
                <a:lnTo>
                  <a:pt x="65840" y="62270"/>
                </a:lnTo>
                <a:lnTo>
                  <a:pt x="65830" y="62270"/>
                </a:lnTo>
                <a:lnTo>
                  <a:pt x="65820" y="62260"/>
                </a:lnTo>
                <a:lnTo>
                  <a:pt x="65810" y="62260"/>
                </a:lnTo>
                <a:lnTo>
                  <a:pt x="65810" y="62270"/>
                </a:lnTo>
                <a:lnTo>
                  <a:pt x="65810" y="62280"/>
                </a:lnTo>
                <a:lnTo>
                  <a:pt x="65810" y="62290"/>
                </a:lnTo>
                <a:lnTo>
                  <a:pt x="65820" y="62290"/>
                </a:lnTo>
                <a:lnTo>
                  <a:pt x="65820" y="62300"/>
                </a:lnTo>
                <a:lnTo>
                  <a:pt x="65820" y="62310"/>
                </a:lnTo>
                <a:lnTo>
                  <a:pt x="65810" y="62320"/>
                </a:lnTo>
                <a:lnTo>
                  <a:pt x="65810" y="62330"/>
                </a:lnTo>
                <a:lnTo>
                  <a:pt x="65810" y="62340"/>
                </a:lnTo>
                <a:lnTo>
                  <a:pt x="65820" y="62350"/>
                </a:lnTo>
                <a:lnTo>
                  <a:pt x="65810" y="62360"/>
                </a:lnTo>
                <a:lnTo>
                  <a:pt x="65800" y="62360"/>
                </a:lnTo>
                <a:lnTo>
                  <a:pt x="65790" y="62370"/>
                </a:lnTo>
                <a:lnTo>
                  <a:pt x="65770" y="62360"/>
                </a:lnTo>
                <a:lnTo>
                  <a:pt x="65760" y="62360"/>
                </a:lnTo>
                <a:lnTo>
                  <a:pt x="65750" y="62360"/>
                </a:lnTo>
                <a:lnTo>
                  <a:pt x="65740" y="62350"/>
                </a:lnTo>
                <a:lnTo>
                  <a:pt x="65730" y="62340"/>
                </a:lnTo>
                <a:lnTo>
                  <a:pt x="65720" y="62330"/>
                </a:lnTo>
                <a:lnTo>
                  <a:pt x="65720" y="62320"/>
                </a:lnTo>
                <a:lnTo>
                  <a:pt x="65730" y="62310"/>
                </a:lnTo>
                <a:lnTo>
                  <a:pt x="65730" y="62300"/>
                </a:lnTo>
                <a:lnTo>
                  <a:pt x="65730" y="62290"/>
                </a:lnTo>
                <a:lnTo>
                  <a:pt x="65730" y="62280"/>
                </a:lnTo>
                <a:lnTo>
                  <a:pt x="65720" y="62270"/>
                </a:lnTo>
                <a:lnTo>
                  <a:pt x="65710" y="62270"/>
                </a:lnTo>
                <a:lnTo>
                  <a:pt x="65700" y="62270"/>
                </a:lnTo>
                <a:lnTo>
                  <a:pt x="65690" y="62280"/>
                </a:lnTo>
                <a:lnTo>
                  <a:pt x="65680" y="62290"/>
                </a:lnTo>
                <a:lnTo>
                  <a:pt x="65680" y="62300"/>
                </a:lnTo>
                <a:lnTo>
                  <a:pt x="65680" y="62310"/>
                </a:lnTo>
                <a:lnTo>
                  <a:pt x="65680" y="62320"/>
                </a:lnTo>
                <a:lnTo>
                  <a:pt x="65680" y="62330"/>
                </a:lnTo>
                <a:lnTo>
                  <a:pt x="65680" y="62340"/>
                </a:lnTo>
                <a:lnTo>
                  <a:pt x="65680" y="62350"/>
                </a:lnTo>
                <a:lnTo>
                  <a:pt x="65690" y="62350"/>
                </a:lnTo>
                <a:lnTo>
                  <a:pt x="65690" y="62360"/>
                </a:lnTo>
                <a:lnTo>
                  <a:pt x="65690" y="62370"/>
                </a:lnTo>
                <a:lnTo>
                  <a:pt x="65700" y="62370"/>
                </a:lnTo>
                <a:lnTo>
                  <a:pt x="65700" y="62380"/>
                </a:lnTo>
                <a:lnTo>
                  <a:pt x="65690" y="62390"/>
                </a:lnTo>
                <a:lnTo>
                  <a:pt x="65680" y="62390"/>
                </a:lnTo>
                <a:lnTo>
                  <a:pt x="65670" y="62390"/>
                </a:lnTo>
                <a:lnTo>
                  <a:pt x="65660" y="62390"/>
                </a:lnTo>
                <a:lnTo>
                  <a:pt x="65650" y="62390"/>
                </a:lnTo>
                <a:lnTo>
                  <a:pt x="65640" y="62390"/>
                </a:lnTo>
                <a:lnTo>
                  <a:pt x="65640" y="62400"/>
                </a:lnTo>
                <a:lnTo>
                  <a:pt x="65630" y="62400"/>
                </a:lnTo>
                <a:lnTo>
                  <a:pt x="65620" y="62410"/>
                </a:lnTo>
                <a:lnTo>
                  <a:pt x="65610" y="62410"/>
                </a:lnTo>
                <a:lnTo>
                  <a:pt x="65600" y="62420"/>
                </a:lnTo>
                <a:lnTo>
                  <a:pt x="65590" y="62420"/>
                </a:lnTo>
                <a:lnTo>
                  <a:pt x="65580" y="62420"/>
                </a:lnTo>
                <a:lnTo>
                  <a:pt x="65570" y="62410"/>
                </a:lnTo>
                <a:lnTo>
                  <a:pt x="65560" y="62400"/>
                </a:lnTo>
                <a:lnTo>
                  <a:pt x="65540" y="62390"/>
                </a:lnTo>
                <a:lnTo>
                  <a:pt x="65530" y="62380"/>
                </a:lnTo>
                <a:lnTo>
                  <a:pt x="65520" y="62370"/>
                </a:lnTo>
                <a:lnTo>
                  <a:pt x="65510" y="62370"/>
                </a:lnTo>
                <a:lnTo>
                  <a:pt x="65510" y="62360"/>
                </a:lnTo>
                <a:lnTo>
                  <a:pt x="65500" y="62360"/>
                </a:lnTo>
                <a:lnTo>
                  <a:pt x="65500" y="62350"/>
                </a:lnTo>
                <a:lnTo>
                  <a:pt x="65490" y="62340"/>
                </a:lnTo>
                <a:lnTo>
                  <a:pt x="65490" y="62330"/>
                </a:lnTo>
                <a:lnTo>
                  <a:pt x="65480" y="62330"/>
                </a:lnTo>
                <a:lnTo>
                  <a:pt x="65470" y="62330"/>
                </a:lnTo>
                <a:lnTo>
                  <a:pt x="65460" y="62330"/>
                </a:lnTo>
                <a:lnTo>
                  <a:pt x="65450" y="62340"/>
                </a:lnTo>
                <a:lnTo>
                  <a:pt x="65440" y="62350"/>
                </a:lnTo>
                <a:lnTo>
                  <a:pt x="65440" y="62360"/>
                </a:lnTo>
                <a:lnTo>
                  <a:pt x="65430" y="62360"/>
                </a:lnTo>
                <a:lnTo>
                  <a:pt x="65420" y="62360"/>
                </a:lnTo>
                <a:lnTo>
                  <a:pt x="65420" y="62370"/>
                </a:lnTo>
                <a:lnTo>
                  <a:pt x="65420" y="62380"/>
                </a:lnTo>
                <a:lnTo>
                  <a:pt x="65420" y="62390"/>
                </a:lnTo>
                <a:lnTo>
                  <a:pt x="65420" y="62400"/>
                </a:lnTo>
                <a:lnTo>
                  <a:pt x="65430" y="62410"/>
                </a:lnTo>
                <a:lnTo>
                  <a:pt x="65440" y="62420"/>
                </a:lnTo>
                <a:lnTo>
                  <a:pt x="65450" y="62430"/>
                </a:lnTo>
                <a:lnTo>
                  <a:pt x="65460" y="62440"/>
                </a:lnTo>
                <a:lnTo>
                  <a:pt x="65460" y="62450"/>
                </a:lnTo>
                <a:lnTo>
                  <a:pt x="65450" y="62460"/>
                </a:lnTo>
                <a:lnTo>
                  <a:pt x="65440" y="62460"/>
                </a:lnTo>
                <a:lnTo>
                  <a:pt x="65430" y="62470"/>
                </a:lnTo>
                <a:lnTo>
                  <a:pt x="65420" y="62470"/>
                </a:lnTo>
                <a:lnTo>
                  <a:pt x="65410" y="62460"/>
                </a:lnTo>
                <a:lnTo>
                  <a:pt x="65400" y="62460"/>
                </a:lnTo>
                <a:lnTo>
                  <a:pt x="65390" y="62450"/>
                </a:lnTo>
                <a:lnTo>
                  <a:pt x="65380" y="62450"/>
                </a:lnTo>
                <a:lnTo>
                  <a:pt x="65380" y="62440"/>
                </a:lnTo>
                <a:lnTo>
                  <a:pt x="65370" y="62440"/>
                </a:lnTo>
                <a:lnTo>
                  <a:pt x="65370" y="62430"/>
                </a:lnTo>
                <a:lnTo>
                  <a:pt x="65370" y="62420"/>
                </a:lnTo>
                <a:lnTo>
                  <a:pt x="65360" y="62420"/>
                </a:lnTo>
                <a:lnTo>
                  <a:pt x="65360" y="62410"/>
                </a:lnTo>
                <a:lnTo>
                  <a:pt x="65350" y="62410"/>
                </a:lnTo>
                <a:lnTo>
                  <a:pt x="65340" y="62410"/>
                </a:lnTo>
                <a:lnTo>
                  <a:pt x="65340" y="62420"/>
                </a:lnTo>
                <a:lnTo>
                  <a:pt x="65330" y="62420"/>
                </a:lnTo>
                <a:lnTo>
                  <a:pt x="65330" y="62430"/>
                </a:lnTo>
                <a:lnTo>
                  <a:pt x="65320" y="62440"/>
                </a:lnTo>
                <a:lnTo>
                  <a:pt x="65320" y="62450"/>
                </a:lnTo>
                <a:lnTo>
                  <a:pt x="65320" y="62460"/>
                </a:lnTo>
                <a:lnTo>
                  <a:pt x="65310" y="62470"/>
                </a:lnTo>
                <a:lnTo>
                  <a:pt x="65300" y="62470"/>
                </a:lnTo>
                <a:lnTo>
                  <a:pt x="65290" y="62470"/>
                </a:lnTo>
                <a:lnTo>
                  <a:pt x="65280" y="62470"/>
                </a:lnTo>
                <a:lnTo>
                  <a:pt x="65270" y="62460"/>
                </a:lnTo>
                <a:lnTo>
                  <a:pt x="65260" y="62460"/>
                </a:lnTo>
                <a:lnTo>
                  <a:pt x="65240" y="62460"/>
                </a:lnTo>
                <a:lnTo>
                  <a:pt x="65230" y="62450"/>
                </a:lnTo>
                <a:lnTo>
                  <a:pt x="65220" y="62450"/>
                </a:lnTo>
                <a:lnTo>
                  <a:pt x="65220" y="62440"/>
                </a:lnTo>
                <a:lnTo>
                  <a:pt x="65210" y="62440"/>
                </a:lnTo>
                <a:lnTo>
                  <a:pt x="65200" y="62450"/>
                </a:lnTo>
                <a:lnTo>
                  <a:pt x="65200" y="62460"/>
                </a:lnTo>
                <a:lnTo>
                  <a:pt x="65200" y="62470"/>
                </a:lnTo>
                <a:lnTo>
                  <a:pt x="65200" y="62480"/>
                </a:lnTo>
                <a:lnTo>
                  <a:pt x="65190" y="62500"/>
                </a:lnTo>
                <a:lnTo>
                  <a:pt x="65190" y="62520"/>
                </a:lnTo>
                <a:lnTo>
                  <a:pt x="65190" y="62530"/>
                </a:lnTo>
                <a:lnTo>
                  <a:pt x="65180" y="62530"/>
                </a:lnTo>
                <a:lnTo>
                  <a:pt x="65170" y="62530"/>
                </a:lnTo>
                <a:lnTo>
                  <a:pt x="65170" y="62520"/>
                </a:lnTo>
                <a:lnTo>
                  <a:pt x="65160" y="62520"/>
                </a:lnTo>
                <a:lnTo>
                  <a:pt x="65150" y="62510"/>
                </a:lnTo>
                <a:lnTo>
                  <a:pt x="65130" y="62510"/>
                </a:lnTo>
                <a:lnTo>
                  <a:pt x="65120" y="62510"/>
                </a:lnTo>
                <a:lnTo>
                  <a:pt x="65110" y="62510"/>
                </a:lnTo>
                <a:lnTo>
                  <a:pt x="65090" y="62510"/>
                </a:lnTo>
                <a:lnTo>
                  <a:pt x="65080" y="62510"/>
                </a:lnTo>
                <a:lnTo>
                  <a:pt x="65070" y="62510"/>
                </a:lnTo>
                <a:lnTo>
                  <a:pt x="65060" y="62510"/>
                </a:lnTo>
                <a:lnTo>
                  <a:pt x="65050" y="62510"/>
                </a:lnTo>
                <a:lnTo>
                  <a:pt x="65040" y="62500"/>
                </a:lnTo>
                <a:lnTo>
                  <a:pt x="65030" y="62490"/>
                </a:lnTo>
                <a:lnTo>
                  <a:pt x="65030" y="62480"/>
                </a:lnTo>
                <a:lnTo>
                  <a:pt x="65030" y="62470"/>
                </a:lnTo>
                <a:lnTo>
                  <a:pt x="65020" y="62460"/>
                </a:lnTo>
                <a:lnTo>
                  <a:pt x="65020" y="62450"/>
                </a:lnTo>
                <a:lnTo>
                  <a:pt x="65010" y="62440"/>
                </a:lnTo>
                <a:lnTo>
                  <a:pt x="65000" y="62440"/>
                </a:lnTo>
                <a:lnTo>
                  <a:pt x="64990" y="62440"/>
                </a:lnTo>
                <a:lnTo>
                  <a:pt x="64980" y="62450"/>
                </a:lnTo>
                <a:lnTo>
                  <a:pt x="64980" y="62460"/>
                </a:lnTo>
                <a:lnTo>
                  <a:pt x="64970" y="62470"/>
                </a:lnTo>
                <a:lnTo>
                  <a:pt x="64970" y="62480"/>
                </a:lnTo>
                <a:lnTo>
                  <a:pt x="64970" y="62490"/>
                </a:lnTo>
                <a:lnTo>
                  <a:pt x="64960" y="62500"/>
                </a:lnTo>
                <a:lnTo>
                  <a:pt x="64960" y="62510"/>
                </a:lnTo>
                <a:lnTo>
                  <a:pt x="64950" y="62510"/>
                </a:lnTo>
                <a:lnTo>
                  <a:pt x="64950" y="62520"/>
                </a:lnTo>
                <a:lnTo>
                  <a:pt x="64940" y="62520"/>
                </a:lnTo>
                <a:lnTo>
                  <a:pt x="64920" y="62530"/>
                </a:lnTo>
                <a:lnTo>
                  <a:pt x="64910" y="62530"/>
                </a:lnTo>
                <a:lnTo>
                  <a:pt x="64900" y="62530"/>
                </a:lnTo>
                <a:lnTo>
                  <a:pt x="64890" y="62530"/>
                </a:lnTo>
                <a:lnTo>
                  <a:pt x="64890" y="62520"/>
                </a:lnTo>
                <a:lnTo>
                  <a:pt x="64880" y="62520"/>
                </a:lnTo>
                <a:lnTo>
                  <a:pt x="64880" y="62510"/>
                </a:lnTo>
                <a:lnTo>
                  <a:pt x="64870" y="62510"/>
                </a:lnTo>
                <a:lnTo>
                  <a:pt x="64870" y="62500"/>
                </a:lnTo>
                <a:lnTo>
                  <a:pt x="64870" y="62490"/>
                </a:lnTo>
                <a:lnTo>
                  <a:pt x="64870" y="62480"/>
                </a:lnTo>
                <a:lnTo>
                  <a:pt x="64860" y="62480"/>
                </a:lnTo>
                <a:lnTo>
                  <a:pt x="64850" y="62480"/>
                </a:lnTo>
                <a:lnTo>
                  <a:pt x="64840" y="62480"/>
                </a:lnTo>
                <a:lnTo>
                  <a:pt x="64830" y="62480"/>
                </a:lnTo>
                <a:lnTo>
                  <a:pt x="64820" y="62490"/>
                </a:lnTo>
                <a:lnTo>
                  <a:pt x="64810" y="62490"/>
                </a:lnTo>
                <a:lnTo>
                  <a:pt x="64800" y="62500"/>
                </a:lnTo>
                <a:lnTo>
                  <a:pt x="64790" y="62500"/>
                </a:lnTo>
                <a:lnTo>
                  <a:pt x="64780" y="62500"/>
                </a:lnTo>
                <a:lnTo>
                  <a:pt x="64770" y="62500"/>
                </a:lnTo>
                <a:lnTo>
                  <a:pt x="64760" y="62500"/>
                </a:lnTo>
                <a:lnTo>
                  <a:pt x="64750" y="62500"/>
                </a:lnTo>
                <a:lnTo>
                  <a:pt x="64740" y="62500"/>
                </a:lnTo>
                <a:lnTo>
                  <a:pt x="64740" y="62510"/>
                </a:lnTo>
                <a:lnTo>
                  <a:pt x="64730" y="62510"/>
                </a:lnTo>
                <a:lnTo>
                  <a:pt x="64730" y="62530"/>
                </a:lnTo>
                <a:lnTo>
                  <a:pt x="64720" y="62540"/>
                </a:lnTo>
                <a:lnTo>
                  <a:pt x="64720" y="62550"/>
                </a:lnTo>
                <a:lnTo>
                  <a:pt x="64720" y="62560"/>
                </a:lnTo>
                <a:lnTo>
                  <a:pt x="64710" y="62570"/>
                </a:lnTo>
                <a:lnTo>
                  <a:pt x="64710" y="62580"/>
                </a:lnTo>
                <a:lnTo>
                  <a:pt x="64710" y="62590"/>
                </a:lnTo>
                <a:lnTo>
                  <a:pt x="64720" y="62600"/>
                </a:lnTo>
                <a:lnTo>
                  <a:pt x="64720" y="62610"/>
                </a:lnTo>
                <a:lnTo>
                  <a:pt x="64730" y="62610"/>
                </a:lnTo>
                <a:lnTo>
                  <a:pt x="64730" y="62620"/>
                </a:lnTo>
                <a:lnTo>
                  <a:pt x="64740" y="62630"/>
                </a:lnTo>
                <a:lnTo>
                  <a:pt x="64750" y="62640"/>
                </a:lnTo>
                <a:lnTo>
                  <a:pt x="64760" y="62650"/>
                </a:lnTo>
                <a:lnTo>
                  <a:pt x="64760" y="62660"/>
                </a:lnTo>
                <a:lnTo>
                  <a:pt x="64750" y="62660"/>
                </a:lnTo>
                <a:lnTo>
                  <a:pt x="64750" y="62670"/>
                </a:lnTo>
                <a:lnTo>
                  <a:pt x="64740" y="62670"/>
                </a:lnTo>
                <a:lnTo>
                  <a:pt x="64730" y="62680"/>
                </a:lnTo>
                <a:lnTo>
                  <a:pt x="64720" y="62680"/>
                </a:lnTo>
                <a:lnTo>
                  <a:pt x="64710" y="62680"/>
                </a:lnTo>
                <a:lnTo>
                  <a:pt x="64700" y="62670"/>
                </a:lnTo>
                <a:lnTo>
                  <a:pt x="64690" y="62660"/>
                </a:lnTo>
                <a:lnTo>
                  <a:pt x="64680" y="62660"/>
                </a:lnTo>
                <a:lnTo>
                  <a:pt x="64670" y="62660"/>
                </a:lnTo>
                <a:lnTo>
                  <a:pt x="64670" y="62650"/>
                </a:lnTo>
                <a:lnTo>
                  <a:pt x="64660" y="62650"/>
                </a:lnTo>
                <a:lnTo>
                  <a:pt x="64660" y="62660"/>
                </a:lnTo>
                <a:lnTo>
                  <a:pt x="64650" y="62660"/>
                </a:lnTo>
                <a:lnTo>
                  <a:pt x="64640" y="62660"/>
                </a:lnTo>
                <a:lnTo>
                  <a:pt x="64630" y="62660"/>
                </a:lnTo>
                <a:lnTo>
                  <a:pt x="64620" y="62660"/>
                </a:lnTo>
                <a:lnTo>
                  <a:pt x="64610" y="62660"/>
                </a:lnTo>
                <a:lnTo>
                  <a:pt x="64600" y="62660"/>
                </a:lnTo>
                <a:lnTo>
                  <a:pt x="64590" y="62660"/>
                </a:lnTo>
                <a:lnTo>
                  <a:pt x="64580" y="62670"/>
                </a:lnTo>
                <a:lnTo>
                  <a:pt x="64580" y="62680"/>
                </a:lnTo>
                <a:lnTo>
                  <a:pt x="64570" y="62690"/>
                </a:lnTo>
                <a:lnTo>
                  <a:pt x="64560" y="62700"/>
                </a:lnTo>
                <a:lnTo>
                  <a:pt x="64560" y="62710"/>
                </a:lnTo>
                <a:lnTo>
                  <a:pt x="64550" y="62720"/>
                </a:lnTo>
                <a:lnTo>
                  <a:pt x="64540" y="62720"/>
                </a:lnTo>
                <a:lnTo>
                  <a:pt x="64530" y="62730"/>
                </a:lnTo>
                <a:lnTo>
                  <a:pt x="64520" y="62730"/>
                </a:lnTo>
                <a:lnTo>
                  <a:pt x="64510" y="62730"/>
                </a:lnTo>
                <a:lnTo>
                  <a:pt x="64500" y="62730"/>
                </a:lnTo>
                <a:lnTo>
                  <a:pt x="64500" y="62720"/>
                </a:lnTo>
                <a:lnTo>
                  <a:pt x="64480" y="62720"/>
                </a:lnTo>
                <a:lnTo>
                  <a:pt x="64470" y="62720"/>
                </a:lnTo>
                <a:lnTo>
                  <a:pt x="64460" y="62710"/>
                </a:lnTo>
                <a:lnTo>
                  <a:pt x="64450" y="62710"/>
                </a:lnTo>
                <a:lnTo>
                  <a:pt x="64440" y="62710"/>
                </a:lnTo>
                <a:lnTo>
                  <a:pt x="64430" y="62720"/>
                </a:lnTo>
                <a:lnTo>
                  <a:pt x="64420" y="62720"/>
                </a:lnTo>
                <a:lnTo>
                  <a:pt x="64410" y="62730"/>
                </a:lnTo>
                <a:lnTo>
                  <a:pt x="64400" y="62730"/>
                </a:lnTo>
                <a:lnTo>
                  <a:pt x="64400" y="62740"/>
                </a:lnTo>
                <a:lnTo>
                  <a:pt x="64390" y="62740"/>
                </a:lnTo>
                <a:lnTo>
                  <a:pt x="64390" y="62750"/>
                </a:lnTo>
                <a:lnTo>
                  <a:pt x="64390" y="62760"/>
                </a:lnTo>
                <a:lnTo>
                  <a:pt x="64390" y="62770"/>
                </a:lnTo>
                <a:lnTo>
                  <a:pt x="64390" y="62780"/>
                </a:lnTo>
                <a:lnTo>
                  <a:pt x="64380" y="62780"/>
                </a:lnTo>
                <a:lnTo>
                  <a:pt x="64370" y="62790"/>
                </a:lnTo>
                <a:lnTo>
                  <a:pt x="64360" y="62790"/>
                </a:lnTo>
                <a:lnTo>
                  <a:pt x="64350" y="62780"/>
                </a:lnTo>
                <a:lnTo>
                  <a:pt x="64340" y="62770"/>
                </a:lnTo>
                <a:lnTo>
                  <a:pt x="64340" y="62760"/>
                </a:lnTo>
                <a:lnTo>
                  <a:pt x="64330" y="62750"/>
                </a:lnTo>
                <a:lnTo>
                  <a:pt x="64320" y="62740"/>
                </a:lnTo>
                <a:lnTo>
                  <a:pt x="64320" y="62730"/>
                </a:lnTo>
                <a:lnTo>
                  <a:pt x="64310" y="62720"/>
                </a:lnTo>
                <a:lnTo>
                  <a:pt x="64300" y="62710"/>
                </a:lnTo>
                <a:lnTo>
                  <a:pt x="64290" y="62710"/>
                </a:lnTo>
                <a:lnTo>
                  <a:pt x="64290" y="62700"/>
                </a:lnTo>
                <a:lnTo>
                  <a:pt x="64290" y="62690"/>
                </a:lnTo>
                <a:lnTo>
                  <a:pt x="64280" y="62680"/>
                </a:lnTo>
                <a:lnTo>
                  <a:pt x="64280" y="62660"/>
                </a:lnTo>
                <a:lnTo>
                  <a:pt x="64270" y="62660"/>
                </a:lnTo>
                <a:lnTo>
                  <a:pt x="64270" y="62650"/>
                </a:lnTo>
                <a:lnTo>
                  <a:pt x="64260" y="62650"/>
                </a:lnTo>
                <a:lnTo>
                  <a:pt x="64250" y="62650"/>
                </a:lnTo>
                <a:lnTo>
                  <a:pt x="64230" y="62650"/>
                </a:lnTo>
                <a:lnTo>
                  <a:pt x="64210" y="62650"/>
                </a:lnTo>
                <a:lnTo>
                  <a:pt x="64200" y="62660"/>
                </a:lnTo>
                <a:lnTo>
                  <a:pt x="64190" y="62660"/>
                </a:lnTo>
                <a:lnTo>
                  <a:pt x="64180" y="62670"/>
                </a:lnTo>
                <a:lnTo>
                  <a:pt x="64170" y="62680"/>
                </a:lnTo>
                <a:lnTo>
                  <a:pt x="64160" y="62680"/>
                </a:lnTo>
                <a:lnTo>
                  <a:pt x="64160" y="62690"/>
                </a:lnTo>
                <a:lnTo>
                  <a:pt x="64160" y="62700"/>
                </a:lnTo>
                <a:lnTo>
                  <a:pt x="64160" y="62710"/>
                </a:lnTo>
                <a:lnTo>
                  <a:pt x="64170" y="62720"/>
                </a:lnTo>
                <a:lnTo>
                  <a:pt x="64180" y="62730"/>
                </a:lnTo>
                <a:lnTo>
                  <a:pt x="64180" y="62740"/>
                </a:lnTo>
                <a:lnTo>
                  <a:pt x="64190" y="62750"/>
                </a:lnTo>
                <a:lnTo>
                  <a:pt x="64200" y="62760"/>
                </a:lnTo>
                <a:lnTo>
                  <a:pt x="64210" y="62770"/>
                </a:lnTo>
                <a:lnTo>
                  <a:pt x="64220" y="62780"/>
                </a:lnTo>
                <a:lnTo>
                  <a:pt x="64230" y="62790"/>
                </a:lnTo>
                <a:lnTo>
                  <a:pt x="64230" y="62800"/>
                </a:lnTo>
                <a:lnTo>
                  <a:pt x="64230" y="62810"/>
                </a:lnTo>
                <a:lnTo>
                  <a:pt x="64230" y="62820"/>
                </a:lnTo>
                <a:lnTo>
                  <a:pt x="64220" y="62830"/>
                </a:lnTo>
                <a:lnTo>
                  <a:pt x="64210" y="62830"/>
                </a:lnTo>
                <a:lnTo>
                  <a:pt x="64200" y="62830"/>
                </a:lnTo>
                <a:lnTo>
                  <a:pt x="64180" y="62820"/>
                </a:lnTo>
                <a:lnTo>
                  <a:pt x="64180" y="62810"/>
                </a:lnTo>
                <a:lnTo>
                  <a:pt x="64170" y="62810"/>
                </a:lnTo>
                <a:lnTo>
                  <a:pt x="64160" y="62800"/>
                </a:lnTo>
                <a:lnTo>
                  <a:pt x="64150" y="62800"/>
                </a:lnTo>
                <a:lnTo>
                  <a:pt x="64140" y="62800"/>
                </a:lnTo>
                <a:lnTo>
                  <a:pt x="64130" y="62800"/>
                </a:lnTo>
                <a:lnTo>
                  <a:pt x="64120" y="62800"/>
                </a:lnTo>
                <a:lnTo>
                  <a:pt x="64110" y="62810"/>
                </a:lnTo>
                <a:lnTo>
                  <a:pt x="64110" y="62820"/>
                </a:lnTo>
                <a:lnTo>
                  <a:pt x="64110" y="62830"/>
                </a:lnTo>
                <a:lnTo>
                  <a:pt x="64100" y="62840"/>
                </a:lnTo>
                <a:lnTo>
                  <a:pt x="64100" y="62850"/>
                </a:lnTo>
                <a:lnTo>
                  <a:pt x="64090" y="62850"/>
                </a:lnTo>
                <a:lnTo>
                  <a:pt x="64080" y="62860"/>
                </a:lnTo>
                <a:lnTo>
                  <a:pt x="64070" y="62860"/>
                </a:lnTo>
                <a:lnTo>
                  <a:pt x="64060" y="62860"/>
                </a:lnTo>
                <a:lnTo>
                  <a:pt x="64060" y="62850"/>
                </a:lnTo>
                <a:lnTo>
                  <a:pt x="64050" y="62850"/>
                </a:lnTo>
                <a:lnTo>
                  <a:pt x="64040" y="62840"/>
                </a:lnTo>
                <a:lnTo>
                  <a:pt x="64040" y="62830"/>
                </a:lnTo>
                <a:lnTo>
                  <a:pt x="64040" y="62820"/>
                </a:lnTo>
                <a:lnTo>
                  <a:pt x="64040" y="62810"/>
                </a:lnTo>
                <a:lnTo>
                  <a:pt x="64040" y="62800"/>
                </a:lnTo>
                <a:lnTo>
                  <a:pt x="64040" y="62790"/>
                </a:lnTo>
                <a:lnTo>
                  <a:pt x="64040" y="62780"/>
                </a:lnTo>
                <a:lnTo>
                  <a:pt x="64050" y="62770"/>
                </a:lnTo>
                <a:lnTo>
                  <a:pt x="64060" y="62770"/>
                </a:lnTo>
                <a:lnTo>
                  <a:pt x="64070" y="62770"/>
                </a:lnTo>
                <a:lnTo>
                  <a:pt x="64070" y="62760"/>
                </a:lnTo>
                <a:lnTo>
                  <a:pt x="64080" y="62760"/>
                </a:lnTo>
                <a:lnTo>
                  <a:pt x="64080" y="62750"/>
                </a:lnTo>
                <a:lnTo>
                  <a:pt x="64070" y="62740"/>
                </a:lnTo>
                <a:lnTo>
                  <a:pt x="64070" y="62730"/>
                </a:lnTo>
                <a:lnTo>
                  <a:pt x="64070" y="62720"/>
                </a:lnTo>
                <a:lnTo>
                  <a:pt x="64060" y="62710"/>
                </a:lnTo>
                <a:lnTo>
                  <a:pt x="64050" y="62700"/>
                </a:lnTo>
                <a:lnTo>
                  <a:pt x="64040" y="62700"/>
                </a:lnTo>
                <a:lnTo>
                  <a:pt x="64030" y="62700"/>
                </a:lnTo>
                <a:lnTo>
                  <a:pt x="64020" y="62700"/>
                </a:lnTo>
                <a:lnTo>
                  <a:pt x="64010" y="62710"/>
                </a:lnTo>
                <a:lnTo>
                  <a:pt x="64000" y="62710"/>
                </a:lnTo>
                <a:lnTo>
                  <a:pt x="63990" y="62720"/>
                </a:lnTo>
                <a:lnTo>
                  <a:pt x="63980" y="62720"/>
                </a:lnTo>
                <a:lnTo>
                  <a:pt x="63970" y="62720"/>
                </a:lnTo>
                <a:lnTo>
                  <a:pt x="63960" y="62730"/>
                </a:lnTo>
                <a:lnTo>
                  <a:pt x="63950" y="62730"/>
                </a:lnTo>
                <a:lnTo>
                  <a:pt x="63930" y="62720"/>
                </a:lnTo>
                <a:lnTo>
                  <a:pt x="63910" y="62720"/>
                </a:lnTo>
                <a:lnTo>
                  <a:pt x="63890" y="62720"/>
                </a:lnTo>
                <a:lnTo>
                  <a:pt x="63880" y="62720"/>
                </a:lnTo>
                <a:lnTo>
                  <a:pt x="63870" y="62720"/>
                </a:lnTo>
                <a:lnTo>
                  <a:pt x="63860" y="62730"/>
                </a:lnTo>
                <a:lnTo>
                  <a:pt x="63840" y="62730"/>
                </a:lnTo>
                <a:lnTo>
                  <a:pt x="63830" y="62740"/>
                </a:lnTo>
                <a:lnTo>
                  <a:pt x="63820" y="62740"/>
                </a:lnTo>
                <a:lnTo>
                  <a:pt x="63810" y="62750"/>
                </a:lnTo>
                <a:lnTo>
                  <a:pt x="63800" y="62760"/>
                </a:lnTo>
                <a:lnTo>
                  <a:pt x="63780" y="62760"/>
                </a:lnTo>
                <a:lnTo>
                  <a:pt x="63770" y="62770"/>
                </a:lnTo>
                <a:lnTo>
                  <a:pt x="63760" y="62770"/>
                </a:lnTo>
                <a:lnTo>
                  <a:pt x="63750" y="62780"/>
                </a:lnTo>
                <a:lnTo>
                  <a:pt x="63740" y="62780"/>
                </a:lnTo>
                <a:lnTo>
                  <a:pt x="63730" y="62780"/>
                </a:lnTo>
                <a:lnTo>
                  <a:pt x="63730" y="62790"/>
                </a:lnTo>
                <a:lnTo>
                  <a:pt x="63710" y="62790"/>
                </a:lnTo>
                <a:lnTo>
                  <a:pt x="63700" y="62790"/>
                </a:lnTo>
                <a:lnTo>
                  <a:pt x="63680" y="62790"/>
                </a:lnTo>
                <a:lnTo>
                  <a:pt x="63660" y="62800"/>
                </a:lnTo>
                <a:lnTo>
                  <a:pt x="63640" y="62800"/>
                </a:lnTo>
                <a:lnTo>
                  <a:pt x="63620" y="62810"/>
                </a:lnTo>
                <a:lnTo>
                  <a:pt x="63610" y="62810"/>
                </a:lnTo>
                <a:lnTo>
                  <a:pt x="63600" y="62810"/>
                </a:lnTo>
                <a:lnTo>
                  <a:pt x="63590" y="62800"/>
                </a:lnTo>
                <a:lnTo>
                  <a:pt x="63590" y="62790"/>
                </a:lnTo>
                <a:lnTo>
                  <a:pt x="63580" y="62790"/>
                </a:lnTo>
                <a:lnTo>
                  <a:pt x="63580" y="62780"/>
                </a:lnTo>
                <a:lnTo>
                  <a:pt x="63580" y="62770"/>
                </a:lnTo>
                <a:lnTo>
                  <a:pt x="63580" y="62760"/>
                </a:lnTo>
                <a:lnTo>
                  <a:pt x="63580" y="62750"/>
                </a:lnTo>
                <a:lnTo>
                  <a:pt x="63590" y="62740"/>
                </a:lnTo>
                <a:lnTo>
                  <a:pt x="63590" y="62730"/>
                </a:lnTo>
                <a:lnTo>
                  <a:pt x="63590" y="62720"/>
                </a:lnTo>
                <a:lnTo>
                  <a:pt x="63590" y="62710"/>
                </a:lnTo>
                <a:lnTo>
                  <a:pt x="63580" y="62700"/>
                </a:lnTo>
                <a:lnTo>
                  <a:pt x="63580" y="62690"/>
                </a:lnTo>
                <a:lnTo>
                  <a:pt x="63570" y="62690"/>
                </a:lnTo>
                <a:lnTo>
                  <a:pt x="63570" y="62680"/>
                </a:lnTo>
                <a:lnTo>
                  <a:pt x="63560" y="62680"/>
                </a:lnTo>
                <a:lnTo>
                  <a:pt x="63560" y="62670"/>
                </a:lnTo>
                <a:lnTo>
                  <a:pt x="63560" y="62660"/>
                </a:lnTo>
                <a:lnTo>
                  <a:pt x="63560" y="62650"/>
                </a:lnTo>
                <a:lnTo>
                  <a:pt x="63550" y="62650"/>
                </a:lnTo>
                <a:lnTo>
                  <a:pt x="63540" y="62650"/>
                </a:lnTo>
                <a:lnTo>
                  <a:pt x="63530" y="62650"/>
                </a:lnTo>
                <a:lnTo>
                  <a:pt x="63520" y="62650"/>
                </a:lnTo>
                <a:lnTo>
                  <a:pt x="63510" y="62650"/>
                </a:lnTo>
                <a:lnTo>
                  <a:pt x="63510" y="62640"/>
                </a:lnTo>
                <a:lnTo>
                  <a:pt x="63500" y="62640"/>
                </a:lnTo>
                <a:lnTo>
                  <a:pt x="63490" y="62640"/>
                </a:lnTo>
                <a:lnTo>
                  <a:pt x="63480" y="62640"/>
                </a:lnTo>
                <a:lnTo>
                  <a:pt x="63470" y="62640"/>
                </a:lnTo>
                <a:lnTo>
                  <a:pt x="63460" y="62640"/>
                </a:lnTo>
                <a:lnTo>
                  <a:pt x="63460" y="62630"/>
                </a:lnTo>
                <a:lnTo>
                  <a:pt x="63450" y="62630"/>
                </a:lnTo>
                <a:lnTo>
                  <a:pt x="63440" y="62630"/>
                </a:lnTo>
                <a:lnTo>
                  <a:pt x="63430" y="62630"/>
                </a:lnTo>
                <a:lnTo>
                  <a:pt x="63410" y="62630"/>
                </a:lnTo>
                <a:lnTo>
                  <a:pt x="63400" y="62630"/>
                </a:lnTo>
                <a:lnTo>
                  <a:pt x="63390" y="62630"/>
                </a:lnTo>
                <a:lnTo>
                  <a:pt x="63380" y="62630"/>
                </a:lnTo>
                <a:lnTo>
                  <a:pt x="63380" y="62620"/>
                </a:lnTo>
                <a:lnTo>
                  <a:pt x="63370" y="62620"/>
                </a:lnTo>
                <a:lnTo>
                  <a:pt x="63370" y="62610"/>
                </a:lnTo>
                <a:lnTo>
                  <a:pt x="63360" y="62600"/>
                </a:lnTo>
                <a:lnTo>
                  <a:pt x="63360" y="62590"/>
                </a:lnTo>
                <a:lnTo>
                  <a:pt x="63360" y="62580"/>
                </a:lnTo>
                <a:lnTo>
                  <a:pt x="63350" y="62580"/>
                </a:lnTo>
                <a:lnTo>
                  <a:pt x="63360" y="62570"/>
                </a:lnTo>
                <a:lnTo>
                  <a:pt x="63370" y="62570"/>
                </a:lnTo>
                <a:lnTo>
                  <a:pt x="63380" y="62570"/>
                </a:lnTo>
                <a:lnTo>
                  <a:pt x="63390" y="62560"/>
                </a:lnTo>
                <a:lnTo>
                  <a:pt x="63400" y="62550"/>
                </a:lnTo>
                <a:lnTo>
                  <a:pt x="63400" y="62540"/>
                </a:lnTo>
                <a:lnTo>
                  <a:pt x="63400" y="62530"/>
                </a:lnTo>
                <a:lnTo>
                  <a:pt x="63390" y="62530"/>
                </a:lnTo>
                <a:lnTo>
                  <a:pt x="63390" y="62520"/>
                </a:lnTo>
                <a:lnTo>
                  <a:pt x="63380" y="62510"/>
                </a:lnTo>
                <a:lnTo>
                  <a:pt x="63370" y="62510"/>
                </a:lnTo>
                <a:lnTo>
                  <a:pt x="63370" y="62500"/>
                </a:lnTo>
                <a:lnTo>
                  <a:pt x="63360" y="62490"/>
                </a:lnTo>
                <a:lnTo>
                  <a:pt x="63350" y="62480"/>
                </a:lnTo>
                <a:lnTo>
                  <a:pt x="63340" y="62480"/>
                </a:lnTo>
                <a:lnTo>
                  <a:pt x="63340" y="62470"/>
                </a:lnTo>
                <a:lnTo>
                  <a:pt x="63330" y="62460"/>
                </a:lnTo>
                <a:lnTo>
                  <a:pt x="63330" y="62450"/>
                </a:lnTo>
                <a:lnTo>
                  <a:pt x="63340" y="62440"/>
                </a:lnTo>
                <a:lnTo>
                  <a:pt x="63340" y="62430"/>
                </a:lnTo>
                <a:lnTo>
                  <a:pt x="63340" y="62410"/>
                </a:lnTo>
                <a:lnTo>
                  <a:pt x="63350" y="62400"/>
                </a:lnTo>
                <a:lnTo>
                  <a:pt x="63360" y="62400"/>
                </a:lnTo>
                <a:lnTo>
                  <a:pt x="63370" y="62410"/>
                </a:lnTo>
                <a:lnTo>
                  <a:pt x="63390" y="62420"/>
                </a:lnTo>
                <a:lnTo>
                  <a:pt x="63390" y="62430"/>
                </a:lnTo>
                <a:lnTo>
                  <a:pt x="63400" y="62430"/>
                </a:lnTo>
                <a:lnTo>
                  <a:pt x="63400" y="62420"/>
                </a:lnTo>
                <a:lnTo>
                  <a:pt x="63410" y="62420"/>
                </a:lnTo>
                <a:lnTo>
                  <a:pt x="63430" y="62400"/>
                </a:lnTo>
                <a:lnTo>
                  <a:pt x="63440" y="62390"/>
                </a:lnTo>
                <a:lnTo>
                  <a:pt x="63440" y="62380"/>
                </a:lnTo>
                <a:lnTo>
                  <a:pt x="63440" y="62370"/>
                </a:lnTo>
                <a:lnTo>
                  <a:pt x="63430" y="62370"/>
                </a:lnTo>
                <a:lnTo>
                  <a:pt x="63420" y="62360"/>
                </a:lnTo>
                <a:lnTo>
                  <a:pt x="63410" y="62360"/>
                </a:lnTo>
                <a:lnTo>
                  <a:pt x="63400" y="62350"/>
                </a:lnTo>
                <a:lnTo>
                  <a:pt x="63400" y="62340"/>
                </a:lnTo>
                <a:lnTo>
                  <a:pt x="63390" y="62340"/>
                </a:lnTo>
                <a:lnTo>
                  <a:pt x="63390" y="62330"/>
                </a:lnTo>
                <a:lnTo>
                  <a:pt x="63390" y="62320"/>
                </a:lnTo>
                <a:lnTo>
                  <a:pt x="63380" y="62320"/>
                </a:lnTo>
                <a:lnTo>
                  <a:pt x="63370" y="62320"/>
                </a:lnTo>
                <a:lnTo>
                  <a:pt x="63360" y="62320"/>
                </a:lnTo>
                <a:lnTo>
                  <a:pt x="63340" y="62310"/>
                </a:lnTo>
                <a:lnTo>
                  <a:pt x="63330" y="62310"/>
                </a:lnTo>
                <a:lnTo>
                  <a:pt x="63310" y="62310"/>
                </a:lnTo>
                <a:lnTo>
                  <a:pt x="63300" y="62310"/>
                </a:lnTo>
                <a:lnTo>
                  <a:pt x="63290" y="62310"/>
                </a:lnTo>
                <a:lnTo>
                  <a:pt x="63280" y="62300"/>
                </a:lnTo>
                <a:lnTo>
                  <a:pt x="63270" y="62300"/>
                </a:lnTo>
                <a:lnTo>
                  <a:pt x="63260" y="62290"/>
                </a:lnTo>
                <a:lnTo>
                  <a:pt x="63250" y="62280"/>
                </a:lnTo>
                <a:lnTo>
                  <a:pt x="63250" y="62270"/>
                </a:lnTo>
                <a:lnTo>
                  <a:pt x="63260" y="62250"/>
                </a:lnTo>
                <a:lnTo>
                  <a:pt x="63250" y="62250"/>
                </a:lnTo>
                <a:lnTo>
                  <a:pt x="63250" y="62240"/>
                </a:lnTo>
                <a:lnTo>
                  <a:pt x="63250" y="62230"/>
                </a:lnTo>
                <a:lnTo>
                  <a:pt x="63240" y="62220"/>
                </a:lnTo>
                <a:lnTo>
                  <a:pt x="63230" y="62220"/>
                </a:lnTo>
                <a:lnTo>
                  <a:pt x="63220" y="62210"/>
                </a:lnTo>
                <a:lnTo>
                  <a:pt x="63210" y="62200"/>
                </a:lnTo>
                <a:lnTo>
                  <a:pt x="63200" y="62190"/>
                </a:lnTo>
                <a:lnTo>
                  <a:pt x="63190" y="62190"/>
                </a:lnTo>
                <a:lnTo>
                  <a:pt x="63180" y="62190"/>
                </a:lnTo>
                <a:lnTo>
                  <a:pt x="63180" y="62180"/>
                </a:lnTo>
                <a:lnTo>
                  <a:pt x="63180" y="62170"/>
                </a:lnTo>
                <a:lnTo>
                  <a:pt x="63180" y="62160"/>
                </a:lnTo>
                <a:lnTo>
                  <a:pt x="63170" y="62160"/>
                </a:lnTo>
                <a:lnTo>
                  <a:pt x="63170" y="62150"/>
                </a:lnTo>
                <a:lnTo>
                  <a:pt x="63170" y="62160"/>
                </a:lnTo>
                <a:lnTo>
                  <a:pt x="63160" y="62160"/>
                </a:lnTo>
                <a:lnTo>
                  <a:pt x="63150" y="62170"/>
                </a:lnTo>
                <a:lnTo>
                  <a:pt x="63140" y="62170"/>
                </a:lnTo>
                <a:lnTo>
                  <a:pt x="63130" y="62170"/>
                </a:lnTo>
                <a:lnTo>
                  <a:pt x="63130" y="62160"/>
                </a:lnTo>
                <a:lnTo>
                  <a:pt x="63120" y="62160"/>
                </a:lnTo>
                <a:lnTo>
                  <a:pt x="63100" y="62150"/>
                </a:lnTo>
                <a:lnTo>
                  <a:pt x="63090" y="62140"/>
                </a:lnTo>
                <a:lnTo>
                  <a:pt x="63080" y="62130"/>
                </a:lnTo>
                <a:lnTo>
                  <a:pt x="63070" y="62120"/>
                </a:lnTo>
                <a:lnTo>
                  <a:pt x="63060" y="62110"/>
                </a:lnTo>
                <a:lnTo>
                  <a:pt x="63050" y="62110"/>
                </a:lnTo>
                <a:lnTo>
                  <a:pt x="63040" y="62100"/>
                </a:lnTo>
                <a:lnTo>
                  <a:pt x="63030" y="62100"/>
                </a:lnTo>
                <a:lnTo>
                  <a:pt x="63020" y="62090"/>
                </a:lnTo>
                <a:lnTo>
                  <a:pt x="63010" y="62090"/>
                </a:lnTo>
                <a:lnTo>
                  <a:pt x="63000" y="62090"/>
                </a:lnTo>
                <a:lnTo>
                  <a:pt x="62990" y="62100"/>
                </a:lnTo>
                <a:lnTo>
                  <a:pt x="62980" y="62110"/>
                </a:lnTo>
                <a:lnTo>
                  <a:pt x="62980" y="62120"/>
                </a:lnTo>
                <a:lnTo>
                  <a:pt x="62970" y="62130"/>
                </a:lnTo>
                <a:lnTo>
                  <a:pt x="62970" y="62140"/>
                </a:lnTo>
                <a:lnTo>
                  <a:pt x="62970" y="62150"/>
                </a:lnTo>
                <a:lnTo>
                  <a:pt x="62970" y="62160"/>
                </a:lnTo>
                <a:lnTo>
                  <a:pt x="62960" y="62170"/>
                </a:lnTo>
                <a:lnTo>
                  <a:pt x="62950" y="62170"/>
                </a:lnTo>
                <a:lnTo>
                  <a:pt x="62940" y="62170"/>
                </a:lnTo>
                <a:lnTo>
                  <a:pt x="62930" y="62160"/>
                </a:lnTo>
                <a:lnTo>
                  <a:pt x="62920" y="62150"/>
                </a:lnTo>
                <a:lnTo>
                  <a:pt x="62920" y="62140"/>
                </a:lnTo>
                <a:lnTo>
                  <a:pt x="62910" y="62130"/>
                </a:lnTo>
                <a:lnTo>
                  <a:pt x="62900" y="62130"/>
                </a:lnTo>
                <a:lnTo>
                  <a:pt x="62890" y="62130"/>
                </a:lnTo>
                <a:lnTo>
                  <a:pt x="62880" y="62140"/>
                </a:lnTo>
                <a:lnTo>
                  <a:pt x="62870" y="62150"/>
                </a:lnTo>
                <a:lnTo>
                  <a:pt x="62860" y="62160"/>
                </a:lnTo>
                <a:lnTo>
                  <a:pt x="62850" y="62160"/>
                </a:lnTo>
                <a:lnTo>
                  <a:pt x="62840" y="62170"/>
                </a:lnTo>
                <a:lnTo>
                  <a:pt x="62840" y="62180"/>
                </a:lnTo>
                <a:lnTo>
                  <a:pt x="62840" y="62200"/>
                </a:lnTo>
                <a:lnTo>
                  <a:pt x="62840" y="62210"/>
                </a:lnTo>
                <a:lnTo>
                  <a:pt x="62850" y="62210"/>
                </a:lnTo>
                <a:lnTo>
                  <a:pt x="62850" y="62220"/>
                </a:lnTo>
                <a:lnTo>
                  <a:pt x="62860" y="62230"/>
                </a:lnTo>
                <a:lnTo>
                  <a:pt x="62870" y="62240"/>
                </a:lnTo>
                <a:lnTo>
                  <a:pt x="62880" y="62240"/>
                </a:lnTo>
                <a:lnTo>
                  <a:pt x="62890" y="62250"/>
                </a:lnTo>
                <a:lnTo>
                  <a:pt x="62900" y="62260"/>
                </a:lnTo>
                <a:lnTo>
                  <a:pt x="62910" y="62260"/>
                </a:lnTo>
                <a:lnTo>
                  <a:pt x="62910" y="62270"/>
                </a:lnTo>
                <a:lnTo>
                  <a:pt x="62920" y="62270"/>
                </a:lnTo>
                <a:lnTo>
                  <a:pt x="62920" y="62280"/>
                </a:lnTo>
                <a:lnTo>
                  <a:pt x="62910" y="62280"/>
                </a:lnTo>
                <a:lnTo>
                  <a:pt x="62910" y="62290"/>
                </a:lnTo>
                <a:lnTo>
                  <a:pt x="62900" y="62300"/>
                </a:lnTo>
                <a:lnTo>
                  <a:pt x="62890" y="62310"/>
                </a:lnTo>
                <a:lnTo>
                  <a:pt x="62890" y="62320"/>
                </a:lnTo>
                <a:lnTo>
                  <a:pt x="62880" y="62320"/>
                </a:lnTo>
                <a:lnTo>
                  <a:pt x="62870" y="62320"/>
                </a:lnTo>
                <a:lnTo>
                  <a:pt x="62860" y="62320"/>
                </a:lnTo>
                <a:lnTo>
                  <a:pt x="62850" y="62310"/>
                </a:lnTo>
                <a:lnTo>
                  <a:pt x="62840" y="62300"/>
                </a:lnTo>
                <a:lnTo>
                  <a:pt x="62830" y="62290"/>
                </a:lnTo>
                <a:lnTo>
                  <a:pt x="62820" y="62290"/>
                </a:lnTo>
                <a:lnTo>
                  <a:pt x="62810" y="62290"/>
                </a:lnTo>
                <a:lnTo>
                  <a:pt x="62790" y="62290"/>
                </a:lnTo>
                <a:lnTo>
                  <a:pt x="62780" y="62290"/>
                </a:lnTo>
                <a:lnTo>
                  <a:pt x="62770" y="62290"/>
                </a:lnTo>
                <a:lnTo>
                  <a:pt x="62750" y="62300"/>
                </a:lnTo>
                <a:lnTo>
                  <a:pt x="62740" y="62310"/>
                </a:lnTo>
                <a:lnTo>
                  <a:pt x="62730" y="62310"/>
                </a:lnTo>
                <a:lnTo>
                  <a:pt x="62730" y="62320"/>
                </a:lnTo>
                <a:lnTo>
                  <a:pt x="62720" y="62340"/>
                </a:lnTo>
                <a:lnTo>
                  <a:pt x="62720" y="62350"/>
                </a:lnTo>
                <a:lnTo>
                  <a:pt x="62710" y="62370"/>
                </a:lnTo>
                <a:lnTo>
                  <a:pt x="62700" y="62370"/>
                </a:lnTo>
                <a:lnTo>
                  <a:pt x="62690" y="62360"/>
                </a:lnTo>
                <a:lnTo>
                  <a:pt x="62680" y="62360"/>
                </a:lnTo>
                <a:lnTo>
                  <a:pt x="62670" y="62370"/>
                </a:lnTo>
                <a:lnTo>
                  <a:pt x="62670" y="62380"/>
                </a:lnTo>
                <a:lnTo>
                  <a:pt x="62660" y="62380"/>
                </a:lnTo>
                <a:lnTo>
                  <a:pt x="62650" y="62370"/>
                </a:lnTo>
                <a:lnTo>
                  <a:pt x="62640" y="62360"/>
                </a:lnTo>
                <a:lnTo>
                  <a:pt x="62630" y="62360"/>
                </a:lnTo>
                <a:lnTo>
                  <a:pt x="62630" y="62350"/>
                </a:lnTo>
                <a:lnTo>
                  <a:pt x="62620" y="62350"/>
                </a:lnTo>
                <a:lnTo>
                  <a:pt x="62610" y="62350"/>
                </a:lnTo>
                <a:lnTo>
                  <a:pt x="62600" y="62350"/>
                </a:lnTo>
                <a:lnTo>
                  <a:pt x="62590" y="62360"/>
                </a:lnTo>
                <a:lnTo>
                  <a:pt x="62590" y="62370"/>
                </a:lnTo>
                <a:lnTo>
                  <a:pt x="62590" y="62380"/>
                </a:lnTo>
                <a:lnTo>
                  <a:pt x="62600" y="62380"/>
                </a:lnTo>
                <a:lnTo>
                  <a:pt x="62600" y="62390"/>
                </a:lnTo>
                <a:lnTo>
                  <a:pt x="62610" y="62400"/>
                </a:lnTo>
                <a:lnTo>
                  <a:pt x="62610" y="62410"/>
                </a:lnTo>
                <a:lnTo>
                  <a:pt x="62610" y="62420"/>
                </a:lnTo>
                <a:lnTo>
                  <a:pt x="62610" y="62430"/>
                </a:lnTo>
                <a:lnTo>
                  <a:pt x="62610" y="62440"/>
                </a:lnTo>
                <a:lnTo>
                  <a:pt x="62600" y="62440"/>
                </a:lnTo>
                <a:lnTo>
                  <a:pt x="62590" y="62450"/>
                </a:lnTo>
                <a:lnTo>
                  <a:pt x="62580" y="62440"/>
                </a:lnTo>
                <a:lnTo>
                  <a:pt x="62570" y="62440"/>
                </a:lnTo>
                <a:lnTo>
                  <a:pt x="62560" y="62440"/>
                </a:lnTo>
                <a:lnTo>
                  <a:pt x="62550" y="62440"/>
                </a:lnTo>
                <a:lnTo>
                  <a:pt x="62540" y="62430"/>
                </a:lnTo>
                <a:lnTo>
                  <a:pt x="62530" y="62430"/>
                </a:lnTo>
                <a:lnTo>
                  <a:pt x="62520" y="62430"/>
                </a:lnTo>
                <a:lnTo>
                  <a:pt x="62500" y="62430"/>
                </a:lnTo>
                <a:lnTo>
                  <a:pt x="62490" y="62430"/>
                </a:lnTo>
                <a:lnTo>
                  <a:pt x="62480" y="62430"/>
                </a:lnTo>
                <a:lnTo>
                  <a:pt x="62470" y="62430"/>
                </a:lnTo>
                <a:lnTo>
                  <a:pt x="62470" y="62440"/>
                </a:lnTo>
                <a:lnTo>
                  <a:pt x="62460" y="62440"/>
                </a:lnTo>
                <a:lnTo>
                  <a:pt x="62460" y="62450"/>
                </a:lnTo>
                <a:lnTo>
                  <a:pt x="62450" y="62450"/>
                </a:lnTo>
                <a:lnTo>
                  <a:pt x="62450" y="62460"/>
                </a:lnTo>
                <a:lnTo>
                  <a:pt x="62450" y="62480"/>
                </a:lnTo>
                <a:lnTo>
                  <a:pt x="62450" y="62490"/>
                </a:lnTo>
                <a:lnTo>
                  <a:pt x="62440" y="62500"/>
                </a:lnTo>
                <a:lnTo>
                  <a:pt x="62430" y="62500"/>
                </a:lnTo>
                <a:lnTo>
                  <a:pt x="62420" y="62500"/>
                </a:lnTo>
                <a:lnTo>
                  <a:pt x="62420" y="62510"/>
                </a:lnTo>
                <a:lnTo>
                  <a:pt x="62410" y="62520"/>
                </a:lnTo>
                <a:lnTo>
                  <a:pt x="62400" y="62520"/>
                </a:lnTo>
                <a:lnTo>
                  <a:pt x="62390" y="62520"/>
                </a:lnTo>
                <a:lnTo>
                  <a:pt x="62380" y="62510"/>
                </a:lnTo>
                <a:lnTo>
                  <a:pt x="62370" y="62500"/>
                </a:lnTo>
                <a:lnTo>
                  <a:pt x="62360" y="62490"/>
                </a:lnTo>
                <a:lnTo>
                  <a:pt x="62350" y="62480"/>
                </a:lnTo>
                <a:lnTo>
                  <a:pt x="62350" y="62470"/>
                </a:lnTo>
                <a:lnTo>
                  <a:pt x="62340" y="62450"/>
                </a:lnTo>
                <a:lnTo>
                  <a:pt x="62340" y="62440"/>
                </a:lnTo>
                <a:lnTo>
                  <a:pt x="62330" y="62440"/>
                </a:lnTo>
                <a:lnTo>
                  <a:pt x="62330" y="62430"/>
                </a:lnTo>
                <a:lnTo>
                  <a:pt x="62320" y="62430"/>
                </a:lnTo>
                <a:lnTo>
                  <a:pt x="62310" y="62440"/>
                </a:lnTo>
                <a:lnTo>
                  <a:pt x="62300" y="62440"/>
                </a:lnTo>
                <a:lnTo>
                  <a:pt x="62290" y="62440"/>
                </a:lnTo>
                <a:lnTo>
                  <a:pt x="62290" y="62430"/>
                </a:lnTo>
                <a:lnTo>
                  <a:pt x="62280" y="62430"/>
                </a:lnTo>
                <a:lnTo>
                  <a:pt x="62270" y="62440"/>
                </a:lnTo>
                <a:lnTo>
                  <a:pt x="62260" y="62440"/>
                </a:lnTo>
                <a:lnTo>
                  <a:pt x="62260" y="62450"/>
                </a:lnTo>
                <a:lnTo>
                  <a:pt x="62260" y="62460"/>
                </a:lnTo>
                <a:lnTo>
                  <a:pt x="62260" y="62470"/>
                </a:lnTo>
                <a:lnTo>
                  <a:pt x="62270" y="62480"/>
                </a:lnTo>
                <a:lnTo>
                  <a:pt x="62270" y="62490"/>
                </a:lnTo>
                <a:lnTo>
                  <a:pt x="62270" y="62500"/>
                </a:lnTo>
                <a:lnTo>
                  <a:pt x="62270" y="62510"/>
                </a:lnTo>
                <a:lnTo>
                  <a:pt x="62260" y="62510"/>
                </a:lnTo>
                <a:lnTo>
                  <a:pt x="62260" y="62520"/>
                </a:lnTo>
                <a:lnTo>
                  <a:pt x="62250" y="62520"/>
                </a:lnTo>
                <a:lnTo>
                  <a:pt x="62240" y="62530"/>
                </a:lnTo>
                <a:lnTo>
                  <a:pt x="62230" y="62530"/>
                </a:lnTo>
                <a:lnTo>
                  <a:pt x="62220" y="62540"/>
                </a:lnTo>
                <a:lnTo>
                  <a:pt x="62210" y="62540"/>
                </a:lnTo>
                <a:lnTo>
                  <a:pt x="62200" y="62540"/>
                </a:lnTo>
                <a:lnTo>
                  <a:pt x="62200" y="62530"/>
                </a:lnTo>
                <a:lnTo>
                  <a:pt x="62190" y="62530"/>
                </a:lnTo>
                <a:lnTo>
                  <a:pt x="62180" y="62530"/>
                </a:lnTo>
                <a:lnTo>
                  <a:pt x="62170" y="62520"/>
                </a:lnTo>
                <a:lnTo>
                  <a:pt x="62160" y="62520"/>
                </a:lnTo>
                <a:lnTo>
                  <a:pt x="62150" y="62530"/>
                </a:lnTo>
                <a:lnTo>
                  <a:pt x="62140" y="62530"/>
                </a:lnTo>
                <a:lnTo>
                  <a:pt x="62130" y="62540"/>
                </a:lnTo>
                <a:lnTo>
                  <a:pt x="62120" y="62540"/>
                </a:lnTo>
                <a:lnTo>
                  <a:pt x="62120" y="62550"/>
                </a:lnTo>
                <a:lnTo>
                  <a:pt x="62110" y="62560"/>
                </a:lnTo>
                <a:lnTo>
                  <a:pt x="62100" y="62560"/>
                </a:lnTo>
                <a:lnTo>
                  <a:pt x="62090" y="62570"/>
                </a:lnTo>
                <a:lnTo>
                  <a:pt x="62090" y="62560"/>
                </a:lnTo>
                <a:lnTo>
                  <a:pt x="62080" y="62560"/>
                </a:lnTo>
                <a:lnTo>
                  <a:pt x="62080" y="62550"/>
                </a:lnTo>
                <a:lnTo>
                  <a:pt x="62080" y="62540"/>
                </a:lnTo>
                <a:lnTo>
                  <a:pt x="62080" y="62530"/>
                </a:lnTo>
                <a:lnTo>
                  <a:pt x="62080" y="62520"/>
                </a:lnTo>
                <a:lnTo>
                  <a:pt x="62090" y="62510"/>
                </a:lnTo>
                <a:lnTo>
                  <a:pt x="62100" y="62490"/>
                </a:lnTo>
                <a:lnTo>
                  <a:pt x="62100" y="62480"/>
                </a:lnTo>
                <a:lnTo>
                  <a:pt x="62100" y="62470"/>
                </a:lnTo>
                <a:lnTo>
                  <a:pt x="62090" y="62460"/>
                </a:lnTo>
                <a:lnTo>
                  <a:pt x="62080" y="62460"/>
                </a:lnTo>
                <a:lnTo>
                  <a:pt x="62070" y="62460"/>
                </a:lnTo>
                <a:lnTo>
                  <a:pt x="62060" y="62460"/>
                </a:lnTo>
                <a:lnTo>
                  <a:pt x="62060" y="62470"/>
                </a:lnTo>
                <a:lnTo>
                  <a:pt x="62050" y="62480"/>
                </a:lnTo>
                <a:lnTo>
                  <a:pt x="62040" y="62480"/>
                </a:lnTo>
                <a:lnTo>
                  <a:pt x="62030" y="62480"/>
                </a:lnTo>
                <a:lnTo>
                  <a:pt x="62020" y="62480"/>
                </a:lnTo>
                <a:lnTo>
                  <a:pt x="62020" y="62470"/>
                </a:lnTo>
                <a:lnTo>
                  <a:pt x="62010" y="62470"/>
                </a:lnTo>
                <a:lnTo>
                  <a:pt x="62000" y="62480"/>
                </a:lnTo>
                <a:lnTo>
                  <a:pt x="61990" y="62490"/>
                </a:lnTo>
                <a:lnTo>
                  <a:pt x="61990" y="62500"/>
                </a:lnTo>
                <a:lnTo>
                  <a:pt x="61990" y="62510"/>
                </a:lnTo>
                <a:lnTo>
                  <a:pt x="61980" y="62510"/>
                </a:lnTo>
                <a:lnTo>
                  <a:pt x="61970" y="62510"/>
                </a:lnTo>
                <a:lnTo>
                  <a:pt x="61960" y="62510"/>
                </a:lnTo>
                <a:lnTo>
                  <a:pt x="61950" y="62520"/>
                </a:lnTo>
                <a:lnTo>
                  <a:pt x="61940" y="62520"/>
                </a:lnTo>
                <a:lnTo>
                  <a:pt x="61930" y="62520"/>
                </a:lnTo>
                <a:lnTo>
                  <a:pt x="61920" y="62530"/>
                </a:lnTo>
                <a:lnTo>
                  <a:pt x="61910" y="62540"/>
                </a:lnTo>
                <a:lnTo>
                  <a:pt x="61910" y="62550"/>
                </a:lnTo>
                <a:lnTo>
                  <a:pt x="61910" y="62560"/>
                </a:lnTo>
                <a:lnTo>
                  <a:pt x="61900" y="62570"/>
                </a:lnTo>
                <a:lnTo>
                  <a:pt x="61890" y="62570"/>
                </a:lnTo>
                <a:lnTo>
                  <a:pt x="61880" y="62570"/>
                </a:lnTo>
                <a:lnTo>
                  <a:pt x="61880" y="62560"/>
                </a:lnTo>
                <a:lnTo>
                  <a:pt x="61880" y="62550"/>
                </a:lnTo>
                <a:lnTo>
                  <a:pt x="61880" y="62540"/>
                </a:lnTo>
                <a:lnTo>
                  <a:pt x="61880" y="62530"/>
                </a:lnTo>
                <a:lnTo>
                  <a:pt x="61870" y="62530"/>
                </a:lnTo>
                <a:lnTo>
                  <a:pt x="61870" y="62520"/>
                </a:lnTo>
                <a:lnTo>
                  <a:pt x="61860" y="62510"/>
                </a:lnTo>
                <a:lnTo>
                  <a:pt x="61850" y="62510"/>
                </a:lnTo>
                <a:lnTo>
                  <a:pt x="61850" y="62500"/>
                </a:lnTo>
                <a:lnTo>
                  <a:pt x="61840" y="62490"/>
                </a:lnTo>
                <a:lnTo>
                  <a:pt x="61840" y="62480"/>
                </a:lnTo>
                <a:lnTo>
                  <a:pt x="61830" y="62480"/>
                </a:lnTo>
                <a:lnTo>
                  <a:pt x="61830" y="62470"/>
                </a:lnTo>
                <a:lnTo>
                  <a:pt x="61830" y="62460"/>
                </a:lnTo>
                <a:lnTo>
                  <a:pt x="61830" y="62450"/>
                </a:lnTo>
                <a:lnTo>
                  <a:pt x="61830" y="62440"/>
                </a:lnTo>
                <a:lnTo>
                  <a:pt x="61820" y="62440"/>
                </a:lnTo>
                <a:lnTo>
                  <a:pt x="61810" y="62440"/>
                </a:lnTo>
                <a:lnTo>
                  <a:pt x="61800" y="62440"/>
                </a:lnTo>
                <a:lnTo>
                  <a:pt x="61790" y="62440"/>
                </a:lnTo>
                <a:lnTo>
                  <a:pt x="61780" y="62440"/>
                </a:lnTo>
                <a:lnTo>
                  <a:pt x="61770" y="62440"/>
                </a:lnTo>
                <a:lnTo>
                  <a:pt x="61760" y="62440"/>
                </a:lnTo>
                <a:lnTo>
                  <a:pt x="61750" y="62430"/>
                </a:lnTo>
                <a:lnTo>
                  <a:pt x="61750" y="62420"/>
                </a:lnTo>
                <a:lnTo>
                  <a:pt x="61750" y="62410"/>
                </a:lnTo>
                <a:lnTo>
                  <a:pt x="61750" y="62390"/>
                </a:lnTo>
                <a:lnTo>
                  <a:pt x="61750" y="62380"/>
                </a:lnTo>
                <a:lnTo>
                  <a:pt x="61740" y="62380"/>
                </a:lnTo>
                <a:lnTo>
                  <a:pt x="61730" y="62370"/>
                </a:lnTo>
                <a:lnTo>
                  <a:pt x="61730" y="62360"/>
                </a:lnTo>
                <a:lnTo>
                  <a:pt x="61730" y="62350"/>
                </a:lnTo>
                <a:lnTo>
                  <a:pt x="61730" y="62340"/>
                </a:lnTo>
                <a:lnTo>
                  <a:pt x="61740" y="62340"/>
                </a:lnTo>
                <a:lnTo>
                  <a:pt x="61750" y="62320"/>
                </a:lnTo>
                <a:lnTo>
                  <a:pt x="61740" y="62320"/>
                </a:lnTo>
                <a:lnTo>
                  <a:pt x="61720" y="62310"/>
                </a:lnTo>
                <a:lnTo>
                  <a:pt x="61710" y="62290"/>
                </a:lnTo>
                <a:lnTo>
                  <a:pt x="61690" y="62280"/>
                </a:lnTo>
                <a:lnTo>
                  <a:pt x="61670" y="62260"/>
                </a:lnTo>
                <a:lnTo>
                  <a:pt x="61650" y="62250"/>
                </a:lnTo>
                <a:lnTo>
                  <a:pt x="61630" y="62230"/>
                </a:lnTo>
                <a:lnTo>
                  <a:pt x="61620" y="62220"/>
                </a:lnTo>
                <a:lnTo>
                  <a:pt x="61600" y="62210"/>
                </a:lnTo>
                <a:lnTo>
                  <a:pt x="61590" y="62200"/>
                </a:lnTo>
                <a:lnTo>
                  <a:pt x="61570" y="62200"/>
                </a:lnTo>
                <a:lnTo>
                  <a:pt x="61560" y="62190"/>
                </a:lnTo>
                <a:lnTo>
                  <a:pt x="61550" y="62190"/>
                </a:lnTo>
                <a:lnTo>
                  <a:pt x="61540" y="62180"/>
                </a:lnTo>
                <a:lnTo>
                  <a:pt x="61520" y="62180"/>
                </a:lnTo>
                <a:lnTo>
                  <a:pt x="61510" y="62180"/>
                </a:lnTo>
                <a:lnTo>
                  <a:pt x="61500" y="62170"/>
                </a:lnTo>
                <a:lnTo>
                  <a:pt x="61490" y="62180"/>
                </a:lnTo>
                <a:lnTo>
                  <a:pt x="61480" y="62180"/>
                </a:lnTo>
                <a:lnTo>
                  <a:pt x="61460" y="62180"/>
                </a:lnTo>
                <a:lnTo>
                  <a:pt x="61440" y="62190"/>
                </a:lnTo>
                <a:lnTo>
                  <a:pt x="61430" y="62200"/>
                </a:lnTo>
                <a:lnTo>
                  <a:pt x="61420" y="62210"/>
                </a:lnTo>
                <a:lnTo>
                  <a:pt x="61410" y="62240"/>
                </a:lnTo>
                <a:lnTo>
                  <a:pt x="61380" y="62290"/>
                </a:lnTo>
                <a:lnTo>
                  <a:pt x="61380" y="62310"/>
                </a:lnTo>
                <a:lnTo>
                  <a:pt x="61360" y="62320"/>
                </a:lnTo>
                <a:lnTo>
                  <a:pt x="61350" y="62340"/>
                </a:lnTo>
                <a:lnTo>
                  <a:pt x="61330" y="62360"/>
                </a:lnTo>
                <a:lnTo>
                  <a:pt x="61320" y="62380"/>
                </a:lnTo>
                <a:lnTo>
                  <a:pt x="61300" y="62390"/>
                </a:lnTo>
                <a:lnTo>
                  <a:pt x="61290" y="62400"/>
                </a:lnTo>
                <a:lnTo>
                  <a:pt x="61280" y="62410"/>
                </a:lnTo>
                <a:lnTo>
                  <a:pt x="61260" y="62430"/>
                </a:lnTo>
                <a:lnTo>
                  <a:pt x="61250" y="62450"/>
                </a:lnTo>
                <a:lnTo>
                  <a:pt x="61240" y="62460"/>
                </a:lnTo>
                <a:lnTo>
                  <a:pt x="61240" y="62470"/>
                </a:lnTo>
                <a:lnTo>
                  <a:pt x="61230" y="62470"/>
                </a:lnTo>
                <a:lnTo>
                  <a:pt x="61220" y="62480"/>
                </a:lnTo>
                <a:lnTo>
                  <a:pt x="61210" y="62480"/>
                </a:lnTo>
                <a:lnTo>
                  <a:pt x="61200" y="62490"/>
                </a:lnTo>
                <a:lnTo>
                  <a:pt x="61180" y="62490"/>
                </a:lnTo>
                <a:lnTo>
                  <a:pt x="61170" y="62490"/>
                </a:lnTo>
                <a:lnTo>
                  <a:pt x="61160" y="62480"/>
                </a:lnTo>
                <a:lnTo>
                  <a:pt x="61140" y="62480"/>
                </a:lnTo>
                <a:lnTo>
                  <a:pt x="61130" y="62470"/>
                </a:lnTo>
                <a:lnTo>
                  <a:pt x="61100" y="62450"/>
                </a:lnTo>
                <a:lnTo>
                  <a:pt x="61060" y="62430"/>
                </a:lnTo>
                <a:lnTo>
                  <a:pt x="61040" y="62410"/>
                </a:lnTo>
                <a:lnTo>
                  <a:pt x="61010" y="62390"/>
                </a:lnTo>
                <a:lnTo>
                  <a:pt x="60980" y="62360"/>
                </a:lnTo>
                <a:lnTo>
                  <a:pt x="60960" y="62350"/>
                </a:lnTo>
                <a:lnTo>
                  <a:pt x="60930" y="62330"/>
                </a:lnTo>
                <a:lnTo>
                  <a:pt x="60910" y="62300"/>
                </a:lnTo>
                <a:lnTo>
                  <a:pt x="60900" y="62290"/>
                </a:lnTo>
                <a:lnTo>
                  <a:pt x="60890" y="62280"/>
                </a:lnTo>
                <a:lnTo>
                  <a:pt x="60880" y="62260"/>
                </a:lnTo>
                <a:lnTo>
                  <a:pt x="60870" y="62250"/>
                </a:lnTo>
                <a:lnTo>
                  <a:pt x="60860" y="62240"/>
                </a:lnTo>
                <a:lnTo>
                  <a:pt x="60850" y="62230"/>
                </a:lnTo>
                <a:lnTo>
                  <a:pt x="60830" y="62230"/>
                </a:lnTo>
                <a:lnTo>
                  <a:pt x="60810" y="62230"/>
                </a:lnTo>
                <a:lnTo>
                  <a:pt x="60790" y="62240"/>
                </a:lnTo>
                <a:lnTo>
                  <a:pt x="60760" y="62240"/>
                </a:lnTo>
                <a:lnTo>
                  <a:pt x="60730" y="62240"/>
                </a:lnTo>
                <a:lnTo>
                  <a:pt x="60710" y="62240"/>
                </a:lnTo>
                <a:lnTo>
                  <a:pt x="60700" y="62230"/>
                </a:lnTo>
                <a:lnTo>
                  <a:pt x="60680" y="62230"/>
                </a:lnTo>
                <a:lnTo>
                  <a:pt x="60670" y="62230"/>
                </a:lnTo>
                <a:lnTo>
                  <a:pt x="60670" y="62240"/>
                </a:lnTo>
                <a:lnTo>
                  <a:pt x="60660" y="62250"/>
                </a:lnTo>
                <a:lnTo>
                  <a:pt x="60660" y="62260"/>
                </a:lnTo>
                <a:lnTo>
                  <a:pt x="60660" y="62270"/>
                </a:lnTo>
                <a:lnTo>
                  <a:pt x="60670" y="62290"/>
                </a:lnTo>
                <a:lnTo>
                  <a:pt x="60670" y="62310"/>
                </a:lnTo>
                <a:lnTo>
                  <a:pt x="60680" y="62320"/>
                </a:lnTo>
                <a:lnTo>
                  <a:pt x="60680" y="62330"/>
                </a:lnTo>
                <a:lnTo>
                  <a:pt x="60690" y="62340"/>
                </a:lnTo>
                <a:lnTo>
                  <a:pt x="60690" y="62360"/>
                </a:lnTo>
                <a:lnTo>
                  <a:pt x="60690" y="62370"/>
                </a:lnTo>
                <a:lnTo>
                  <a:pt x="60690" y="62380"/>
                </a:lnTo>
                <a:lnTo>
                  <a:pt x="60690" y="62390"/>
                </a:lnTo>
                <a:lnTo>
                  <a:pt x="60690" y="62400"/>
                </a:lnTo>
                <a:lnTo>
                  <a:pt x="60700" y="62410"/>
                </a:lnTo>
                <a:lnTo>
                  <a:pt x="60700" y="62430"/>
                </a:lnTo>
                <a:lnTo>
                  <a:pt x="60700" y="62450"/>
                </a:lnTo>
                <a:lnTo>
                  <a:pt x="60690" y="62460"/>
                </a:lnTo>
                <a:lnTo>
                  <a:pt x="60690" y="62470"/>
                </a:lnTo>
                <a:lnTo>
                  <a:pt x="60680" y="62470"/>
                </a:lnTo>
                <a:lnTo>
                  <a:pt x="60670" y="62480"/>
                </a:lnTo>
                <a:lnTo>
                  <a:pt x="60660" y="62480"/>
                </a:lnTo>
                <a:lnTo>
                  <a:pt x="60650" y="62490"/>
                </a:lnTo>
                <a:lnTo>
                  <a:pt x="60640" y="62490"/>
                </a:lnTo>
                <a:lnTo>
                  <a:pt x="60610" y="62490"/>
                </a:lnTo>
                <a:lnTo>
                  <a:pt x="60590" y="62510"/>
                </a:lnTo>
                <a:lnTo>
                  <a:pt x="60560" y="62520"/>
                </a:lnTo>
                <a:lnTo>
                  <a:pt x="60530" y="62530"/>
                </a:lnTo>
                <a:lnTo>
                  <a:pt x="60520" y="62530"/>
                </a:lnTo>
                <a:lnTo>
                  <a:pt x="60500" y="62530"/>
                </a:lnTo>
                <a:lnTo>
                  <a:pt x="60490" y="62540"/>
                </a:lnTo>
                <a:lnTo>
                  <a:pt x="60470" y="62540"/>
                </a:lnTo>
                <a:lnTo>
                  <a:pt x="60460" y="62550"/>
                </a:lnTo>
                <a:lnTo>
                  <a:pt x="60450" y="62550"/>
                </a:lnTo>
                <a:lnTo>
                  <a:pt x="60430" y="62560"/>
                </a:lnTo>
                <a:lnTo>
                  <a:pt x="60420" y="62570"/>
                </a:lnTo>
                <a:lnTo>
                  <a:pt x="60410" y="62580"/>
                </a:lnTo>
                <a:lnTo>
                  <a:pt x="60410" y="62590"/>
                </a:lnTo>
                <a:lnTo>
                  <a:pt x="60410" y="62600"/>
                </a:lnTo>
                <a:lnTo>
                  <a:pt x="60400" y="62610"/>
                </a:lnTo>
                <a:lnTo>
                  <a:pt x="60410" y="62620"/>
                </a:lnTo>
                <a:lnTo>
                  <a:pt x="60410" y="62630"/>
                </a:lnTo>
                <a:lnTo>
                  <a:pt x="60420" y="62640"/>
                </a:lnTo>
                <a:lnTo>
                  <a:pt x="60430" y="62640"/>
                </a:lnTo>
                <a:lnTo>
                  <a:pt x="60430" y="62650"/>
                </a:lnTo>
                <a:lnTo>
                  <a:pt x="60440" y="62650"/>
                </a:lnTo>
                <a:lnTo>
                  <a:pt x="60450" y="62660"/>
                </a:lnTo>
                <a:lnTo>
                  <a:pt x="60460" y="62670"/>
                </a:lnTo>
                <a:lnTo>
                  <a:pt x="60470" y="62690"/>
                </a:lnTo>
                <a:lnTo>
                  <a:pt x="60460" y="62700"/>
                </a:lnTo>
                <a:lnTo>
                  <a:pt x="60450" y="62720"/>
                </a:lnTo>
                <a:lnTo>
                  <a:pt x="60430" y="62740"/>
                </a:lnTo>
                <a:lnTo>
                  <a:pt x="60420" y="62750"/>
                </a:lnTo>
                <a:lnTo>
                  <a:pt x="60400" y="62760"/>
                </a:lnTo>
                <a:lnTo>
                  <a:pt x="60380" y="62770"/>
                </a:lnTo>
                <a:lnTo>
                  <a:pt x="60370" y="62760"/>
                </a:lnTo>
                <a:lnTo>
                  <a:pt x="60350" y="62750"/>
                </a:lnTo>
                <a:lnTo>
                  <a:pt x="60340" y="62740"/>
                </a:lnTo>
                <a:lnTo>
                  <a:pt x="60320" y="62730"/>
                </a:lnTo>
                <a:lnTo>
                  <a:pt x="60320" y="62710"/>
                </a:lnTo>
                <a:lnTo>
                  <a:pt x="60310" y="62690"/>
                </a:lnTo>
                <a:lnTo>
                  <a:pt x="60300" y="62680"/>
                </a:lnTo>
                <a:lnTo>
                  <a:pt x="60280" y="62650"/>
                </a:lnTo>
                <a:lnTo>
                  <a:pt x="60260" y="62630"/>
                </a:lnTo>
                <a:lnTo>
                  <a:pt x="60250" y="62610"/>
                </a:lnTo>
                <a:lnTo>
                  <a:pt x="60240" y="62590"/>
                </a:lnTo>
                <a:lnTo>
                  <a:pt x="60230" y="62570"/>
                </a:lnTo>
                <a:lnTo>
                  <a:pt x="60220" y="62550"/>
                </a:lnTo>
                <a:lnTo>
                  <a:pt x="60210" y="62530"/>
                </a:lnTo>
                <a:lnTo>
                  <a:pt x="60200" y="62510"/>
                </a:lnTo>
                <a:lnTo>
                  <a:pt x="60180" y="62490"/>
                </a:lnTo>
                <a:lnTo>
                  <a:pt x="60150" y="62480"/>
                </a:lnTo>
                <a:lnTo>
                  <a:pt x="60130" y="62470"/>
                </a:lnTo>
                <a:lnTo>
                  <a:pt x="60120" y="62460"/>
                </a:lnTo>
                <a:lnTo>
                  <a:pt x="60090" y="62450"/>
                </a:lnTo>
                <a:lnTo>
                  <a:pt x="60080" y="62440"/>
                </a:lnTo>
                <a:lnTo>
                  <a:pt x="60070" y="62440"/>
                </a:lnTo>
                <a:lnTo>
                  <a:pt x="60050" y="62440"/>
                </a:lnTo>
                <a:lnTo>
                  <a:pt x="60040" y="62450"/>
                </a:lnTo>
                <a:lnTo>
                  <a:pt x="60020" y="62460"/>
                </a:lnTo>
                <a:lnTo>
                  <a:pt x="60010" y="62470"/>
                </a:lnTo>
                <a:lnTo>
                  <a:pt x="59990" y="62490"/>
                </a:lnTo>
                <a:lnTo>
                  <a:pt x="59970" y="62490"/>
                </a:lnTo>
                <a:lnTo>
                  <a:pt x="59960" y="62500"/>
                </a:lnTo>
                <a:lnTo>
                  <a:pt x="59940" y="62500"/>
                </a:lnTo>
                <a:lnTo>
                  <a:pt x="59920" y="62500"/>
                </a:lnTo>
                <a:lnTo>
                  <a:pt x="59900" y="62490"/>
                </a:lnTo>
                <a:lnTo>
                  <a:pt x="59880" y="62480"/>
                </a:lnTo>
                <a:lnTo>
                  <a:pt x="59860" y="62460"/>
                </a:lnTo>
                <a:lnTo>
                  <a:pt x="59820" y="62440"/>
                </a:lnTo>
                <a:lnTo>
                  <a:pt x="59810" y="62430"/>
                </a:lnTo>
                <a:lnTo>
                  <a:pt x="59790" y="62420"/>
                </a:lnTo>
                <a:lnTo>
                  <a:pt x="59770" y="62410"/>
                </a:lnTo>
                <a:lnTo>
                  <a:pt x="59760" y="62410"/>
                </a:lnTo>
                <a:lnTo>
                  <a:pt x="59740" y="62410"/>
                </a:lnTo>
                <a:lnTo>
                  <a:pt x="59720" y="62410"/>
                </a:lnTo>
                <a:lnTo>
                  <a:pt x="59690" y="62420"/>
                </a:lnTo>
                <a:lnTo>
                  <a:pt x="59670" y="62430"/>
                </a:lnTo>
                <a:lnTo>
                  <a:pt x="59660" y="62440"/>
                </a:lnTo>
                <a:lnTo>
                  <a:pt x="59650" y="62450"/>
                </a:lnTo>
                <a:lnTo>
                  <a:pt x="59640" y="62460"/>
                </a:lnTo>
                <a:lnTo>
                  <a:pt x="59640" y="62470"/>
                </a:lnTo>
                <a:lnTo>
                  <a:pt x="59650" y="62480"/>
                </a:lnTo>
                <a:lnTo>
                  <a:pt x="59660" y="62480"/>
                </a:lnTo>
                <a:lnTo>
                  <a:pt x="59670" y="62490"/>
                </a:lnTo>
                <a:lnTo>
                  <a:pt x="59680" y="62500"/>
                </a:lnTo>
                <a:lnTo>
                  <a:pt x="59690" y="62510"/>
                </a:lnTo>
                <a:lnTo>
                  <a:pt x="59700" y="62520"/>
                </a:lnTo>
                <a:lnTo>
                  <a:pt x="59700" y="62530"/>
                </a:lnTo>
                <a:lnTo>
                  <a:pt x="59710" y="62530"/>
                </a:lnTo>
                <a:lnTo>
                  <a:pt x="59710" y="62550"/>
                </a:lnTo>
                <a:lnTo>
                  <a:pt x="59710" y="62570"/>
                </a:lnTo>
                <a:lnTo>
                  <a:pt x="59710" y="62580"/>
                </a:lnTo>
                <a:lnTo>
                  <a:pt x="59700" y="62590"/>
                </a:lnTo>
                <a:lnTo>
                  <a:pt x="59700" y="62600"/>
                </a:lnTo>
                <a:lnTo>
                  <a:pt x="59700" y="62620"/>
                </a:lnTo>
                <a:lnTo>
                  <a:pt x="59700" y="62630"/>
                </a:lnTo>
                <a:lnTo>
                  <a:pt x="59700" y="62640"/>
                </a:lnTo>
                <a:lnTo>
                  <a:pt x="59720" y="62650"/>
                </a:lnTo>
                <a:lnTo>
                  <a:pt x="59730" y="62670"/>
                </a:lnTo>
                <a:lnTo>
                  <a:pt x="59750" y="62670"/>
                </a:lnTo>
                <a:lnTo>
                  <a:pt x="59760" y="62680"/>
                </a:lnTo>
                <a:lnTo>
                  <a:pt x="59790" y="62700"/>
                </a:lnTo>
                <a:lnTo>
                  <a:pt x="59810" y="62710"/>
                </a:lnTo>
                <a:lnTo>
                  <a:pt x="59830" y="62720"/>
                </a:lnTo>
                <a:lnTo>
                  <a:pt x="59840" y="62730"/>
                </a:lnTo>
                <a:lnTo>
                  <a:pt x="59850" y="62740"/>
                </a:lnTo>
                <a:lnTo>
                  <a:pt x="59860" y="62760"/>
                </a:lnTo>
                <a:lnTo>
                  <a:pt x="59860" y="62770"/>
                </a:lnTo>
                <a:lnTo>
                  <a:pt x="59870" y="62780"/>
                </a:lnTo>
                <a:lnTo>
                  <a:pt x="59870" y="62790"/>
                </a:lnTo>
                <a:lnTo>
                  <a:pt x="59870" y="62800"/>
                </a:lnTo>
                <a:lnTo>
                  <a:pt x="59860" y="62810"/>
                </a:lnTo>
                <a:lnTo>
                  <a:pt x="59850" y="62820"/>
                </a:lnTo>
                <a:lnTo>
                  <a:pt x="59830" y="62830"/>
                </a:lnTo>
                <a:lnTo>
                  <a:pt x="59800" y="62850"/>
                </a:lnTo>
                <a:lnTo>
                  <a:pt x="59790" y="62860"/>
                </a:lnTo>
                <a:lnTo>
                  <a:pt x="59780" y="62870"/>
                </a:lnTo>
                <a:lnTo>
                  <a:pt x="59750" y="62880"/>
                </a:lnTo>
                <a:lnTo>
                  <a:pt x="59740" y="62890"/>
                </a:lnTo>
                <a:lnTo>
                  <a:pt x="59710" y="62890"/>
                </a:lnTo>
                <a:lnTo>
                  <a:pt x="59680" y="62890"/>
                </a:lnTo>
                <a:lnTo>
                  <a:pt x="59650" y="62890"/>
                </a:lnTo>
                <a:lnTo>
                  <a:pt x="59630" y="62890"/>
                </a:lnTo>
                <a:lnTo>
                  <a:pt x="59620" y="62900"/>
                </a:lnTo>
                <a:lnTo>
                  <a:pt x="59600" y="62900"/>
                </a:lnTo>
                <a:lnTo>
                  <a:pt x="59570" y="62890"/>
                </a:lnTo>
                <a:lnTo>
                  <a:pt x="59560" y="62880"/>
                </a:lnTo>
                <a:lnTo>
                  <a:pt x="59550" y="62880"/>
                </a:lnTo>
                <a:lnTo>
                  <a:pt x="59510" y="62880"/>
                </a:lnTo>
                <a:lnTo>
                  <a:pt x="59490" y="62870"/>
                </a:lnTo>
                <a:lnTo>
                  <a:pt x="59480" y="62880"/>
                </a:lnTo>
                <a:lnTo>
                  <a:pt x="59470" y="62890"/>
                </a:lnTo>
                <a:lnTo>
                  <a:pt x="59470" y="62910"/>
                </a:lnTo>
                <a:lnTo>
                  <a:pt x="59480" y="62920"/>
                </a:lnTo>
                <a:lnTo>
                  <a:pt x="59480" y="62940"/>
                </a:lnTo>
                <a:lnTo>
                  <a:pt x="59480" y="62960"/>
                </a:lnTo>
                <a:lnTo>
                  <a:pt x="59480" y="62970"/>
                </a:lnTo>
                <a:lnTo>
                  <a:pt x="59480" y="62980"/>
                </a:lnTo>
                <a:lnTo>
                  <a:pt x="59470" y="63000"/>
                </a:lnTo>
                <a:lnTo>
                  <a:pt x="59460" y="63010"/>
                </a:lnTo>
                <a:lnTo>
                  <a:pt x="59450" y="63030"/>
                </a:lnTo>
                <a:lnTo>
                  <a:pt x="59440" y="63040"/>
                </a:lnTo>
                <a:lnTo>
                  <a:pt x="59420" y="63040"/>
                </a:lnTo>
                <a:lnTo>
                  <a:pt x="59400" y="63050"/>
                </a:lnTo>
                <a:lnTo>
                  <a:pt x="59380" y="63050"/>
                </a:lnTo>
                <a:lnTo>
                  <a:pt x="59370" y="63050"/>
                </a:lnTo>
                <a:lnTo>
                  <a:pt x="59350" y="63060"/>
                </a:lnTo>
                <a:lnTo>
                  <a:pt x="59340" y="63070"/>
                </a:lnTo>
                <a:lnTo>
                  <a:pt x="59340" y="63080"/>
                </a:lnTo>
                <a:lnTo>
                  <a:pt x="59340" y="63090"/>
                </a:lnTo>
                <a:lnTo>
                  <a:pt x="59350" y="63100"/>
                </a:lnTo>
                <a:lnTo>
                  <a:pt x="59360" y="63120"/>
                </a:lnTo>
                <a:lnTo>
                  <a:pt x="59360" y="63130"/>
                </a:lnTo>
                <a:lnTo>
                  <a:pt x="59350" y="63150"/>
                </a:lnTo>
                <a:lnTo>
                  <a:pt x="59340" y="63170"/>
                </a:lnTo>
                <a:lnTo>
                  <a:pt x="59330" y="63190"/>
                </a:lnTo>
                <a:lnTo>
                  <a:pt x="59320" y="63220"/>
                </a:lnTo>
                <a:lnTo>
                  <a:pt x="59310" y="63240"/>
                </a:lnTo>
                <a:lnTo>
                  <a:pt x="59310" y="63270"/>
                </a:lnTo>
                <a:lnTo>
                  <a:pt x="59320" y="63280"/>
                </a:lnTo>
                <a:lnTo>
                  <a:pt x="59320" y="63310"/>
                </a:lnTo>
                <a:lnTo>
                  <a:pt x="59320" y="63340"/>
                </a:lnTo>
                <a:lnTo>
                  <a:pt x="59330" y="63380"/>
                </a:lnTo>
                <a:lnTo>
                  <a:pt x="59330" y="63390"/>
                </a:lnTo>
                <a:lnTo>
                  <a:pt x="59330" y="63410"/>
                </a:lnTo>
                <a:lnTo>
                  <a:pt x="59340" y="63420"/>
                </a:lnTo>
                <a:lnTo>
                  <a:pt x="59350" y="63420"/>
                </a:lnTo>
                <a:lnTo>
                  <a:pt x="59360" y="63420"/>
                </a:lnTo>
                <a:lnTo>
                  <a:pt x="59370" y="63420"/>
                </a:lnTo>
                <a:lnTo>
                  <a:pt x="59390" y="63410"/>
                </a:lnTo>
                <a:lnTo>
                  <a:pt x="59390" y="63400"/>
                </a:lnTo>
                <a:lnTo>
                  <a:pt x="59410" y="63380"/>
                </a:lnTo>
                <a:lnTo>
                  <a:pt x="59430" y="63360"/>
                </a:lnTo>
                <a:lnTo>
                  <a:pt x="59440" y="63350"/>
                </a:lnTo>
                <a:lnTo>
                  <a:pt x="59460" y="63340"/>
                </a:lnTo>
                <a:lnTo>
                  <a:pt x="59480" y="63330"/>
                </a:lnTo>
                <a:lnTo>
                  <a:pt x="59490" y="63320"/>
                </a:lnTo>
                <a:lnTo>
                  <a:pt x="59500" y="63310"/>
                </a:lnTo>
                <a:lnTo>
                  <a:pt x="59510" y="63280"/>
                </a:lnTo>
                <a:lnTo>
                  <a:pt x="59520" y="63270"/>
                </a:lnTo>
                <a:lnTo>
                  <a:pt x="59520" y="63260"/>
                </a:lnTo>
                <a:lnTo>
                  <a:pt x="59530" y="63250"/>
                </a:lnTo>
                <a:lnTo>
                  <a:pt x="59550" y="63240"/>
                </a:lnTo>
                <a:lnTo>
                  <a:pt x="59560" y="63230"/>
                </a:lnTo>
                <a:lnTo>
                  <a:pt x="59570" y="63220"/>
                </a:lnTo>
                <a:lnTo>
                  <a:pt x="59590" y="63210"/>
                </a:lnTo>
                <a:lnTo>
                  <a:pt x="59610" y="63210"/>
                </a:lnTo>
                <a:lnTo>
                  <a:pt x="59620" y="63210"/>
                </a:lnTo>
                <a:lnTo>
                  <a:pt x="59640" y="63200"/>
                </a:lnTo>
                <a:lnTo>
                  <a:pt x="59650" y="63200"/>
                </a:lnTo>
                <a:lnTo>
                  <a:pt x="59670" y="63200"/>
                </a:lnTo>
                <a:lnTo>
                  <a:pt x="59680" y="63210"/>
                </a:lnTo>
                <a:lnTo>
                  <a:pt x="59700" y="63210"/>
                </a:lnTo>
                <a:lnTo>
                  <a:pt x="59710" y="63220"/>
                </a:lnTo>
                <a:lnTo>
                  <a:pt x="59730" y="63220"/>
                </a:lnTo>
                <a:lnTo>
                  <a:pt x="59750" y="63230"/>
                </a:lnTo>
                <a:lnTo>
                  <a:pt x="59760" y="63240"/>
                </a:lnTo>
                <a:lnTo>
                  <a:pt x="59770" y="63250"/>
                </a:lnTo>
                <a:lnTo>
                  <a:pt x="59780" y="63260"/>
                </a:lnTo>
                <a:lnTo>
                  <a:pt x="59780" y="63270"/>
                </a:lnTo>
                <a:lnTo>
                  <a:pt x="59780" y="63280"/>
                </a:lnTo>
                <a:lnTo>
                  <a:pt x="59770" y="63290"/>
                </a:lnTo>
                <a:lnTo>
                  <a:pt x="59770" y="63300"/>
                </a:lnTo>
                <a:lnTo>
                  <a:pt x="59760" y="63300"/>
                </a:lnTo>
                <a:lnTo>
                  <a:pt x="59760" y="63310"/>
                </a:lnTo>
                <a:lnTo>
                  <a:pt x="59740" y="63320"/>
                </a:lnTo>
                <a:lnTo>
                  <a:pt x="59720" y="63330"/>
                </a:lnTo>
                <a:lnTo>
                  <a:pt x="59700" y="63330"/>
                </a:lnTo>
                <a:lnTo>
                  <a:pt x="59680" y="63330"/>
                </a:lnTo>
                <a:lnTo>
                  <a:pt x="59670" y="63340"/>
                </a:lnTo>
                <a:lnTo>
                  <a:pt x="59660" y="63350"/>
                </a:lnTo>
                <a:lnTo>
                  <a:pt x="59660" y="63360"/>
                </a:lnTo>
                <a:lnTo>
                  <a:pt x="59650" y="63380"/>
                </a:lnTo>
                <a:lnTo>
                  <a:pt x="59650" y="63410"/>
                </a:lnTo>
                <a:lnTo>
                  <a:pt x="59640" y="63420"/>
                </a:lnTo>
                <a:lnTo>
                  <a:pt x="59640" y="63440"/>
                </a:lnTo>
                <a:lnTo>
                  <a:pt x="59640" y="63460"/>
                </a:lnTo>
                <a:lnTo>
                  <a:pt x="59640" y="63480"/>
                </a:lnTo>
                <a:lnTo>
                  <a:pt x="59640" y="63500"/>
                </a:lnTo>
                <a:lnTo>
                  <a:pt x="59630" y="63510"/>
                </a:lnTo>
                <a:lnTo>
                  <a:pt x="59610" y="63540"/>
                </a:lnTo>
                <a:lnTo>
                  <a:pt x="59600" y="63560"/>
                </a:lnTo>
                <a:lnTo>
                  <a:pt x="59580" y="63580"/>
                </a:lnTo>
                <a:lnTo>
                  <a:pt x="59570" y="63590"/>
                </a:lnTo>
                <a:lnTo>
                  <a:pt x="59560" y="63610"/>
                </a:lnTo>
                <a:lnTo>
                  <a:pt x="59560" y="63620"/>
                </a:lnTo>
                <a:lnTo>
                  <a:pt x="59560" y="63630"/>
                </a:lnTo>
                <a:lnTo>
                  <a:pt x="59560" y="63650"/>
                </a:lnTo>
                <a:lnTo>
                  <a:pt x="59570" y="63660"/>
                </a:lnTo>
                <a:lnTo>
                  <a:pt x="59580" y="63680"/>
                </a:lnTo>
                <a:lnTo>
                  <a:pt x="59600" y="63690"/>
                </a:lnTo>
                <a:lnTo>
                  <a:pt x="59610" y="63710"/>
                </a:lnTo>
                <a:lnTo>
                  <a:pt x="59620" y="63730"/>
                </a:lnTo>
                <a:lnTo>
                  <a:pt x="59630" y="63760"/>
                </a:lnTo>
                <a:lnTo>
                  <a:pt x="59640" y="63790"/>
                </a:lnTo>
                <a:lnTo>
                  <a:pt x="59640" y="63810"/>
                </a:lnTo>
                <a:lnTo>
                  <a:pt x="59650" y="63830"/>
                </a:lnTo>
                <a:lnTo>
                  <a:pt x="59670" y="63860"/>
                </a:lnTo>
                <a:lnTo>
                  <a:pt x="59690" y="63870"/>
                </a:lnTo>
                <a:lnTo>
                  <a:pt x="59700" y="63890"/>
                </a:lnTo>
                <a:lnTo>
                  <a:pt x="59720" y="63900"/>
                </a:lnTo>
                <a:lnTo>
                  <a:pt x="59750" y="63910"/>
                </a:lnTo>
                <a:lnTo>
                  <a:pt x="59780" y="63910"/>
                </a:lnTo>
                <a:lnTo>
                  <a:pt x="59810" y="63920"/>
                </a:lnTo>
                <a:lnTo>
                  <a:pt x="59830" y="63920"/>
                </a:lnTo>
                <a:lnTo>
                  <a:pt x="59860" y="63930"/>
                </a:lnTo>
                <a:lnTo>
                  <a:pt x="59880" y="63940"/>
                </a:lnTo>
                <a:lnTo>
                  <a:pt x="59890" y="63940"/>
                </a:lnTo>
                <a:lnTo>
                  <a:pt x="59900" y="63960"/>
                </a:lnTo>
                <a:lnTo>
                  <a:pt x="59890" y="63960"/>
                </a:lnTo>
                <a:lnTo>
                  <a:pt x="59890" y="63970"/>
                </a:lnTo>
                <a:lnTo>
                  <a:pt x="59880" y="63980"/>
                </a:lnTo>
                <a:lnTo>
                  <a:pt x="59860" y="63990"/>
                </a:lnTo>
                <a:lnTo>
                  <a:pt x="59840" y="64010"/>
                </a:lnTo>
                <a:lnTo>
                  <a:pt x="59830" y="64010"/>
                </a:lnTo>
                <a:lnTo>
                  <a:pt x="59800" y="64020"/>
                </a:lnTo>
                <a:lnTo>
                  <a:pt x="59770" y="64030"/>
                </a:lnTo>
                <a:lnTo>
                  <a:pt x="59750" y="64040"/>
                </a:lnTo>
                <a:lnTo>
                  <a:pt x="59740" y="64050"/>
                </a:lnTo>
                <a:lnTo>
                  <a:pt x="59720" y="64070"/>
                </a:lnTo>
                <a:lnTo>
                  <a:pt x="59710" y="64080"/>
                </a:lnTo>
                <a:lnTo>
                  <a:pt x="59690" y="64090"/>
                </a:lnTo>
                <a:lnTo>
                  <a:pt x="59680" y="64100"/>
                </a:lnTo>
                <a:lnTo>
                  <a:pt x="59650" y="64130"/>
                </a:lnTo>
                <a:lnTo>
                  <a:pt x="59640" y="64130"/>
                </a:lnTo>
                <a:lnTo>
                  <a:pt x="59630" y="64140"/>
                </a:lnTo>
                <a:lnTo>
                  <a:pt x="59620" y="64150"/>
                </a:lnTo>
                <a:lnTo>
                  <a:pt x="59610" y="64150"/>
                </a:lnTo>
                <a:lnTo>
                  <a:pt x="59590" y="64170"/>
                </a:lnTo>
                <a:lnTo>
                  <a:pt x="59560" y="64180"/>
                </a:lnTo>
                <a:lnTo>
                  <a:pt x="59540" y="64190"/>
                </a:lnTo>
                <a:lnTo>
                  <a:pt x="59500" y="64210"/>
                </a:lnTo>
                <a:lnTo>
                  <a:pt x="59440" y="64240"/>
                </a:lnTo>
                <a:lnTo>
                  <a:pt x="59410" y="64250"/>
                </a:lnTo>
                <a:lnTo>
                  <a:pt x="59380" y="64270"/>
                </a:lnTo>
                <a:lnTo>
                  <a:pt x="59350" y="64280"/>
                </a:lnTo>
                <a:lnTo>
                  <a:pt x="59330" y="64290"/>
                </a:lnTo>
                <a:lnTo>
                  <a:pt x="59300" y="64300"/>
                </a:lnTo>
                <a:lnTo>
                  <a:pt x="59280" y="64300"/>
                </a:lnTo>
                <a:lnTo>
                  <a:pt x="59240" y="64300"/>
                </a:lnTo>
                <a:lnTo>
                  <a:pt x="59200" y="64310"/>
                </a:lnTo>
                <a:lnTo>
                  <a:pt x="59160" y="64310"/>
                </a:lnTo>
                <a:lnTo>
                  <a:pt x="59130" y="64310"/>
                </a:lnTo>
                <a:lnTo>
                  <a:pt x="59100" y="64300"/>
                </a:lnTo>
                <a:lnTo>
                  <a:pt x="59080" y="64290"/>
                </a:lnTo>
                <a:lnTo>
                  <a:pt x="59050" y="64270"/>
                </a:lnTo>
                <a:lnTo>
                  <a:pt x="59030" y="64260"/>
                </a:lnTo>
                <a:lnTo>
                  <a:pt x="59010" y="64240"/>
                </a:lnTo>
                <a:lnTo>
                  <a:pt x="58990" y="64220"/>
                </a:lnTo>
                <a:lnTo>
                  <a:pt x="58980" y="64200"/>
                </a:lnTo>
                <a:lnTo>
                  <a:pt x="58960" y="64180"/>
                </a:lnTo>
                <a:lnTo>
                  <a:pt x="58950" y="64170"/>
                </a:lnTo>
                <a:lnTo>
                  <a:pt x="58950" y="64160"/>
                </a:lnTo>
                <a:lnTo>
                  <a:pt x="58940" y="64150"/>
                </a:lnTo>
                <a:lnTo>
                  <a:pt x="58940" y="64130"/>
                </a:lnTo>
                <a:lnTo>
                  <a:pt x="58940" y="64110"/>
                </a:lnTo>
                <a:lnTo>
                  <a:pt x="58940" y="64070"/>
                </a:lnTo>
                <a:lnTo>
                  <a:pt x="58940" y="64060"/>
                </a:lnTo>
                <a:lnTo>
                  <a:pt x="58940" y="64040"/>
                </a:lnTo>
                <a:lnTo>
                  <a:pt x="58940" y="64020"/>
                </a:lnTo>
                <a:lnTo>
                  <a:pt x="58930" y="64000"/>
                </a:lnTo>
                <a:lnTo>
                  <a:pt x="58920" y="63990"/>
                </a:lnTo>
                <a:lnTo>
                  <a:pt x="58910" y="63970"/>
                </a:lnTo>
                <a:lnTo>
                  <a:pt x="58900" y="63960"/>
                </a:lnTo>
                <a:lnTo>
                  <a:pt x="58890" y="63940"/>
                </a:lnTo>
                <a:lnTo>
                  <a:pt x="58880" y="63910"/>
                </a:lnTo>
                <a:lnTo>
                  <a:pt x="58870" y="63900"/>
                </a:lnTo>
                <a:lnTo>
                  <a:pt x="58860" y="63890"/>
                </a:lnTo>
                <a:lnTo>
                  <a:pt x="58850" y="63870"/>
                </a:lnTo>
                <a:lnTo>
                  <a:pt x="58840" y="63860"/>
                </a:lnTo>
                <a:lnTo>
                  <a:pt x="58820" y="63850"/>
                </a:lnTo>
                <a:lnTo>
                  <a:pt x="58810" y="63850"/>
                </a:lnTo>
                <a:lnTo>
                  <a:pt x="58790" y="63870"/>
                </a:lnTo>
                <a:lnTo>
                  <a:pt x="58770" y="63880"/>
                </a:lnTo>
                <a:lnTo>
                  <a:pt x="58750" y="63900"/>
                </a:lnTo>
                <a:lnTo>
                  <a:pt x="58730" y="63900"/>
                </a:lnTo>
                <a:lnTo>
                  <a:pt x="58730" y="63870"/>
                </a:lnTo>
                <a:lnTo>
                  <a:pt x="58730" y="63840"/>
                </a:lnTo>
                <a:lnTo>
                  <a:pt x="58730" y="63800"/>
                </a:lnTo>
                <a:lnTo>
                  <a:pt x="58720" y="63760"/>
                </a:lnTo>
                <a:lnTo>
                  <a:pt x="58710" y="63720"/>
                </a:lnTo>
                <a:lnTo>
                  <a:pt x="58700" y="63680"/>
                </a:lnTo>
                <a:lnTo>
                  <a:pt x="58700" y="63660"/>
                </a:lnTo>
                <a:lnTo>
                  <a:pt x="58700" y="63620"/>
                </a:lnTo>
                <a:lnTo>
                  <a:pt x="58700" y="63590"/>
                </a:lnTo>
                <a:lnTo>
                  <a:pt x="58690" y="63560"/>
                </a:lnTo>
                <a:lnTo>
                  <a:pt x="58690" y="63540"/>
                </a:lnTo>
                <a:lnTo>
                  <a:pt x="58700" y="63510"/>
                </a:lnTo>
                <a:lnTo>
                  <a:pt x="58700" y="63490"/>
                </a:lnTo>
                <a:lnTo>
                  <a:pt x="58690" y="63470"/>
                </a:lnTo>
                <a:lnTo>
                  <a:pt x="58690" y="63450"/>
                </a:lnTo>
                <a:lnTo>
                  <a:pt x="58680" y="63430"/>
                </a:lnTo>
                <a:lnTo>
                  <a:pt x="58670" y="63380"/>
                </a:lnTo>
                <a:lnTo>
                  <a:pt x="58670" y="63340"/>
                </a:lnTo>
                <a:lnTo>
                  <a:pt x="58670" y="63310"/>
                </a:lnTo>
                <a:lnTo>
                  <a:pt x="58670" y="63280"/>
                </a:lnTo>
                <a:lnTo>
                  <a:pt x="58660" y="63210"/>
                </a:lnTo>
                <a:lnTo>
                  <a:pt x="58670" y="63180"/>
                </a:lnTo>
                <a:lnTo>
                  <a:pt x="58680" y="63100"/>
                </a:lnTo>
                <a:lnTo>
                  <a:pt x="58700" y="63050"/>
                </a:lnTo>
                <a:lnTo>
                  <a:pt x="58710" y="63020"/>
                </a:lnTo>
                <a:lnTo>
                  <a:pt x="58730" y="62970"/>
                </a:lnTo>
                <a:lnTo>
                  <a:pt x="58750" y="62920"/>
                </a:lnTo>
                <a:lnTo>
                  <a:pt x="58800" y="62850"/>
                </a:lnTo>
                <a:lnTo>
                  <a:pt x="58880" y="62740"/>
                </a:lnTo>
                <a:lnTo>
                  <a:pt x="58960" y="62570"/>
                </a:lnTo>
                <a:lnTo>
                  <a:pt x="59030" y="62430"/>
                </a:lnTo>
                <a:lnTo>
                  <a:pt x="59080" y="62320"/>
                </a:lnTo>
                <a:lnTo>
                  <a:pt x="59130" y="62170"/>
                </a:lnTo>
                <a:lnTo>
                  <a:pt x="59160" y="62110"/>
                </a:lnTo>
                <a:lnTo>
                  <a:pt x="59190" y="62020"/>
                </a:lnTo>
                <a:lnTo>
                  <a:pt x="59250" y="61880"/>
                </a:lnTo>
                <a:lnTo>
                  <a:pt x="59270" y="61830"/>
                </a:lnTo>
                <a:lnTo>
                  <a:pt x="59320" y="61690"/>
                </a:lnTo>
                <a:lnTo>
                  <a:pt x="59350" y="61610"/>
                </a:lnTo>
                <a:lnTo>
                  <a:pt x="59370" y="61470"/>
                </a:lnTo>
                <a:lnTo>
                  <a:pt x="59370" y="61430"/>
                </a:lnTo>
                <a:lnTo>
                  <a:pt x="59380" y="61420"/>
                </a:lnTo>
                <a:lnTo>
                  <a:pt x="59390" y="61390"/>
                </a:lnTo>
                <a:lnTo>
                  <a:pt x="59410" y="61240"/>
                </a:lnTo>
                <a:lnTo>
                  <a:pt x="59420" y="61080"/>
                </a:lnTo>
                <a:lnTo>
                  <a:pt x="59420" y="60980"/>
                </a:lnTo>
                <a:lnTo>
                  <a:pt x="59430" y="60810"/>
                </a:lnTo>
                <a:lnTo>
                  <a:pt x="59430" y="60650"/>
                </a:lnTo>
                <a:lnTo>
                  <a:pt x="59400" y="60480"/>
                </a:lnTo>
                <a:lnTo>
                  <a:pt x="59390" y="60440"/>
                </a:lnTo>
                <a:lnTo>
                  <a:pt x="59400" y="60390"/>
                </a:lnTo>
                <a:lnTo>
                  <a:pt x="59410" y="60310"/>
                </a:lnTo>
                <a:lnTo>
                  <a:pt x="59430" y="60190"/>
                </a:lnTo>
                <a:lnTo>
                  <a:pt x="59430" y="60090"/>
                </a:lnTo>
                <a:lnTo>
                  <a:pt x="59430" y="59910"/>
                </a:lnTo>
                <a:lnTo>
                  <a:pt x="59420" y="59830"/>
                </a:lnTo>
                <a:lnTo>
                  <a:pt x="59420" y="59780"/>
                </a:lnTo>
                <a:lnTo>
                  <a:pt x="59420" y="59660"/>
                </a:lnTo>
                <a:lnTo>
                  <a:pt x="59410" y="59440"/>
                </a:lnTo>
                <a:lnTo>
                  <a:pt x="59400" y="59320"/>
                </a:lnTo>
                <a:lnTo>
                  <a:pt x="59370" y="59190"/>
                </a:lnTo>
                <a:lnTo>
                  <a:pt x="59330" y="59080"/>
                </a:lnTo>
                <a:lnTo>
                  <a:pt x="59290" y="59010"/>
                </a:lnTo>
                <a:lnTo>
                  <a:pt x="59250" y="58950"/>
                </a:lnTo>
                <a:lnTo>
                  <a:pt x="59160" y="58820"/>
                </a:lnTo>
                <a:lnTo>
                  <a:pt x="59070" y="58730"/>
                </a:lnTo>
                <a:lnTo>
                  <a:pt x="59010" y="58680"/>
                </a:lnTo>
                <a:lnTo>
                  <a:pt x="58920" y="58610"/>
                </a:lnTo>
                <a:lnTo>
                  <a:pt x="58820" y="58420"/>
                </a:lnTo>
                <a:lnTo>
                  <a:pt x="58760" y="58330"/>
                </a:lnTo>
                <a:lnTo>
                  <a:pt x="58690" y="58230"/>
                </a:lnTo>
                <a:lnTo>
                  <a:pt x="58650" y="58130"/>
                </a:lnTo>
                <a:lnTo>
                  <a:pt x="58640" y="58060"/>
                </a:lnTo>
                <a:lnTo>
                  <a:pt x="58630" y="58030"/>
                </a:lnTo>
                <a:lnTo>
                  <a:pt x="58560" y="57930"/>
                </a:lnTo>
                <a:lnTo>
                  <a:pt x="58450" y="57810"/>
                </a:lnTo>
                <a:lnTo>
                  <a:pt x="58360" y="57730"/>
                </a:lnTo>
                <a:lnTo>
                  <a:pt x="58290" y="57700"/>
                </a:lnTo>
                <a:lnTo>
                  <a:pt x="58090" y="57600"/>
                </a:lnTo>
                <a:lnTo>
                  <a:pt x="58030" y="57550"/>
                </a:lnTo>
                <a:lnTo>
                  <a:pt x="57980" y="57520"/>
                </a:lnTo>
                <a:lnTo>
                  <a:pt x="57900" y="57470"/>
                </a:lnTo>
                <a:lnTo>
                  <a:pt x="57840" y="57430"/>
                </a:lnTo>
                <a:lnTo>
                  <a:pt x="57800" y="57400"/>
                </a:lnTo>
                <a:lnTo>
                  <a:pt x="57740" y="57370"/>
                </a:lnTo>
                <a:lnTo>
                  <a:pt x="57450" y="57220"/>
                </a:lnTo>
                <a:lnTo>
                  <a:pt x="57440" y="57220"/>
                </a:lnTo>
                <a:lnTo>
                  <a:pt x="57360" y="57170"/>
                </a:lnTo>
                <a:lnTo>
                  <a:pt x="57350" y="57170"/>
                </a:lnTo>
                <a:lnTo>
                  <a:pt x="57220" y="57090"/>
                </a:lnTo>
                <a:lnTo>
                  <a:pt x="57200" y="57080"/>
                </a:lnTo>
                <a:lnTo>
                  <a:pt x="56970" y="56950"/>
                </a:lnTo>
                <a:lnTo>
                  <a:pt x="56660" y="56780"/>
                </a:lnTo>
                <a:lnTo>
                  <a:pt x="56620" y="56750"/>
                </a:lnTo>
                <a:lnTo>
                  <a:pt x="56390" y="56630"/>
                </a:lnTo>
                <a:lnTo>
                  <a:pt x="56370" y="56620"/>
                </a:lnTo>
                <a:lnTo>
                  <a:pt x="56290" y="56570"/>
                </a:lnTo>
                <a:lnTo>
                  <a:pt x="56200" y="56500"/>
                </a:lnTo>
                <a:lnTo>
                  <a:pt x="56160" y="56470"/>
                </a:lnTo>
                <a:lnTo>
                  <a:pt x="56130" y="56460"/>
                </a:lnTo>
                <a:lnTo>
                  <a:pt x="56080" y="56440"/>
                </a:lnTo>
                <a:lnTo>
                  <a:pt x="56020" y="56390"/>
                </a:lnTo>
                <a:lnTo>
                  <a:pt x="55950" y="56300"/>
                </a:lnTo>
                <a:lnTo>
                  <a:pt x="55900" y="56210"/>
                </a:lnTo>
                <a:lnTo>
                  <a:pt x="55860" y="56140"/>
                </a:lnTo>
                <a:lnTo>
                  <a:pt x="55830" y="56090"/>
                </a:lnTo>
                <a:lnTo>
                  <a:pt x="55750" y="55970"/>
                </a:lnTo>
                <a:lnTo>
                  <a:pt x="55650" y="55820"/>
                </a:lnTo>
                <a:lnTo>
                  <a:pt x="55580" y="55730"/>
                </a:lnTo>
                <a:lnTo>
                  <a:pt x="55480" y="55610"/>
                </a:lnTo>
                <a:lnTo>
                  <a:pt x="55430" y="55540"/>
                </a:lnTo>
                <a:lnTo>
                  <a:pt x="55410" y="55500"/>
                </a:lnTo>
                <a:lnTo>
                  <a:pt x="55400" y="55480"/>
                </a:lnTo>
                <a:lnTo>
                  <a:pt x="55270" y="55320"/>
                </a:lnTo>
                <a:lnTo>
                  <a:pt x="55040" y="54870"/>
                </a:lnTo>
                <a:lnTo>
                  <a:pt x="54890" y="54670"/>
                </a:lnTo>
                <a:lnTo>
                  <a:pt x="54490" y="54430"/>
                </a:lnTo>
                <a:lnTo>
                  <a:pt x="54470" y="54430"/>
                </a:lnTo>
                <a:lnTo>
                  <a:pt x="54390" y="54410"/>
                </a:lnTo>
                <a:lnTo>
                  <a:pt x="54350" y="54400"/>
                </a:lnTo>
                <a:lnTo>
                  <a:pt x="54320" y="54380"/>
                </a:lnTo>
                <a:lnTo>
                  <a:pt x="54280" y="54350"/>
                </a:lnTo>
                <a:lnTo>
                  <a:pt x="54200" y="54290"/>
                </a:lnTo>
                <a:lnTo>
                  <a:pt x="54160" y="54260"/>
                </a:lnTo>
                <a:lnTo>
                  <a:pt x="54130" y="54230"/>
                </a:lnTo>
                <a:lnTo>
                  <a:pt x="54090" y="54160"/>
                </a:lnTo>
                <a:lnTo>
                  <a:pt x="54070" y="54140"/>
                </a:lnTo>
                <a:lnTo>
                  <a:pt x="54090" y="54120"/>
                </a:lnTo>
                <a:lnTo>
                  <a:pt x="54110" y="54110"/>
                </a:lnTo>
                <a:lnTo>
                  <a:pt x="54110" y="54100"/>
                </a:lnTo>
                <a:lnTo>
                  <a:pt x="54110" y="54090"/>
                </a:lnTo>
                <a:lnTo>
                  <a:pt x="54110" y="54080"/>
                </a:lnTo>
                <a:lnTo>
                  <a:pt x="54110" y="54070"/>
                </a:lnTo>
                <a:lnTo>
                  <a:pt x="54100" y="54060"/>
                </a:lnTo>
                <a:lnTo>
                  <a:pt x="54100" y="54050"/>
                </a:lnTo>
                <a:lnTo>
                  <a:pt x="54100" y="54040"/>
                </a:lnTo>
                <a:lnTo>
                  <a:pt x="54100" y="54030"/>
                </a:lnTo>
                <a:lnTo>
                  <a:pt x="54100" y="54020"/>
                </a:lnTo>
                <a:lnTo>
                  <a:pt x="54090" y="54020"/>
                </a:lnTo>
                <a:lnTo>
                  <a:pt x="54100" y="54020"/>
                </a:lnTo>
                <a:lnTo>
                  <a:pt x="54100" y="54010"/>
                </a:lnTo>
                <a:lnTo>
                  <a:pt x="54090" y="54010"/>
                </a:lnTo>
                <a:lnTo>
                  <a:pt x="54090" y="54000"/>
                </a:lnTo>
                <a:lnTo>
                  <a:pt x="54100" y="54000"/>
                </a:lnTo>
                <a:lnTo>
                  <a:pt x="54100" y="53990"/>
                </a:lnTo>
                <a:lnTo>
                  <a:pt x="54090" y="53990"/>
                </a:lnTo>
                <a:lnTo>
                  <a:pt x="54090" y="53980"/>
                </a:lnTo>
                <a:lnTo>
                  <a:pt x="54090" y="53970"/>
                </a:lnTo>
                <a:lnTo>
                  <a:pt x="54090" y="53960"/>
                </a:lnTo>
                <a:lnTo>
                  <a:pt x="54080" y="53960"/>
                </a:lnTo>
                <a:lnTo>
                  <a:pt x="54080" y="53950"/>
                </a:lnTo>
                <a:lnTo>
                  <a:pt x="54080" y="53940"/>
                </a:lnTo>
                <a:lnTo>
                  <a:pt x="54080" y="53930"/>
                </a:lnTo>
                <a:lnTo>
                  <a:pt x="54080" y="53920"/>
                </a:lnTo>
                <a:lnTo>
                  <a:pt x="54080" y="53910"/>
                </a:lnTo>
                <a:lnTo>
                  <a:pt x="54080" y="53900"/>
                </a:lnTo>
                <a:lnTo>
                  <a:pt x="54080" y="53890"/>
                </a:lnTo>
                <a:lnTo>
                  <a:pt x="54080" y="53880"/>
                </a:lnTo>
                <a:lnTo>
                  <a:pt x="54080" y="53860"/>
                </a:lnTo>
                <a:lnTo>
                  <a:pt x="54080" y="53850"/>
                </a:lnTo>
                <a:lnTo>
                  <a:pt x="54100" y="53810"/>
                </a:lnTo>
                <a:lnTo>
                  <a:pt x="54120" y="53740"/>
                </a:lnTo>
                <a:lnTo>
                  <a:pt x="54140" y="53700"/>
                </a:lnTo>
                <a:lnTo>
                  <a:pt x="54160" y="53660"/>
                </a:lnTo>
                <a:lnTo>
                  <a:pt x="54180" y="53620"/>
                </a:lnTo>
                <a:lnTo>
                  <a:pt x="54200" y="53580"/>
                </a:lnTo>
                <a:lnTo>
                  <a:pt x="54250" y="53450"/>
                </a:lnTo>
                <a:lnTo>
                  <a:pt x="54270" y="53410"/>
                </a:lnTo>
                <a:lnTo>
                  <a:pt x="54300" y="53360"/>
                </a:lnTo>
                <a:lnTo>
                  <a:pt x="54340" y="53300"/>
                </a:lnTo>
                <a:lnTo>
                  <a:pt x="54390" y="53220"/>
                </a:lnTo>
                <a:lnTo>
                  <a:pt x="54400" y="53200"/>
                </a:lnTo>
                <a:lnTo>
                  <a:pt x="54450" y="53130"/>
                </a:lnTo>
                <a:lnTo>
                  <a:pt x="54480" y="53070"/>
                </a:lnTo>
                <a:lnTo>
                  <a:pt x="54490" y="53040"/>
                </a:lnTo>
                <a:lnTo>
                  <a:pt x="54520" y="52990"/>
                </a:lnTo>
                <a:lnTo>
                  <a:pt x="54550" y="52930"/>
                </a:lnTo>
                <a:lnTo>
                  <a:pt x="54580" y="52870"/>
                </a:lnTo>
                <a:lnTo>
                  <a:pt x="54600" y="52830"/>
                </a:lnTo>
                <a:lnTo>
                  <a:pt x="54620" y="52790"/>
                </a:lnTo>
                <a:lnTo>
                  <a:pt x="54650" y="52760"/>
                </a:lnTo>
                <a:lnTo>
                  <a:pt x="54670" y="52700"/>
                </a:lnTo>
                <a:lnTo>
                  <a:pt x="54740" y="52580"/>
                </a:lnTo>
                <a:lnTo>
                  <a:pt x="54820" y="52440"/>
                </a:lnTo>
                <a:lnTo>
                  <a:pt x="54840" y="52430"/>
                </a:lnTo>
                <a:lnTo>
                  <a:pt x="54840" y="52420"/>
                </a:lnTo>
                <a:lnTo>
                  <a:pt x="54930" y="52260"/>
                </a:lnTo>
                <a:lnTo>
                  <a:pt x="55010" y="52120"/>
                </a:lnTo>
                <a:lnTo>
                  <a:pt x="55030" y="52090"/>
                </a:lnTo>
                <a:lnTo>
                  <a:pt x="55100" y="52020"/>
                </a:lnTo>
                <a:lnTo>
                  <a:pt x="55160" y="51950"/>
                </a:lnTo>
                <a:lnTo>
                  <a:pt x="55170" y="51930"/>
                </a:lnTo>
                <a:lnTo>
                  <a:pt x="55180" y="51920"/>
                </a:lnTo>
                <a:lnTo>
                  <a:pt x="55190" y="51910"/>
                </a:lnTo>
                <a:lnTo>
                  <a:pt x="55220" y="51850"/>
                </a:lnTo>
                <a:lnTo>
                  <a:pt x="55240" y="51760"/>
                </a:lnTo>
                <a:lnTo>
                  <a:pt x="55250" y="51720"/>
                </a:lnTo>
                <a:lnTo>
                  <a:pt x="55270" y="51670"/>
                </a:lnTo>
                <a:lnTo>
                  <a:pt x="55300" y="51590"/>
                </a:lnTo>
                <a:lnTo>
                  <a:pt x="55320" y="51540"/>
                </a:lnTo>
                <a:lnTo>
                  <a:pt x="55340" y="51470"/>
                </a:lnTo>
                <a:lnTo>
                  <a:pt x="55370" y="51410"/>
                </a:lnTo>
                <a:lnTo>
                  <a:pt x="55370" y="51390"/>
                </a:lnTo>
                <a:lnTo>
                  <a:pt x="55370" y="51350"/>
                </a:lnTo>
                <a:lnTo>
                  <a:pt x="55360" y="51250"/>
                </a:lnTo>
                <a:lnTo>
                  <a:pt x="55360" y="51200"/>
                </a:lnTo>
                <a:lnTo>
                  <a:pt x="55370" y="51160"/>
                </a:lnTo>
                <a:lnTo>
                  <a:pt x="55390" y="51070"/>
                </a:lnTo>
                <a:lnTo>
                  <a:pt x="55390" y="51030"/>
                </a:lnTo>
                <a:lnTo>
                  <a:pt x="55400" y="50990"/>
                </a:lnTo>
                <a:lnTo>
                  <a:pt x="55410" y="50950"/>
                </a:lnTo>
                <a:lnTo>
                  <a:pt x="55430" y="50920"/>
                </a:lnTo>
                <a:lnTo>
                  <a:pt x="55450" y="50880"/>
                </a:lnTo>
                <a:lnTo>
                  <a:pt x="55470" y="50860"/>
                </a:lnTo>
                <a:lnTo>
                  <a:pt x="55490" y="50840"/>
                </a:lnTo>
                <a:lnTo>
                  <a:pt x="55510" y="50810"/>
                </a:lnTo>
                <a:lnTo>
                  <a:pt x="55530" y="50790"/>
                </a:lnTo>
                <a:lnTo>
                  <a:pt x="55560" y="50750"/>
                </a:lnTo>
                <a:lnTo>
                  <a:pt x="55600" y="50720"/>
                </a:lnTo>
                <a:lnTo>
                  <a:pt x="55660" y="50680"/>
                </a:lnTo>
                <a:lnTo>
                  <a:pt x="55700" y="50660"/>
                </a:lnTo>
                <a:lnTo>
                  <a:pt x="55730" y="50650"/>
                </a:lnTo>
                <a:lnTo>
                  <a:pt x="55750" y="50650"/>
                </a:lnTo>
                <a:lnTo>
                  <a:pt x="55760" y="50670"/>
                </a:lnTo>
                <a:lnTo>
                  <a:pt x="55760" y="50680"/>
                </a:lnTo>
                <a:lnTo>
                  <a:pt x="55780" y="50690"/>
                </a:lnTo>
                <a:lnTo>
                  <a:pt x="55790" y="50690"/>
                </a:lnTo>
                <a:lnTo>
                  <a:pt x="55800" y="50690"/>
                </a:lnTo>
                <a:lnTo>
                  <a:pt x="55820" y="50690"/>
                </a:lnTo>
                <a:lnTo>
                  <a:pt x="55850" y="50710"/>
                </a:lnTo>
                <a:lnTo>
                  <a:pt x="55860" y="50710"/>
                </a:lnTo>
                <a:lnTo>
                  <a:pt x="55870" y="50700"/>
                </a:lnTo>
                <a:lnTo>
                  <a:pt x="55880" y="50690"/>
                </a:lnTo>
                <a:lnTo>
                  <a:pt x="55890" y="50670"/>
                </a:lnTo>
                <a:lnTo>
                  <a:pt x="55900" y="50660"/>
                </a:lnTo>
                <a:lnTo>
                  <a:pt x="55920" y="50650"/>
                </a:lnTo>
                <a:lnTo>
                  <a:pt x="55930" y="50660"/>
                </a:lnTo>
                <a:lnTo>
                  <a:pt x="55950" y="50670"/>
                </a:lnTo>
                <a:lnTo>
                  <a:pt x="55960" y="50680"/>
                </a:lnTo>
                <a:lnTo>
                  <a:pt x="55970" y="50700"/>
                </a:lnTo>
                <a:lnTo>
                  <a:pt x="55980" y="50710"/>
                </a:lnTo>
                <a:lnTo>
                  <a:pt x="55990" y="50710"/>
                </a:lnTo>
                <a:lnTo>
                  <a:pt x="56000" y="50690"/>
                </a:lnTo>
                <a:lnTo>
                  <a:pt x="56020" y="50650"/>
                </a:lnTo>
                <a:lnTo>
                  <a:pt x="56030" y="50640"/>
                </a:lnTo>
                <a:lnTo>
                  <a:pt x="56040" y="50630"/>
                </a:lnTo>
                <a:lnTo>
                  <a:pt x="56060" y="50620"/>
                </a:lnTo>
                <a:lnTo>
                  <a:pt x="56090" y="50630"/>
                </a:lnTo>
                <a:lnTo>
                  <a:pt x="56120" y="50640"/>
                </a:lnTo>
                <a:lnTo>
                  <a:pt x="56140" y="50660"/>
                </a:lnTo>
                <a:lnTo>
                  <a:pt x="56160" y="50670"/>
                </a:lnTo>
                <a:lnTo>
                  <a:pt x="56180" y="50670"/>
                </a:lnTo>
                <a:lnTo>
                  <a:pt x="56190" y="50660"/>
                </a:lnTo>
                <a:lnTo>
                  <a:pt x="56210" y="50650"/>
                </a:lnTo>
                <a:lnTo>
                  <a:pt x="56220" y="50640"/>
                </a:lnTo>
                <a:lnTo>
                  <a:pt x="56230" y="50640"/>
                </a:lnTo>
                <a:lnTo>
                  <a:pt x="56250" y="50650"/>
                </a:lnTo>
                <a:lnTo>
                  <a:pt x="56270" y="50660"/>
                </a:lnTo>
                <a:lnTo>
                  <a:pt x="56290" y="50660"/>
                </a:lnTo>
                <a:lnTo>
                  <a:pt x="56300" y="50660"/>
                </a:lnTo>
                <a:lnTo>
                  <a:pt x="56320" y="50640"/>
                </a:lnTo>
                <a:lnTo>
                  <a:pt x="56340" y="50630"/>
                </a:lnTo>
                <a:lnTo>
                  <a:pt x="56370" y="50610"/>
                </a:lnTo>
                <a:lnTo>
                  <a:pt x="56400" y="50610"/>
                </a:lnTo>
                <a:lnTo>
                  <a:pt x="56420" y="50600"/>
                </a:lnTo>
                <a:lnTo>
                  <a:pt x="56430" y="50590"/>
                </a:lnTo>
                <a:lnTo>
                  <a:pt x="56420" y="50580"/>
                </a:lnTo>
                <a:lnTo>
                  <a:pt x="56420" y="50570"/>
                </a:lnTo>
                <a:lnTo>
                  <a:pt x="56420" y="50550"/>
                </a:lnTo>
                <a:lnTo>
                  <a:pt x="56400" y="50510"/>
                </a:lnTo>
                <a:lnTo>
                  <a:pt x="56380" y="50480"/>
                </a:lnTo>
                <a:lnTo>
                  <a:pt x="56380" y="50450"/>
                </a:lnTo>
                <a:lnTo>
                  <a:pt x="56380" y="50420"/>
                </a:lnTo>
                <a:lnTo>
                  <a:pt x="56400" y="50400"/>
                </a:lnTo>
                <a:lnTo>
                  <a:pt x="56420" y="50390"/>
                </a:lnTo>
                <a:lnTo>
                  <a:pt x="56450" y="50380"/>
                </a:lnTo>
                <a:lnTo>
                  <a:pt x="56500" y="50360"/>
                </a:lnTo>
                <a:lnTo>
                  <a:pt x="56530" y="50360"/>
                </a:lnTo>
                <a:lnTo>
                  <a:pt x="56580" y="50360"/>
                </a:lnTo>
                <a:lnTo>
                  <a:pt x="56590" y="50370"/>
                </a:lnTo>
                <a:lnTo>
                  <a:pt x="56610" y="50370"/>
                </a:lnTo>
                <a:lnTo>
                  <a:pt x="56620" y="50360"/>
                </a:lnTo>
                <a:lnTo>
                  <a:pt x="56660" y="50360"/>
                </a:lnTo>
                <a:lnTo>
                  <a:pt x="56700" y="50350"/>
                </a:lnTo>
                <a:lnTo>
                  <a:pt x="56730" y="50350"/>
                </a:lnTo>
                <a:lnTo>
                  <a:pt x="56750" y="50360"/>
                </a:lnTo>
                <a:lnTo>
                  <a:pt x="56780" y="50370"/>
                </a:lnTo>
                <a:lnTo>
                  <a:pt x="56800" y="50370"/>
                </a:lnTo>
                <a:lnTo>
                  <a:pt x="56810" y="50380"/>
                </a:lnTo>
                <a:lnTo>
                  <a:pt x="56820" y="50400"/>
                </a:lnTo>
                <a:lnTo>
                  <a:pt x="56830" y="50410"/>
                </a:lnTo>
                <a:lnTo>
                  <a:pt x="56860" y="50430"/>
                </a:lnTo>
                <a:lnTo>
                  <a:pt x="56870" y="50440"/>
                </a:lnTo>
                <a:lnTo>
                  <a:pt x="56880" y="50450"/>
                </a:lnTo>
                <a:lnTo>
                  <a:pt x="56900" y="50460"/>
                </a:lnTo>
                <a:lnTo>
                  <a:pt x="56900" y="50470"/>
                </a:lnTo>
                <a:lnTo>
                  <a:pt x="56940" y="50480"/>
                </a:lnTo>
                <a:lnTo>
                  <a:pt x="57020" y="50520"/>
                </a:lnTo>
                <a:lnTo>
                  <a:pt x="57030" y="50530"/>
                </a:lnTo>
                <a:lnTo>
                  <a:pt x="57060" y="50540"/>
                </a:lnTo>
                <a:lnTo>
                  <a:pt x="57100" y="50550"/>
                </a:lnTo>
                <a:lnTo>
                  <a:pt x="57150" y="50560"/>
                </a:lnTo>
                <a:lnTo>
                  <a:pt x="57180" y="50580"/>
                </a:lnTo>
                <a:lnTo>
                  <a:pt x="57240" y="50610"/>
                </a:lnTo>
                <a:lnTo>
                  <a:pt x="57270" y="50620"/>
                </a:lnTo>
                <a:lnTo>
                  <a:pt x="57280" y="50620"/>
                </a:lnTo>
                <a:lnTo>
                  <a:pt x="57300" y="50620"/>
                </a:lnTo>
                <a:lnTo>
                  <a:pt x="57320" y="50630"/>
                </a:lnTo>
                <a:lnTo>
                  <a:pt x="57350" y="50650"/>
                </a:lnTo>
                <a:lnTo>
                  <a:pt x="57370" y="50680"/>
                </a:lnTo>
                <a:lnTo>
                  <a:pt x="57410" y="50710"/>
                </a:lnTo>
                <a:lnTo>
                  <a:pt x="57440" y="50720"/>
                </a:lnTo>
                <a:lnTo>
                  <a:pt x="57520" y="50780"/>
                </a:lnTo>
                <a:lnTo>
                  <a:pt x="57570" y="50820"/>
                </a:lnTo>
                <a:lnTo>
                  <a:pt x="57610" y="50850"/>
                </a:lnTo>
                <a:lnTo>
                  <a:pt x="57670" y="50880"/>
                </a:lnTo>
                <a:lnTo>
                  <a:pt x="57740" y="50920"/>
                </a:lnTo>
                <a:lnTo>
                  <a:pt x="57790" y="50940"/>
                </a:lnTo>
                <a:lnTo>
                  <a:pt x="57830" y="50980"/>
                </a:lnTo>
                <a:lnTo>
                  <a:pt x="57870" y="51010"/>
                </a:lnTo>
                <a:lnTo>
                  <a:pt x="57880" y="51020"/>
                </a:lnTo>
                <a:lnTo>
                  <a:pt x="57920" y="51040"/>
                </a:lnTo>
                <a:lnTo>
                  <a:pt x="57980" y="51050"/>
                </a:lnTo>
                <a:lnTo>
                  <a:pt x="58000" y="51060"/>
                </a:lnTo>
                <a:lnTo>
                  <a:pt x="58040" y="51060"/>
                </a:lnTo>
                <a:lnTo>
                  <a:pt x="58060" y="51070"/>
                </a:lnTo>
                <a:lnTo>
                  <a:pt x="58100" y="51090"/>
                </a:lnTo>
                <a:lnTo>
                  <a:pt x="58120" y="51100"/>
                </a:lnTo>
                <a:lnTo>
                  <a:pt x="58160" y="51120"/>
                </a:lnTo>
                <a:lnTo>
                  <a:pt x="58220" y="51180"/>
                </a:lnTo>
                <a:lnTo>
                  <a:pt x="58290" y="51250"/>
                </a:lnTo>
                <a:lnTo>
                  <a:pt x="58350" y="51300"/>
                </a:lnTo>
                <a:lnTo>
                  <a:pt x="58410" y="51350"/>
                </a:lnTo>
                <a:lnTo>
                  <a:pt x="58450" y="51370"/>
                </a:lnTo>
                <a:lnTo>
                  <a:pt x="58470" y="51390"/>
                </a:lnTo>
                <a:lnTo>
                  <a:pt x="58490" y="51400"/>
                </a:lnTo>
                <a:lnTo>
                  <a:pt x="58520" y="51420"/>
                </a:lnTo>
                <a:lnTo>
                  <a:pt x="58540" y="51420"/>
                </a:lnTo>
                <a:lnTo>
                  <a:pt x="58570" y="51420"/>
                </a:lnTo>
                <a:lnTo>
                  <a:pt x="58580" y="51430"/>
                </a:lnTo>
                <a:lnTo>
                  <a:pt x="58590" y="51460"/>
                </a:lnTo>
                <a:lnTo>
                  <a:pt x="58600" y="51490"/>
                </a:lnTo>
                <a:lnTo>
                  <a:pt x="58630" y="51510"/>
                </a:lnTo>
                <a:lnTo>
                  <a:pt x="58670" y="51560"/>
                </a:lnTo>
                <a:lnTo>
                  <a:pt x="58690" y="51580"/>
                </a:lnTo>
                <a:lnTo>
                  <a:pt x="58710" y="51590"/>
                </a:lnTo>
                <a:lnTo>
                  <a:pt x="58740" y="51610"/>
                </a:lnTo>
                <a:lnTo>
                  <a:pt x="58780" y="51630"/>
                </a:lnTo>
                <a:lnTo>
                  <a:pt x="58840" y="51640"/>
                </a:lnTo>
                <a:lnTo>
                  <a:pt x="58900" y="51660"/>
                </a:lnTo>
                <a:lnTo>
                  <a:pt x="58930" y="51670"/>
                </a:lnTo>
                <a:lnTo>
                  <a:pt x="58970" y="51670"/>
                </a:lnTo>
                <a:lnTo>
                  <a:pt x="58990" y="51680"/>
                </a:lnTo>
                <a:lnTo>
                  <a:pt x="58990" y="51690"/>
                </a:lnTo>
                <a:lnTo>
                  <a:pt x="59020" y="51720"/>
                </a:lnTo>
                <a:lnTo>
                  <a:pt x="59030" y="51740"/>
                </a:lnTo>
                <a:lnTo>
                  <a:pt x="59050" y="51760"/>
                </a:lnTo>
                <a:lnTo>
                  <a:pt x="59070" y="51770"/>
                </a:lnTo>
                <a:lnTo>
                  <a:pt x="59110" y="51780"/>
                </a:lnTo>
                <a:lnTo>
                  <a:pt x="59140" y="51780"/>
                </a:lnTo>
                <a:lnTo>
                  <a:pt x="59160" y="51780"/>
                </a:lnTo>
                <a:lnTo>
                  <a:pt x="59180" y="51800"/>
                </a:lnTo>
                <a:lnTo>
                  <a:pt x="59200" y="51830"/>
                </a:lnTo>
                <a:lnTo>
                  <a:pt x="59230" y="51870"/>
                </a:lnTo>
                <a:lnTo>
                  <a:pt x="59240" y="51890"/>
                </a:lnTo>
                <a:lnTo>
                  <a:pt x="59260" y="51890"/>
                </a:lnTo>
                <a:lnTo>
                  <a:pt x="59280" y="51900"/>
                </a:lnTo>
                <a:lnTo>
                  <a:pt x="59310" y="51900"/>
                </a:lnTo>
                <a:lnTo>
                  <a:pt x="59320" y="51900"/>
                </a:lnTo>
                <a:lnTo>
                  <a:pt x="59340" y="51920"/>
                </a:lnTo>
                <a:lnTo>
                  <a:pt x="59360" y="51960"/>
                </a:lnTo>
                <a:lnTo>
                  <a:pt x="59400" y="52020"/>
                </a:lnTo>
                <a:lnTo>
                  <a:pt x="59420" y="52050"/>
                </a:lnTo>
                <a:lnTo>
                  <a:pt x="59510" y="52170"/>
                </a:lnTo>
                <a:lnTo>
                  <a:pt x="59580" y="52270"/>
                </a:lnTo>
                <a:lnTo>
                  <a:pt x="59610" y="52310"/>
                </a:lnTo>
                <a:lnTo>
                  <a:pt x="59660" y="52400"/>
                </a:lnTo>
                <a:lnTo>
                  <a:pt x="59720" y="52500"/>
                </a:lnTo>
                <a:lnTo>
                  <a:pt x="59740" y="52520"/>
                </a:lnTo>
                <a:lnTo>
                  <a:pt x="59760" y="52540"/>
                </a:lnTo>
                <a:lnTo>
                  <a:pt x="59790" y="52560"/>
                </a:lnTo>
                <a:lnTo>
                  <a:pt x="59820" y="52580"/>
                </a:lnTo>
                <a:lnTo>
                  <a:pt x="59850" y="52590"/>
                </a:lnTo>
                <a:lnTo>
                  <a:pt x="59880" y="52600"/>
                </a:lnTo>
                <a:lnTo>
                  <a:pt x="59940" y="52610"/>
                </a:lnTo>
                <a:lnTo>
                  <a:pt x="59970" y="52620"/>
                </a:lnTo>
                <a:lnTo>
                  <a:pt x="60010" y="52620"/>
                </a:lnTo>
                <a:lnTo>
                  <a:pt x="60070" y="52650"/>
                </a:lnTo>
                <a:lnTo>
                  <a:pt x="60090" y="52660"/>
                </a:lnTo>
                <a:lnTo>
                  <a:pt x="60110" y="52680"/>
                </a:lnTo>
                <a:lnTo>
                  <a:pt x="60140" y="52700"/>
                </a:lnTo>
                <a:lnTo>
                  <a:pt x="60150" y="52730"/>
                </a:lnTo>
                <a:lnTo>
                  <a:pt x="60190" y="52760"/>
                </a:lnTo>
                <a:lnTo>
                  <a:pt x="60190" y="52770"/>
                </a:lnTo>
                <a:lnTo>
                  <a:pt x="60200" y="52770"/>
                </a:lnTo>
                <a:lnTo>
                  <a:pt x="60210" y="52770"/>
                </a:lnTo>
                <a:lnTo>
                  <a:pt x="60220" y="52770"/>
                </a:lnTo>
                <a:lnTo>
                  <a:pt x="60230" y="52770"/>
                </a:lnTo>
                <a:lnTo>
                  <a:pt x="60240" y="52780"/>
                </a:lnTo>
                <a:lnTo>
                  <a:pt x="60250" y="52780"/>
                </a:lnTo>
                <a:lnTo>
                  <a:pt x="60250" y="52790"/>
                </a:lnTo>
                <a:lnTo>
                  <a:pt x="60240" y="52790"/>
                </a:lnTo>
                <a:lnTo>
                  <a:pt x="60240" y="52800"/>
                </a:lnTo>
                <a:lnTo>
                  <a:pt x="60250" y="52800"/>
                </a:lnTo>
                <a:lnTo>
                  <a:pt x="60250" y="52810"/>
                </a:lnTo>
                <a:lnTo>
                  <a:pt x="60250" y="52820"/>
                </a:lnTo>
                <a:lnTo>
                  <a:pt x="60240" y="52830"/>
                </a:lnTo>
                <a:lnTo>
                  <a:pt x="60240" y="52840"/>
                </a:lnTo>
                <a:lnTo>
                  <a:pt x="60240" y="52850"/>
                </a:lnTo>
                <a:lnTo>
                  <a:pt x="60240" y="52860"/>
                </a:lnTo>
                <a:lnTo>
                  <a:pt x="60250" y="52870"/>
                </a:lnTo>
                <a:lnTo>
                  <a:pt x="60250" y="52880"/>
                </a:lnTo>
                <a:lnTo>
                  <a:pt x="60260" y="52880"/>
                </a:lnTo>
                <a:lnTo>
                  <a:pt x="60260" y="52890"/>
                </a:lnTo>
                <a:lnTo>
                  <a:pt x="60270" y="52900"/>
                </a:lnTo>
                <a:lnTo>
                  <a:pt x="60270" y="52910"/>
                </a:lnTo>
                <a:lnTo>
                  <a:pt x="60280" y="52910"/>
                </a:lnTo>
                <a:lnTo>
                  <a:pt x="60280" y="52920"/>
                </a:lnTo>
                <a:lnTo>
                  <a:pt x="60290" y="52920"/>
                </a:lnTo>
                <a:lnTo>
                  <a:pt x="60290" y="52930"/>
                </a:lnTo>
                <a:lnTo>
                  <a:pt x="60300" y="52930"/>
                </a:lnTo>
                <a:lnTo>
                  <a:pt x="60300" y="52940"/>
                </a:lnTo>
                <a:lnTo>
                  <a:pt x="60310" y="52940"/>
                </a:lnTo>
                <a:lnTo>
                  <a:pt x="60310" y="52950"/>
                </a:lnTo>
                <a:lnTo>
                  <a:pt x="60310" y="52960"/>
                </a:lnTo>
                <a:lnTo>
                  <a:pt x="60320" y="52960"/>
                </a:lnTo>
                <a:lnTo>
                  <a:pt x="60330" y="52960"/>
                </a:lnTo>
                <a:lnTo>
                  <a:pt x="60330" y="52950"/>
                </a:lnTo>
                <a:lnTo>
                  <a:pt x="60340" y="52950"/>
                </a:lnTo>
                <a:lnTo>
                  <a:pt x="60350" y="52960"/>
                </a:lnTo>
                <a:lnTo>
                  <a:pt x="60350" y="52970"/>
                </a:lnTo>
                <a:lnTo>
                  <a:pt x="60360" y="52970"/>
                </a:lnTo>
                <a:lnTo>
                  <a:pt x="60360" y="52980"/>
                </a:lnTo>
                <a:lnTo>
                  <a:pt x="60370" y="52980"/>
                </a:lnTo>
                <a:lnTo>
                  <a:pt x="60380" y="52990"/>
                </a:lnTo>
                <a:lnTo>
                  <a:pt x="60380" y="53000"/>
                </a:lnTo>
                <a:lnTo>
                  <a:pt x="60390" y="53000"/>
                </a:lnTo>
                <a:lnTo>
                  <a:pt x="60400" y="53000"/>
                </a:lnTo>
                <a:lnTo>
                  <a:pt x="60410" y="53000"/>
                </a:lnTo>
                <a:lnTo>
                  <a:pt x="60420" y="53010"/>
                </a:lnTo>
                <a:lnTo>
                  <a:pt x="60430" y="53010"/>
                </a:lnTo>
                <a:lnTo>
                  <a:pt x="60430" y="53020"/>
                </a:lnTo>
                <a:lnTo>
                  <a:pt x="60430" y="53030"/>
                </a:lnTo>
                <a:lnTo>
                  <a:pt x="60420" y="53040"/>
                </a:lnTo>
                <a:lnTo>
                  <a:pt x="60430" y="53040"/>
                </a:lnTo>
                <a:lnTo>
                  <a:pt x="60440" y="53040"/>
                </a:lnTo>
                <a:lnTo>
                  <a:pt x="60450" y="53040"/>
                </a:lnTo>
                <a:lnTo>
                  <a:pt x="60460" y="53050"/>
                </a:lnTo>
                <a:lnTo>
                  <a:pt x="60460" y="53060"/>
                </a:lnTo>
                <a:lnTo>
                  <a:pt x="60470" y="53060"/>
                </a:lnTo>
                <a:lnTo>
                  <a:pt x="60470" y="53070"/>
                </a:lnTo>
                <a:lnTo>
                  <a:pt x="60480" y="53080"/>
                </a:lnTo>
                <a:lnTo>
                  <a:pt x="60490" y="53080"/>
                </a:lnTo>
                <a:lnTo>
                  <a:pt x="60490" y="53090"/>
                </a:lnTo>
                <a:lnTo>
                  <a:pt x="60500" y="53090"/>
                </a:lnTo>
                <a:lnTo>
                  <a:pt x="60500" y="53080"/>
                </a:lnTo>
                <a:lnTo>
                  <a:pt x="60510" y="53080"/>
                </a:lnTo>
                <a:lnTo>
                  <a:pt x="60520" y="53080"/>
                </a:lnTo>
                <a:lnTo>
                  <a:pt x="60530" y="53080"/>
                </a:lnTo>
                <a:lnTo>
                  <a:pt x="60540" y="53080"/>
                </a:lnTo>
                <a:lnTo>
                  <a:pt x="60540" y="53070"/>
                </a:lnTo>
                <a:lnTo>
                  <a:pt x="60550" y="53070"/>
                </a:lnTo>
                <a:lnTo>
                  <a:pt x="60550" y="53080"/>
                </a:lnTo>
                <a:lnTo>
                  <a:pt x="60560" y="53090"/>
                </a:lnTo>
                <a:lnTo>
                  <a:pt x="60560" y="53100"/>
                </a:lnTo>
                <a:lnTo>
                  <a:pt x="60560" y="53110"/>
                </a:lnTo>
                <a:lnTo>
                  <a:pt x="60560" y="53100"/>
                </a:lnTo>
                <a:lnTo>
                  <a:pt x="60550" y="53100"/>
                </a:lnTo>
                <a:lnTo>
                  <a:pt x="60540" y="53100"/>
                </a:lnTo>
                <a:lnTo>
                  <a:pt x="60530" y="53100"/>
                </a:lnTo>
                <a:lnTo>
                  <a:pt x="60530" y="53110"/>
                </a:lnTo>
                <a:lnTo>
                  <a:pt x="60530" y="53120"/>
                </a:lnTo>
                <a:lnTo>
                  <a:pt x="60530" y="53130"/>
                </a:lnTo>
                <a:lnTo>
                  <a:pt x="60540" y="53130"/>
                </a:lnTo>
                <a:lnTo>
                  <a:pt x="60550" y="53130"/>
                </a:lnTo>
                <a:lnTo>
                  <a:pt x="60560" y="53130"/>
                </a:lnTo>
                <a:lnTo>
                  <a:pt x="60570" y="53140"/>
                </a:lnTo>
                <a:lnTo>
                  <a:pt x="60570" y="53150"/>
                </a:lnTo>
                <a:lnTo>
                  <a:pt x="60570" y="53160"/>
                </a:lnTo>
                <a:lnTo>
                  <a:pt x="60580" y="53160"/>
                </a:lnTo>
                <a:lnTo>
                  <a:pt x="60580" y="53170"/>
                </a:lnTo>
                <a:lnTo>
                  <a:pt x="60590" y="53170"/>
                </a:lnTo>
                <a:lnTo>
                  <a:pt x="60600" y="53170"/>
                </a:lnTo>
                <a:lnTo>
                  <a:pt x="60610" y="53170"/>
                </a:lnTo>
                <a:lnTo>
                  <a:pt x="60610" y="53180"/>
                </a:lnTo>
                <a:lnTo>
                  <a:pt x="60620" y="53190"/>
                </a:lnTo>
                <a:lnTo>
                  <a:pt x="60630" y="53190"/>
                </a:lnTo>
                <a:lnTo>
                  <a:pt x="60630" y="53200"/>
                </a:lnTo>
                <a:lnTo>
                  <a:pt x="60640" y="53200"/>
                </a:lnTo>
                <a:lnTo>
                  <a:pt x="60640" y="53190"/>
                </a:lnTo>
                <a:lnTo>
                  <a:pt x="60630" y="53180"/>
                </a:lnTo>
                <a:lnTo>
                  <a:pt x="60640" y="53180"/>
                </a:lnTo>
                <a:lnTo>
                  <a:pt x="60650" y="53180"/>
                </a:lnTo>
                <a:lnTo>
                  <a:pt x="60640" y="53190"/>
                </a:lnTo>
                <a:lnTo>
                  <a:pt x="60640" y="53200"/>
                </a:lnTo>
                <a:lnTo>
                  <a:pt x="60640" y="53210"/>
                </a:lnTo>
                <a:lnTo>
                  <a:pt x="60640" y="53220"/>
                </a:lnTo>
                <a:lnTo>
                  <a:pt x="60640" y="53230"/>
                </a:lnTo>
                <a:lnTo>
                  <a:pt x="60650" y="53230"/>
                </a:lnTo>
                <a:lnTo>
                  <a:pt x="60650" y="53240"/>
                </a:lnTo>
                <a:lnTo>
                  <a:pt x="60650" y="53230"/>
                </a:lnTo>
                <a:lnTo>
                  <a:pt x="60650" y="53220"/>
                </a:lnTo>
                <a:lnTo>
                  <a:pt x="60660" y="53220"/>
                </a:lnTo>
                <a:lnTo>
                  <a:pt x="60670" y="53220"/>
                </a:lnTo>
                <a:lnTo>
                  <a:pt x="60680" y="53220"/>
                </a:lnTo>
                <a:lnTo>
                  <a:pt x="60690" y="53220"/>
                </a:lnTo>
                <a:lnTo>
                  <a:pt x="60700" y="53220"/>
                </a:lnTo>
                <a:lnTo>
                  <a:pt x="60710" y="53220"/>
                </a:lnTo>
                <a:lnTo>
                  <a:pt x="60720" y="53230"/>
                </a:lnTo>
                <a:lnTo>
                  <a:pt x="60730" y="53230"/>
                </a:lnTo>
                <a:lnTo>
                  <a:pt x="60730" y="53220"/>
                </a:lnTo>
                <a:lnTo>
                  <a:pt x="60720" y="53220"/>
                </a:lnTo>
                <a:lnTo>
                  <a:pt x="60720" y="53210"/>
                </a:lnTo>
                <a:lnTo>
                  <a:pt x="60710" y="53210"/>
                </a:lnTo>
                <a:lnTo>
                  <a:pt x="60710" y="53200"/>
                </a:lnTo>
                <a:lnTo>
                  <a:pt x="60700" y="53200"/>
                </a:lnTo>
                <a:lnTo>
                  <a:pt x="60700" y="53190"/>
                </a:lnTo>
                <a:lnTo>
                  <a:pt x="60710" y="53190"/>
                </a:lnTo>
                <a:lnTo>
                  <a:pt x="60710" y="53180"/>
                </a:lnTo>
                <a:lnTo>
                  <a:pt x="60720" y="53180"/>
                </a:lnTo>
                <a:lnTo>
                  <a:pt x="60720" y="53190"/>
                </a:lnTo>
                <a:lnTo>
                  <a:pt x="60730" y="53190"/>
                </a:lnTo>
                <a:lnTo>
                  <a:pt x="60730" y="53180"/>
                </a:lnTo>
                <a:lnTo>
                  <a:pt x="60740" y="53180"/>
                </a:lnTo>
                <a:lnTo>
                  <a:pt x="60750" y="53180"/>
                </a:lnTo>
                <a:lnTo>
                  <a:pt x="60760" y="53190"/>
                </a:lnTo>
                <a:lnTo>
                  <a:pt x="60770" y="53190"/>
                </a:lnTo>
                <a:lnTo>
                  <a:pt x="60770" y="53180"/>
                </a:lnTo>
                <a:lnTo>
                  <a:pt x="60780" y="53180"/>
                </a:lnTo>
                <a:lnTo>
                  <a:pt x="60780" y="53170"/>
                </a:lnTo>
                <a:lnTo>
                  <a:pt x="60780" y="53160"/>
                </a:lnTo>
                <a:lnTo>
                  <a:pt x="60780" y="53150"/>
                </a:lnTo>
                <a:lnTo>
                  <a:pt x="60780" y="53140"/>
                </a:lnTo>
                <a:lnTo>
                  <a:pt x="60780" y="53130"/>
                </a:lnTo>
                <a:lnTo>
                  <a:pt x="60790" y="53120"/>
                </a:lnTo>
                <a:lnTo>
                  <a:pt x="60800" y="53130"/>
                </a:lnTo>
                <a:lnTo>
                  <a:pt x="60810" y="53120"/>
                </a:lnTo>
                <a:lnTo>
                  <a:pt x="60820" y="53120"/>
                </a:lnTo>
                <a:lnTo>
                  <a:pt x="60830" y="53120"/>
                </a:lnTo>
                <a:lnTo>
                  <a:pt x="60840" y="53120"/>
                </a:lnTo>
                <a:lnTo>
                  <a:pt x="60840" y="53130"/>
                </a:lnTo>
                <a:lnTo>
                  <a:pt x="60840" y="53140"/>
                </a:lnTo>
                <a:lnTo>
                  <a:pt x="60840" y="53150"/>
                </a:lnTo>
                <a:lnTo>
                  <a:pt x="60850" y="53150"/>
                </a:lnTo>
                <a:lnTo>
                  <a:pt x="60860" y="53150"/>
                </a:lnTo>
                <a:lnTo>
                  <a:pt x="60860" y="53140"/>
                </a:lnTo>
                <a:lnTo>
                  <a:pt x="60870" y="53140"/>
                </a:lnTo>
                <a:lnTo>
                  <a:pt x="60870" y="53130"/>
                </a:lnTo>
                <a:lnTo>
                  <a:pt x="60880" y="53130"/>
                </a:lnTo>
                <a:lnTo>
                  <a:pt x="60880" y="53120"/>
                </a:lnTo>
                <a:lnTo>
                  <a:pt x="60870" y="53120"/>
                </a:lnTo>
                <a:lnTo>
                  <a:pt x="60870" y="53110"/>
                </a:lnTo>
                <a:lnTo>
                  <a:pt x="60870" y="53100"/>
                </a:lnTo>
                <a:lnTo>
                  <a:pt x="60880" y="53100"/>
                </a:lnTo>
                <a:lnTo>
                  <a:pt x="60890" y="53100"/>
                </a:lnTo>
                <a:lnTo>
                  <a:pt x="60900" y="53100"/>
                </a:lnTo>
                <a:lnTo>
                  <a:pt x="60900" y="53110"/>
                </a:lnTo>
                <a:lnTo>
                  <a:pt x="60890" y="53110"/>
                </a:lnTo>
                <a:lnTo>
                  <a:pt x="60890" y="53120"/>
                </a:lnTo>
                <a:lnTo>
                  <a:pt x="60900" y="53120"/>
                </a:lnTo>
                <a:lnTo>
                  <a:pt x="60910" y="53120"/>
                </a:lnTo>
                <a:lnTo>
                  <a:pt x="60910" y="53110"/>
                </a:lnTo>
                <a:lnTo>
                  <a:pt x="60920" y="53110"/>
                </a:lnTo>
                <a:lnTo>
                  <a:pt x="60920" y="53100"/>
                </a:lnTo>
                <a:lnTo>
                  <a:pt x="60930" y="53100"/>
                </a:lnTo>
                <a:lnTo>
                  <a:pt x="60940" y="53100"/>
                </a:lnTo>
                <a:lnTo>
                  <a:pt x="60950" y="53100"/>
                </a:lnTo>
                <a:lnTo>
                  <a:pt x="60950" y="53090"/>
                </a:lnTo>
                <a:lnTo>
                  <a:pt x="60960" y="53090"/>
                </a:lnTo>
                <a:lnTo>
                  <a:pt x="60970" y="53090"/>
                </a:lnTo>
                <a:lnTo>
                  <a:pt x="60980" y="53100"/>
                </a:lnTo>
                <a:lnTo>
                  <a:pt x="60990" y="53100"/>
                </a:lnTo>
                <a:lnTo>
                  <a:pt x="60990" y="53110"/>
                </a:lnTo>
                <a:lnTo>
                  <a:pt x="61000" y="53120"/>
                </a:lnTo>
                <a:lnTo>
                  <a:pt x="61000" y="53130"/>
                </a:lnTo>
                <a:lnTo>
                  <a:pt x="61010" y="53130"/>
                </a:lnTo>
                <a:lnTo>
                  <a:pt x="61020" y="53140"/>
                </a:lnTo>
                <a:lnTo>
                  <a:pt x="61040" y="53140"/>
                </a:lnTo>
                <a:lnTo>
                  <a:pt x="61050" y="53140"/>
                </a:lnTo>
                <a:lnTo>
                  <a:pt x="61060" y="53140"/>
                </a:lnTo>
                <a:lnTo>
                  <a:pt x="61070" y="53140"/>
                </a:lnTo>
                <a:lnTo>
                  <a:pt x="61080" y="53140"/>
                </a:lnTo>
                <a:lnTo>
                  <a:pt x="61090" y="53140"/>
                </a:lnTo>
                <a:lnTo>
                  <a:pt x="61100" y="53140"/>
                </a:lnTo>
                <a:lnTo>
                  <a:pt x="61110" y="53140"/>
                </a:lnTo>
                <a:lnTo>
                  <a:pt x="61120" y="53150"/>
                </a:lnTo>
                <a:lnTo>
                  <a:pt x="61130" y="53150"/>
                </a:lnTo>
                <a:lnTo>
                  <a:pt x="61140" y="53150"/>
                </a:lnTo>
                <a:lnTo>
                  <a:pt x="61140" y="53160"/>
                </a:lnTo>
                <a:lnTo>
                  <a:pt x="61150" y="53160"/>
                </a:lnTo>
                <a:lnTo>
                  <a:pt x="61150" y="53170"/>
                </a:lnTo>
                <a:lnTo>
                  <a:pt x="61150" y="53180"/>
                </a:lnTo>
                <a:lnTo>
                  <a:pt x="61160" y="53180"/>
                </a:lnTo>
                <a:lnTo>
                  <a:pt x="61160" y="53190"/>
                </a:lnTo>
                <a:lnTo>
                  <a:pt x="61170" y="53190"/>
                </a:lnTo>
                <a:lnTo>
                  <a:pt x="61180" y="53190"/>
                </a:lnTo>
                <a:lnTo>
                  <a:pt x="61180" y="53180"/>
                </a:lnTo>
                <a:lnTo>
                  <a:pt x="61190" y="53180"/>
                </a:lnTo>
                <a:lnTo>
                  <a:pt x="61200" y="53180"/>
                </a:lnTo>
                <a:lnTo>
                  <a:pt x="61210" y="53180"/>
                </a:lnTo>
                <a:lnTo>
                  <a:pt x="61220" y="53180"/>
                </a:lnTo>
                <a:lnTo>
                  <a:pt x="61230" y="53180"/>
                </a:lnTo>
                <a:lnTo>
                  <a:pt x="61240" y="53190"/>
                </a:lnTo>
                <a:lnTo>
                  <a:pt x="61240" y="53200"/>
                </a:lnTo>
                <a:lnTo>
                  <a:pt x="61250" y="53200"/>
                </a:lnTo>
                <a:lnTo>
                  <a:pt x="61260" y="53200"/>
                </a:lnTo>
                <a:lnTo>
                  <a:pt x="61260" y="53190"/>
                </a:lnTo>
                <a:lnTo>
                  <a:pt x="61270" y="53190"/>
                </a:lnTo>
                <a:lnTo>
                  <a:pt x="61280" y="53200"/>
                </a:lnTo>
                <a:lnTo>
                  <a:pt x="61290" y="53200"/>
                </a:lnTo>
                <a:lnTo>
                  <a:pt x="61300" y="53210"/>
                </a:lnTo>
                <a:lnTo>
                  <a:pt x="61310" y="53220"/>
                </a:lnTo>
                <a:lnTo>
                  <a:pt x="61320" y="53230"/>
                </a:lnTo>
                <a:lnTo>
                  <a:pt x="61320" y="53240"/>
                </a:lnTo>
                <a:lnTo>
                  <a:pt x="61330" y="53240"/>
                </a:lnTo>
                <a:lnTo>
                  <a:pt x="61340" y="53240"/>
                </a:lnTo>
                <a:lnTo>
                  <a:pt x="61340" y="53230"/>
                </a:lnTo>
                <a:lnTo>
                  <a:pt x="61350" y="53230"/>
                </a:lnTo>
                <a:lnTo>
                  <a:pt x="61350" y="53220"/>
                </a:lnTo>
                <a:lnTo>
                  <a:pt x="61360" y="53220"/>
                </a:lnTo>
                <a:lnTo>
                  <a:pt x="61360" y="53210"/>
                </a:lnTo>
                <a:lnTo>
                  <a:pt x="61370" y="53210"/>
                </a:lnTo>
                <a:lnTo>
                  <a:pt x="61380" y="53210"/>
                </a:lnTo>
                <a:lnTo>
                  <a:pt x="61380" y="53200"/>
                </a:lnTo>
                <a:lnTo>
                  <a:pt x="61390" y="53200"/>
                </a:lnTo>
                <a:lnTo>
                  <a:pt x="61390" y="53210"/>
                </a:lnTo>
                <a:lnTo>
                  <a:pt x="61390" y="53200"/>
                </a:lnTo>
                <a:lnTo>
                  <a:pt x="61400" y="53210"/>
                </a:lnTo>
                <a:lnTo>
                  <a:pt x="61410" y="53210"/>
                </a:lnTo>
                <a:lnTo>
                  <a:pt x="61410" y="53220"/>
                </a:lnTo>
                <a:lnTo>
                  <a:pt x="61400" y="53220"/>
                </a:lnTo>
                <a:lnTo>
                  <a:pt x="61400" y="53230"/>
                </a:lnTo>
                <a:lnTo>
                  <a:pt x="61410" y="53230"/>
                </a:lnTo>
                <a:lnTo>
                  <a:pt x="61410" y="53240"/>
                </a:lnTo>
                <a:lnTo>
                  <a:pt x="61410" y="53230"/>
                </a:lnTo>
                <a:lnTo>
                  <a:pt x="61420" y="53230"/>
                </a:lnTo>
                <a:lnTo>
                  <a:pt x="61430" y="53230"/>
                </a:lnTo>
                <a:lnTo>
                  <a:pt x="61430" y="53220"/>
                </a:lnTo>
                <a:lnTo>
                  <a:pt x="61440" y="53220"/>
                </a:lnTo>
                <a:lnTo>
                  <a:pt x="61450" y="53220"/>
                </a:lnTo>
                <a:lnTo>
                  <a:pt x="61460" y="53220"/>
                </a:lnTo>
                <a:lnTo>
                  <a:pt x="61470" y="53220"/>
                </a:lnTo>
                <a:lnTo>
                  <a:pt x="61470" y="53210"/>
                </a:lnTo>
                <a:lnTo>
                  <a:pt x="61470" y="53220"/>
                </a:lnTo>
                <a:lnTo>
                  <a:pt x="61470" y="53230"/>
                </a:lnTo>
                <a:lnTo>
                  <a:pt x="61480" y="53230"/>
                </a:lnTo>
                <a:lnTo>
                  <a:pt x="61480" y="53240"/>
                </a:lnTo>
                <a:lnTo>
                  <a:pt x="61490" y="53240"/>
                </a:lnTo>
                <a:lnTo>
                  <a:pt x="61500" y="53250"/>
                </a:lnTo>
                <a:lnTo>
                  <a:pt x="61510" y="53250"/>
                </a:lnTo>
                <a:lnTo>
                  <a:pt x="61510" y="53260"/>
                </a:lnTo>
                <a:lnTo>
                  <a:pt x="61520" y="53260"/>
                </a:lnTo>
                <a:lnTo>
                  <a:pt x="61520" y="53250"/>
                </a:lnTo>
                <a:lnTo>
                  <a:pt x="61520" y="53240"/>
                </a:lnTo>
                <a:lnTo>
                  <a:pt x="61530" y="53240"/>
                </a:lnTo>
                <a:lnTo>
                  <a:pt x="61530" y="53250"/>
                </a:lnTo>
                <a:lnTo>
                  <a:pt x="61530" y="53260"/>
                </a:lnTo>
                <a:lnTo>
                  <a:pt x="61540" y="53270"/>
                </a:lnTo>
                <a:lnTo>
                  <a:pt x="61540" y="53280"/>
                </a:lnTo>
                <a:lnTo>
                  <a:pt x="61540" y="53270"/>
                </a:lnTo>
                <a:lnTo>
                  <a:pt x="61550" y="53270"/>
                </a:lnTo>
                <a:lnTo>
                  <a:pt x="61550" y="53260"/>
                </a:lnTo>
                <a:lnTo>
                  <a:pt x="61540" y="53260"/>
                </a:lnTo>
                <a:lnTo>
                  <a:pt x="61540" y="53250"/>
                </a:lnTo>
                <a:lnTo>
                  <a:pt x="61550" y="53250"/>
                </a:lnTo>
                <a:lnTo>
                  <a:pt x="61550" y="53240"/>
                </a:lnTo>
                <a:lnTo>
                  <a:pt x="61560" y="53240"/>
                </a:lnTo>
                <a:lnTo>
                  <a:pt x="61570" y="53240"/>
                </a:lnTo>
                <a:lnTo>
                  <a:pt x="61580" y="53240"/>
                </a:lnTo>
                <a:lnTo>
                  <a:pt x="61580" y="53250"/>
                </a:lnTo>
                <a:lnTo>
                  <a:pt x="61590" y="53250"/>
                </a:lnTo>
                <a:lnTo>
                  <a:pt x="61600" y="53260"/>
                </a:lnTo>
                <a:lnTo>
                  <a:pt x="61610" y="53260"/>
                </a:lnTo>
                <a:lnTo>
                  <a:pt x="61610" y="53270"/>
                </a:lnTo>
                <a:lnTo>
                  <a:pt x="61620" y="53270"/>
                </a:lnTo>
                <a:lnTo>
                  <a:pt x="61620" y="53260"/>
                </a:lnTo>
                <a:lnTo>
                  <a:pt x="61630" y="53260"/>
                </a:lnTo>
                <a:lnTo>
                  <a:pt x="61630" y="53250"/>
                </a:lnTo>
                <a:lnTo>
                  <a:pt x="61630" y="53240"/>
                </a:lnTo>
                <a:lnTo>
                  <a:pt x="61620" y="53230"/>
                </a:lnTo>
                <a:lnTo>
                  <a:pt x="61610" y="53230"/>
                </a:lnTo>
                <a:lnTo>
                  <a:pt x="61600" y="53230"/>
                </a:lnTo>
                <a:lnTo>
                  <a:pt x="61600" y="53220"/>
                </a:lnTo>
                <a:lnTo>
                  <a:pt x="61600" y="53210"/>
                </a:lnTo>
                <a:lnTo>
                  <a:pt x="61610" y="53210"/>
                </a:lnTo>
                <a:lnTo>
                  <a:pt x="61620" y="53210"/>
                </a:lnTo>
                <a:lnTo>
                  <a:pt x="61630" y="53210"/>
                </a:lnTo>
                <a:lnTo>
                  <a:pt x="61640" y="53210"/>
                </a:lnTo>
                <a:lnTo>
                  <a:pt x="61650" y="53210"/>
                </a:lnTo>
                <a:lnTo>
                  <a:pt x="61660" y="53210"/>
                </a:lnTo>
                <a:lnTo>
                  <a:pt x="61670" y="53210"/>
                </a:lnTo>
                <a:lnTo>
                  <a:pt x="61670" y="53220"/>
                </a:lnTo>
                <a:lnTo>
                  <a:pt x="61660" y="53220"/>
                </a:lnTo>
                <a:lnTo>
                  <a:pt x="61650" y="53220"/>
                </a:lnTo>
                <a:lnTo>
                  <a:pt x="61650" y="53230"/>
                </a:lnTo>
                <a:lnTo>
                  <a:pt x="61660" y="53230"/>
                </a:lnTo>
                <a:lnTo>
                  <a:pt x="61660" y="53240"/>
                </a:lnTo>
                <a:lnTo>
                  <a:pt x="61670" y="53240"/>
                </a:lnTo>
                <a:lnTo>
                  <a:pt x="61670" y="53230"/>
                </a:lnTo>
                <a:lnTo>
                  <a:pt x="61680" y="53230"/>
                </a:lnTo>
                <a:lnTo>
                  <a:pt x="61680" y="53220"/>
                </a:lnTo>
                <a:lnTo>
                  <a:pt x="61690" y="53220"/>
                </a:lnTo>
                <a:lnTo>
                  <a:pt x="61690" y="53210"/>
                </a:lnTo>
                <a:lnTo>
                  <a:pt x="61700" y="53210"/>
                </a:lnTo>
                <a:lnTo>
                  <a:pt x="61700" y="53220"/>
                </a:lnTo>
                <a:lnTo>
                  <a:pt x="61700" y="53230"/>
                </a:lnTo>
                <a:lnTo>
                  <a:pt x="61710" y="53230"/>
                </a:lnTo>
                <a:lnTo>
                  <a:pt x="61720" y="53230"/>
                </a:lnTo>
                <a:lnTo>
                  <a:pt x="61720" y="53240"/>
                </a:lnTo>
                <a:lnTo>
                  <a:pt x="61720" y="53250"/>
                </a:lnTo>
                <a:lnTo>
                  <a:pt x="61730" y="53250"/>
                </a:lnTo>
                <a:lnTo>
                  <a:pt x="61730" y="53260"/>
                </a:lnTo>
                <a:lnTo>
                  <a:pt x="61740" y="53260"/>
                </a:lnTo>
                <a:lnTo>
                  <a:pt x="61750" y="53260"/>
                </a:lnTo>
                <a:lnTo>
                  <a:pt x="61750" y="53270"/>
                </a:lnTo>
                <a:lnTo>
                  <a:pt x="61760" y="53270"/>
                </a:lnTo>
                <a:lnTo>
                  <a:pt x="61770" y="53270"/>
                </a:lnTo>
                <a:lnTo>
                  <a:pt x="61780" y="53270"/>
                </a:lnTo>
                <a:lnTo>
                  <a:pt x="61790" y="53270"/>
                </a:lnTo>
                <a:lnTo>
                  <a:pt x="61800" y="53270"/>
                </a:lnTo>
                <a:lnTo>
                  <a:pt x="61800" y="53280"/>
                </a:lnTo>
                <a:lnTo>
                  <a:pt x="61810" y="53280"/>
                </a:lnTo>
                <a:lnTo>
                  <a:pt x="61820" y="53290"/>
                </a:lnTo>
                <a:lnTo>
                  <a:pt x="61820" y="53300"/>
                </a:lnTo>
                <a:lnTo>
                  <a:pt x="61830" y="53300"/>
                </a:lnTo>
                <a:lnTo>
                  <a:pt x="61840" y="53300"/>
                </a:lnTo>
                <a:lnTo>
                  <a:pt x="61850" y="53310"/>
                </a:lnTo>
                <a:lnTo>
                  <a:pt x="61860" y="53310"/>
                </a:lnTo>
                <a:lnTo>
                  <a:pt x="61860" y="53320"/>
                </a:lnTo>
                <a:lnTo>
                  <a:pt x="61870" y="53320"/>
                </a:lnTo>
                <a:lnTo>
                  <a:pt x="61870" y="53330"/>
                </a:lnTo>
                <a:lnTo>
                  <a:pt x="61880" y="53330"/>
                </a:lnTo>
                <a:lnTo>
                  <a:pt x="61880" y="53340"/>
                </a:lnTo>
                <a:lnTo>
                  <a:pt x="61880" y="53350"/>
                </a:lnTo>
                <a:lnTo>
                  <a:pt x="61890" y="53350"/>
                </a:lnTo>
                <a:lnTo>
                  <a:pt x="61890" y="53360"/>
                </a:lnTo>
                <a:lnTo>
                  <a:pt x="61900" y="53360"/>
                </a:lnTo>
                <a:lnTo>
                  <a:pt x="61910" y="53360"/>
                </a:lnTo>
                <a:lnTo>
                  <a:pt x="61920" y="53360"/>
                </a:lnTo>
                <a:lnTo>
                  <a:pt x="61930" y="53360"/>
                </a:lnTo>
                <a:lnTo>
                  <a:pt x="61930" y="53370"/>
                </a:lnTo>
                <a:lnTo>
                  <a:pt x="61940" y="53370"/>
                </a:lnTo>
                <a:lnTo>
                  <a:pt x="61950" y="53370"/>
                </a:lnTo>
                <a:lnTo>
                  <a:pt x="61950" y="53380"/>
                </a:lnTo>
                <a:lnTo>
                  <a:pt x="61960" y="53380"/>
                </a:lnTo>
                <a:lnTo>
                  <a:pt x="61950" y="53380"/>
                </a:lnTo>
                <a:lnTo>
                  <a:pt x="61940" y="53380"/>
                </a:lnTo>
                <a:lnTo>
                  <a:pt x="61930" y="53380"/>
                </a:lnTo>
                <a:lnTo>
                  <a:pt x="61930" y="53390"/>
                </a:lnTo>
                <a:lnTo>
                  <a:pt x="61940" y="53390"/>
                </a:lnTo>
                <a:lnTo>
                  <a:pt x="61940" y="53400"/>
                </a:lnTo>
                <a:lnTo>
                  <a:pt x="61940" y="53410"/>
                </a:lnTo>
                <a:lnTo>
                  <a:pt x="61950" y="53410"/>
                </a:lnTo>
                <a:lnTo>
                  <a:pt x="61950" y="53420"/>
                </a:lnTo>
                <a:lnTo>
                  <a:pt x="61960" y="53420"/>
                </a:lnTo>
                <a:lnTo>
                  <a:pt x="61960" y="53430"/>
                </a:lnTo>
                <a:lnTo>
                  <a:pt x="61970" y="53430"/>
                </a:lnTo>
                <a:lnTo>
                  <a:pt x="61980" y="53430"/>
                </a:lnTo>
                <a:lnTo>
                  <a:pt x="61980" y="53440"/>
                </a:lnTo>
                <a:lnTo>
                  <a:pt x="61990" y="53440"/>
                </a:lnTo>
                <a:lnTo>
                  <a:pt x="61990" y="53430"/>
                </a:lnTo>
                <a:lnTo>
                  <a:pt x="61990" y="53420"/>
                </a:lnTo>
                <a:lnTo>
                  <a:pt x="61980" y="53420"/>
                </a:lnTo>
                <a:lnTo>
                  <a:pt x="61970" y="53420"/>
                </a:lnTo>
                <a:lnTo>
                  <a:pt x="61970" y="53410"/>
                </a:lnTo>
                <a:lnTo>
                  <a:pt x="61960" y="53410"/>
                </a:lnTo>
                <a:lnTo>
                  <a:pt x="61960" y="53400"/>
                </a:lnTo>
                <a:lnTo>
                  <a:pt x="61970" y="53400"/>
                </a:lnTo>
                <a:lnTo>
                  <a:pt x="61980" y="53400"/>
                </a:lnTo>
                <a:lnTo>
                  <a:pt x="61990" y="53400"/>
                </a:lnTo>
                <a:lnTo>
                  <a:pt x="62000" y="53400"/>
                </a:lnTo>
                <a:lnTo>
                  <a:pt x="62000" y="53410"/>
                </a:lnTo>
                <a:lnTo>
                  <a:pt x="62010" y="53410"/>
                </a:lnTo>
                <a:lnTo>
                  <a:pt x="62000" y="53410"/>
                </a:lnTo>
                <a:lnTo>
                  <a:pt x="62000" y="53420"/>
                </a:lnTo>
                <a:lnTo>
                  <a:pt x="62000" y="53430"/>
                </a:lnTo>
                <a:lnTo>
                  <a:pt x="62000" y="53440"/>
                </a:lnTo>
                <a:lnTo>
                  <a:pt x="62010" y="53450"/>
                </a:lnTo>
                <a:lnTo>
                  <a:pt x="62000" y="53450"/>
                </a:lnTo>
                <a:lnTo>
                  <a:pt x="62010" y="53450"/>
                </a:lnTo>
                <a:lnTo>
                  <a:pt x="62010" y="53460"/>
                </a:lnTo>
                <a:lnTo>
                  <a:pt x="62010" y="53470"/>
                </a:lnTo>
                <a:lnTo>
                  <a:pt x="62020" y="53470"/>
                </a:lnTo>
                <a:lnTo>
                  <a:pt x="62020" y="53480"/>
                </a:lnTo>
                <a:lnTo>
                  <a:pt x="62030" y="53480"/>
                </a:lnTo>
                <a:lnTo>
                  <a:pt x="62030" y="53470"/>
                </a:lnTo>
                <a:lnTo>
                  <a:pt x="62020" y="53470"/>
                </a:lnTo>
                <a:lnTo>
                  <a:pt x="62020" y="53460"/>
                </a:lnTo>
                <a:lnTo>
                  <a:pt x="62030" y="53460"/>
                </a:lnTo>
                <a:lnTo>
                  <a:pt x="62030" y="53450"/>
                </a:lnTo>
                <a:lnTo>
                  <a:pt x="62030" y="53440"/>
                </a:lnTo>
                <a:lnTo>
                  <a:pt x="62030" y="53430"/>
                </a:lnTo>
                <a:lnTo>
                  <a:pt x="62030" y="53420"/>
                </a:lnTo>
                <a:lnTo>
                  <a:pt x="62040" y="53420"/>
                </a:lnTo>
                <a:lnTo>
                  <a:pt x="62040" y="53410"/>
                </a:lnTo>
                <a:lnTo>
                  <a:pt x="62030" y="53410"/>
                </a:lnTo>
                <a:lnTo>
                  <a:pt x="62040" y="53410"/>
                </a:lnTo>
                <a:lnTo>
                  <a:pt x="62040" y="53400"/>
                </a:lnTo>
                <a:lnTo>
                  <a:pt x="62040" y="53390"/>
                </a:lnTo>
                <a:lnTo>
                  <a:pt x="62040" y="53380"/>
                </a:lnTo>
                <a:lnTo>
                  <a:pt x="62040" y="53370"/>
                </a:lnTo>
                <a:lnTo>
                  <a:pt x="62050" y="53370"/>
                </a:lnTo>
                <a:lnTo>
                  <a:pt x="62060" y="53370"/>
                </a:lnTo>
                <a:lnTo>
                  <a:pt x="62060" y="53360"/>
                </a:lnTo>
                <a:lnTo>
                  <a:pt x="62070" y="53360"/>
                </a:lnTo>
                <a:lnTo>
                  <a:pt x="62080" y="53360"/>
                </a:lnTo>
                <a:lnTo>
                  <a:pt x="62080" y="53350"/>
                </a:lnTo>
                <a:lnTo>
                  <a:pt x="62090" y="53350"/>
                </a:lnTo>
                <a:lnTo>
                  <a:pt x="62090" y="53340"/>
                </a:lnTo>
                <a:lnTo>
                  <a:pt x="62100" y="53340"/>
                </a:lnTo>
                <a:lnTo>
                  <a:pt x="62100" y="53330"/>
                </a:lnTo>
                <a:lnTo>
                  <a:pt x="62110" y="53330"/>
                </a:lnTo>
                <a:lnTo>
                  <a:pt x="62110" y="53320"/>
                </a:lnTo>
                <a:lnTo>
                  <a:pt x="62120" y="53320"/>
                </a:lnTo>
                <a:lnTo>
                  <a:pt x="62120" y="53310"/>
                </a:lnTo>
                <a:lnTo>
                  <a:pt x="62120" y="53300"/>
                </a:lnTo>
                <a:lnTo>
                  <a:pt x="62130" y="53300"/>
                </a:lnTo>
                <a:lnTo>
                  <a:pt x="62140" y="53300"/>
                </a:lnTo>
                <a:lnTo>
                  <a:pt x="62140" y="53290"/>
                </a:lnTo>
                <a:lnTo>
                  <a:pt x="62140" y="53280"/>
                </a:lnTo>
                <a:lnTo>
                  <a:pt x="62140" y="53270"/>
                </a:lnTo>
                <a:lnTo>
                  <a:pt x="62150" y="53270"/>
                </a:lnTo>
                <a:lnTo>
                  <a:pt x="62150" y="53260"/>
                </a:lnTo>
                <a:lnTo>
                  <a:pt x="62160" y="53260"/>
                </a:lnTo>
                <a:lnTo>
                  <a:pt x="62160" y="53250"/>
                </a:lnTo>
                <a:lnTo>
                  <a:pt x="62170" y="53250"/>
                </a:lnTo>
                <a:lnTo>
                  <a:pt x="62170" y="53240"/>
                </a:lnTo>
                <a:lnTo>
                  <a:pt x="62180" y="53240"/>
                </a:lnTo>
                <a:lnTo>
                  <a:pt x="62190" y="53230"/>
                </a:lnTo>
                <a:lnTo>
                  <a:pt x="62200" y="53230"/>
                </a:lnTo>
                <a:lnTo>
                  <a:pt x="62210" y="53230"/>
                </a:lnTo>
                <a:lnTo>
                  <a:pt x="62220" y="53230"/>
                </a:lnTo>
                <a:lnTo>
                  <a:pt x="62220" y="53220"/>
                </a:lnTo>
                <a:lnTo>
                  <a:pt x="62230" y="53220"/>
                </a:lnTo>
                <a:lnTo>
                  <a:pt x="62230" y="53210"/>
                </a:lnTo>
                <a:lnTo>
                  <a:pt x="62230" y="53200"/>
                </a:lnTo>
                <a:lnTo>
                  <a:pt x="62240" y="53200"/>
                </a:lnTo>
                <a:lnTo>
                  <a:pt x="62240" y="53190"/>
                </a:lnTo>
                <a:lnTo>
                  <a:pt x="62250" y="53190"/>
                </a:lnTo>
                <a:lnTo>
                  <a:pt x="62250" y="53180"/>
                </a:lnTo>
                <a:lnTo>
                  <a:pt x="62260" y="53180"/>
                </a:lnTo>
                <a:lnTo>
                  <a:pt x="62260" y="53170"/>
                </a:lnTo>
                <a:lnTo>
                  <a:pt x="62260" y="53160"/>
                </a:lnTo>
                <a:lnTo>
                  <a:pt x="62270" y="53150"/>
                </a:lnTo>
                <a:lnTo>
                  <a:pt x="62270" y="53140"/>
                </a:lnTo>
                <a:lnTo>
                  <a:pt x="62280" y="53140"/>
                </a:lnTo>
                <a:lnTo>
                  <a:pt x="62280" y="53130"/>
                </a:lnTo>
                <a:lnTo>
                  <a:pt x="62290" y="53130"/>
                </a:lnTo>
                <a:lnTo>
                  <a:pt x="62290" y="53120"/>
                </a:lnTo>
                <a:lnTo>
                  <a:pt x="62300" y="53120"/>
                </a:lnTo>
                <a:lnTo>
                  <a:pt x="62300" y="53110"/>
                </a:lnTo>
                <a:lnTo>
                  <a:pt x="62300" y="53100"/>
                </a:lnTo>
                <a:lnTo>
                  <a:pt x="62310" y="53100"/>
                </a:lnTo>
                <a:lnTo>
                  <a:pt x="62310" y="53090"/>
                </a:lnTo>
                <a:lnTo>
                  <a:pt x="62310" y="53080"/>
                </a:lnTo>
                <a:lnTo>
                  <a:pt x="62320" y="53080"/>
                </a:lnTo>
                <a:lnTo>
                  <a:pt x="62320" y="53070"/>
                </a:lnTo>
                <a:lnTo>
                  <a:pt x="62320" y="53060"/>
                </a:lnTo>
                <a:lnTo>
                  <a:pt x="62330" y="53050"/>
                </a:lnTo>
                <a:lnTo>
                  <a:pt x="62330" y="53040"/>
                </a:lnTo>
                <a:lnTo>
                  <a:pt x="62340" y="53040"/>
                </a:lnTo>
                <a:lnTo>
                  <a:pt x="62340" y="53050"/>
                </a:lnTo>
                <a:lnTo>
                  <a:pt x="62340" y="53040"/>
                </a:lnTo>
                <a:lnTo>
                  <a:pt x="62350" y="53040"/>
                </a:lnTo>
                <a:lnTo>
                  <a:pt x="62350" y="53030"/>
                </a:lnTo>
                <a:lnTo>
                  <a:pt x="62360" y="53030"/>
                </a:lnTo>
                <a:lnTo>
                  <a:pt x="62360" y="53040"/>
                </a:lnTo>
                <a:lnTo>
                  <a:pt x="62360" y="53050"/>
                </a:lnTo>
                <a:lnTo>
                  <a:pt x="62370" y="53050"/>
                </a:lnTo>
                <a:lnTo>
                  <a:pt x="62380" y="53050"/>
                </a:lnTo>
                <a:lnTo>
                  <a:pt x="62380" y="53040"/>
                </a:lnTo>
                <a:lnTo>
                  <a:pt x="62380" y="53030"/>
                </a:lnTo>
                <a:lnTo>
                  <a:pt x="62380" y="53020"/>
                </a:lnTo>
                <a:lnTo>
                  <a:pt x="62380" y="53010"/>
                </a:lnTo>
                <a:lnTo>
                  <a:pt x="62390" y="53010"/>
                </a:lnTo>
                <a:lnTo>
                  <a:pt x="62390" y="53020"/>
                </a:lnTo>
                <a:lnTo>
                  <a:pt x="62400" y="53020"/>
                </a:lnTo>
                <a:lnTo>
                  <a:pt x="62400" y="53010"/>
                </a:lnTo>
                <a:lnTo>
                  <a:pt x="62400" y="53000"/>
                </a:lnTo>
                <a:lnTo>
                  <a:pt x="62410" y="53000"/>
                </a:lnTo>
                <a:lnTo>
                  <a:pt x="62420" y="53000"/>
                </a:lnTo>
                <a:lnTo>
                  <a:pt x="62420" y="52990"/>
                </a:lnTo>
                <a:lnTo>
                  <a:pt x="62420" y="52980"/>
                </a:lnTo>
                <a:lnTo>
                  <a:pt x="62430" y="52980"/>
                </a:lnTo>
                <a:lnTo>
                  <a:pt x="62430" y="52970"/>
                </a:lnTo>
                <a:lnTo>
                  <a:pt x="62430" y="52960"/>
                </a:lnTo>
                <a:lnTo>
                  <a:pt x="62440" y="52960"/>
                </a:lnTo>
                <a:lnTo>
                  <a:pt x="62450" y="52960"/>
                </a:lnTo>
                <a:lnTo>
                  <a:pt x="62450" y="52950"/>
                </a:lnTo>
                <a:lnTo>
                  <a:pt x="62460" y="52940"/>
                </a:lnTo>
                <a:lnTo>
                  <a:pt x="62470" y="52940"/>
                </a:lnTo>
                <a:lnTo>
                  <a:pt x="62470" y="52930"/>
                </a:lnTo>
                <a:lnTo>
                  <a:pt x="62480" y="52930"/>
                </a:lnTo>
                <a:lnTo>
                  <a:pt x="62480" y="52940"/>
                </a:lnTo>
                <a:lnTo>
                  <a:pt x="62490" y="52940"/>
                </a:lnTo>
                <a:lnTo>
                  <a:pt x="62500" y="52940"/>
                </a:lnTo>
                <a:lnTo>
                  <a:pt x="62510" y="52940"/>
                </a:lnTo>
                <a:lnTo>
                  <a:pt x="62510" y="52930"/>
                </a:lnTo>
                <a:lnTo>
                  <a:pt x="62520" y="52930"/>
                </a:lnTo>
                <a:lnTo>
                  <a:pt x="62530" y="52930"/>
                </a:lnTo>
                <a:lnTo>
                  <a:pt x="62530" y="52920"/>
                </a:lnTo>
                <a:lnTo>
                  <a:pt x="62520" y="52920"/>
                </a:lnTo>
                <a:lnTo>
                  <a:pt x="62520" y="52910"/>
                </a:lnTo>
                <a:lnTo>
                  <a:pt x="62520" y="52900"/>
                </a:lnTo>
                <a:lnTo>
                  <a:pt x="62510" y="52900"/>
                </a:lnTo>
                <a:lnTo>
                  <a:pt x="62510" y="52890"/>
                </a:lnTo>
                <a:lnTo>
                  <a:pt x="62520" y="52890"/>
                </a:lnTo>
                <a:lnTo>
                  <a:pt x="62510" y="52880"/>
                </a:lnTo>
                <a:lnTo>
                  <a:pt x="62510" y="52870"/>
                </a:lnTo>
                <a:lnTo>
                  <a:pt x="62520" y="52870"/>
                </a:lnTo>
                <a:lnTo>
                  <a:pt x="62530" y="52870"/>
                </a:lnTo>
                <a:lnTo>
                  <a:pt x="62530" y="52880"/>
                </a:lnTo>
                <a:lnTo>
                  <a:pt x="62540" y="52880"/>
                </a:lnTo>
                <a:lnTo>
                  <a:pt x="62540" y="52870"/>
                </a:lnTo>
                <a:lnTo>
                  <a:pt x="62530" y="52870"/>
                </a:lnTo>
                <a:lnTo>
                  <a:pt x="62530" y="52860"/>
                </a:lnTo>
                <a:lnTo>
                  <a:pt x="62530" y="52850"/>
                </a:lnTo>
                <a:lnTo>
                  <a:pt x="62540" y="52850"/>
                </a:lnTo>
                <a:lnTo>
                  <a:pt x="62540" y="52860"/>
                </a:lnTo>
                <a:lnTo>
                  <a:pt x="62550" y="52860"/>
                </a:lnTo>
                <a:lnTo>
                  <a:pt x="62560" y="52860"/>
                </a:lnTo>
                <a:lnTo>
                  <a:pt x="62560" y="52850"/>
                </a:lnTo>
                <a:lnTo>
                  <a:pt x="62570" y="52850"/>
                </a:lnTo>
                <a:lnTo>
                  <a:pt x="62580" y="52850"/>
                </a:lnTo>
                <a:lnTo>
                  <a:pt x="62580" y="52840"/>
                </a:lnTo>
                <a:lnTo>
                  <a:pt x="62580" y="52830"/>
                </a:lnTo>
                <a:lnTo>
                  <a:pt x="62570" y="52830"/>
                </a:lnTo>
                <a:lnTo>
                  <a:pt x="62570" y="52820"/>
                </a:lnTo>
                <a:lnTo>
                  <a:pt x="62580" y="52820"/>
                </a:lnTo>
                <a:lnTo>
                  <a:pt x="62580" y="52810"/>
                </a:lnTo>
                <a:lnTo>
                  <a:pt x="62580" y="52800"/>
                </a:lnTo>
                <a:lnTo>
                  <a:pt x="62590" y="52800"/>
                </a:lnTo>
                <a:lnTo>
                  <a:pt x="62590" y="52790"/>
                </a:lnTo>
                <a:lnTo>
                  <a:pt x="62580" y="52790"/>
                </a:lnTo>
                <a:lnTo>
                  <a:pt x="62570" y="52790"/>
                </a:lnTo>
                <a:lnTo>
                  <a:pt x="62560" y="52790"/>
                </a:lnTo>
                <a:lnTo>
                  <a:pt x="62560" y="52780"/>
                </a:lnTo>
                <a:lnTo>
                  <a:pt x="62550" y="52770"/>
                </a:lnTo>
                <a:lnTo>
                  <a:pt x="62550" y="52760"/>
                </a:lnTo>
                <a:lnTo>
                  <a:pt x="62550" y="52740"/>
                </a:lnTo>
                <a:lnTo>
                  <a:pt x="62550" y="52730"/>
                </a:lnTo>
                <a:lnTo>
                  <a:pt x="62550" y="52720"/>
                </a:lnTo>
                <a:lnTo>
                  <a:pt x="62560" y="52710"/>
                </a:lnTo>
                <a:lnTo>
                  <a:pt x="62570" y="52710"/>
                </a:lnTo>
                <a:lnTo>
                  <a:pt x="62570" y="52700"/>
                </a:lnTo>
                <a:lnTo>
                  <a:pt x="62560" y="52700"/>
                </a:lnTo>
                <a:lnTo>
                  <a:pt x="62570" y="52690"/>
                </a:lnTo>
                <a:lnTo>
                  <a:pt x="62570" y="52680"/>
                </a:lnTo>
                <a:lnTo>
                  <a:pt x="62570" y="52670"/>
                </a:lnTo>
                <a:lnTo>
                  <a:pt x="62580" y="52670"/>
                </a:lnTo>
                <a:lnTo>
                  <a:pt x="62580" y="52660"/>
                </a:lnTo>
                <a:lnTo>
                  <a:pt x="62590" y="52660"/>
                </a:lnTo>
                <a:lnTo>
                  <a:pt x="62590" y="52650"/>
                </a:lnTo>
                <a:lnTo>
                  <a:pt x="62600" y="52650"/>
                </a:lnTo>
                <a:lnTo>
                  <a:pt x="62600" y="52640"/>
                </a:lnTo>
                <a:lnTo>
                  <a:pt x="62610" y="52640"/>
                </a:lnTo>
                <a:lnTo>
                  <a:pt x="62610" y="52630"/>
                </a:lnTo>
                <a:lnTo>
                  <a:pt x="62620" y="52620"/>
                </a:lnTo>
                <a:lnTo>
                  <a:pt x="62630" y="52620"/>
                </a:lnTo>
                <a:lnTo>
                  <a:pt x="62630" y="52610"/>
                </a:lnTo>
                <a:lnTo>
                  <a:pt x="62640" y="52610"/>
                </a:lnTo>
                <a:lnTo>
                  <a:pt x="62650" y="52610"/>
                </a:lnTo>
                <a:lnTo>
                  <a:pt x="62660" y="52610"/>
                </a:lnTo>
                <a:lnTo>
                  <a:pt x="62670" y="52610"/>
                </a:lnTo>
                <a:lnTo>
                  <a:pt x="62670" y="52600"/>
                </a:lnTo>
                <a:lnTo>
                  <a:pt x="62670" y="52590"/>
                </a:lnTo>
                <a:lnTo>
                  <a:pt x="62680" y="52590"/>
                </a:lnTo>
                <a:lnTo>
                  <a:pt x="62680" y="52580"/>
                </a:lnTo>
                <a:lnTo>
                  <a:pt x="62680" y="52570"/>
                </a:lnTo>
                <a:lnTo>
                  <a:pt x="62690" y="52570"/>
                </a:lnTo>
                <a:lnTo>
                  <a:pt x="62690" y="52580"/>
                </a:lnTo>
                <a:lnTo>
                  <a:pt x="62700" y="52580"/>
                </a:lnTo>
                <a:lnTo>
                  <a:pt x="62700" y="52570"/>
                </a:lnTo>
                <a:lnTo>
                  <a:pt x="62710" y="52570"/>
                </a:lnTo>
                <a:lnTo>
                  <a:pt x="62710" y="52560"/>
                </a:lnTo>
                <a:lnTo>
                  <a:pt x="62720" y="52560"/>
                </a:lnTo>
                <a:lnTo>
                  <a:pt x="62720" y="52550"/>
                </a:lnTo>
                <a:lnTo>
                  <a:pt x="62710" y="52540"/>
                </a:lnTo>
                <a:lnTo>
                  <a:pt x="62720" y="52540"/>
                </a:lnTo>
                <a:lnTo>
                  <a:pt x="62720" y="52530"/>
                </a:lnTo>
                <a:lnTo>
                  <a:pt x="62720" y="52520"/>
                </a:lnTo>
                <a:lnTo>
                  <a:pt x="62720" y="52510"/>
                </a:lnTo>
                <a:lnTo>
                  <a:pt x="62710" y="52510"/>
                </a:lnTo>
                <a:lnTo>
                  <a:pt x="62720" y="52500"/>
                </a:lnTo>
                <a:lnTo>
                  <a:pt x="62720" y="52490"/>
                </a:lnTo>
                <a:lnTo>
                  <a:pt x="62720" y="52480"/>
                </a:lnTo>
                <a:lnTo>
                  <a:pt x="62720" y="52470"/>
                </a:lnTo>
                <a:lnTo>
                  <a:pt x="62730" y="52470"/>
                </a:lnTo>
                <a:lnTo>
                  <a:pt x="62720" y="52470"/>
                </a:lnTo>
                <a:lnTo>
                  <a:pt x="62720" y="52460"/>
                </a:lnTo>
                <a:lnTo>
                  <a:pt x="62710" y="52460"/>
                </a:lnTo>
                <a:lnTo>
                  <a:pt x="62700" y="52460"/>
                </a:lnTo>
                <a:lnTo>
                  <a:pt x="62700" y="52450"/>
                </a:lnTo>
                <a:lnTo>
                  <a:pt x="62690" y="52450"/>
                </a:lnTo>
                <a:lnTo>
                  <a:pt x="62690" y="52440"/>
                </a:lnTo>
                <a:lnTo>
                  <a:pt x="62690" y="52430"/>
                </a:lnTo>
                <a:lnTo>
                  <a:pt x="62690" y="52420"/>
                </a:lnTo>
                <a:lnTo>
                  <a:pt x="62690" y="52410"/>
                </a:lnTo>
                <a:lnTo>
                  <a:pt x="62690" y="52400"/>
                </a:lnTo>
                <a:lnTo>
                  <a:pt x="62700" y="52400"/>
                </a:lnTo>
                <a:lnTo>
                  <a:pt x="62690" y="52400"/>
                </a:lnTo>
                <a:lnTo>
                  <a:pt x="62690" y="52390"/>
                </a:lnTo>
                <a:lnTo>
                  <a:pt x="62680" y="52390"/>
                </a:lnTo>
                <a:lnTo>
                  <a:pt x="62680" y="52380"/>
                </a:lnTo>
                <a:lnTo>
                  <a:pt x="62680" y="52370"/>
                </a:lnTo>
                <a:lnTo>
                  <a:pt x="62680" y="52360"/>
                </a:lnTo>
                <a:lnTo>
                  <a:pt x="62680" y="52350"/>
                </a:lnTo>
                <a:lnTo>
                  <a:pt x="62680" y="52340"/>
                </a:lnTo>
                <a:lnTo>
                  <a:pt x="62680" y="52330"/>
                </a:lnTo>
                <a:lnTo>
                  <a:pt x="62680" y="52320"/>
                </a:lnTo>
                <a:lnTo>
                  <a:pt x="62690" y="52320"/>
                </a:lnTo>
                <a:lnTo>
                  <a:pt x="62690" y="52310"/>
                </a:lnTo>
                <a:lnTo>
                  <a:pt x="62700" y="52300"/>
                </a:lnTo>
                <a:lnTo>
                  <a:pt x="62700" y="52260"/>
                </a:lnTo>
                <a:lnTo>
                  <a:pt x="62720" y="52210"/>
                </a:lnTo>
                <a:lnTo>
                  <a:pt x="62740" y="52170"/>
                </a:lnTo>
                <a:lnTo>
                  <a:pt x="62750" y="52100"/>
                </a:lnTo>
                <a:lnTo>
                  <a:pt x="62770" y="52070"/>
                </a:lnTo>
                <a:lnTo>
                  <a:pt x="62790" y="52030"/>
                </a:lnTo>
                <a:lnTo>
                  <a:pt x="62830" y="51990"/>
                </a:lnTo>
                <a:lnTo>
                  <a:pt x="62860" y="51950"/>
                </a:lnTo>
                <a:lnTo>
                  <a:pt x="62870" y="51930"/>
                </a:lnTo>
                <a:lnTo>
                  <a:pt x="62890" y="51910"/>
                </a:lnTo>
                <a:lnTo>
                  <a:pt x="62890" y="51870"/>
                </a:lnTo>
                <a:lnTo>
                  <a:pt x="62880" y="51840"/>
                </a:lnTo>
                <a:lnTo>
                  <a:pt x="62880" y="51820"/>
                </a:lnTo>
                <a:lnTo>
                  <a:pt x="62890" y="51810"/>
                </a:lnTo>
                <a:lnTo>
                  <a:pt x="62900" y="51790"/>
                </a:lnTo>
                <a:lnTo>
                  <a:pt x="62910" y="51790"/>
                </a:lnTo>
                <a:lnTo>
                  <a:pt x="62930" y="51780"/>
                </a:lnTo>
                <a:lnTo>
                  <a:pt x="62940" y="51790"/>
                </a:lnTo>
                <a:lnTo>
                  <a:pt x="62960" y="51800"/>
                </a:lnTo>
                <a:lnTo>
                  <a:pt x="62970" y="51800"/>
                </a:lnTo>
                <a:lnTo>
                  <a:pt x="62990" y="51800"/>
                </a:lnTo>
                <a:lnTo>
                  <a:pt x="63020" y="51790"/>
                </a:lnTo>
                <a:lnTo>
                  <a:pt x="63050" y="51790"/>
                </a:lnTo>
                <a:lnTo>
                  <a:pt x="63060" y="51780"/>
                </a:lnTo>
                <a:lnTo>
                  <a:pt x="63080" y="51760"/>
                </a:lnTo>
                <a:lnTo>
                  <a:pt x="63130" y="51690"/>
                </a:lnTo>
                <a:lnTo>
                  <a:pt x="63160" y="51660"/>
                </a:lnTo>
                <a:lnTo>
                  <a:pt x="63190" y="51650"/>
                </a:lnTo>
                <a:lnTo>
                  <a:pt x="63210" y="51640"/>
                </a:lnTo>
                <a:lnTo>
                  <a:pt x="63230" y="51640"/>
                </a:lnTo>
                <a:lnTo>
                  <a:pt x="63270" y="51650"/>
                </a:lnTo>
                <a:lnTo>
                  <a:pt x="63300" y="51660"/>
                </a:lnTo>
                <a:lnTo>
                  <a:pt x="63320" y="51650"/>
                </a:lnTo>
                <a:lnTo>
                  <a:pt x="63330" y="51650"/>
                </a:lnTo>
                <a:lnTo>
                  <a:pt x="63350" y="51650"/>
                </a:lnTo>
                <a:lnTo>
                  <a:pt x="63360" y="51640"/>
                </a:lnTo>
                <a:lnTo>
                  <a:pt x="63360" y="51630"/>
                </a:lnTo>
                <a:lnTo>
                  <a:pt x="63350" y="51600"/>
                </a:lnTo>
                <a:lnTo>
                  <a:pt x="63350" y="51580"/>
                </a:lnTo>
                <a:lnTo>
                  <a:pt x="63350" y="51550"/>
                </a:lnTo>
                <a:lnTo>
                  <a:pt x="63360" y="51530"/>
                </a:lnTo>
                <a:lnTo>
                  <a:pt x="63390" y="51500"/>
                </a:lnTo>
                <a:lnTo>
                  <a:pt x="63420" y="51480"/>
                </a:lnTo>
                <a:lnTo>
                  <a:pt x="63470" y="51420"/>
                </a:lnTo>
                <a:lnTo>
                  <a:pt x="63490" y="51410"/>
                </a:lnTo>
                <a:lnTo>
                  <a:pt x="63500" y="51400"/>
                </a:lnTo>
                <a:lnTo>
                  <a:pt x="63520" y="51400"/>
                </a:lnTo>
                <a:lnTo>
                  <a:pt x="63540" y="51400"/>
                </a:lnTo>
                <a:lnTo>
                  <a:pt x="63550" y="51390"/>
                </a:lnTo>
                <a:lnTo>
                  <a:pt x="63560" y="51370"/>
                </a:lnTo>
                <a:lnTo>
                  <a:pt x="63580" y="51340"/>
                </a:lnTo>
                <a:lnTo>
                  <a:pt x="63580" y="51320"/>
                </a:lnTo>
                <a:lnTo>
                  <a:pt x="63600" y="51290"/>
                </a:lnTo>
                <a:lnTo>
                  <a:pt x="63610" y="51280"/>
                </a:lnTo>
                <a:lnTo>
                  <a:pt x="63640" y="51270"/>
                </a:lnTo>
                <a:lnTo>
                  <a:pt x="63670" y="51270"/>
                </a:lnTo>
                <a:lnTo>
                  <a:pt x="63690" y="51250"/>
                </a:lnTo>
                <a:lnTo>
                  <a:pt x="63720" y="51220"/>
                </a:lnTo>
                <a:lnTo>
                  <a:pt x="63730" y="51200"/>
                </a:lnTo>
                <a:lnTo>
                  <a:pt x="63750" y="51180"/>
                </a:lnTo>
                <a:lnTo>
                  <a:pt x="63790" y="51160"/>
                </a:lnTo>
                <a:lnTo>
                  <a:pt x="63810" y="51130"/>
                </a:lnTo>
                <a:lnTo>
                  <a:pt x="63860" y="51110"/>
                </a:lnTo>
                <a:lnTo>
                  <a:pt x="63880" y="51090"/>
                </a:lnTo>
                <a:lnTo>
                  <a:pt x="63890" y="51070"/>
                </a:lnTo>
                <a:lnTo>
                  <a:pt x="63890" y="51050"/>
                </a:lnTo>
                <a:lnTo>
                  <a:pt x="63880" y="51040"/>
                </a:lnTo>
                <a:lnTo>
                  <a:pt x="63870" y="51020"/>
                </a:lnTo>
                <a:lnTo>
                  <a:pt x="63860" y="51010"/>
                </a:lnTo>
                <a:lnTo>
                  <a:pt x="63850" y="51010"/>
                </a:lnTo>
                <a:lnTo>
                  <a:pt x="63820" y="50990"/>
                </a:lnTo>
                <a:lnTo>
                  <a:pt x="63790" y="50960"/>
                </a:lnTo>
                <a:lnTo>
                  <a:pt x="63780" y="50950"/>
                </a:lnTo>
                <a:lnTo>
                  <a:pt x="63780" y="50940"/>
                </a:lnTo>
                <a:lnTo>
                  <a:pt x="63790" y="50920"/>
                </a:lnTo>
                <a:lnTo>
                  <a:pt x="63890" y="50840"/>
                </a:lnTo>
                <a:lnTo>
                  <a:pt x="63900" y="50820"/>
                </a:lnTo>
                <a:lnTo>
                  <a:pt x="63920" y="50790"/>
                </a:lnTo>
                <a:lnTo>
                  <a:pt x="63920" y="50750"/>
                </a:lnTo>
                <a:lnTo>
                  <a:pt x="63930" y="50710"/>
                </a:lnTo>
                <a:lnTo>
                  <a:pt x="63930" y="50690"/>
                </a:lnTo>
                <a:lnTo>
                  <a:pt x="63920" y="50670"/>
                </a:lnTo>
                <a:lnTo>
                  <a:pt x="63900" y="50600"/>
                </a:lnTo>
                <a:lnTo>
                  <a:pt x="63890" y="50540"/>
                </a:lnTo>
                <a:lnTo>
                  <a:pt x="63880" y="50470"/>
                </a:lnTo>
                <a:lnTo>
                  <a:pt x="63880" y="50450"/>
                </a:lnTo>
                <a:lnTo>
                  <a:pt x="63890" y="50440"/>
                </a:lnTo>
                <a:lnTo>
                  <a:pt x="63930" y="50370"/>
                </a:lnTo>
                <a:lnTo>
                  <a:pt x="63970" y="50280"/>
                </a:lnTo>
                <a:lnTo>
                  <a:pt x="63980" y="50250"/>
                </a:lnTo>
                <a:lnTo>
                  <a:pt x="63980" y="50230"/>
                </a:lnTo>
                <a:lnTo>
                  <a:pt x="63970" y="50210"/>
                </a:lnTo>
                <a:lnTo>
                  <a:pt x="63960" y="50180"/>
                </a:lnTo>
                <a:lnTo>
                  <a:pt x="63940" y="50150"/>
                </a:lnTo>
                <a:lnTo>
                  <a:pt x="63930" y="50140"/>
                </a:lnTo>
                <a:lnTo>
                  <a:pt x="63920" y="50120"/>
                </a:lnTo>
                <a:lnTo>
                  <a:pt x="63920" y="50100"/>
                </a:lnTo>
                <a:lnTo>
                  <a:pt x="63930" y="50090"/>
                </a:lnTo>
                <a:lnTo>
                  <a:pt x="63960" y="50030"/>
                </a:lnTo>
                <a:lnTo>
                  <a:pt x="63970" y="50030"/>
                </a:lnTo>
                <a:lnTo>
                  <a:pt x="63990" y="50030"/>
                </a:lnTo>
                <a:lnTo>
                  <a:pt x="64000" y="50020"/>
                </a:lnTo>
                <a:lnTo>
                  <a:pt x="64020" y="50020"/>
                </a:lnTo>
                <a:lnTo>
                  <a:pt x="64030" y="50020"/>
                </a:lnTo>
                <a:lnTo>
                  <a:pt x="64040" y="50020"/>
                </a:lnTo>
                <a:lnTo>
                  <a:pt x="64040" y="50030"/>
                </a:lnTo>
                <a:lnTo>
                  <a:pt x="64050" y="50030"/>
                </a:lnTo>
                <a:lnTo>
                  <a:pt x="64060" y="50040"/>
                </a:lnTo>
                <a:lnTo>
                  <a:pt x="64070" y="50040"/>
                </a:lnTo>
                <a:lnTo>
                  <a:pt x="64070" y="50030"/>
                </a:lnTo>
                <a:lnTo>
                  <a:pt x="64080" y="50030"/>
                </a:lnTo>
                <a:lnTo>
                  <a:pt x="64090" y="50020"/>
                </a:lnTo>
                <a:lnTo>
                  <a:pt x="64100" y="50020"/>
                </a:lnTo>
                <a:lnTo>
                  <a:pt x="64110" y="50020"/>
                </a:lnTo>
                <a:lnTo>
                  <a:pt x="64120" y="50020"/>
                </a:lnTo>
                <a:lnTo>
                  <a:pt x="64120" y="50030"/>
                </a:lnTo>
                <a:lnTo>
                  <a:pt x="64130" y="50040"/>
                </a:lnTo>
                <a:lnTo>
                  <a:pt x="64130" y="50050"/>
                </a:lnTo>
                <a:lnTo>
                  <a:pt x="64130" y="50060"/>
                </a:lnTo>
                <a:lnTo>
                  <a:pt x="64140" y="50070"/>
                </a:lnTo>
                <a:lnTo>
                  <a:pt x="64140" y="50080"/>
                </a:lnTo>
                <a:lnTo>
                  <a:pt x="64150" y="50080"/>
                </a:lnTo>
                <a:lnTo>
                  <a:pt x="64160" y="50080"/>
                </a:lnTo>
                <a:lnTo>
                  <a:pt x="64170" y="50080"/>
                </a:lnTo>
                <a:lnTo>
                  <a:pt x="64170" y="50070"/>
                </a:lnTo>
                <a:lnTo>
                  <a:pt x="64180" y="50070"/>
                </a:lnTo>
                <a:lnTo>
                  <a:pt x="64180" y="50060"/>
                </a:lnTo>
                <a:lnTo>
                  <a:pt x="64190" y="50060"/>
                </a:lnTo>
                <a:lnTo>
                  <a:pt x="64200" y="50050"/>
                </a:lnTo>
                <a:lnTo>
                  <a:pt x="64200" y="50040"/>
                </a:lnTo>
                <a:lnTo>
                  <a:pt x="64210" y="50040"/>
                </a:lnTo>
                <a:lnTo>
                  <a:pt x="64200" y="50030"/>
                </a:lnTo>
                <a:lnTo>
                  <a:pt x="64200" y="50020"/>
                </a:lnTo>
                <a:lnTo>
                  <a:pt x="64200" y="50010"/>
                </a:lnTo>
                <a:lnTo>
                  <a:pt x="64210" y="50010"/>
                </a:lnTo>
                <a:lnTo>
                  <a:pt x="64220" y="50010"/>
                </a:lnTo>
                <a:lnTo>
                  <a:pt x="64230" y="50010"/>
                </a:lnTo>
                <a:lnTo>
                  <a:pt x="64240" y="50010"/>
                </a:lnTo>
                <a:lnTo>
                  <a:pt x="64250" y="50020"/>
                </a:lnTo>
                <a:lnTo>
                  <a:pt x="64260" y="50020"/>
                </a:lnTo>
                <a:lnTo>
                  <a:pt x="64260" y="50030"/>
                </a:lnTo>
                <a:lnTo>
                  <a:pt x="64270" y="50030"/>
                </a:lnTo>
                <a:lnTo>
                  <a:pt x="64270" y="50040"/>
                </a:lnTo>
                <a:lnTo>
                  <a:pt x="64270" y="50050"/>
                </a:lnTo>
                <a:lnTo>
                  <a:pt x="64270" y="50060"/>
                </a:lnTo>
                <a:lnTo>
                  <a:pt x="64270" y="50070"/>
                </a:lnTo>
                <a:lnTo>
                  <a:pt x="64280" y="50070"/>
                </a:lnTo>
                <a:lnTo>
                  <a:pt x="64290" y="50060"/>
                </a:lnTo>
                <a:lnTo>
                  <a:pt x="64300" y="50060"/>
                </a:lnTo>
                <a:lnTo>
                  <a:pt x="64300" y="50050"/>
                </a:lnTo>
                <a:lnTo>
                  <a:pt x="64300" y="50060"/>
                </a:lnTo>
                <a:lnTo>
                  <a:pt x="64310" y="50060"/>
                </a:lnTo>
                <a:lnTo>
                  <a:pt x="64310" y="50070"/>
                </a:lnTo>
                <a:lnTo>
                  <a:pt x="64320" y="50070"/>
                </a:lnTo>
                <a:lnTo>
                  <a:pt x="64330" y="50070"/>
                </a:lnTo>
                <a:lnTo>
                  <a:pt x="64350" y="50070"/>
                </a:lnTo>
                <a:lnTo>
                  <a:pt x="64350" y="50060"/>
                </a:lnTo>
                <a:lnTo>
                  <a:pt x="64360" y="50060"/>
                </a:lnTo>
                <a:lnTo>
                  <a:pt x="64370" y="50060"/>
                </a:lnTo>
                <a:lnTo>
                  <a:pt x="64380" y="50070"/>
                </a:lnTo>
                <a:lnTo>
                  <a:pt x="64390" y="50070"/>
                </a:lnTo>
                <a:lnTo>
                  <a:pt x="64390" y="50080"/>
                </a:lnTo>
                <a:lnTo>
                  <a:pt x="64380" y="50080"/>
                </a:lnTo>
                <a:lnTo>
                  <a:pt x="64380" y="50090"/>
                </a:lnTo>
                <a:lnTo>
                  <a:pt x="64380" y="50100"/>
                </a:lnTo>
                <a:lnTo>
                  <a:pt x="64380" y="50110"/>
                </a:lnTo>
                <a:lnTo>
                  <a:pt x="64370" y="50120"/>
                </a:lnTo>
                <a:lnTo>
                  <a:pt x="64370" y="50130"/>
                </a:lnTo>
                <a:lnTo>
                  <a:pt x="64360" y="50140"/>
                </a:lnTo>
                <a:lnTo>
                  <a:pt x="64350" y="50150"/>
                </a:lnTo>
                <a:lnTo>
                  <a:pt x="64390" y="50210"/>
                </a:lnTo>
                <a:lnTo>
                  <a:pt x="64400" y="50270"/>
                </a:lnTo>
                <a:lnTo>
                  <a:pt x="64400" y="50280"/>
                </a:lnTo>
                <a:lnTo>
                  <a:pt x="64400" y="50270"/>
                </a:lnTo>
                <a:lnTo>
                  <a:pt x="64410" y="50260"/>
                </a:lnTo>
                <a:lnTo>
                  <a:pt x="64410" y="50250"/>
                </a:lnTo>
                <a:lnTo>
                  <a:pt x="64410" y="50240"/>
                </a:lnTo>
                <a:lnTo>
                  <a:pt x="64420" y="50230"/>
                </a:lnTo>
                <a:lnTo>
                  <a:pt x="64420" y="50220"/>
                </a:lnTo>
                <a:lnTo>
                  <a:pt x="64420" y="50200"/>
                </a:lnTo>
                <a:lnTo>
                  <a:pt x="64420" y="50190"/>
                </a:lnTo>
                <a:lnTo>
                  <a:pt x="64430" y="50180"/>
                </a:lnTo>
                <a:lnTo>
                  <a:pt x="64430" y="50170"/>
                </a:lnTo>
                <a:lnTo>
                  <a:pt x="64440" y="50170"/>
                </a:lnTo>
                <a:lnTo>
                  <a:pt x="64440" y="50160"/>
                </a:lnTo>
                <a:lnTo>
                  <a:pt x="64440" y="50150"/>
                </a:lnTo>
                <a:lnTo>
                  <a:pt x="64440" y="50140"/>
                </a:lnTo>
                <a:lnTo>
                  <a:pt x="64450" y="50140"/>
                </a:lnTo>
                <a:lnTo>
                  <a:pt x="64450" y="50130"/>
                </a:lnTo>
                <a:lnTo>
                  <a:pt x="64460" y="50110"/>
                </a:lnTo>
                <a:lnTo>
                  <a:pt x="64460" y="50100"/>
                </a:lnTo>
                <a:lnTo>
                  <a:pt x="64460" y="50080"/>
                </a:lnTo>
                <a:lnTo>
                  <a:pt x="64460" y="50070"/>
                </a:lnTo>
                <a:lnTo>
                  <a:pt x="64450" y="50070"/>
                </a:lnTo>
                <a:lnTo>
                  <a:pt x="64450" y="50060"/>
                </a:lnTo>
                <a:lnTo>
                  <a:pt x="64450" y="50050"/>
                </a:lnTo>
                <a:lnTo>
                  <a:pt x="64450" y="50040"/>
                </a:lnTo>
                <a:lnTo>
                  <a:pt x="64460" y="50030"/>
                </a:lnTo>
                <a:lnTo>
                  <a:pt x="64460" y="50020"/>
                </a:lnTo>
                <a:lnTo>
                  <a:pt x="64470" y="50010"/>
                </a:lnTo>
                <a:lnTo>
                  <a:pt x="64480" y="50000"/>
                </a:lnTo>
                <a:lnTo>
                  <a:pt x="64480" y="49990"/>
                </a:lnTo>
                <a:lnTo>
                  <a:pt x="64490" y="49970"/>
                </a:lnTo>
                <a:lnTo>
                  <a:pt x="64490" y="49960"/>
                </a:lnTo>
                <a:lnTo>
                  <a:pt x="64500" y="49960"/>
                </a:lnTo>
                <a:lnTo>
                  <a:pt x="64500" y="49950"/>
                </a:lnTo>
                <a:lnTo>
                  <a:pt x="64510" y="49960"/>
                </a:lnTo>
                <a:lnTo>
                  <a:pt x="64520" y="49970"/>
                </a:lnTo>
                <a:lnTo>
                  <a:pt x="64530" y="49970"/>
                </a:lnTo>
                <a:lnTo>
                  <a:pt x="64540" y="49970"/>
                </a:lnTo>
                <a:lnTo>
                  <a:pt x="64550" y="49970"/>
                </a:lnTo>
                <a:lnTo>
                  <a:pt x="64560" y="49970"/>
                </a:lnTo>
                <a:lnTo>
                  <a:pt x="64580" y="49960"/>
                </a:lnTo>
                <a:lnTo>
                  <a:pt x="64590" y="49950"/>
                </a:lnTo>
                <a:lnTo>
                  <a:pt x="64600" y="49950"/>
                </a:lnTo>
                <a:lnTo>
                  <a:pt x="64610" y="49960"/>
                </a:lnTo>
                <a:lnTo>
                  <a:pt x="64620" y="49970"/>
                </a:lnTo>
                <a:lnTo>
                  <a:pt x="64620" y="49960"/>
                </a:lnTo>
                <a:lnTo>
                  <a:pt x="64630" y="49960"/>
                </a:lnTo>
                <a:lnTo>
                  <a:pt x="64630" y="49970"/>
                </a:lnTo>
                <a:lnTo>
                  <a:pt x="64640" y="49970"/>
                </a:lnTo>
                <a:lnTo>
                  <a:pt x="64650" y="49970"/>
                </a:lnTo>
                <a:lnTo>
                  <a:pt x="64660" y="49970"/>
                </a:lnTo>
                <a:lnTo>
                  <a:pt x="64670" y="49960"/>
                </a:lnTo>
                <a:lnTo>
                  <a:pt x="64680" y="49960"/>
                </a:lnTo>
                <a:lnTo>
                  <a:pt x="64680" y="49970"/>
                </a:lnTo>
                <a:lnTo>
                  <a:pt x="64690" y="49980"/>
                </a:lnTo>
                <a:lnTo>
                  <a:pt x="64690" y="49990"/>
                </a:lnTo>
                <a:lnTo>
                  <a:pt x="64690" y="50000"/>
                </a:lnTo>
                <a:lnTo>
                  <a:pt x="64690" y="50010"/>
                </a:lnTo>
                <a:lnTo>
                  <a:pt x="64680" y="50020"/>
                </a:lnTo>
                <a:lnTo>
                  <a:pt x="64680" y="50030"/>
                </a:lnTo>
                <a:lnTo>
                  <a:pt x="64680" y="50040"/>
                </a:lnTo>
                <a:lnTo>
                  <a:pt x="64690" y="50050"/>
                </a:lnTo>
                <a:lnTo>
                  <a:pt x="64700" y="50050"/>
                </a:lnTo>
                <a:lnTo>
                  <a:pt x="64700" y="50060"/>
                </a:lnTo>
                <a:lnTo>
                  <a:pt x="64700" y="50070"/>
                </a:lnTo>
                <a:lnTo>
                  <a:pt x="64700" y="50080"/>
                </a:lnTo>
                <a:lnTo>
                  <a:pt x="64710" y="50090"/>
                </a:lnTo>
                <a:lnTo>
                  <a:pt x="64710" y="50100"/>
                </a:lnTo>
                <a:lnTo>
                  <a:pt x="64700" y="50100"/>
                </a:lnTo>
                <a:lnTo>
                  <a:pt x="64700" y="50110"/>
                </a:lnTo>
                <a:lnTo>
                  <a:pt x="64700" y="50120"/>
                </a:lnTo>
                <a:lnTo>
                  <a:pt x="64690" y="50130"/>
                </a:lnTo>
                <a:lnTo>
                  <a:pt x="64690" y="50140"/>
                </a:lnTo>
                <a:lnTo>
                  <a:pt x="64690" y="50150"/>
                </a:lnTo>
                <a:lnTo>
                  <a:pt x="64690" y="50160"/>
                </a:lnTo>
                <a:lnTo>
                  <a:pt x="64690" y="50170"/>
                </a:lnTo>
                <a:lnTo>
                  <a:pt x="64680" y="50180"/>
                </a:lnTo>
                <a:lnTo>
                  <a:pt x="64680" y="50190"/>
                </a:lnTo>
                <a:lnTo>
                  <a:pt x="64680" y="50200"/>
                </a:lnTo>
                <a:lnTo>
                  <a:pt x="64680" y="50210"/>
                </a:lnTo>
                <a:lnTo>
                  <a:pt x="64680" y="50220"/>
                </a:lnTo>
                <a:lnTo>
                  <a:pt x="64670" y="50220"/>
                </a:lnTo>
                <a:lnTo>
                  <a:pt x="64670" y="50230"/>
                </a:lnTo>
                <a:lnTo>
                  <a:pt x="64670" y="50240"/>
                </a:lnTo>
                <a:lnTo>
                  <a:pt x="64660" y="50240"/>
                </a:lnTo>
                <a:lnTo>
                  <a:pt x="64650" y="50250"/>
                </a:lnTo>
                <a:lnTo>
                  <a:pt x="64640" y="50260"/>
                </a:lnTo>
                <a:lnTo>
                  <a:pt x="64640" y="50270"/>
                </a:lnTo>
                <a:lnTo>
                  <a:pt x="64650" y="50280"/>
                </a:lnTo>
                <a:lnTo>
                  <a:pt x="64650" y="50290"/>
                </a:lnTo>
                <a:lnTo>
                  <a:pt x="64650" y="50300"/>
                </a:lnTo>
                <a:lnTo>
                  <a:pt x="64650" y="50310"/>
                </a:lnTo>
                <a:lnTo>
                  <a:pt x="64640" y="50320"/>
                </a:lnTo>
                <a:lnTo>
                  <a:pt x="64640" y="50330"/>
                </a:lnTo>
                <a:lnTo>
                  <a:pt x="64630" y="50340"/>
                </a:lnTo>
                <a:lnTo>
                  <a:pt x="64630" y="50350"/>
                </a:lnTo>
                <a:lnTo>
                  <a:pt x="64630" y="50360"/>
                </a:lnTo>
                <a:lnTo>
                  <a:pt x="64630" y="50370"/>
                </a:lnTo>
                <a:lnTo>
                  <a:pt x="64630" y="50380"/>
                </a:lnTo>
                <a:lnTo>
                  <a:pt x="64630" y="50390"/>
                </a:lnTo>
                <a:lnTo>
                  <a:pt x="64630" y="50400"/>
                </a:lnTo>
                <a:lnTo>
                  <a:pt x="64630" y="50410"/>
                </a:lnTo>
                <a:lnTo>
                  <a:pt x="64640" y="50410"/>
                </a:lnTo>
                <a:lnTo>
                  <a:pt x="64640" y="50420"/>
                </a:lnTo>
                <a:lnTo>
                  <a:pt x="64640" y="50430"/>
                </a:lnTo>
                <a:lnTo>
                  <a:pt x="64650" y="50440"/>
                </a:lnTo>
                <a:lnTo>
                  <a:pt x="64650" y="50450"/>
                </a:lnTo>
                <a:lnTo>
                  <a:pt x="64650" y="50460"/>
                </a:lnTo>
                <a:lnTo>
                  <a:pt x="64640" y="50470"/>
                </a:lnTo>
                <a:lnTo>
                  <a:pt x="64650" y="50480"/>
                </a:lnTo>
                <a:lnTo>
                  <a:pt x="64650" y="50490"/>
                </a:lnTo>
                <a:lnTo>
                  <a:pt x="64650" y="50500"/>
                </a:lnTo>
                <a:lnTo>
                  <a:pt x="64650" y="50510"/>
                </a:lnTo>
                <a:lnTo>
                  <a:pt x="64650" y="50520"/>
                </a:lnTo>
                <a:lnTo>
                  <a:pt x="64650" y="50530"/>
                </a:lnTo>
                <a:lnTo>
                  <a:pt x="64660" y="50540"/>
                </a:lnTo>
                <a:lnTo>
                  <a:pt x="64650" y="50550"/>
                </a:lnTo>
                <a:lnTo>
                  <a:pt x="64650" y="50560"/>
                </a:lnTo>
                <a:lnTo>
                  <a:pt x="64640" y="50560"/>
                </a:lnTo>
                <a:lnTo>
                  <a:pt x="64640" y="50570"/>
                </a:lnTo>
                <a:lnTo>
                  <a:pt x="64630" y="50570"/>
                </a:lnTo>
                <a:lnTo>
                  <a:pt x="64630" y="50580"/>
                </a:lnTo>
                <a:lnTo>
                  <a:pt x="64620" y="50590"/>
                </a:lnTo>
                <a:lnTo>
                  <a:pt x="64610" y="50610"/>
                </a:lnTo>
                <a:lnTo>
                  <a:pt x="64610" y="50620"/>
                </a:lnTo>
                <a:lnTo>
                  <a:pt x="64600" y="50630"/>
                </a:lnTo>
                <a:lnTo>
                  <a:pt x="64590" y="50640"/>
                </a:lnTo>
                <a:lnTo>
                  <a:pt x="64590" y="50650"/>
                </a:lnTo>
                <a:lnTo>
                  <a:pt x="64600" y="50650"/>
                </a:lnTo>
                <a:lnTo>
                  <a:pt x="64620" y="50660"/>
                </a:lnTo>
                <a:lnTo>
                  <a:pt x="64620" y="50670"/>
                </a:lnTo>
                <a:lnTo>
                  <a:pt x="64630" y="50670"/>
                </a:lnTo>
                <a:lnTo>
                  <a:pt x="64630" y="50680"/>
                </a:lnTo>
                <a:lnTo>
                  <a:pt x="64640" y="50690"/>
                </a:lnTo>
                <a:lnTo>
                  <a:pt x="64650" y="50710"/>
                </a:lnTo>
                <a:lnTo>
                  <a:pt x="64660" y="50710"/>
                </a:lnTo>
                <a:lnTo>
                  <a:pt x="64670" y="50720"/>
                </a:lnTo>
                <a:lnTo>
                  <a:pt x="64690" y="50720"/>
                </a:lnTo>
                <a:lnTo>
                  <a:pt x="64690" y="50730"/>
                </a:lnTo>
                <a:lnTo>
                  <a:pt x="64690" y="50740"/>
                </a:lnTo>
                <a:lnTo>
                  <a:pt x="64700" y="50740"/>
                </a:lnTo>
                <a:lnTo>
                  <a:pt x="64720" y="50740"/>
                </a:lnTo>
                <a:lnTo>
                  <a:pt x="64730" y="50740"/>
                </a:lnTo>
                <a:lnTo>
                  <a:pt x="64740" y="50740"/>
                </a:lnTo>
                <a:lnTo>
                  <a:pt x="64750" y="50740"/>
                </a:lnTo>
                <a:lnTo>
                  <a:pt x="64770" y="50740"/>
                </a:lnTo>
                <a:lnTo>
                  <a:pt x="64780" y="50750"/>
                </a:lnTo>
                <a:lnTo>
                  <a:pt x="64780" y="50760"/>
                </a:lnTo>
                <a:lnTo>
                  <a:pt x="64780" y="50770"/>
                </a:lnTo>
                <a:lnTo>
                  <a:pt x="64780" y="50780"/>
                </a:lnTo>
                <a:lnTo>
                  <a:pt x="64770" y="50800"/>
                </a:lnTo>
                <a:lnTo>
                  <a:pt x="64770" y="50820"/>
                </a:lnTo>
                <a:lnTo>
                  <a:pt x="64770" y="50830"/>
                </a:lnTo>
                <a:lnTo>
                  <a:pt x="64760" y="50840"/>
                </a:lnTo>
                <a:lnTo>
                  <a:pt x="64780" y="50830"/>
                </a:lnTo>
                <a:lnTo>
                  <a:pt x="64800" y="50830"/>
                </a:lnTo>
                <a:lnTo>
                  <a:pt x="64810" y="50830"/>
                </a:lnTo>
                <a:lnTo>
                  <a:pt x="64820" y="50840"/>
                </a:lnTo>
                <a:lnTo>
                  <a:pt x="64830" y="50840"/>
                </a:lnTo>
                <a:lnTo>
                  <a:pt x="64850" y="50830"/>
                </a:lnTo>
                <a:lnTo>
                  <a:pt x="64860" y="50830"/>
                </a:lnTo>
                <a:lnTo>
                  <a:pt x="64870" y="50830"/>
                </a:lnTo>
                <a:lnTo>
                  <a:pt x="64880" y="50830"/>
                </a:lnTo>
                <a:lnTo>
                  <a:pt x="64890" y="50830"/>
                </a:lnTo>
                <a:lnTo>
                  <a:pt x="64900" y="50820"/>
                </a:lnTo>
                <a:lnTo>
                  <a:pt x="64910" y="50820"/>
                </a:lnTo>
                <a:lnTo>
                  <a:pt x="64920" y="50820"/>
                </a:lnTo>
                <a:lnTo>
                  <a:pt x="64920" y="50830"/>
                </a:lnTo>
                <a:lnTo>
                  <a:pt x="64930" y="50830"/>
                </a:lnTo>
                <a:lnTo>
                  <a:pt x="64940" y="50840"/>
                </a:lnTo>
                <a:lnTo>
                  <a:pt x="64940" y="50850"/>
                </a:lnTo>
                <a:lnTo>
                  <a:pt x="64940" y="50860"/>
                </a:lnTo>
                <a:lnTo>
                  <a:pt x="64950" y="50860"/>
                </a:lnTo>
                <a:lnTo>
                  <a:pt x="64960" y="50870"/>
                </a:lnTo>
                <a:lnTo>
                  <a:pt x="64970" y="50890"/>
                </a:lnTo>
                <a:lnTo>
                  <a:pt x="64980" y="50900"/>
                </a:lnTo>
                <a:lnTo>
                  <a:pt x="64990" y="50910"/>
                </a:lnTo>
                <a:lnTo>
                  <a:pt x="64990" y="50920"/>
                </a:lnTo>
                <a:lnTo>
                  <a:pt x="64990" y="50930"/>
                </a:lnTo>
                <a:lnTo>
                  <a:pt x="65000" y="50940"/>
                </a:lnTo>
                <a:lnTo>
                  <a:pt x="65000" y="50950"/>
                </a:lnTo>
                <a:lnTo>
                  <a:pt x="65010" y="50950"/>
                </a:lnTo>
                <a:lnTo>
                  <a:pt x="65010" y="50960"/>
                </a:lnTo>
                <a:lnTo>
                  <a:pt x="65020" y="50970"/>
                </a:lnTo>
                <a:lnTo>
                  <a:pt x="65020" y="50980"/>
                </a:lnTo>
                <a:lnTo>
                  <a:pt x="65030" y="51000"/>
                </a:lnTo>
                <a:lnTo>
                  <a:pt x="65030" y="51010"/>
                </a:lnTo>
                <a:lnTo>
                  <a:pt x="65030" y="51020"/>
                </a:lnTo>
                <a:lnTo>
                  <a:pt x="65030" y="51030"/>
                </a:lnTo>
                <a:lnTo>
                  <a:pt x="65040" y="51030"/>
                </a:lnTo>
                <a:lnTo>
                  <a:pt x="65040" y="51040"/>
                </a:lnTo>
                <a:lnTo>
                  <a:pt x="65050" y="51040"/>
                </a:lnTo>
                <a:lnTo>
                  <a:pt x="65060" y="51040"/>
                </a:lnTo>
                <a:lnTo>
                  <a:pt x="65070" y="51060"/>
                </a:lnTo>
                <a:lnTo>
                  <a:pt x="65080" y="51060"/>
                </a:lnTo>
                <a:lnTo>
                  <a:pt x="65090" y="51060"/>
                </a:lnTo>
                <a:lnTo>
                  <a:pt x="65100" y="51060"/>
                </a:lnTo>
                <a:lnTo>
                  <a:pt x="65110" y="51060"/>
                </a:lnTo>
                <a:lnTo>
                  <a:pt x="65120" y="51060"/>
                </a:lnTo>
                <a:lnTo>
                  <a:pt x="65130" y="51060"/>
                </a:lnTo>
                <a:lnTo>
                  <a:pt x="65140" y="51060"/>
                </a:lnTo>
                <a:lnTo>
                  <a:pt x="65150" y="51070"/>
                </a:lnTo>
                <a:lnTo>
                  <a:pt x="65160" y="51070"/>
                </a:lnTo>
                <a:lnTo>
                  <a:pt x="65160" y="51060"/>
                </a:lnTo>
                <a:lnTo>
                  <a:pt x="65170" y="51060"/>
                </a:lnTo>
                <a:lnTo>
                  <a:pt x="65170" y="51050"/>
                </a:lnTo>
                <a:lnTo>
                  <a:pt x="65160" y="51050"/>
                </a:lnTo>
                <a:lnTo>
                  <a:pt x="65160" y="51040"/>
                </a:lnTo>
                <a:lnTo>
                  <a:pt x="65160" y="51030"/>
                </a:lnTo>
                <a:lnTo>
                  <a:pt x="65160" y="51020"/>
                </a:lnTo>
                <a:lnTo>
                  <a:pt x="65160" y="51010"/>
                </a:lnTo>
                <a:lnTo>
                  <a:pt x="65170" y="51010"/>
                </a:lnTo>
                <a:lnTo>
                  <a:pt x="65180" y="51010"/>
                </a:lnTo>
                <a:lnTo>
                  <a:pt x="65190" y="51000"/>
                </a:lnTo>
                <a:lnTo>
                  <a:pt x="65200" y="51000"/>
                </a:lnTo>
                <a:lnTo>
                  <a:pt x="65210" y="50990"/>
                </a:lnTo>
                <a:lnTo>
                  <a:pt x="65210" y="50980"/>
                </a:lnTo>
                <a:lnTo>
                  <a:pt x="65220" y="50970"/>
                </a:lnTo>
                <a:lnTo>
                  <a:pt x="65230" y="50970"/>
                </a:lnTo>
                <a:lnTo>
                  <a:pt x="65240" y="50970"/>
                </a:lnTo>
                <a:lnTo>
                  <a:pt x="65240" y="50980"/>
                </a:lnTo>
                <a:lnTo>
                  <a:pt x="65250" y="50990"/>
                </a:lnTo>
                <a:lnTo>
                  <a:pt x="65250" y="51000"/>
                </a:lnTo>
                <a:lnTo>
                  <a:pt x="65260" y="51000"/>
                </a:lnTo>
                <a:lnTo>
                  <a:pt x="65260" y="51010"/>
                </a:lnTo>
                <a:lnTo>
                  <a:pt x="65270" y="51020"/>
                </a:lnTo>
                <a:lnTo>
                  <a:pt x="65270" y="51030"/>
                </a:lnTo>
                <a:lnTo>
                  <a:pt x="65280" y="51030"/>
                </a:lnTo>
                <a:lnTo>
                  <a:pt x="65280" y="51040"/>
                </a:lnTo>
                <a:lnTo>
                  <a:pt x="65290" y="51050"/>
                </a:lnTo>
                <a:lnTo>
                  <a:pt x="65300" y="51050"/>
                </a:lnTo>
                <a:lnTo>
                  <a:pt x="65310" y="51050"/>
                </a:lnTo>
                <a:lnTo>
                  <a:pt x="65310" y="51060"/>
                </a:lnTo>
                <a:lnTo>
                  <a:pt x="65320" y="51070"/>
                </a:lnTo>
                <a:lnTo>
                  <a:pt x="65320" y="51080"/>
                </a:lnTo>
                <a:lnTo>
                  <a:pt x="65330" y="51080"/>
                </a:lnTo>
                <a:lnTo>
                  <a:pt x="65340" y="51080"/>
                </a:lnTo>
                <a:lnTo>
                  <a:pt x="65340" y="51090"/>
                </a:lnTo>
                <a:lnTo>
                  <a:pt x="65350" y="51090"/>
                </a:lnTo>
                <a:lnTo>
                  <a:pt x="65360" y="51090"/>
                </a:lnTo>
                <a:lnTo>
                  <a:pt x="65370" y="51080"/>
                </a:lnTo>
                <a:lnTo>
                  <a:pt x="65380" y="51070"/>
                </a:lnTo>
                <a:lnTo>
                  <a:pt x="65390" y="51070"/>
                </a:lnTo>
                <a:lnTo>
                  <a:pt x="65400" y="51070"/>
                </a:lnTo>
                <a:lnTo>
                  <a:pt x="65410" y="51070"/>
                </a:lnTo>
                <a:lnTo>
                  <a:pt x="65410" y="51080"/>
                </a:lnTo>
                <a:lnTo>
                  <a:pt x="65420" y="51080"/>
                </a:lnTo>
                <a:lnTo>
                  <a:pt x="65430" y="51080"/>
                </a:lnTo>
                <a:lnTo>
                  <a:pt x="65440" y="51080"/>
                </a:lnTo>
                <a:lnTo>
                  <a:pt x="65440" y="51090"/>
                </a:lnTo>
                <a:lnTo>
                  <a:pt x="65440" y="51100"/>
                </a:lnTo>
                <a:lnTo>
                  <a:pt x="65440" y="51110"/>
                </a:lnTo>
                <a:lnTo>
                  <a:pt x="65450" y="51110"/>
                </a:lnTo>
                <a:lnTo>
                  <a:pt x="65460" y="51110"/>
                </a:lnTo>
                <a:lnTo>
                  <a:pt x="65460" y="51120"/>
                </a:lnTo>
                <a:lnTo>
                  <a:pt x="65470" y="51120"/>
                </a:lnTo>
                <a:lnTo>
                  <a:pt x="65480" y="51130"/>
                </a:lnTo>
                <a:lnTo>
                  <a:pt x="65490" y="51140"/>
                </a:lnTo>
                <a:lnTo>
                  <a:pt x="65500" y="51140"/>
                </a:lnTo>
                <a:lnTo>
                  <a:pt x="65500" y="51130"/>
                </a:lnTo>
                <a:lnTo>
                  <a:pt x="65500" y="51120"/>
                </a:lnTo>
                <a:lnTo>
                  <a:pt x="65510" y="51120"/>
                </a:lnTo>
                <a:lnTo>
                  <a:pt x="65520" y="51120"/>
                </a:lnTo>
                <a:lnTo>
                  <a:pt x="65520" y="51110"/>
                </a:lnTo>
                <a:lnTo>
                  <a:pt x="65520" y="51100"/>
                </a:lnTo>
                <a:lnTo>
                  <a:pt x="65530" y="51090"/>
                </a:lnTo>
                <a:lnTo>
                  <a:pt x="65530" y="51080"/>
                </a:lnTo>
                <a:lnTo>
                  <a:pt x="65530" y="51070"/>
                </a:lnTo>
                <a:lnTo>
                  <a:pt x="65530" y="51060"/>
                </a:lnTo>
                <a:lnTo>
                  <a:pt x="65540" y="51060"/>
                </a:lnTo>
                <a:lnTo>
                  <a:pt x="65540" y="51050"/>
                </a:lnTo>
                <a:lnTo>
                  <a:pt x="65540" y="51040"/>
                </a:lnTo>
                <a:lnTo>
                  <a:pt x="65540" y="51030"/>
                </a:lnTo>
                <a:lnTo>
                  <a:pt x="65550" y="51030"/>
                </a:lnTo>
                <a:lnTo>
                  <a:pt x="65550" y="51020"/>
                </a:lnTo>
                <a:lnTo>
                  <a:pt x="65550" y="51010"/>
                </a:lnTo>
                <a:lnTo>
                  <a:pt x="65550" y="51000"/>
                </a:lnTo>
                <a:lnTo>
                  <a:pt x="65550" y="50990"/>
                </a:lnTo>
                <a:lnTo>
                  <a:pt x="65540" y="50980"/>
                </a:lnTo>
                <a:lnTo>
                  <a:pt x="65540" y="50970"/>
                </a:lnTo>
                <a:lnTo>
                  <a:pt x="65540" y="50960"/>
                </a:lnTo>
                <a:lnTo>
                  <a:pt x="65540" y="50950"/>
                </a:lnTo>
                <a:lnTo>
                  <a:pt x="65540" y="50940"/>
                </a:lnTo>
                <a:lnTo>
                  <a:pt x="65540" y="50930"/>
                </a:lnTo>
                <a:lnTo>
                  <a:pt x="65550" y="50930"/>
                </a:lnTo>
                <a:lnTo>
                  <a:pt x="65550" y="50920"/>
                </a:lnTo>
                <a:lnTo>
                  <a:pt x="65560" y="50910"/>
                </a:lnTo>
                <a:lnTo>
                  <a:pt x="65570" y="50900"/>
                </a:lnTo>
                <a:lnTo>
                  <a:pt x="65570" y="50890"/>
                </a:lnTo>
                <a:lnTo>
                  <a:pt x="65580" y="50890"/>
                </a:lnTo>
                <a:lnTo>
                  <a:pt x="65580" y="50880"/>
                </a:lnTo>
                <a:lnTo>
                  <a:pt x="65590" y="50870"/>
                </a:lnTo>
                <a:lnTo>
                  <a:pt x="65590" y="50860"/>
                </a:lnTo>
                <a:lnTo>
                  <a:pt x="65590" y="50840"/>
                </a:lnTo>
                <a:lnTo>
                  <a:pt x="65600" y="50830"/>
                </a:lnTo>
                <a:lnTo>
                  <a:pt x="65610" y="50830"/>
                </a:lnTo>
                <a:lnTo>
                  <a:pt x="65610" y="50820"/>
                </a:lnTo>
                <a:lnTo>
                  <a:pt x="65620" y="50820"/>
                </a:lnTo>
                <a:lnTo>
                  <a:pt x="65630" y="50830"/>
                </a:lnTo>
                <a:lnTo>
                  <a:pt x="65640" y="50830"/>
                </a:lnTo>
                <a:lnTo>
                  <a:pt x="65650" y="50830"/>
                </a:lnTo>
                <a:lnTo>
                  <a:pt x="65660" y="50830"/>
                </a:lnTo>
                <a:lnTo>
                  <a:pt x="65670" y="50830"/>
                </a:lnTo>
                <a:lnTo>
                  <a:pt x="65680" y="50830"/>
                </a:lnTo>
                <a:lnTo>
                  <a:pt x="65690" y="50840"/>
                </a:lnTo>
                <a:lnTo>
                  <a:pt x="65690" y="50850"/>
                </a:lnTo>
                <a:lnTo>
                  <a:pt x="65690" y="50860"/>
                </a:lnTo>
                <a:lnTo>
                  <a:pt x="65700" y="50860"/>
                </a:lnTo>
                <a:lnTo>
                  <a:pt x="65700" y="50870"/>
                </a:lnTo>
                <a:lnTo>
                  <a:pt x="65710" y="50870"/>
                </a:lnTo>
                <a:lnTo>
                  <a:pt x="65720" y="50870"/>
                </a:lnTo>
                <a:lnTo>
                  <a:pt x="65730" y="50870"/>
                </a:lnTo>
                <a:lnTo>
                  <a:pt x="65730" y="50860"/>
                </a:lnTo>
                <a:lnTo>
                  <a:pt x="65740" y="50860"/>
                </a:lnTo>
                <a:lnTo>
                  <a:pt x="65740" y="50870"/>
                </a:lnTo>
                <a:lnTo>
                  <a:pt x="65750" y="50870"/>
                </a:lnTo>
                <a:lnTo>
                  <a:pt x="65760" y="50860"/>
                </a:lnTo>
                <a:lnTo>
                  <a:pt x="65770" y="50860"/>
                </a:lnTo>
                <a:lnTo>
                  <a:pt x="65780" y="50860"/>
                </a:lnTo>
                <a:lnTo>
                  <a:pt x="65790" y="50850"/>
                </a:lnTo>
                <a:lnTo>
                  <a:pt x="65800" y="50840"/>
                </a:lnTo>
                <a:lnTo>
                  <a:pt x="65800" y="50830"/>
                </a:lnTo>
                <a:lnTo>
                  <a:pt x="65800" y="50820"/>
                </a:lnTo>
                <a:lnTo>
                  <a:pt x="65810" y="50810"/>
                </a:lnTo>
                <a:lnTo>
                  <a:pt x="65810" y="50800"/>
                </a:lnTo>
                <a:lnTo>
                  <a:pt x="65820" y="50790"/>
                </a:lnTo>
                <a:lnTo>
                  <a:pt x="65820" y="50780"/>
                </a:lnTo>
                <a:lnTo>
                  <a:pt x="65810" y="50780"/>
                </a:lnTo>
                <a:lnTo>
                  <a:pt x="65810" y="50770"/>
                </a:lnTo>
                <a:lnTo>
                  <a:pt x="65820" y="50760"/>
                </a:lnTo>
                <a:lnTo>
                  <a:pt x="65830" y="50760"/>
                </a:lnTo>
                <a:lnTo>
                  <a:pt x="65830" y="50750"/>
                </a:lnTo>
                <a:lnTo>
                  <a:pt x="65830" y="50740"/>
                </a:lnTo>
                <a:lnTo>
                  <a:pt x="65840" y="50730"/>
                </a:lnTo>
                <a:lnTo>
                  <a:pt x="65850" y="50740"/>
                </a:lnTo>
                <a:lnTo>
                  <a:pt x="65860" y="50720"/>
                </a:lnTo>
                <a:lnTo>
                  <a:pt x="65870" y="50710"/>
                </a:lnTo>
                <a:lnTo>
                  <a:pt x="65860" y="50710"/>
                </a:lnTo>
                <a:lnTo>
                  <a:pt x="65860" y="50700"/>
                </a:lnTo>
                <a:lnTo>
                  <a:pt x="65860" y="50690"/>
                </a:lnTo>
                <a:lnTo>
                  <a:pt x="65870" y="50690"/>
                </a:lnTo>
                <a:lnTo>
                  <a:pt x="65870" y="50680"/>
                </a:lnTo>
                <a:lnTo>
                  <a:pt x="65870" y="50670"/>
                </a:lnTo>
                <a:lnTo>
                  <a:pt x="65870" y="50660"/>
                </a:lnTo>
                <a:lnTo>
                  <a:pt x="65860" y="50650"/>
                </a:lnTo>
                <a:lnTo>
                  <a:pt x="65850" y="50650"/>
                </a:lnTo>
                <a:lnTo>
                  <a:pt x="65850" y="50640"/>
                </a:lnTo>
                <a:lnTo>
                  <a:pt x="65840" y="50640"/>
                </a:lnTo>
                <a:lnTo>
                  <a:pt x="65830" y="50640"/>
                </a:lnTo>
                <a:lnTo>
                  <a:pt x="65820" y="50640"/>
                </a:lnTo>
                <a:lnTo>
                  <a:pt x="65820" y="50630"/>
                </a:lnTo>
                <a:lnTo>
                  <a:pt x="65820" y="50620"/>
                </a:lnTo>
                <a:lnTo>
                  <a:pt x="65830" y="50610"/>
                </a:lnTo>
                <a:lnTo>
                  <a:pt x="65840" y="50610"/>
                </a:lnTo>
                <a:lnTo>
                  <a:pt x="65850" y="50610"/>
                </a:lnTo>
                <a:lnTo>
                  <a:pt x="65860" y="50610"/>
                </a:lnTo>
                <a:lnTo>
                  <a:pt x="65870" y="50610"/>
                </a:lnTo>
                <a:lnTo>
                  <a:pt x="65880" y="50620"/>
                </a:lnTo>
                <a:lnTo>
                  <a:pt x="65890" y="50620"/>
                </a:lnTo>
                <a:lnTo>
                  <a:pt x="65900" y="50620"/>
                </a:lnTo>
                <a:lnTo>
                  <a:pt x="65910" y="50620"/>
                </a:lnTo>
                <a:lnTo>
                  <a:pt x="65910" y="50610"/>
                </a:lnTo>
                <a:lnTo>
                  <a:pt x="65920" y="50600"/>
                </a:lnTo>
                <a:lnTo>
                  <a:pt x="65930" y="50610"/>
                </a:lnTo>
                <a:lnTo>
                  <a:pt x="65930" y="50620"/>
                </a:lnTo>
                <a:lnTo>
                  <a:pt x="65930" y="50630"/>
                </a:lnTo>
                <a:lnTo>
                  <a:pt x="65940" y="50630"/>
                </a:lnTo>
                <a:lnTo>
                  <a:pt x="65950" y="50630"/>
                </a:lnTo>
                <a:lnTo>
                  <a:pt x="65950" y="50620"/>
                </a:lnTo>
                <a:lnTo>
                  <a:pt x="65960" y="50620"/>
                </a:lnTo>
                <a:lnTo>
                  <a:pt x="65970" y="50610"/>
                </a:lnTo>
                <a:lnTo>
                  <a:pt x="65980" y="50610"/>
                </a:lnTo>
                <a:lnTo>
                  <a:pt x="65990" y="50600"/>
                </a:lnTo>
                <a:lnTo>
                  <a:pt x="66000" y="50600"/>
                </a:lnTo>
                <a:lnTo>
                  <a:pt x="66010" y="50600"/>
                </a:lnTo>
                <a:lnTo>
                  <a:pt x="66020" y="50610"/>
                </a:lnTo>
                <a:lnTo>
                  <a:pt x="66010" y="50610"/>
                </a:lnTo>
                <a:lnTo>
                  <a:pt x="66010" y="50620"/>
                </a:lnTo>
                <a:lnTo>
                  <a:pt x="66020" y="50620"/>
                </a:lnTo>
                <a:lnTo>
                  <a:pt x="66030" y="50630"/>
                </a:lnTo>
                <a:lnTo>
                  <a:pt x="66040" y="50630"/>
                </a:lnTo>
                <a:lnTo>
                  <a:pt x="66050" y="50630"/>
                </a:lnTo>
                <a:lnTo>
                  <a:pt x="66060" y="50630"/>
                </a:lnTo>
                <a:lnTo>
                  <a:pt x="66070" y="50630"/>
                </a:lnTo>
                <a:lnTo>
                  <a:pt x="66080" y="50640"/>
                </a:lnTo>
                <a:lnTo>
                  <a:pt x="66090" y="50640"/>
                </a:lnTo>
                <a:lnTo>
                  <a:pt x="66090" y="50650"/>
                </a:lnTo>
                <a:lnTo>
                  <a:pt x="66100" y="50660"/>
                </a:lnTo>
                <a:lnTo>
                  <a:pt x="66110" y="50660"/>
                </a:lnTo>
                <a:lnTo>
                  <a:pt x="66120" y="50660"/>
                </a:lnTo>
                <a:lnTo>
                  <a:pt x="66130" y="50660"/>
                </a:lnTo>
                <a:lnTo>
                  <a:pt x="66140" y="50660"/>
                </a:lnTo>
                <a:lnTo>
                  <a:pt x="66150" y="50660"/>
                </a:lnTo>
                <a:lnTo>
                  <a:pt x="66160" y="50670"/>
                </a:lnTo>
                <a:lnTo>
                  <a:pt x="66170" y="50670"/>
                </a:lnTo>
                <a:lnTo>
                  <a:pt x="66180" y="50680"/>
                </a:lnTo>
                <a:lnTo>
                  <a:pt x="66190" y="50680"/>
                </a:lnTo>
                <a:lnTo>
                  <a:pt x="66190" y="50690"/>
                </a:lnTo>
                <a:lnTo>
                  <a:pt x="66200" y="50690"/>
                </a:lnTo>
                <a:lnTo>
                  <a:pt x="66210" y="50690"/>
                </a:lnTo>
                <a:lnTo>
                  <a:pt x="66230" y="50680"/>
                </a:lnTo>
                <a:lnTo>
                  <a:pt x="66240" y="50680"/>
                </a:lnTo>
                <a:lnTo>
                  <a:pt x="66240" y="50670"/>
                </a:lnTo>
                <a:lnTo>
                  <a:pt x="66250" y="50670"/>
                </a:lnTo>
                <a:lnTo>
                  <a:pt x="66250" y="50650"/>
                </a:lnTo>
                <a:lnTo>
                  <a:pt x="66260" y="50650"/>
                </a:lnTo>
                <a:lnTo>
                  <a:pt x="66270" y="50640"/>
                </a:lnTo>
                <a:lnTo>
                  <a:pt x="66280" y="50640"/>
                </a:lnTo>
                <a:lnTo>
                  <a:pt x="66290" y="50640"/>
                </a:lnTo>
                <a:lnTo>
                  <a:pt x="66300" y="50640"/>
                </a:lnTo>
                <a:lnTo>
                  <a:pt x="66310" y="50630"/>
                </a:lnTo>
                <a:lnTo>
                  <a:pt x="66310" y="50620"/>
                </a:lnTo>
                <a:lnTo>
                  <a:pt x="66320" y="50620"/>
                </a:lnTo>
                <a:lnTo>
                  <a:pt x="66320" y="50630"/>
                </a:lnTo>
                <a:lnTo>
                  <a:pt x="66330" y="50640"/>
                </a:lnTo>
                <a:lnTo>
                  <a:pt x="66340" y="50650"/>
                </a:lnTo>
                <a:lnTo>
                  <a:pt x="66330" y="50670"/>
                </a:lnTo>
                <a:lnTo>
                  <a:pt x="66330" y="50680"/>
                </a:lnTo>
                <a:lnTo>
                  <a:pt x="66330" y="50690"/>
                </a:lnTo>
                <a:lnTo>
                  <a:pt x="66320" y="50700"/>
                </a:lnTo>
                <a:lnTo>
                  <a:pt x="66310" y="50700"/>
                </a:lnTo>
                <a:lnTo>
                  <a:pt x="66300" y="50710"/>
                </a:lnTo>
                <a:lnTo>
                  <a:pt x="66300" y="50720"/>
                </a:lnTo>
                <a:lnTo>
                  <a:pt x="66290" y="50730"/>
                </a:lnTo>
                <a:lnTo>
                  <a:pt x="66290" y="50740"/>
                </a:lnTo>
                <a:lnTo>
                  <a:pt x="66290" y="50750"/>
                </a:lnTo>
                <a:lnTo>
                  <a:pt x="66290" y="50760"/>
                </a:lnTo>
                <a:lnTo>
                  <a:pt x="66280" y="50770"/>
                </a:lnTo>
                <a:lnTo>
                  <a:pt x="66280" y="50780"/>
                </a:lnTo>
                <a:lnTo>
                  <a:pt x="66280" y="50790"/>
                </a:lnTo>
                <a:lnTo>
                  <a:pt x="66270" y="50800"/>
                </a:lnTo>
                <a:lnTo>
                  <a:pt x="66270" y="50810"/>
                </a:lnTo>
                <a:lnTo>
                  <a:pt x="66270" y="50820"/>
                </a:lnTo>
                <a:lnTo>
                  <a:pt x="66260" y="50830"/>
                </a:lnTo>
                <a:lnTo>
                  <a:pt x="66270" y="50840"/>
                </a:lnTo>
                <a:lnTo>
                  <a:pt x="66280" y="50840"/>
                </a:lnTo>
                <a:lnTo>
                  <a:pt x="66270" y="50850"/>
                </a:lnTo>
                <a:lnTo>
                  <a:pt x="66280" y="50860"/>
                </a:lnTo>
                <a:lnTo>
                  <a:pt x="66280" y="50870"/>
                </a:lnTo>
                <a:lnTo>
                  <a:pt x="66290" y="50880"/>
                </a:lnTo>
                <a:lnTo>
                  <a:pt x="66290" y="50890"/>
                </a:lnTo>
                <a:lnTo>
                  <a:pt x="66290" y="50900"/>
                </a:lnTo>
                <a:lnTo>
                  <a:pt x="66300" y="50910"/>
                </a:lnTo>
                <a:lnTo>
                  <a:pt x="66320" y="50900"/>
                </a:lnTo>
                <a:lnTo>
                  <a:pt x="66330" y="50900"/>
                </a:lnTo>
                <a:lnTo>
                  <a:pt x="66340" y="50900"/>
                </a:lnTo>
                <a:lnTo>
                  <a:pt x="66340" y="50890"/>
                </a:lnTo>
                <a:lnTo>
                  <a:pt x="66340" y="50880"/>
                </a:lnTo>
                <a:lnTo>
                  <a:pt x="66340" y="50870"/>
                </a:lnTo>
                <a:lnTo>
                  <a:pt x="66340" y="50860"/>
                </a:lnTo>
                <a:lnTo>
                  <a:pt x="66350" y="50860"/>
                </a:lnTo>
                <a:lnTo>
                  <a:pt x="66360" y="50850"/>
                </a:lnTo>
                <a:lnTo>
                  <a:pt x="66360" y="50840"/>
                </a:lnTo>
                <a:lnTo>
                  <a:pt x="66370" y="50830"/>
                </a:lnTo>
                <a:lnTo>
                  <a:pt x="66380" y="50820"/>
                </a:lnTo>
                <a:lnTo>
                  <a:pt x="66380" y="50810"/>
                </a:lnTo>
                <a:lnTo>
                  <a:pt x="66380" y="50800"/>
                </a:lnTo>
                <a:lnTo>
                  <a:pt x="66380" y="50790"/>
                </a:lnTo>
                <a:lnTo>
                  <a:pt x="66380" y="50780"/>
                </a:lnTo>
                <a:lnTo>
                  <a:pt x="66390" y="50770"/>
                </a:lnTo>
                <a:lnTo>
                  <a:pt x="66400" y="50770"/>
                </a:lnTo>
                <a:lnTo>
                  <a:pt x="66410" y="50770"/>
                </a:lnTo>
                <a:lnTo>
                  <a:pt x="66420" y="50780"/>
                </a:lnTo>
                <a:lnTo>
                  <a:pt x="66420" y="50790"/>
                </a:lnTo>
                <a:lnTo>
                  <a:pt x="66420" y="50800"/>
                </a:lnTo>
                <a:lnTo>
                  <a:pt x="66430" y="50820"/>
                </a:lnTo>
                <a:lnTo>
                  <a:pt x="66440" y="50830"/>
                </a:lnTo>
                <a:lnTo>
                  <a:pt x="66440" y="50840"/>
                </a:lnTo>
                <a:lnTo>
                  <a:pt x="66440" y="50850"/>
                </a:lnTo>
                <a:lnTo>
                  <a:pt x="66450" y="50860"/>
                </a:lnTo>
                <a:lnTo>
                  <a:pt x="66450" y="50870"/>
                </a:lnTo>
                <a:lnTo>
                  <a:pt x="66460" y="50870"/>
                </a:lnTo>
                <a:lnTo>
                  <a:pt x="66460" y="50880"/>
                </a:lnTo>
                <a:lnTo>
                  <a:pt x="66460" y="50890"/>
                </a:lnTo>
                <a:lnTo>
                  <a:pt x="66460" y="50900"/>
                </a:lnTo>
                <a:lnTo>
                  <a:pt x="66460" y="50910"/>
                </a:lnTo>
                <a:lnTo>
                  <a:pt x="66460" y="50920"/>
                </a:lnTo>
                <a:lnTo>
                  <a:pt x="66450" y="50930"/>
                </a:lnTo>
                <a:lnTo>
                  <a:pt x="66450" y="50940"/>
                </a:lnTo>
                <a:lnTo>
                  <a:pt x="66450" y="50950"/>
                </a:lnTo>
                <a:lnTo>
                  <a:pt x="66460" y="50960"/>
                </a:lnTo>
                <a:lnTo>
                  <a:pt x="66470" y="50970"/>
                </a:lnTo>
                <a:lnTo>
                  <a:pt x="66480" y="50990"/>
                </a:lnTo>
                <a:lnTo>
                  <a:pt x="66480" y="51000"/>
                </a:lnTo>
                <a:lnTo>
                  <a:pt x="66480" y="51010"/>
                </a:lnTo>
                <a:lnTo>
                  <a:pt x="66480" y="51020"/>
                </a:lnTo>
                <a:lnTo>
                  <a:pt x="66490" y="51030"/>
                </a:lnTo>
                <a:lnTo>
                  <a:pt x="66490" y="51040"/>
                </a:lnTo>
                <a:lnTo>
                  <a:pt x="66490" y="51050"/>
                </a:lnTo>
                <a:lnTo>
                  <a:pt x="66500" y="51060"/>
                </a:lnTo>
                <a:lnTo>
                  <a:pt x="66510" y="51070"/>
                </a:lnTo>
                <a:lnTo>
                  <a:pt x="66510" y="51080"/>
                </a:lnTo>
                <a:lnTo>
                  <a:pt x="66510" y="51090"/>
                </a:lnTo>
                <a:lnTo>
                  <a:pt x="66520" y="51100"/>
                </a:lnTo>
                <a:lnTo>
                  <a:pt x="66520" y="51110"/>
                </a:lnTo>
                <a:lnTo>
                  <a:pt x="66520" y="51120"/>
                </a:lnTo>
                <a:lnTo>
                  <a:pt x="66510" y="51130"/>
                </a:lnTo>
                <a:lnTo>
                  <a:pt x="66510" y="51140"/>
                </a:lnTo>
                <a:lnTo>
                  <a:pt x="66510" y="51150"/>
                </a:lnTo>
                <a:lnTo>
                  <a:pt x="66520" y="51160"/>
                </a:lnTo>
                <a:lnTo>
                  <a:pt x="66530" y="51170"/>
                </a:lnTo>
                <a:lnTo>
                  <a:pt x="66530" y="51180"/>
                </a:lnTo>
                <a:lnTo>
                  <a:pt x="66530" y="51190"/>
                </a:lnTo>
                <a:lnTo>
                  <a:pt x="66520" y="51190"/>
                </a:lnTo>
                <a:lnTo>
                  <a:pt x="66520" y="51210"/>
                </a:lnTo>
                <a:lnTo>
                  <a:pt x="66510" y="51210"/>
                </a:lnTo>
                <a:lnTo>
                  <a:pt x="66500" y="51220"/>
                </a:lnTo>
                <a:lnTo>
                  <a:pt x="66490" y="51220"/>
                </a:lnTo>
                <a:lnTo>
                  <a:pt x="66480" y="51220"/>
                </a:lnTo>
                <a:lnTo>
                  <a:pt x="66470" y="51220"/>
                </a:lnTo>
                <a:lnTo>
                  <a:pt x="66470" y="51230"/>
                </a:lnTo>
                <a:lnTo>
                  <a:pt x="66460" y="51240"/>
                </a:lnTo>
                <a:lnTo>
                  <a:pt x="66460" y="51250"/>
                </a:lnTo>
                <a:lnTo>
                  <a:pt x="66450" y="51260"/>
                </a:lnTo>
                <a:lnTo>
                  <a:pt x="66450" y="51270"/>
                </a:lnTo>
                <a:lnTo>
                  <a:pt x="66440" y="51280"/>
                </a:lnTo>
                <a:lnTo>
                  <a:pt x="66450" y="51290"/>
                </a:lnTo>
                <a:lnTo>
                  <a:pt x="66440" y="51290"/>
                </a:lnTo>
                <a:lnTo>
                  <a:pt x="66440" y="51300"/>
                </a:lnTo>
                <a:lnTo>
                  <a:pt x="66440" y="51310"/>
                </a:lnTo>
                <a:lnTo>
                  <a:pt x="66450" y="51310"/>
                </a:lnTo>
                <a:lnTo>
                  <a:pt x="66450" y="51320"/>
                </a:lnTo>
                <a:lnTo>
                  <a:pt x="66460" y="51330"/>
                </a:lnTo>
                <a:lnTo>
                  <a:pt x="66470" y="51340"/>
                </a:lnTo>
                <a:lnTo>
                  <a:pt x="66460" y="51340"/>
                </a:lnTo>
                <a:lnTo>
                  <a:pt x="66450" y="51350"/>
                </a:lnTo>
                <a:lnTo>
                  <a:pt x="66440" y="51350"/>
                </a:lnTo>
                <a:lnTo>
                  <a:pt x="66440" y="51360"/>
                </a:lnTo>
                <a:lnTo>
                  <a:pt x="66440" y="51370"/>
                </a:lnTo>
                <a:lnTo>
                  <a:pt x="66440" y="51380"/>
                </a:lnTo>
                <a:lnTo>
                  <a:pt x="66440" y="51390"/>
                </a:lnTo>
                <a:lnTo>
                  <a:pt x="66440" y="51400"/>
                </a:lnTo>
                <a:lnTo>
                  <a:pt x="66440" y="51410"/>
                </a:lnTo>
                <a:lnTo>
                  <a:pt x="66450" y="51410"/>
                </a:lnTo>
                <a:lnTo>
                  <a:pt x="66450" y="51420"/>
                </a:lnTo>
                <a:lnTo>
                  <a:pt x="66460" y="51420"/>
                </a:lnTo>
                <a:lnTo>
                  <a:pt x="66460" y="51430"/>
                </a:lnTo>
                <a:lnTo>
                  <a:pt x="66460" y="51440"/>
                </a:lnTo>
                <a:lnTo>
                  <a:pt x="66460" y="51450"/>
                </a:lnTo>
                <a:lnTo>
                  <a:pt x="66470" y="51460"/>
                </a:lnTo>
                <a:lnTo>
                  <a:pt x="66480" y="51460"/>
                </a:lnTo>
                <a:lnTo>
                  <a:pt x="66480" y="51470"/>
                </a:lnTo>
                <a:lnTo>
                  <a:pt x="66490" y="51470"/>
                </a:lnTo>
                <a:lnTo>
                  <a:pt x="66500" y="51470"/>
                </a:lnTo>
                <a:lnTo>
                  <a:pt x="66500" y="51480"/>
                </a:lnTo>
                <a:lnTo>
                  <a:pt x="66500" y="51490"/>
                </a:lnTo>
                <a:lnTo>
                  <a:pt x="66510" y="51490"/>
                </a:lnTo>
                <a:lnTo>
                  <a:pt x="66510" y="51500"/>
                </a:lnTo>
                <a:lnTo>
                  <a:pt x="66520" y="51500"/>
                </a:lnTo>
                <a:lnTo>
                  <a:pt x="66520" y="51490"/>
                </a:lnTo>
                <a:lnTo>
                  <a:pt x="66520" y="51480"/>
                </a:lnTo>
                <a:lnTo>
                  <a:pt x="66520" y="51470"/>
                </a:lnTo>
                <a:lnTo>
                  <a:pt x="66530" y="51470"/>
                </a:lnTo>
                <a:lnTo>
                  <a:pt x="66530" y="51460"/>
                </a:lnTo>
                <a:lnTo>
                  <a:pt x="66530" y="51450"/>
                </a:lnTo>
                <a:lnTo>
                  <a:pt x="66540" y="51450"/>
                </a:lnTo>
                <a:lnTo>
                  <a:pt x="66550" y="51450"/>
                </a:lnTo>
                <a:lnTo>
                  <a:pt x="66550" y="51440"/>
                </a:lnTo>
                <a:lnTo>
                  <a:pt x="66560" y="51440"/>
                </a:lnTo>
                <a:lnTo>
                  <a:pt x="66570" y="51440"/>
                </a:lnTo>
                <a:lnTo>
                  <a:pt x="66580" y="51440"/>
                </a:lnTo>
                <a:lnTo>
                  <a:pt x="66590" y="51430"/>
                </a:lnTo>
                <a:lnTo>
                  <a:pt x="66600" y="51430"/>
                </a:lnTo>
                <a:lnTo>
                  <a:pt x="66610" y="51430"/>
                </a:lnTo>
                <a:lnTo>
                  <a:pt x="66620" y="51430"/>
                </a:lnTo>
                <a:lnTo>
                  <a:pt x="66620" y="51440"/>
                </a:lnTo>
                <a:lnTo>
                  <a:pt x="66640" y="51440"/>
                </a:lnTo>
                <a:lnTo>
                  <a:pt x="66640" y="51450"/>
                </a:lnTo>
                <a:lnTo>
                  <a:pt x="66650" y="51450"/>
                </a:lnTo>
                <a:lnTo>
                  <a:pt x="66650" y="51460"/>
                </a:lnTo>
                <a:lnTo>
                  <a:pt x="66660" y="51460"/>
                </a:lnTo>
                <a:lnTo>
                  <a:pt x="66660" y="51470"/>
                </a:lnTo>
                <a:lnTo>
                  <a:pt x="66670" y="51470"/>
                </a:lnTo>
                <a:lnTo>
                  <a:pt x="66670" y="51480"/>
                </a:lnTo>
                <a:lnTo>
                  <a:pt x="66680" y="51490"/>
                </a:lnTo>
                <a:lnTo>
                  <a:pt x="66680" y="51500"/>
                </a:lnTo>
                <a:lnTo>
                  <a:pt x="66680" y="51510"/>
                </a:lnTo>
                <a:lnTo>
                  <a:pt x="66690" y="51510"/>
                </a:lnTo>
                <a:lnTo>
                  <a:pt x="66700" y="51510"/>
                </a:lnTo>
                <a:lnTo>
                  <a:pt x="66710" y="51520"/>
                </a:lnTo>
                <a:lnTo>
                  <a:pt x="66720" y="51530"/>
                </a:lnTo>
                <a:lnTo>
                  <a:pt x="66740" y="51540"/>
                </a:lnTo>
                <a:lnTo>
                  <a:pt x="66750" y="51550"/>
                </a:lnTo>
                <a:lnTo>
                  <a:pt x="66750" y="51560"/>
                </a:lnTo>
                <a:lnTo>
                  <a:pt x="66760" y="51560"/>
                </a:lnTo>
                <a:lnTo>
                  <a:pt x="66760" y="51570"/>
                </a:lnTo>
                <a:lnTo>
                  <a:pt x="66760" y="51580"/>
                </a:lnTo>
                <a:lnTo>
                  <a:pt x="66760" y="51590"/>
                </a:lnTo>
                <a:lnTo>
                  <a:pt x="66770" y="51590"/>
                </a:lnTo>
                <a:lnTo>
                  <a:pt x="66770" y="51600"/>
                </a:lnTo>
                <a:lnTo>
                  <a:pt x="66770" y="51610"/>
                </a:lnTo>
                <a:lnTo>
                  <a:pt x="66770" y="51620"/>
                </a:lnTo>
                <a:lnTo>
                  <a:pt x="66770" y="51630"/>
                </a:lnTo>
                <a:lnTo>
                  <a:pt x="66790" y="51640"/>
                </a:lnTo>
                <a:lnTo>
                  <a:pt x="66800" y="51640"/>
                </a:lnTo>
                <a:lnTo>
                  <a:pt x="66800" y="51650"/>
                </a:lnTo>
                <a:lnTo>
                  <a:pt x="66800" y="51660"/>
                </a:lnTo>
                <a:lnTo>
                  <a:pt x="66800" y="51670"/>
                </a:lnTo>
                <a:lnTo>
                  <a:pt x="66790" y="51670"/>
                </a:lnTo>
                <a:lnTo>
                  <a:pt x="66790" y="51680"/>
                </a:lnTo>
                <a:lnTo>
                  <a:pt x="66790" y="51690"/>
                </a:lnTo>
                <a:lnTo>
                  <a:pt x="66790" y="51700"/>
                </a:lnTo>
                <a:lnTo>
                  <a:pt x="66790" y="51710"/>
                </a:lnTo>
                <a:lnTo>
                  <a:pt x="66800" y="51710"/>
                </a:lnTo>
                <a:lnTo>
                  <a:pt x="66800" y="51720"/>
                </a:lnTo>
                <a:lnTo>
                  <a:pt x="66800" y="51730"/>
                </a:lnTo>
                <a:lnTo>
                  <a:pt x="66800" y="51750"/>
                </a:lnTo>
                <a:lnTo>
                  <a:pt x="66800" y="51760"/>
                </a:lnTo>
                <a:lnTo>
                  <a:pt x="66800" y="51770"/>
                </a:lnTo>
                <a:lnTo>
                  <a:pt x="66800" y="51780"/>
                </a:lnTo>
                <a:lnTo>
                  <a:pt x="66790" y="51780"/>
                </a:lnTo>
                <a:lnTo>
                  <a:pt x="66790" y="51790"/>
                </a:lnTo>
                <a:lnTo>
                  <a:pt x="66790" y="51800"/>
                </a:lnTo>
                <a:lnTo>
                  <a:pt x="66800" y="51800"/>
                </a:lnTo>
                <a:lnTo>
                  <a:pt x="66800" y="51810"/>
                </a:lnTo>
                <a:lnTo>
                  <a:pt x="66800" y="51820"/>
                </a:lnTo>
                <a:lnTo>
                  <a:pt x="66800" y="51830"/>
                </a:lnTo>
                <a:lnTo>
                  <a:pt x="66800" y="51840"/>
                </a:lnTo>
                <a:lnTo>
                  <a:pt x="66800" y="51850"/>
                </a:lnTo>
                <a:lnTo>
                  <a:pt x="66800" y="51860"/>
                </a:lnTo>
                <a:lnTo>
                  <a:pt x="66800" y="51870"/>
                </a:lnTo>
                <a:lnTo>
                  <a:pt x="66800" y="51880"/>
                </a:lnTo>
                <a:lnTo>
                  <a:pt x="66800" y="51890"/>
                </a:lnTo>
                <a:lnTo>
                  <a:pt x="66810" y="51890"/>
                </a:lnTo>
                <a:lnTo>
                  <a:pt x="66810" y="51900"/>
                </a:lnTo>
                <a:lnTo>
                  <a:pt x="66820" y="51890"/>
                </a:lnTo>
                <a:lnTo>
                  <a:pt x="66830" y="51900"/>
                </a:lnTo>
                <a:lnTo>
                  <a:pt x="66840" y="51900"/>
                </a:lnTo>
                <a:lnTo>
                  <a:pt x="66840" y="51910"/>
                </a:lnTo>
                <a:lnTo>
                  <a:pt x="66850" y="51910"/>
                </a:lnTo>
                <a:lnTo>
                  <a:pt x="66860" y="51910"/>
                </a:lnTo>
                <a:lnTo>
                  <a:pt x="66870" y="51910"/>
                </a:lnTo>
                <a:lnTo>
                  <a:pt x="66880" y="51910"/>
                </a:lnTo>
                <a:lnTo>
                  <a:pt x="66890" y="51910"/>
                </a:lnTo>
                <a:lnTo>
                  <a:pt x="66900" y="51910"/>
                </a:lnTo>
                <a:lnTo>
                  <a:pt x="66910" y="51900"/>
                </a:lnTo>
                <a:lnTo>
                  <a:pt x="66920" y="51900"/>
                </a:lnTo>
                <a:lnTo>
                  <a:pt x="66930" y="51900"/>
                </a:lnTo>
                <a:lnTo>
                  <a:pt x="66940" y="51900"/>
                </a:lnTo>
                <a:lnTo>
                  <a:pt x="66940" y="51910"/>
                </a:lnTo>
                <a:lnTo>
                  <a:pt x="66950" y="51910"/>
                </a:lnTo>
                <a:lnTo>
                  <a:pt x="66950" y="51920"/>
                </a:lnTo>
                <a:lnTo>
                  <a:pt x="66960" y="51920"/>
                </a:lnTo>
                <a:lnTo>
                  <a:pt x="66960" y="51910"/>
                </a:lnTo>
                <a:lnTo>
                  <a:pt x="66970" y="51910"/>
                </a:lnTo>
                <a:lnTo>
                  <a:pt x="66980" y="51910"/>
                </a:lnTo>
                <a:lnTo>
                  <a:pt x="66990" y="51910"/>
                </a:lnTo>
                <a:lnTo>
                  <a:pt x="67000" y="51910"/>
                </a:lnTo>
                <a:lnTo>
                  <a:pt x="67010" y="51910"/>
                </a:lnTo>
                <a:lnTo>
                  <a:pt x="67020" y="51900"/>
                </a:lnTo>
                <a:lnTo>
                  <a:pt x="67030" y="51900"/>
                </a:lnTo>
                <a:lnTo>
                  <a:pt x="67040" y="51900"/>
                </a:lnTo>
                <a:lnTo>
                  <a:pt x="67040" y="51890"/>
                </a:lnTo>
                <a:lnTo>
                  <a:pt x="67050" y="51890"/>
                </a:lnTo>
                <a:lnTo>
                  <a:pt x="67060" y="51880"/>
                </a:lnTo>
                <a:lnTo>
                  <a:pt x="67070" y="51870"/>
                </a:lnTo>
                <a:lnTo>
                  <a:pt x="67080" y="51860"/>
                </a:lnTo>
                <a:lnTo>
                  <a:pt x="67090" y="51860"/>
                </a:lnTo>
                <a:lnTo>
                  <a:pt x="67090" y="51850"/>
                </a:lnTo>
                <a:lnTo>
                  <a:pt x="67090" y="51860"/>
                </a:lnTo>
                <a:lnTo>
                  <a:pt x="67100" y="51860"/>
                </a:lnTo>
                <a:lnTo>
                  <a:pt x="67110" y="51870"/>
                </a:lnTo>
                <a:lnTo>
                  <a:pt x="67110" y="51880"/>
                </a:lnTo>
                <a:lnTo>
                  <a:pt x="67110" y="51890"/>
                </a:lnTo>
                <a:lnTo>
                  <a:pt x="67110" y="51900"/>
                </a:lnTo>
                <a:lnTo>
                  <a:pt x="67120" y="51910"/>
                </a:lnTo>
                <a:lnTo>
                  <a:pt x="67120" y="51920"/>
                </a:lnTo>
                <a:lnTo>
                  <a:pt x="67120" y="51930"/>
                </a:lnTo>
                <a:lnTo>
                  <a:pt x="67130" y="51940"/>
                </a:lnTo>
                <a:lnTo>
                  <a:pt x="67130" y="51950"/>
                </a:lnTo>
                <a:lnTo>
                  <a:pt x="67130" y="51960"/>
                </a:lnTo>
                <a:lnTo>
                  <a:pt x="67140" y="51960"/>
                </a:lnTo>
                <a:lnTo>
                  <a:pt x="67140" y="51970"/>
                </a:lnTo>
                <a:lnTo>
                  <a:pt x="67140" y="51980"/>
                </a:lnTo>
                <a:lnTo>
                  <a:pt x="67140" y="51990"/>
                </a:lnTo>
                <a:lnTo>
                  <a:pt x="67140" y="52000"/>
                </a:lnTo>
                <a:lnTo>
                  <a:pt x="67150" y="52010"/>
                </a:lnTo>
                <a:lnTo>
                  <a:pt x="67160" y="52020"/>
                </a:lnTo>
                <a:lnTo>
                  <a:pt x="67170" y="52020"/>
                </a:lnTo>
                <a:lnTo>
                  <a:pt x="67170" y="52030"/>
                </a:lnTo>
                <a:lnTo>
                  <a:pt x="67170" y="52040"/>
                </a:lnTo>
                <a:lnTo>
                  <a:pt x="67160" y="52040"/>
                </a:lnTo>
                <a:lnTo>
                  <a:pt x="67160" y="52050"/>
                </a:lnTo>
                <a:lnTo>
                  <a:pt x="67150" y="52050"/>
                </a:lnTo>
                <a:lnTo>
                  <a:pt x="67140" y="52050"/>
                </a:lnTo>
                <a:lnTo>
                  <a:pt x="67140" y="52060"/>
                </a:lnTo>
                <a:lnTo>
                  <a:pt x="67130" y="52060"/>
                </a:lnTo>
                <a:lnTo>
                  <a:pt x="67130" y="52070"/>
                </a:lnTo>
                <a:lnTo>
                  <a:pt x="67130" y="52080"/>
                </a:lnTo>
                <a:lnTo>
                  <a:pt x="67130" y="52090"/>
                </a:lnTo>
                <a:lnTo>
                  <a:pt x="67140" y="52090"/>
                </a:lnTo>
                <a:lnTo>
                  <a:pt x="67140" y="52100"/>
                </a:lnTo>
                <a:lnTo>
                  <a:pt x="67140" y="52110"/>
                </a:lnTo>
                <a:lnTo>
                  <a:pt x="67150" y="52110"/>
                </a:lnTo>
                <a:lnTo>
                  <a:pt x="67160" y="52110"/>
                </a:lnTo>
                <a:lnTo>
                  <a:pt x="67160" y="52120"/>
                </a:lnTo>
                <a:lnTo>
                  <a:pt x="67170" y="52120"/>
                </a:lnTo>
                <a:lnTo>
                  <a:pt x="67180" y="52120"/>
                </a:lnTo>
                <a:lnTo>
                  <a:pt x="67190" y="52120"/>
                </a:lnTo>
                <a:lnTo>
                  <a:pt x="67190" y="52110"/>
                </a:lnTo>
                <a:lnTo>
                  <a:pt x="67200" y="52110"/>
                </a:lnTo>
                <a:lnTo>
                  <a:pt x="67210" y="52110"/>
                </a:lnTo>
                <a:lnTo>
                  <a:pt x="67210" y="52120"/>
                </a:lnTo>
                <a:lnTo>
                  <a:pt x="67210" y="52130"/>
                </a:lnTo>
                <a:lnTo>
                  <a:pt x="67210" y="52140"/>
                </a:lnTo>
                <a:lnTo>
                  <a:pt x="67220" y="52150"/>
                </a:lnTo>
                <a:lnTo>
                  <a:pt x="67220" y="52160"/>
                </a:lnTo>
                <a:lnTo>
                  <a:pt x="67220" y="52170"/>
                </a:lnTo>
                <a:lnTo>
                  <a:pt x="67230" y="52170"/>
                </a:lnTo>
                <a:lnTo>
                  <a:pt x="67230" y="52180"/>
                </a:lnTo>
                <a:lnTo>
                  <a:pt x="67230" y="52190"/>
                </a:lnTo>
                <a:lnTo>
                  <a:pt x="67230" y="52200"/>
                </a:lnTo>
                <a:lnTo>
                  <a:pt x="67230" y="52210"/>
                </a:lnTo>
                <a:lnTo>
                  <a:pt x="67230" y="52220"/>
                </a:lnTo>
                <a:lnTo>
                  <a:pt x="67230" y="52230"/>
                </a:lnTo>
                <a:lnTo>
                  <a:pt x="67230" y="52240"/>
                </a:lnTo>
                <a:lnTo>
                  <a:pt x="67230" y="52250"/>
                </a:lnTo>
                <a:lnTo>
                  <a:pt x="67240" y="52260"/>
                </a:lnTo>
                <a:lnTo>
                  <a:pt x="67240" y="52270"/>
                </a:lnTo>
                <a:lnTo>
                  <a:pt x="67240" y="52280"/>
                </a:lnTo>
                <a:lnTo>
                  <a:pt x="67240" y="52290"/>
                </a:lnTo>
                <a:lnTo>
                  <a:pt x="67250" y="52290"/>
                </a:lnTo>
                <a:lnTo>
                  <a:pt x="67250" y="52300"/>
                </a:lnTo>
                <a:lnTo>
                  <a:pt x="67260" y="52300"/>
                </a:lnTo>
                <a:lnTo>
                  <a:pt x="67260" y="52310"/>
                </a:lnTo>
                <a:lnTo>
                  <a:pt x="67260" y="52320"/>
                </a:lnTo>
                <a:lnTo>
                  <a:pt x="67260" y="52330"/>
                </a:lnTo>
                <a:lnTo>
                  <a:pt x="67250" y="52340"/>
                </a:lnTo>
                <a:lnTo>
                  <a:pt x="67250" y="52350"/>
                </a:lnTo>
                <a:lnTo>
                  <a:pt x="67260" y="52350"/>
                </a:lnTo>
                <a:lnTo>
                  <a:pt x="67260" y="52360"/>
                </a:lnTo>
                <a:lnTo>
                  <a:pt x="67260" y="52370"/>
                </a:lnTo>
                <a:lnTo>
                  <a:pt x="67250" y="52370"/>
                </a:lnTo>
                <a:lnTo>
                  <a:pt x="67250" y="52380"/>
                </a:lnTo>
                <a:lnTo>
                  <a:pt x="67240" y="52380"/>
                </a:lnTo>
                <a:lnTo>
                  <a:pt x="67230" y="52390"/>
                </a:lnTo>
                <a:lnTo>
                  <a:pt x="67230" y="52400"/>
                </a:lnTo>
                <a:lnTo>
                  <a:pt x="67230" y="52410"/>
                </a:lnTo>
                <a:lnTo>
                  <a:pt x="67230" y="52420"/>
                </a:lnTo>
                <a:lnTo>
                  <a:pt x="67220" y="52430"/>
                </a:lnTo>
                <a:lnTo>
                  <a:pt x="67220" y="52440"/>
                </a:lnTo>
                <a:lnTo>
                  <a:pt x="67220" y="52450"/>
                </a:lnTo>
                <a:lnTo>
                  <a:pt x="67220" y="52460"/>
                </a:lnTo>
                <a:lnTo>
                  <a:pt x="67220" y="52470"/>
                </a:lnTo>
                <a:lnTo>
                  <a:pt x="67210" y="52470"/>
                </a:lnTo>
                <a:lnTo>
                  <a:pt x="67200" y="52480"/>
                </a:lnTo>
                <a:lnTo>
                  <a:pt x="67200" y="52490"/>
                </a:lnTo>
                <a:lnTo>
                  <a:pt x="67200" y="52500"/>
                </a:lnTo>
                <a:lnTo>
                  <a:pt x="67210" y="52500"/>
                </a:lnTo>
                <a:lnTo>
                  <a:pt x="67210" y="52510"/>
                </a:lnTo>
                <a:lnTo>
                  <a:pt x="67210" y="52520"/>
                </a:lnTo>
                <a:lnTo>
                  <a:pt x="67220" y="52520"/>
                </a:lnTo>
                <a:lnTo>
                  <a:pt x="67220" y="52530"/>
                </a:lnTo>
                <a:lnTo>
                  <a:pt x="67230" y="52540"/>
                </a:lnTo>
                <a:lnTo>
                  <a:pt x="67240" y="52540"/>
                </a:lnTo>
                <a:lnTo>
                  <a:pt x="67240" y="52550"/>
                </a:lnTo>
                <a:lnTo>
                  <a:pt x="67240" y="52560"/>
                </a:lnTo>
                <a:lnTo>
                  <a:pt x="67240" y="52570"/>
                </a:lnTo>
                <a:lnTo>
                  <a:pt x="67230" y="52570"/>
                </a:lnTo>
                <a:lnTo>
                  <a:pt x="67230" y="52580"/>
                </a:lnTo>
                <a:lnTo>
                  <a:pt x="67230" y="52590"/>
                </a:lnTo>
                <a:lnTo>
                  <a:pt x="67220" y="52600"/>
                </a:lnTo>
                <a:lnTo>
                  <a:pt x="67220" y="52610"/>
                </a:lnTo>
                <a:lnTo>
                  <a:pt x="67220" y="52620"/>
                </a:lnTo>
                <a:lnTo>
                  <a:pt x="67230" y="52620"/>
                </a:lnTo>
                <a:lnTo>
                  <a:pt x="67230" y="52630"/>
                </a:lnTo>
                <a:lnTo>
                  <a:pt x="67240" y="52630"/>
                </a:lnTo>
                <a:lnTo>
                  <a:pt x="67240" y="52640"/>
                </a:lnTo>
                <a:lnTo>
                  <a:pt x="67250" y="52650"/>
                </a:lnTo>
                <a:lnTo>
                  <a:pt x="67260" y="52650"/>
                </a:lnTo>
                <a:lnTo>
                  <a:pt x="67270" y="52640"/>
                </a:lnTo>
                <a:lnTo>
                  <a:pt x="67280" y="52640"/>
                </a:lnTo>
                <a:lnTo>
                  <a:pt x="67290" y="52640"/>
                </a:lnTo>
                <a:lnTo>
                  <a:pt x="67290" y="52650"/>
                </a:lnTo>
                <a:lnTo>
                  <a:pt x="67300" y="52650"/>
                </a:lnTo>
                <a:lnTo>
                  <a:pt x="67300" y="52660"/>
                </a:lnTo>
                <a:lnTo>
                  <a:pt x="67310" y="52660"/>
                </a:lnTo>
                <a:lnTo>
                  <a:pt x="67320" y="52660"/>
                </a:lnTo>
                <a:lnTo>
                  <a:pt x="67330" y="52660"/>
                </a:lnTo>
                <a:lnTo>
                  <a:pt x="67340" y="52670"/>
                </a:lnTo>
                <a:lnTo>
                  <a:pt x="67350" y="52670"/>
                </a:lnTo>
                <a:lnTo>
                  <a:pt x="67350" y="52680"/>
                </a:lnTo>
                <a:lnTo>
                  <a:pt x="67350" y="52690"/>
                </a:lnTo>
                <a:lnTo>
                  <a:pt x="67350" y="52700"/>
                </a:lnTo>
                <a:lnTo>
                  <a:pt x="67350" y="52710"/>
                </a:lnTo>
                <a:lnTo>
                  <a:pt x="67350" y="52720"/>
                </a:lnTo>
                <a:lnTo>
                  <a:pt x="67360" y="52720"/>
                </a:lnTo>
                <a:lnTo>
                  <a:pt x="67360" y="52730"/>
                </a:lnTo>
                <a:lnTo>
                  <a:pt x="67370" y="52730"/>
                </a:lnTo>
                <a:lnTo>
                  <a:pt x="67380" y="52730"/>
                </a:lnTo>
                <a:lnTo>
                  <a:pt x="67380" y="52740"/>
                </a:lnTo>
                <a:lnTo>
                  <a:pt x="67390" y="52740"/>
                </a:lnTo>
                <a:lnTo>
                  <a:pt x="67390" y="52730"/>
                </a:lnTo>
                <a:lnTo>
                  <a:pt x="67390" y="52720"/>
                </a:lnTo>
                <a:lnTo>
                  <a:pt x="67390" y="52710"/>
                </a:lnTo>
                <a:lnTo>
                  <a:pt x="67400" y="52710"/>
                </a:lnTo>
                <a:lnTo>
                  <a:pt x="67410" y="52700"/>
                </a:lnTo>
                <a:lnTo>
                  <a:pt x="67410" y="52690"/>
                </a:lnTo>
                <a:lnTo>
                  <a:pt x="67420" y="52690"/>
                </a:lnTo>
                <a:lnTo>
                  <a:pt x="67430" y="52690"/>
                </a:lnTo>
                <a:lnTo>
                  <a:pt x="67440" y="52690"/>
                </a:lnTo>
                <a:lnTo>
                  <a:pt x="67440" y="52680"/>
                </a:lnTo>
                <a:lnTo>
                  <a:pt x="67440" y="52670"/>
                </a:lnTo>
                <a:lnTo>
                  <a:pt x="67450" y="52670"/>
                </a:lnTo>
                <a:lnTo>
                  <a:pt x="67450" y="52660"/>
                </a:lnTo>
                <a:lnTo>
                  <a:pt x="67460" y="52660"/>
                </a:lnTo>
                <a:lnTo>
                  <a:pt x="67470" y="52660"/>
                </a:lnTo>
                <a:lnTo>
                  <a:pt x="67480" y="52660"/>
                </a:lnTo>
                <a:lnTo>
                  <a:pt x="67480" y="52650"/>
                </a:lnTo>
                <a:lnTo>
                  <a:pt x="67490" y="52650"/>
                </a:lnTo>
                <a:lnTo>
                  <a:pt x="67500" y="52650"/>
                </a:lnTo>
                <a:lnTo>
                  <a:pt x="67510" y="52650"/>
                </a:lnTo>
                <a:lnTo>
                  <a:pt x="67510" y="52640"/>
                </a:lnTo>
                <a:lnTo>
                  <a:pt x="67520" y="52640"/>
                </a:lnTo>
                <a:lnTo>
                  <a:pt x="67530" y="52640"/>
                </a:lnTo>
                <a:lnTo>
                  <a:pt x="67540" y="52640"/>
                </a:lnTo>
                <a:lnTo>
                  <a:pt x="67550" y="52640"/>
                </a:lnTo>
                <a:lnTo>
                  <a:pt x="67550" y="52650"/>
                </a:lnTo>
                <a:lnTo>
                  <a:pt x="67560" y="52650"/>
                </a:lnTo>
                <a:lnTo>
                  <a:pt x="67560" y="52660"/>
                </a:lnTo>
                <a:lnTo>
                  <a:pt x="67570" y="52660"/>
                </a:lnTo>
                <a:lnTo>
                  <a:pt x="67570" y="52670"/>
                </a:lnTo>
                <a:lnTo>
                  <a:pt x="67570" y="52680"/>
                </a:lnTo>
                <a:lnTo>
                  <a:pt x="67570" y="52690"/>
                </a:lnTo>
                <a:lnTo>
                  <a:pt x="67580" y="52700"/>
                </a:lnTo>
                <a:lnTo>
                  <a:pt x="67580" y="52710"/>
                </a:lnTo>
                <a:lnTo>
                  <a:pt x="67590" y="52720"/>
                </a:lnTo>
                <a:lnTo>
                  <a:pt x="67600" y="52730"/>
                </a:lnTo>
                <a:lnTo>
                  <a:pt x="67610" y="52730"/>
                </a:lnTo>
                <a:lnTo>
                  <a:pt x="67610" y="52740"/>
                </a:lnTo>
                <a:lnTo>
                  <a:pt x="67620" y="52750"/>
                </a:lnTo>
                <a:lnTo>
                  <a:pt x="67620" y="52760"/>
                </a:lnTo>
                <a:lnTo>
                  <a:pt x="67620" y="52770"/>
                </a:lnTo>
                <a:lnTo>
                  <a:pt x="67630" y="52770"/>
                </a:lnTo>
                <a:lnTo>
                  <a:pt x="67640" y="52770"/>
                </a:lnTo>
                <a:lnTo>
                  <a:pt x="67650" y="52780"/>
                </a:lnTo>
                <a:lnTo>
                  <a:pt x="67660" y="52780"/>
                </a:lnTo>
                <a:lnTo>
                  <a:pt x="67670" y="52800"/>
                </a:lnTo>
                <a:lnTo>
                  <a:pt x="67680" y="52830"/>
                </a:lnTo>
                <a:lnTo>
                  <a:pt x="67700" y="52860"/>
                </a:lnTo>
                <a:lnTo>
                  <a:pt x="67740" y="52890"/>
                </a:lnTo>
                <a:lnTo>
                  <a:pt x="67810" y="52910"/>
                </a:lnTo>
                <a:lnTo>
                  <a:pt x="67830" y="52920"/>
                </a:lnTo>
                <a:lnTo>
                  <a:pt x="67840" y="52930"/>
                </a:lnTo>
                <a:lnTo>
                  <a:pt x="67850" y="52930"/>
                </a:lnTo>
                <a:lnTo>
                  <a:pt x="67840" y="52970"/>
                </a:lnTo>
                <a:lnTo>
                  <a:pt x="67840" y="52990"/>
                </a:lnTo>
                <a:lnTo>
                  <a:pt x="67850" y="53020"/>
                </a:lnTo>
                <a:lnTo>
                  <a:pt x="67850" y="53060"/>
                </a:lnTo>
                <a:lnTo>
                  <a:pt x="67840" y="53110"/>
                </a:lnTo>
                <a:lnTo>
                  <a:pt x="67840" y="53140"/>
                </a:lnTo>
                <a:lnTo>
                  <a:pt x="67820" y="53160"/>
                </a:lnTo>
                <a:lnTo>
                  <a:pt x="67800" y="53180"/>
                </a:lnTo>
                <a:lnTo>
                  <a:pt x="67790" y="53200"/>
                </a:lnTo>
                <a:lnTo>
                  <a:pt x="67770" y="53230"/>
                </a:lnTo>
                <a:lnTo>
                  <a:pt x="67740" y="53270"/>
                </a:lnTo>
                <a:lnTo>
                  <a:pt x="67730" y="53290"/>
                </a:lnTo>
                <a:lnTo>
                  <a:pt x="67720" y="53310"/>
                </a:lnTo>
                <a:lnTo>
                  <a:pt x="67710" y="53330"/>
                </a:lnTo>
                <a:lnTo>
                  <a:pt x="67710" y="53350"/>
                </a:lnTo>
                <a:lnTo>
                  <a:pt x="67730" y="53380"/>
                </a:lnTo>
                <a:lnTo>
                  <a:pt x="67740" y="53400"/>
                </a:lnTo>
                <a:lnTo>
                  <a:pt x="67740" y="53420"/>
                </a:lnTo>
                <a:lnTo>
                  <a:pt x="67720" y="53450"/>
                </a:lnTo>
                <a:lnTo>
                  <a:pt x="67720" y="53470"/>
                </a:lnTo>
                <a:lnTo>
                  <a:pt x="67720" y="53490"/>
                </a:lnTo>
                <a:lnTo>
                  <a:pt x="67740" y="53510"/>
                </a:lnTo>
                <a:lnTo>
                  <a:pt x="67740" y="53540"/>
                </a:lnTo>
                <a:lnTo>
                  <a:pt x="67740" y="53580"/>
                </a:lnTo>
                <a:lnTo>
                  <a:pt x="67720" y="53610"/>
                </a:lnTo>
                <a:lnTo>
                  <a:pt x="67710" y="53640"/>
                </a:lnTo>
                <a:lnTo>
                  <a:pt x="67710" y="53710"/>
                </a:lnTo>
                <a:lnTo>
                  <a:pt x="67710" y="53800"/>
                </a:lnTo>
                <a:lnTo>
                  <a:pt x="67690" y="53840"/>
                </a:lnTo>
                <a:lnTo>
                  <a:pt x="67670" y="53900"/>
                </a:lnTo>
                <a:lnTo>
                  <a:pt x="67650" y="53930"/>
                </a:lnTo>
                <a:lnTo>
                  <a:pt x="67610" y="53950"/>
                </a:lnTo>
                <a:lnTo>
                  <a:pt x="67580" y="53970"/>
                </a:lnTo>
                <a:lnTo>
                  <a:pt x="67560" y="53970"/>
                </a:lnTo>
                <a:lnTo>
                  <a:pt x="67570" y="53990"/>
                </a:lnTo>
                <a:lnTo>
                  <a:pt x="67590" y="54000"/>
                </a:lnTo>
                <a:lnTo>
                  <a:pt x="67620" y="54020"/>
                </a:lnTo>
                <a:lnTo>
                  <a:pt x="67620" y="54040"/>
                </a:lnTo>
                <a:lnTo>
                  <a:pt x="67630" y="54080"/>
                </a:lnTo>
                <a:lnTo>
                  <a:pt x="67650" y="54120"/>
                </a:lnTo>
                <a:lnTo>
                  <a:pt x="67660" y="54140"/>
                </a:lnTo>
                <a:lnTo>
                  <a:pt x="67670" y="54150"/>
                </a:lnTo>
                <a:lnTo>
                  <a:pt x="67710" y="54160"/>
                </a:lnTo>
                <a:lnTo>
                  <a:pt x="67730" y="54170"/>
                </a:lnTo>
                <a:lnTo>
                  <a:pt x="67770" y="54210"/>
                </a:lnTo>
                <a:lnTo>
                  <a:pt x="67810" y="54230"/>
                </a:lnTo>
                <a:lnTo>
                  <a:pt x="67820" y="54240"/>
                </a:lnTo>
                <a:lnTo>
                  <a:pt x="67830" y="54250"/>
                </a:lnTo>
                <a:lnTo>
                  <a:pt x="67850" y="54260"/>
                </a:lnTo>
                <a:lnTo>
                  <a:pt x="67890" y="54260"/>
                </a:lnTo>
                <a:lnTo>
                  <a:pt x="67890" y="54270"/>
                </a:lnTo>
                <a:lnTo>
                  <a:pt x="67910" y="54280"/>
                </a:lnTo>
                <a:lnTo>
                  <a:pt x="67920" y="54300"/>
                </a:lnTo>
                <a:lnTo>
                  <a:pt x="67920" y="54320"/>
                </a:lnTo>
                <a:lnTo>
                  <a:pt x="67930" y="54320"/>
                </a:lnTo>
                <a:lnTo>
                  <a:pt x="67960" y="54320"/>
                </a:lnTo>
                <a:lnTo>
                  <a:pt x="67980" y="54320"/>
                </a:lnTo>
                <a:lnTo>
                  <a:pt x="68000" y="54320"/>
                </a:lnTo>
                <a:lnTo>
                  <a:pt x="68020" y="54320"/>
                </a:lnTo>
                <a:lnTo>
                  <a:pt x="68040" y="54340"/>
                </a:lnTo>
                <a:lnTo>
                  <a:pt x="68070" y="54360"/>
                </a:lnTo>
                <a:lnTo>
                  <a:pt x="68090" y="54370"/>
                </a:lnTo>
                <a:lnTo>
                  <a:pt x="68090" y="54390"/>
                </a:lnTo>
                <a:lnTo>
                  <a:pt x="68100" y="54420"/>
                </a:lnTo>
                <a:lnTo>
                  <a:pt x="68130" y="54430"/>
                </a:lnTo>
                <a:lnTo>
                  <a:pt x="68180" y="54460"/>
                </a:lnTo>
                <a:lnTo>
                  <a:pt x="68190" y="54480"/>
                </a:lnTo>
                <a:lnTo>
                  <a:pt x="68210" y="54520"/>
                </a:lnTo>
                <a:lnTo>
                  <a:pt x="68220" y="54560"/>
                </a:lnTo>
                <a:lnTo>
                  <a:pt x="68230" y="54580"/>
                </a:lnTo>
                <a:lnTo>
                  <a:pt x="68250" y="54580"/>
                </a:lnTo>
                <a:lnTo>
                  <a:pt x="68270" y="54570"/>
                </a:lnTo>
                <a:lnTo>
                  <a:pt x="68280" y="54560"/>
                </a:lnTo>
                <a:lnTo>
                  <a:pt x="68290" y="54580"/>
                </a:lnTo>
                <a:lnTo>
                  <a:pt x="68300" y="54600"/>
                </a:lnTo>
                <a:lnTo>
                  <a:pt x="68300" y="54620"/>
                </a:lnTo>
                <a:lnTo>
                  <a:pt x="68300" y="54640"/>
                </a:lnTo>
                <a:lnTo>
                  <a:pt x="68280" y="54670"/>
                </a:lnTo>
                <a:lnTo>
                  <a:pt x="68260" y="54700"/>
                </a:lnTo>
                <a:lnTo>
                  <a:pt x="68250" y="54740"/>
                </a:lnTo>
                <a:lnTo>
                  <a:pt x="68240" y="54780"/>
                </a:lnTo>
                <a:lnTo>
                  <a:pt x="68240" y="54810"/>
                </a:lnTo>
                <a:lnTo>
                  <a:pt x="68240" y="54840"/>
                </a:lnTo>
                <a:lnTo>
                  <a:pt x="68280" y="54890"/>
                </a:lnTo>
                <a:lnTo>
                  <a:pt x="68300" y="54930"/>
                </a:lnTo>
                <a:lnTo>
                  <a:pt x="68310" y="54940"/>
                </a:lnTo>
                <a:lnTo>
                  <a:pt x="68310" y="54950"/>
                </a:lnTo>
                <a:lnTo>
                  <a:pt x="68310" y="54980"/>
                </a:lnTo>
                <a:lnTo>
                  <a:pt x="68310" y="55000"/>
                </a:lnTo>
                <a:lnTo>
                  <a:pt x="68330" y="55010"/>
                </a:lnTo>
                <a:lnTo>
                  <a:pt x="68350" y="55050"/>
                </a:lnTo>
                <a:lnTo>
                  <a:pt x="68360" y="55090"/>
                </a:lnTo>
                <a:lnTo>
                  <a:pt x="68360" y="55120"/>
                </a:lnTo>
                <a:lnTo>
                  <a:pt x="68360" y="55150"/>
                </a:lnTo>
                <a:lnTo>
                  <a:pt x="68360" y="55170"/>
                </a:lnTo>
                <a:lnTo>
                  <a:pt x="68360" y="55190"/>
                </a:lnTo>
                <a:lnTo>
                  <a:pt x="68360" y="55220"/>
                </a:lnTo>
                <a:lnTo>
                  <a:pt x="68370" y="55230"/>
                </a:lnTo>
                <a:lnTo>
                  <a:pt x="68370" y="55240"/>
                </a:lnTo>
                <a:lnTo>
                  <a:pt x="68380" y="55250"/>
                </a:lnTo>
                <a:lnTo>
                  <a:pt x="68410" y="55250"/>
                </a:lnTo>
                <a:lnTo>
                  <a:pt x="68430" y="55250"/>
                </a:lnTo>
                <a:lnTo>
                  <a:pt x="68440" y="55250"/>
                </a:lnTo>
                <a:lnTo>
                  <a:pt x="68450" y="55260"/>
                </a:lnTo>
                <a:lnTo>
                  <a:pt x="68460" y="55290"/>
                </a:lnTo>
                <a:lnTo>
                  <a:pt x="68480" y="55320"/>
                </a:lnTo>
                <a:lnTo>
                  <a:pt x="68490" y="55320"/>
                </a:lnTo>
                <a:lnTo>
                  <a:pt x="68520" y="55330"/>
                </a:lnTo>
                <a:lnTo>
                  <a:pt x="68540" y="55320"/>
                </a:lnTo>
                <a:lnTo>
                  <a:pt x="68550" y="55330"/>
                </a:lnTo>
                <a:lnTo>
                  <a:pt x="68560" y="55340"/>
                </a:lnTo>
                <a:lnTo>
                  <a:pt x="68580" y="55360"/>
                </a:lnTo>
                <a:lnTo>
                  <a:pt x="68600" y="55360"/>
                </a:lnTo>
                <a:lnTo>
                  <a:pt x="68620" y="55370"/>
                </a:lnTo>
                <a:lnTo>
                  <a:pt x="68640" y="55390"/>
                </a:lnTo>
                <a:lnTo>
                  <a:pt x="68670" y="55410"/>
                </a:lnTo>
                <a:lnTo>
                  <a:pt x="68690" y="55430"/>
                </a:lnTo>
                <a:lnTo>
                  <a:pt x="68700" y="55450"/>
                </a:lnTo>
                <a:lnTo>
                  <a:pt x="68710" y="55470"/>
                </a:lnTo>
                <a:lnTo>
                  <a:pt x="68720" y="55490"/>
                </a:lnTo>
                <a:lnTo>
                  <a:pt x="68710" y="55530"/>
                </a:lnTo>
                <a:lnTo>
                  <a:pt x="68720" y="55580"/>
                </a:lnTo>
                <a:lnTo>
                  <a:pt x="68730" y="55610"/>
                </a:lnTo>
                <a:lnTo>
                  <a:pt x="68740" y="55620"/>
                </a:lnTo>
                <a:lnTo>
                  <a:pt x="68780" y="55640"/>
                </a:lnTo>
                <a:lnTo>
                  <a:pt x="68820" y="55670"/>
                </a:lnTo>
                <a:lnTo>
                  <a:pt x="68850" y="55690"/>
                </a:lnTo>
                <a:lnTo>
                  <a:pt x="68870" y="55710"/>
                </a:lnTo>
                <a:lnTo>
                  <a:pt x="68870" y="55720"/>
                </a:lnTo>
                <a:lnTo>
                  <a:pt x="68870" y="55760"/>
                </a:lnTo>
                <a:lnTo>
                  <a:pt x="68870" y="55800"/>
                </a:lnTo>
                <a:lnTo>
                  <a:pt x="68870" y="55830"/>
                </a:lnTo>
                <a:lnTo>
                  <a:pt x="68890" y="55900"/>
                </a:lnTo>
                <a:lnTo>
                  <a:pt x="68910" y="55960"/>
                </a:lnTo>
                <a:lnTo>
                  <a:pt x="68930" y="56050"/>
                </a:lnTo>
                <a:lnTo>
                  <a:pt x="68940" y="56110"/>
                </a:lnTo>
                <a:lnTo>
                  <a:pt x="68960" y="56200"/>
                </a:lnTo>
                <a:lnTo>
                  <a:pt x="68960" y="56230"/>
                </a:lnTo>
                <a:lnTo>
                  <a:pt x="68960" y="56260"/>
                </a:lnTo>
                <a:lnTo>
                  <a:pt x="68960" y="56270"/>
                </a:lnTo>
                <a:lnTo>
                  <a:pt x="68980" y="56280"/>
                </a:lnTo>
                <a:lnTo>
                  <a:pt x="68990" y="56280"/>
                </a:lnTo>
                <a:lnTo>
                  <a:pt x="69020" y="56290"/>
                </a:lnTo>
                <a:lnTo>
                  <a:pt x="69030" y="56300"/>
                </a:lnTo>
                <a:lnTo>
                  <a:pt x="69050" y="56300"/>
                </a:lnTo>
                <a:lnTo>
                  <a:pt x="69060" y="56290"/>
                </a:lnTo>
                <a:lnTo>
                  <a:pt x="69080" y="56280"/>
                </a:lnTo>
                <a:lnTo>
                  <a:pt x="69090" y="56270"/>
                </a:lnTo>
                <a:lnTo>
                  <a:pt x="69120" y="56260"/>
                </a:lnTo>
                <a:lnTo>
                  <a:pt x="69170" y="56240"/>
                </a:lnTo>
                <a:lnTo>
                  <a:pt x="69210" y="56220"/>
                </a:lnTo>
                <a:lnTo>
                  <a:pt x="69230" y="56210"/>
                </a:lnTo>
                <a:lnTo>
                  <a:pt x="69240" y="56200"/>
                </a:lnTo>
                <a:lnTo>
                  <a:pt x="69250" y="56200"/>
                </a:lnTo>
                <a:lnTo>
                  <a:pt x="69260" y="56210"/>
                </a:lnTo>
                <a:lnTo>
                  <a:pt x="69260" y="56220"/>
                </a:lnTo>
                <a:lnTo>
                  <a:pt x="69290" y="56280"/>
                </a:lnTo>
                <a:lnTo>
                  <a:pt x="69310" y="56330"/>
                </a:lnTo>
                <a:lnTo>
                  <a:pt x="69330" y="56360"/>
                </a:lnTo>
                <a:lnTo>
                  <a:pt x="69360" y="56370"/>
                </a:lnTo>
                <a:lnTo>
                  <a:pt x="69400" y="56380"/>
                </a:lnTo>
                <a:lnTo>
                  <a:pt x="69480" y="56380"/>
                </a:lnTo>
                <a:lnTo>
                  <a:pt x="69560" y="56370"/>
                </a:lnTo>
                <a:lnTo>
                  <a:pt x="69580" y="56370"/>
                </a:lnTo>
                <a:lnTo>
                  <a:pt x="69600" y="56380"/>
                </a:lnTo>
                <a:lnTo>
                  <a:pt x="69630" y="56410"/>
                </a:lnTo>
                <a:lnTo>
                  <a:pt x="69700" y="56480"/>
                </a:lnTo>
                <a:lnTo>
                  <a:pt x="69790" y="56630"/>
                </a:lnTo>
                <a:lnTo>
                  <a:pt x="69870" y="56670"/>
                </a:lnTo>
                <a:lnTo>
                  <a:pt x="70000" y="56730"/>
                </a:lnTo>
                <a:lnTo>
                  <a:pt x="70210" y="56980"/>
                </a:lnTo>
                <a:lnTo>
                  <a:pt x="70330" y="57120"/>
                </a:lnTo>
                <a:lnTo>
                  <a:pt x="70450" y="57260"/>
                </a:lnTo>
                <a:lnTo>
                  <a:pt x="70620" y="57470"/>
                </a:lnTo>
                <a:lnTo>
                  <a:pt x="70770" y="57640"/>
                </a:lnTo>
                <a:lnTo>
                  <a:pt x="70970" y="57880"/>
                </a:lnTo>
                <a:lnTo>
                  <a:pt x="71050" y="57970"/>
                </a:lnTo>
                <a:lnTo>
                  <a:pt x="71390" y="58380"/>
                </a:lnTo>
                <a:lnTo>
                  <a:pt x="71820" y="58880"/>
                </a:lnTo>
                <a:lnTo>
                  <a:pt x="71870" y="58940"/>
                </a:lnTo>
                <a:lnTo>
                  <a:pt x="72060" y="59160"/>
                </a:lnTo>
                <a:lnTo>
                  <a:pt x="72140" y="59260"/>
                </a:lnTo>
                <a:lnTo>
                  <a:pt x="72340" y="59490"/>
                </a:lnTo>
                <a:lnTo>
                  <a:pt x="72340" y="59500"/>
                </a:lnTo>
                <a:lnTo>
                  <a:pt x="72350" y="59500"/>
                </a:lnTo>
                <a:lnTo>
                  <a:pt x="72360" y="59500"/>
                </a:lnTo>
                <a:lnTo>
                  <a:pt x="72350" y="59510"/>
                </a:lnTo>
                <a:lnTo>
                  <a:pt x="72360" y="59510"/>
                </a:lnTo>
                <a:lnTo>
                  <a:pt x="72360" y="59520"/>
                </a:lnTo>
                <a:lnTo>
                  <a:pt x="72370" y="59520"/>
                </a:lnTo>
                <a:lnTo>
                  <a:pt x="72380" y="59520"/>
                </a:lnTo>
                <a:lnTo>
                  <a:pt x="72390" y="59520"/>
                </a:lnTo>
                <a:lnTo>
                  <a:pt x="72400" y="59520"/>
                </a:lnTo>
                <a:lnTo>
                  <a:pt x="72400" y="59530"/>
                </a:lnTo>
                <a:lnTo>
                  <a:pt x="72410" y="59530"/>
                </a:lnTo>
                <a:lnTo>
                  <a:pt x="72410" y="59540"/>
                </a:lnTo>
                <a:lnTo>
                  <a:pt x="72420" y="59540"/>
                </a:lnTo>
                <a:lnTo>
                  <a:pt x="72430" y="59540"/>
                </a:lnTo>
                <a:lnTo>
                  <a:pt x="72440" y="59550"/>
                </a:lnTo>
                <a:lnTo>
                  <a:pt x="72450" y="59560"/>
                </a:lnTo>
                <a:lnTo>
                  <a:pt x="72450" y="59570"/>
                </a:lnTo>
                <a:lnTo>
                  <a:pt x="72460" y="59570"/>
                </a:lnTo>
                <a:lnTo>
                  <a:pt x="72460" y="59580"/>
                </a:lnTo>
                <a:lnTo>
                  <a:pt x="72470" y="59580"/>
                </a:lnTo>
                <a:lnTo>
                  <a:pt x="72480" y="59580"/>
                </a:lnTo>
                <a:lnTo>
                  <a:pt x="72490" y="59580"/>
                </a:lnTo>
                <a:lnTo>
                  <a:pt x="72500" y="59580"/>
                </a:lnTo>
                <a:lnTo>
                  <a:pt x="72510" y="59590"/>
                </a:lnTo>
                <a:lnTo>
                  <a:pt x="72520" y="59570"/>
                </a:lnTo>
                <a:lnTo>
                  <a:pt x="72530" y="59570"/>
                </a:lnTo>
                <a:lnTo>
                  <a:pt x="72530" y="59580"/>
                </a:lnTo>
                <a:lnTo>
                  <a:pt x="72520" y="59580"/>
                </a:lnTo>
                <a:lnTo>
                  <a:pt x="72520" y="59590"/>
                </a:lnTo>
                <a:lnTo>
                  <a:pt x="72520" y="59600"/>
                </a:lnTo>
                <a:lnTo>
                  <a:pt x="72530" y="59600"/>
                </a:lnTo>
                <a:lnTo>
                  <a:pt x="72530" y="59610"/>
                </a:lnTo>
                <a:lnTo>
                  <a:pt x="72540" y="59620"/>
                </a:lnTo>
                <a:lnTo>
                  <a:pt x="72550" y="59630"/>
                </a:lnTo>
                <a:lnTo>
                  <a:pt x="72560" y="59630"/>
                </a:lnTo>
                <a:lnTo>
                  <a:pt x="72570" y="59630"/>
                </a:lnTo>
                <a:lnTo>
                  <a:pt x="72570" y="59640"/>
                </a:lnTo>
                <a:lnTo>
                  <a:pt x="72580" y="59640"/>
                </a:lnTo>
                <a:lnTo>
                  <a:pt x="72590" y="59640"/>
                </a:lnTo>
                <a:lnTo>
                  <a:pt x="72590" y="59650"/>
                </a:lnTo>
                <a:lnTo>
                  <a:pt x="72600" y="59650"/>
                </a:lnTo>
                <a:lnTo>
                  <a:pt x="72610" y="59650"/>
                </a:lnTo>
                <a:lnTo>
                  <a:pt x="72610" y="59660"/>
                </a:lnTo>
                <a:lnTo>
                  <a:pt x="72620" y="59660"/>
                </a:lnTo>
                <a:lnTo>
                  <a:pt x="72630" y="59670"/>
                </a:lnTo>
                <a:lnTo>
                  <a:pt x="72640" y="59680"/>
                </a:lnTo>
                <a:lnTo>
                  <a:pt x="72640" y="59690"/>
                </a:lnTo>
                <a:lnTo>
                  <a:pt x="72650" y="59690"/>
                </a:lnTo>
                <a:lnTo>
                  <a:pt x="72650" y="59700"/>
                </a:lnTo>
                <a:lnTo>
                  <a:pt x="72660" y="59700"/>
                </a:lnTo>
                <a:lnTo>
                  <a:pt x="72660" y="59710"/>
                </a:lnTo>
                <a:lnTo>
                  <a:pt x="72660" y="59720"/>
                </a:lnTo>
                <a:lnTo>
                  <a:pt x="72670" y="59720"/>
                </a:lnTo>
                <a:lnTo>
                  <a:pt x="72680" y="59710"/>
                </a:lnTo>
                <a:lnTo>
                  <a:pt x="72690" y="59710"/>
                </a:lnTo>
                <a:lnTo>
                  <a:pt x="72700" y="59710"/>
                </a:lnTo>
                <a:lnTo>
                  <a:pt x="72700" y="59720"/>
                </a:lnTo>
                <a:lnTo>
                  <a:pt x="72700" y="59730"/>
                </a:lnTo>
                <a:lnTo>
                  <a:pt x="72710" y="59730"/>
                </a:lnTo>
                <a:lnTo>
                  <a:pt x="72720" y="59730"/>
                </a:lnTo>
                <a:lnTo>
                  <a:pt x="72730" y="59740"/>
                </a:lnTo>
                <a:lnTo>
                  <a:pt x="72730" y="59750"/>
                </a:lnTo>
                <a:lnTo>
                  <a:pt x="72740" y="59750"/>
                </a:lnTo>
                <a:lnTo>
                  <a:pt x="72750" y="59750"/>
                </a:lnTo>
                <a:lnTo>
                  <a:pt x="72750" y="59760"/>
                </a:lnTo>
                <a:lnTo>
                  <a:pt x="72760" y="59760"/>
                </a:lnTo>
                <a:lnTo>
                  <a:pt x="72770" y="59760"/>
                </a:lnTo>
                <a:lnTo>
                  <a:pt x="72770" y="59770"/>
                </a:lnTo>
                <a:lnTo>
                  <a:pt x="72780" y="59770"/>
                </a:lnTo>
                <a:lnTo>
                  <a:pt x="72780" y="59780"/>
                </a:lnTo>
                <a:lnTo>
                  <a:pt x="72780" y="59790"/>
                </a:lnTo>
                <a:lnTo>
                  <a:pt x="72780" y="59800"/>
                </a:lnTo>
                <a:lnTo>
                  <a:pt x="72780" y="59810"/>
                </a:lnTo>
                <a:lnTo>
                  <a:pt x="72780" y="59820"/>
                </a:lnTo>
                <a:lnTo>
                  <a:pt x="72780" y="59830"/>
                </a:lnTo>
                <a:lnTo>
                  <a:pt x="72790" y="59830"/>
                </a:lnTo>
                <a:lnTo>
                  <a:pt x="72800" y="59830"/>
                </a:lnTo>
                <a:lnTo>
                  <a:pt x="72800" y="59840"/>
                </a:lnTo>
                <a:lnTo>
                  <a:pt x="72810" y="59840"/>
                </a:lnTo>
                <a:lnTo>
                  <a:pt x="72820" y="59840"/>
                </a:lnTo>
                <a:lnTo>
                  <a:pt x="72820" y="59850"/>
                </a:lnTo>
                <a:lnTo>
                  <a:pt x="72830" y="59850"/>
                </a:lnTo>
                <a:lnTo>
                  <a:pt x="72830" y="59860"/>
                </a:lnTo>
                <a:lnTo>
                  <a:pt x="72830" y="59870"/>
                </a:lnTo>
                <a:lnTo>
                  <a:pt x="72830" y="59860"/>
                </a:lnTo>
                <a:lnTo>
                  <a:pt x="72840" y="59860"/>
                </a:lnTo>
                <a:lnTo>
                  <a:pt x="72840" y="59850"/>
                </a:lnTo>
                <a:lnTo>
                  <a:pt x="72850" y="59850"/>
                </a:lnTo>
                <a:lnTo>
                  <a:pt x="72860" y="59850"/>
                </a:lnTo>
                <a:lnTo>
                  <a:pt x="72860" y="59860"/>
                </a:lnTo>
                <a:lnTo>
                  <a:pt x="72860" y="59870"/>
                </a:lnTo>
                <a:lnTo>
                  <a:pt x="72870" y="59870"/>
                </a:lnTo>
                <a:lnTo>
                  <a:pt x="72860" y="59880"/>
                </a:lnTo>
                <a:lnTo>
                  <a:pt x="72860" y="59890"/>
                </a:lnTo>
                <a:lnTo>
                  <a:pt x="72850" y="59890"/>
                </a:lnTo>
                <a:lnTo>
                  <a:pt x="72850" y="59900"/>
                </a:lnTo>
                <a:lnTo>
                  <a:pt x="72850" y="59910"/>
                </a:lnTo>
                <a:lnTo>
                  <a:pt x="72850" y="59920"/>
                </a:lnTo>
                <a:lnTo>
                  <a:pt x="72860" y="59920"/>
                </a:lnTo>
                <a:lnTo>
                  <a:pt x="72860" y="59930"/>
                </a:lnTo>
                <a:lnTo>
                  <a:pt x="72870" y="59930"/>
                </a:lnTo>
                <a:lnTo>
                  <a:pt x="72870" y="59940"/>
                </a:lnTo>
                <a:lnTo>
                  <a:pt x="72880" y="59940"/>
                </a:lnTo>
                <a:lnTo>
                  <a:pt x="72880" y="59950"/>
                </a:lnTo>
                <a:lnTo>
                  <a:pt x="72870" y="59950"/>
                </a:lnTo>
                <a:lnTo>
                  <a:pt x="72850" y="59960"/>
                </a:lnTo>
                <a:lnTo>
                  <a:pt x="72850" y="59970"/>
                </a:lnTo>
                <a:lnTo>
                  <a:pt x="72850" y="59980"/>
                </a:lnTo>
                <a:lnTo>
                  <a:pt x="72860" y="59980"/>
                </a:lnTo>
                <a:lnTo>
                  <a:pt x="72870" y="59980"/>
                </a:lnTo>
                <a:lnTo>
                  <a:pt x="72870" y="59990"/>
                </a:lnTo>
                <a:lnTo>
                  <a:pt x="72880" y="60000"/>
                </a:lnTo>
                <a:lnTo>
                  <a:pt x="72880" y="60010"/>
                </a:lnTo>
                <a:lnTo>
                  <a:pt x="72890" y="60010"/>
                </a:lnTo>
                <a:lnTo>
                  <a:pt x="72900" y="60010"/>
                </a:lnTo>
                <a:lnTo>
                  <a:pt x="72910" y="60010"/>
                </a:lnTo>
                <a:lnTo>
                  <a:pt x="72920" y="60010"/>
                </a:lnTo>
                <a:lnTo>
                  <a:pt x="72920" y="60020"/>
                </a:lnTo>
                <a:lnTo>
                  <a:pt x="72930" y="60020"/>
                </a:lnTo>
                <a:lnTo>
                  <a:pt x="72940" y="60020"/>
                </a:lnTo>
                <a:lnTo>
                  <a:pt x="72940" y="60030"/>
                </a:lnTo>
                <a:lnTo>
                  <a:pt x="72950" y="60030"/>
                </a:lnTo>
                <a:lnTo>
                  <a:pt x="72950" y="60040"/>
                </a:lnTo>
                <a:lnTo>
                  <a:pt x="72960" y="60040"/>
                </a:lnTo>
                <a:lnTo>
                  <a:pt x="72970" y="60040"/>
                </a:lnTo>
                <a:lnTo>
                  <a:pt x="72980" y="60050"/>
                </a:lnTo>
                <a:lnTo>
                  <a:pt x="72990" y="60060"/>
                </a:lnTo>
                <a:lnTo>
                  <a:pt x="73000" y="60070"/>
                </a:lnTo>
                <a:lnTo>
                  <a:pt x="73000" y="60080"/>
                </a:lnTo>
                <a:lnTo>
                  <a:pt x="73010" y="60080"/>
                </a:lnTo>
                <a:lnTo>
                  <a:pt x="73020" y="60080"/>
                </a:lnTo>
                <a:lnTo>
                  <a:pt x="73030" y="60080"/>
                </a:lnTo>
                <a:lnTo>
                  <a:pt x="73040" y="60080"/>
                </a:lnTo>
                <a:lnTo>
                  <a:pt x="73040" y="60090"/>
                </a:lnTo>
                <a:lnTo>
                  <a:pt x="73050" y="60090"/>
                </a:lnTo>
                <a:lnTo>
                  <a:pt x="73050" y="60100"/>
                </a:lnTo>
                <a:lnTo>
                  <a:pt x="73060" y="60100"/>
                </a:lnTo>
                <a:lnTo>
                  <a:pt x="73070" y="60110"/>
                </a:lnTo>
                <a:lnTo>
                  <a:pt x="73070" y="60120"/>
                </a:lnTo>
                <a:lnTo>
                  <a:pt x="73060" y="60130"/>
                </a:lnTo>
                <a:lnTo>
                  <a:pt x="73060" y="60140"/>
                </a:lnTo>
                <a:lnTo>
                  <a:pt x="73070" y="60140"/>
                </a:lnTo>
                <a:lnTo>
                  <a:pt x="73070" y="60150"/>
                </a:lnTo>
                <a:lnTo>
                  <a:pt x="73080" y="60150"/>
                </a:lnTo>
                <a:lnTo>
                  <a:pt x="73090" y="60150"/>
                </a:lnTo>
                <a:lnTo>
                  <a:pt x="73090" y="60160"/>
                </a:lnTo>
                <a:lnTo>
                  <a:pt x="73100" y="60160"/>
                </a:lnTo>
                <a:lnTo>
                  <a:pt x="73110" y="60160"/>
                </a:lnTo>
                <a:lnTo>
                  <a:pt x="73110" y="60150"/>
                </a:lnTo>
                <a:lnTo>
                  <a:pt x="73120" y="60150"/>
                </a:lnTo>
                <a:lnTo>
                  <a:pt x="73130" y="60150"/>
                </a:lnTo>
                <a:lnTo>
                  <a:pt x="73140" y="60150"/>
                </a:lnTo>
                <a:lnTo>
                  <a:pt x="73140" y="60160"/>
                </a:lnTo>
                <a:lnTo>
                  <a:pt x="73150" y="60170"/>
                </a:lnTo>
                <a:lnTo>
                  <a:pt x="73160" y="60170"/>
                </a:lnTo>
                <a:lnTo>
                  <a:pt x="73160" y="60180"/>
                </a:lnTo>
                <a:lnTo>
                  <a:pt x="73170" y="60180"/>
                </a:lnTo>
                <a:lnTo>
                  <a:pt x="73170" y="60190"/>
                </a:lnTo>
                <a:lnTo>
                  <a:pt x="73180" y="60190"/>
                </a:lnTo>
                <a:lnTo>
                  <a:pt x="73190" y="60190"/>
                </a:lnTo>
                <a:lnTo>
                  <a:pt x="73200" y="60200"/>
                </a:lnTo>
                <a:lnTo>
                  <a:pt x="73210" y="60200"/>
                </a:lnTo>
                <a:lnTo>
                  <a:pt x="73210" y="60210"/>
                </a:lnTo>
                <a:lnTo>
                  <a:pt x="73220" y="60210"/>
                </a:lnTo>
                <a:lnTo>
                  <a:pt x="73220" y="60220"/>
                </a:lnTo>
                <a:lnTo>
                  <a:pt x="73230" y="60220"/>
                </a:lnTo>
                <a:lnTo>
                  <a:pt x="73240" y="60230"/>
                </a:lnTo>
                <a:lnTo>
                  <a:pt x="73240" y="60240"/>
                </a:lnTo>
                <a:lnTo>
                  <a:pt x="73250" y="60240"/>
                </a:lnTo>
                <a:lnTo>
                  <a:pt x="73250" y="60250"/>
                </a:lnTo>
                <a:lnTo>
                  <a:pt x="73260" y="60250"/>
                </a:lnTo>
                <a:lnTo>
                  <a:pt x="73260" y="60260"/>
                </a:lnTo>
                <a:lnTo>
                  <a:pt x="73270" y="60270"/>
                </a:lnTo>
                <a:lnTo>
                  <a:pt x="73280" y="60280"/>
                </a:lnTo>
                <a:lnTo>
                  <a:pt x="73280" y="60290"/>
                </a:lnTo>
                <a:lnTo>
                  <a:pt x="73290" y="60290"/>
                </a:lnTo>
                <a:lnTo>
                  <a:pt x="73300" y="60290"/>
                </a:lnTo>
                <a:lnTo>
                  <a:pt x="73300" y="60300"/>
                </a:lnTo>
                <a:lnTo>
                  <a:pt x="73310" y="60310"/>
                </a:lnTo>
                <a:lnTo>
                  <a:pt x="73310" y="60320"/>
                </a:lnTo>
                <a:lnTo>
                  <a:pt x="73320" y="60320"/>
                </a:lnTo>
                <a:lnTo>
                  <a:pt x="73320" y="60330"/>
                </a:lnTo>
                <a:lnTo>
                  <a:pt x="73320" y="60340"/>
                </a:lnTo>
                <a:lnTo>
                  <a:pt x="73320" y="60350"/>
                </a:lnTo>
                <a:lnTo>
                  <a:pt x="73330" y="60350"/>
                </a:lnTo>
                <a:lnTo>
                  <a:pt x="73340" y="60350"/>
                </a:lnTo>
                <a:lnTo>
                  <a:pt x="73340" y="60360"/>
                </a:lnTo>
                <a:lnTo>
                  <a:pt x="73350" y="60360"/>
                </a:lnTo>
                <a:lnTo>
                  <a:pt x="73360" y="60360"/>
                </a:lnTo>
                <a:lnTo>
                  <a:pt x="73360" y="60370"/>
                </a:lnTo>
                <a:lnTo>
                  <a:pt x="73370" y="60370"/>
                </a:lnTo>
                <a:lnTo>
                  <a:pt x="73380" y="60370"/>
                </a:lnTo>
                <a:lnTo>
                  <a:pt x="73380" y="60380"/>
                </a:lnTo>
                <a:lnTo>
                  <a:pt x="73390" y="60380"/>
                </a:lnTo>
                <a:lnTo>
                  <a:pt x="73390" y="60390"/>
                </a:lnTo>
                <a:lnTo>
                  <a:pt x="73400" y="60390"/>
                </a:lnTo>
                <a:lnTo>
                  <a:pt x="73400" y="60400"/>
                </a:lnTo>
                <a:lnTo>
                  <a:pt x="73410" y="60400"/>
                </a:lnTo>
                <a:lnTo>
                  <a:pt x="73410" y="60410"/>
                </a:lnTo>
                <a:lnTo>
                  <a:pt x="73420" y="60410"/>
                </a:lnTo>
                <a:lnTo>
                  <a:pt x="73430" y="60410"/>
                </a:lnTo>
                <a:lnTo>
                  <a:pt x="73430" y="60420"/>
                </a:lnTo>
                <a:lnTo>
                  <a:pt x="73440" y="60420"/>
                </a:lnTo>
                <a:lnTo>
                  <a:pt x="73450" y="60420"/>
                </a:lnTo>
                <a:lnTo>
                  <a:pt x="73450" y="60430"/>
                </a:lnTo>
                <a:lnTo>
                  <a:pt x="73460" y="60430"/>
                </a:lnTo>
                <a:lnTo>
                  <a:pt x="73470" y="60430"/>
                </a:lnTo>
                <a:lnTo>
                  <a:pt x="73480" y="60430"/>
                </a:lnTo>
                <a:lnTo>
                  <a:pt x="73490" y="60430"/>
                </a:lnTo>
                <a:lnTo>
                  <a:pt x="73490" y="60440"/>
                </a:lnTo>
                <a:lnTo>
                  <a:pt x="73500" y="60440"/>
                </a:lnTo>
                <a:lnTo>
                  <a:pt x="73510" y="60440"/>
                </a:lnTo>
                <a:lnTo>
                  <a:pt x="73510" y="60450"/>
                </a:lnTo>
                <a:lnTo>
                  <a:pt x="73520" y="60450"/>
                </a:lnTo>
                <a:lnTo>
                  <a:pt x="73520" y="60460"/>
                </a:lnTo>
                <a:lnTo>
                  <a:pt x="73530" y="60460"/>
                </a:lnTo>
                <a:lnTo>
                  <a:pt x="73540" y="60460"/>
                </a:lnTo>
                <a:lnTo>
                  <a:pt x="73540" y="60470"/>
                </a:lnTo>
                <a:lnTo>
                  <a:pt x="73550" y="60470"/>
                </a:lnTo>
                <a:lnTo>
                  <a:pt x="73550" y="60480"/>
                </a:lnTo>
                <a:lnTo>
                  <a:pt x="73560" y="60480"/>
                </a:lnTo>
                <a:lnTo>
                  <a:pt x="73560" y="60490"/>
                </a:lnTo>
                <a:lnTo>
                  <a:pt x="73570" y="60490"/>
                </a:lnTo>
                <a:lnTo>
                  <a:pt x="73580" y="60490"/>
                </a:lnTo>
                <a:lnTo>
                  <a:pt x="73580" y="60500"/>
                </a:lnTo>
                <a:lnTo>
                  <a:pt x="73590" y="60500"/>
                </a:lnTo>
                <a:lnTo>
                  <a:pt x="73590" y="60510"/>
                </a:lnTo>
                <a:lnTo>
                  <a:pt x="73600" y="60510"/>
                </a:lnTo>
                <a:lnTo>
                  <a:pt x="73610" y="60520"/>
                </a:lnTo>
                <a:lnTo>
                  <a:pt x="73620" y="60520"/>
                </a:lnTo>
                <a:lnTo>
                  <a:pt x="73620" y="60530"/>
                </a:lnTo>
                <a:lnTo>
                  <a:pt x="73630" y="60530"/>
                </a:lnTo>
                <a:lnTo>
                  <a:pt x="73630" y="60540"/>
                </a:lnTo>
                <a:lnTo>
                  <a:pt x="73640" y="60540"/>
                </a:lnTo>
                <a:lnTo>
                  <a:pt x="73650" y="60550"/>
                </a:lnTo>
                <a:lnTo>
                  <a:pt x="73660" y="60550"/>
                </a:lnTo>
                <a:lnTo>
                  <a:pt x="73670" y="60550"/>
                </a:lnTo>
                <a:lnTo>
                  <a:pt x="73670" y="60560"/>
                </a:lnTo>
                <a:lnTo>
                  <a:pt x="73680" y="60560"/>
                </a:lnTo>
                <a:lnTo>
                  <a:pt x="73680" y="60570"/>
                </a:lnTo>
                <a:lnTo>
                  <a:pt x="73680" y="60580"/>
                </a:lnTo>
                <a:lnTo>
                  <a:pt x="73680" y="60590"/>
                </a:lnTo>
                <a:lnTo>
                  <a:pt x="73690" y="60590"/>
                </a:lnTo>
                <a:lnTo>
                  <a:pt x="73700" y="60590"/>
                </a:lnTo>
                <a:lnTo>
                  <a:pt x="73710" y="60590"/>
                </a:lnTo>
                <a:lnTo>
                  <a:pt x="73710" y="60600"/>
                </a:lnTo>
                <a:lnTo>
                  <a:pt x="73720" y="60600"/>
                </a:lnTo>
                <a:lnTo>
                  <a:pt x="73720" y="60610"/>
                </a:lnTo>
                <a:lnTo>
                  <a:pt x="73730" y="60610"/>
                </a:lnTo>
                <a:lnTo>
                  <a:pt x="73730" y="60620"/>
                </a:lnTo>
                <a:lnTo>
                  <a:pt x="73740" y="60620"/>
                </a:lnTo>
                <a:lnTo>
                  <a:pt x="73740" y="60630"/>
                </a:lnTo>
                <a:lnTo>
                  <a:pt x="73740" y="60640"/>
                </a:lnTo>
                <a:lnTo>
                  <a:pt x="73750" y="60640"/>
                </a:lnTo>
                <a:lnTo>
                  <a:pt x="73760" y="60640"/>
                </a:lnTo>
                <a:lnTo>
                  <a:pt x="73770" y="60640"/>
                </a:lnTo>
                <a:lnTo>
                  <a:pt x="73770" y="60650"/>
                </a:lnTo>
                <a:lnTo>
                  <a:pt x="73780" y="60650"/>
                </a:lnTo>
                <a:lnTo>
                  <a:pt x="73780" y="60660"/>
                </a:lnTo>
                <a:lnTo>
                  <a:pt x="73790" y="60660"/>
                </a:lnTo>
                <a:lnTo>
                  <a:pt x="73800" y="60660"/>
                </a:lnTo>
                <a:lnTo>
                  <a:pt x="73810" y="60660"/>
                </a:lnTo>
                <a:lnTo>
                  <a:pt x="73820" y="60660"/>
                </a:lnTo>
                <a:lnTo>
                  <a:pt x="73830" y="60660"/>
                </a:lnTo>
                <a:lnTo>
                  <a:pt x="73840" y="60660"/>
                </a:lnTo>
                <a:lnTo>
                  <a:pt x="73850" y="60660"/>
                </a:lnTo>
                <a:lnTo>
                  <a:pt x="73860" y="60660"/>
                </a:lnTo>
                <a:lnTo>
                  <a:pt x="73870" y="60660"/>
                </a:lnTo>
                <a:lnTo>
                  <a:pt x="73880" y="60660"/>
                </a:lnTo>
                <a:lnTo>
                  <a:pt x="73890" y="60660"/>
                </a:lnTo>
                <a:lnTo>
                  <a:pt x="73890" y="60670"/>
                </a:lnTo>
                <a:lnTo>
                  <a:pt x="73900" y="60670"/>
                </a:lnTo>
                <a:lnTo>
                  <a:pt x="73900" y="60680"/>
                </a:lnTo>
                <a:lnTo>
                  <a:pt x="73900" y="60690"/>
                </a:lnTo>
                <a:lnTo>
                  <a:pt x="73910" y="60690"/>
                </a:lnTo>
                <a:lnTo>
                  <a:pt x="73910" y="60700"/>
                </a:lnTo>
                <a:lnTo>
                  <a:pt x="73910" y="60710"/>
                </a:lnTo>
                <a:lnTo>
                  <a:pt x="73920" y="60710"/>
                </a:lnTo>
                <a:lnTo>
                  <a:pt x="73920" y="60720"/>
                </a:lnTo>
                <a:lnTo>
                  <a:pt x="73930" y="60720"/>
                </a:lnTo>
                <a:lnTo>
                  <a:pt x="73940" y="60720"/>
                </a:lnTo>
                <a:lnTo>
                  <a:pt x="73940" y="60710"/>
                </a:lnTo>
                <a:lnTo>
                  <a:pt x="73940" y="60700"/>
                </a:lnTo>
                <a:lnTo>
                  <a:pt x="73940" y="60690"/>
                </a:lnTo>
                <a:lnTo>
                  <a:pt x="73940" y="60680"/>
                </a:lnTo>
                <a:lnTo>
                  <a:pt x="73940" y="60670"/>
                </a:lnTo>
                <a:lnTo>
                  <a:pt x="73940" y="60660"/>
                </a:lnTo>
                <a:lnTo>
                  <a:pt x="73940" y="60650"/>
                </a:lnTo>
                <a:lnTo>
                  <a:pt x="73950" y="60650"/>
                </a:lnTo>
                <a:lnTo>
                  <a:pt x="73950" y="60640"/>
                </a:lnTo>
                <a:lnTo>
                  <a:pt x="73960" y="60640"/>
                </a:lnTo>
                <a:lnTo>
                  <a:pt x="73960" y="60630"/>
                </a:lnTo>
                <a:lnTo>
                  <a:pt x="73970" y="60620"/>
                </a:lnTo>
                <a:lnTo>
                  <a:pt x="73980" y="60630"/>
                </a:lnTo>
                <a:lnTo>
                  <a:pt x="73990" y="60630"/>
                </a:lnTo>
                <a:lnTo>
                  <a:pt x="74000" y="60630"/>
                </a:lnTo>
                <a:lnTo>
                  <a:pt x="74000" y="60620"/>
                </a:lnTo>
                <a:lnTo>
                  <a:pt x="74010" y="60630"/>
                </a:lnTo>
                <a:lnTo>
                  <a:pt x="74020" y="60620"/>
                </a:lnTo>
                <a:lnTo>
                  <a:pt x="74030" y="60620"/>
                </a:lnTo>
                <a:lnTo>
                  <a:pt x="74040" y="60620"/>
                </a:lnTo>
                <a:lnTo>
                  <a:pt x="74050" y="60620"/>
                </a:lnTo>
                <a:lnTo>
                  <a:pt x="74050" y="60610"/>
                </a:lnTo>
                <a:lnTo>
                  <a:pt x="74060" y="60610"/>
                </a:lnTo>
                <a:lnTo>
                  <a:pt x="74060" y="60600"/>
                </a:lnTo>
                <a:lnTo>
                  <a:pt x="74070" y="60590"/>
                </a:lnTo>
                <a:lnTo>
                  <a:pt x="74080" y="60590"/>
                </a:lnTo>
                <a:lnTo>
                  <a:pt x="74090" y="60590"/>
                </a:lnTo>
                <a:lnTo>
                  <a:pt x="74090" y="60580"/>
                </a:lnTo>
                <a:lnTo>
                  <a:pt x="74100" y="60580"/>
                </a:lnTo>
                <a:lnTo>
                  <a:pt x="74100" y="60570"/>
                </a:lnTo>
                <a:lnTo>
                  <a:pt x="74110" y="60570"/>
                </a:lnTo>
                <a:lnTo>
                  <a:pt x="74110" y="60560"/>
                </a:lnTo>
                <a:lnTo>
                  <a:pt x="74120" y="60560"/>
                </a:lnTo>
                <a:lnTo>
                  <a:pt x="74120" y="60550"/>
                </a:lnTo>
                <a:lnTo>
                  <a:pt x="74130" y="60550"/>
                </a:lnTo>
                <a:lnTo>
                  <a:pt x="74140" y="60550"/>
                </a:lnTo>
                <a:lnTo>
                  <a:pt x="74150" y="60550"/>
                </a:lnTo>
                <a:lnTo>
                  <a:pt x="74150" y="60540"/>
                </a:lnTo>
                <a:lnTo>
                  <a:pt x="74160" y="60540"/>
                </a:lnTo>
                <a:lnTo>
                  <a:pt x="74170" y="60540"/>
                </a:lnTo>
                <a:lnTo>
                  <a:pt x="74180" y="60540"/>
                </a:lnTo>
                <a:lnTo>
                  <a:pt x="74180" y="60530"/>
                </a:lnTo>
                <a:lnTo>
                  <a:pt x="74190" y="60530"/>
                </a:lnTo>
                <a:lnTo>
                  <a:pt x="74190" y="60520"/>
                </a:lnTo>
                <a:lnTo>
                  <a:pt x="74200" y="60520"/>
                </a:lnTo>
                <a:lnTo>
                  <a:pt x="74200" y="60510"/>
                </a:lnTo>
                <a:lnTo>
                  <a:pt x="74200" y="60500"/>
                </a:lnTo>
                <a:lnTo>
                  <a:pt x="74210" y="60500"/>
                </a:lnTo>
                <a:lnTo>
                  <a:pt x="74200" y="60500"/>
                </a:lnTo>
                <a:lnTo>
                  <a:pt x="74210" y="60490"/>
                </a:lnTo>
                <a:lnTo>
                  <a:pt x="74210" y="60480"/>
                </a:lnTo>
                <a:lnTo>
                  <a:pt x="74220" y="60480"/>
                </a:lnTo>
                <a:lnTo>
                  <a:pt x="74220" y="60470"/>
                </a:lnTo>
                <a:lnTo>
                  <a:pt x="74220" y="60460"/>
                </a:lnTo>
                <a:lnTo>
                  <a:pt x="74220" y="60450"/>
                </a:lnTo>
                <a:lnTo>
                  <a:pt x="74220" y="60440"/>
                </a:lnTo>
                <a:lnTo>
                  <a:pt x="74230" y="60440"/>
                </a:lnTo>
                <a:lnTo>
                  <a:pt x="74230" y="60430"/>
                </a:lnTo>
                <a:lnTo>
                  <a:pt x="74230" y="60420"/>
                </a:lnTo>
                <a:lnTo>
                  <a:pt x="74230" y="60410"/>
                </a:lnTo>
                <a:lnTo>
                  <a:pt x="74230" y="60400"/>
                </a:lnTo>
                <a:lnTo>
                  <a:pt x="74230" y="60390"/>
                </a:lnTo>
                <a:lnTo>
                  <a:pt x="74240" y="60380"/>
                </a:lnTo>
                <a:lnTo>
                  <a:pt x="74240" y="60370"/>
                </a:lnTo>
                <a:lnTo>
                  <a:pt x="74230" y="60370"/>
                </a:lnTo>
                <a:lnTo>
                  <a:pt x="74230" y="60360"/>
                </a:lnTo>
                <a:lnTo>
                  <a:pt x="74220" y="60360"/>
                </a:lnTo>
                <a:lnTo>
                  <a:pt x="74220" y="60350"/>
                </a:lnTo>
                <a:lnTo>
                  <a:pt x="74210" y="60350"/>
                </a:lnTo>
                <a:lnTo>
                  <a:pt x="74210" y="60340"/>
                </a:lnTo>
                <a:lnTo>
                  <a:pt x="74200" y="60330"/>
                </a:lnTo>
                <a:lnTo>
                  <a:pt x="74200" y="60320"/>
                </a:lnTo>
                <a:lnTo>
                  <a:pt x="74190" y="60310"/>
                </a:lnTo>
                <a:lnTo>
                  <a:pt x="74190" y="60300"/>
                </a:lnTo>
                <a:lnTo>
                  <a:pt x="74180" y="60290"/>
                </a:lnTo>
                <a:lnTo>
                  <a:pt x="74180" y="60280"/>
                </a:lnTo>
                <a:lnTo>
                  <a:pt x="74180" y="60270"/>
                </a:lnTo>
                <a:lnTo>
                  <a:pt x="74180" y="60260"/>
                </a:lnTo>
                <a:lnTo>
                  <a:pt x="74180" y="60250"/>
                </a:lnTo>
                <a:lnTo>
                  <a:pt x="74180" y="60240"/>
                </a:lnTo>
                <a:lnTo>
                  <a:pt x="74180" y="60220"/>
                </a:lnTo>
                <a:lnTo>
                  <a:pt x="74180" y="60210"/>
                </a:lnTo>
                <a:lnTo>
                  <a:pt x="74180" y="60200"/>
                </a:lnTo>
                <a:lnTo>
                  <a:pt x="74180" y="60190"/>
                </a:lnTo>
                <a:lnTo>
                  <a:pt x="74180" y="60180"/>
                </a:lnTo>
                <a:lnTo>
                  <a:pt x="74190" y="60180"/>
                </a:lnTo>
                <a:lnTo>
                  <a:pt x="74200" y="60180"/>
                </a:lnTo>
                <a:lnTo>
                  <a:pt x="74210" y="60180"/>
                </a:lnTo>
                <a:lnTo>
                  <a:pt x="74220" y="60180"/>
                </a:lnTo>
                <a:lnTo>
                  <a:pt x="74230" y="60180"/>
                </a:lnTo>
                <a:lnTo>
                  <a:pt x="74240" y="60180"/>
                </a:lnTo>
                <a:lnTo>
                  <a:pt x="74250" y="60170"/>
                </a:lnTo>
                <a:lnTo>
                  <a:pt x="74260" y="60170"/>
                </a:lnTo>
                <a:lnTo>
                  <a:pt x="74270" y="60170"/>
                </a:lnTo>
                <a:lnTo>
                  <a:pt x="74280" y="60170"/>
                </a:lnTo>
                <a:lnTo>
                  <a:pt x="74290" y="60170"/>
                </a:lnTo>
                <a:lnTo>
                  <a:pt x="74300" y="60170"/>
                </a:lnTo>
                <a:lnTo>
                  <a:pt x="74310" y="60170"/>
                </a:lnTo>
                <a:lnTo>
                  <a:pt x="74310" y="60180"/>
                </a:lnTo>
                <a:lnTo>
                  <a:pt x="74310" y="60170"/>
                </a:lnTo>
                <a:lnTo>
                  <a:pt x="74320" y="60170"/>
                </a:lnTo>
                <a:lnTo>
                  <a:pt x="74330" y="60170"/>
                </a:lnTo>
                <a:lnTo>
                  <a:pt x="74330" y="60160"/>
                </a:lnTo>
                <a:lnTo>
                  <a:pt x="74340" y="60160"/>
                </a:lnTo>
                <a:lnTo>
                  <a:pt x="74340" y="60170"/>
                </a:lnTo>
                <a:lnTo>
                  <a:pt x="74350" y="60170"/>
                </a:lnTo>
                <a:lnTo>
                  <a:pt x="74360" y="60170"/>
                </a:lnTo>
                <a:lnTo>
                  <a:pt x="74360" y="60180"/>
                </a:lnTo>
                <a:lnTo>
                  <a:pt x="74370" y="60180"/>
                </a:lnTo>
                <a:lnTo>
                  <a:pt x="74380" y="60180"/>
                </a:lnTo>
                <a:lnTo>
                  <a:pt x="74390" y="60180"/>
                </a:lnTo>
                <a:lnTo>
                  <a:pt x="74390" y="60170"/>
                </a:lnTo>
                <a:lnTo>
                  <a:pt x="74390" y="60180"/>
                </a:lnTo>
                <a:lnTo>
                  <a:pt x="74400" y="60180"/>
                </a:lnTo>
                <a:lnTo>
                  <a:pt x="74400" y="60190"/>
                </a:lnTo>
                <a:lnTo>
                  <a:pt x="74410" y="60190"/>
                </a:lnTo>
                <a:lnTo>
                  <a:pt x="74420" y="60190"/>
                </a:lnTo>
                <a:lnTo>
                  <a:pt x="74430" y="60190"/>
                </a:lnTo>
                <a:lnTo>
                  <a:pt x="74430" y="60200"/>
                </a:lnTo>
                <a:lnTo>
                  <a:pt x="74440" y="60200"/>
                </a:lnTo>
                <a:lnTo>
                  <a:pt x="74450" y="60200"/>
                </a:lnTo>
                <a:lnTo>
                  <a:pt x="74450" y="60190"/>
                </a:lnTo>
                <a:lnTo>
                  <a:pt x="74460" y="60190"/>
                </a:lnTo>
                <a:lnTo>
                  <a:pt x="74460" y="60180"/>
                </a:lnTo>
                <a:lnTo>
                  <a:pt x="74470" y="60180"/>
                </a:lnTo>
                <a:lnTo>
                  <a:pt x="74470" y="60190"/>
                </a:lnTo>
                <a:lnTo>
                  <a:pt x="74470" y="60200"/>
                </a:lnTo>
                <a:lnTo>
                  <a:pt x="74480" y="60210"/>
                </a:lnTo>
                <a:lnTo>
                  <a:pt x="74480" y="60220"/>
                </a:lnTo>
                <a:lnTo>
                  <a:pt x="74480" y="60230"/>
                </a:lnTo>
                <a:lnTo>
                  <a:pt x="74490" y="60230"/>
                </a:lnTo>
                <a:lnTo>
                  <a:pt x="74490" y="60240"/>
                </a:lnTo>
                <a:lnTo>
                  <a:pt x="74490" y="60250"/>
                </a:lnTo>
                <a:lnTo>
                  <a:pt x="74480" y="60250"/>
                </a:lnTo>
                <a:lnTo>
                  <a:pt x="74480" y="60260"/>
                </a:lnTo>
                <a:lnTo>
                  <a:pt x="74480" y="60270"/>
                </a:lnTo>
                <a:lnTo>
                  <a:pt x="74490" y="60270"/>
                </a:lnTo>
                <a:lnTo>
                  <a:pt x="74490" y="60280"/>
                </a:lnTo>
                <a:lnTo>
                  <a:pt x="74490" y="60290"/>
                </a:lnTo>
                <a:lnTo>
                  <a:pt x="74500" y="60290"/>
                </a:lnTo>
                <a:lnTo>
                  <a:pt x="74500" y="60300"/>
                </a:lnTo>
                <a:lnTo>
                  <a:pt x="74500" y="60310"/>
                </a:lnTo>
                <a:lnTo>
                  <a:pt x="74500" y="60320"/>
                </a:lnTo>
                <a:lnTo>
                  <a:pt x="74500" y="60330"/>
                </a:lnTo>
                <a:lnTo>
                  <a:pt x="74500" y="60340"/>
                </a:lnTo>
                <a:lnTo>
                  <a:pt x="74500" y="60350"/>
                </a:lnTo>
                <a:lnTo>
                  <a:pt x="74500" y="60360"/>
                </a:lnTo>
                <a:lnTo>
                  <a:pt x="74510" y="60370"/>
                </a:lnTo>
                <a:lnTo>
                  <a:pt x="74510" y="60380"/>
                </a:lnTo>
                <a:lnTo>
                  <a:pt x="74510" y="60390"/>
                </a:lnTo>
                <a:lnTo>
                  <a:pt x="74500" y="60400"/>
                </a:lnTo>
                <a:lnTo>
                  <a:pt x="74500" y="60410"/>
                </a:lnTo>
                <a:lnTo>
                  <a:pt x="74500" y="60420"/>
                </a:lnTo>
                <a:lnTo>
                  <a:pt x="74500" y="60430"/>
                </a:lnTo>
                <a:lnTo>
                  <a:pt x="74510" y="60430"/>
                </a:lnTo>
                <a:lnTo>
                  <a:pt x="74510" y="60440"/>
                </a:lnTo>
                <a:lnTo>
                  <a:pt x="74500" y="60450"/>
                </a:lnTo>
                <a:lnTo>
                  <a:pt x="74500" y="60460"/>
                </a:lnTo>
                <a:lnTo>
                  <a:pt x="74490" y="60460"/>
                </a:lnTo>
                <a:lnTo>
                  <a:pt x="74490" y="60470"/>
                </a:lnTo>
                <a:lnTo>
                  <a:pt x="74500" y="60480"/>
                </a:lnTo>
                <a:lnTo>
                  <a:pt x="74490" y="60490"/>
                </a:lnTo>
                <a:lnTo>
                  <a:pt x="74490" y="60500"/>
                </a:lnTo>
                <a:lnTo>
                  <a:pt x="74490" y="60510"/>
                </a:lnTo>
                <a:lnTo>
                  <a:pt x="74490" y="60520"/>
                </a:lnTo>
                <a:lnTo>
                  <a:pt x="74490" y="60530"/>
                </a:lnTo>
                <a:lnTo>
                  <a:pt x="74500" y="60540"/>
                </a:lnTo>
                <a:lnTo>
                  <a:pt x="74500" y="60550"/>
                </a:lnTo>
                <a:lnTo>
                  <a:pt x="74500" y="60560"/>
                </a:lnTo>
                <a:lnTo>
                  <a:pt x="74500" y="60570"/>
                </a:lnTo>
                <a:lnTo>
                  <a:pt x="74490" y="60570"/>
                </a:lnTo>
                <a:lnTo>
                  <a:pt x="74490" y="60580"/>
                </a:lnTo>
                <a:lnTo>
                  <a:pt x="74480" y="60580"/>
                </a:lnTo>
                <a:lnTo>
                  <a:pt x="74480" y="60590"/>
                </a:lnTo>
                <a:lnTo>
                  <a:pt x="74490" y="60590"/>
                </a:lnTo>
                <a:lnTo>
                  <a:pt x="74500" y="60590"/>
                </a:lnTo>
                <a:lnTo>
                  <a:pt x="74500" y="60580"/>
                </a:lnTo>
                <a:lnTo>
                  <a:pt x="74510" y="60580"/>
                </a:lnTo>
                <a:lnTo>
                  <a:pt x="74520" y="60580"/>
                </a:lnTo>
                <a:lnTo>
                  <a:pt x="74520" y="60590"/>
                </a:lnTo>
                <a:lnTo>
                  <a:pt x="74520" y="60600"/>
                </a:lnTo>
                <a:lnTo>
                  <a:pt x="74530" y="60610"/>
                </a:lnTo>
                <a:lnTo>
                  <a:pt x="74530" y="60620"/>
                </a:lnTo>
                <a:lnTo>
                  <a:pt x="74520" y="60620"/>
                </a:lnTo>
                <a:lnTo>
                  <a:pt x="74510" y="60630"/>
                </a:lnTo>
                <a:lnTo>
                  <a:pt x="74520" y="60630"/>
                </a:lnTo>
                <a:lnTo>
                  <a:pt x="74530" y="60640"/>
                </a:lnTo>
                <a:lnTo>
                  <a:pt x="74540" y="60640"/>
                </a:lnTo>
                <a:lnTo>
                  <a:pt x="74550" y="60640"/>
                </a:lnTo>
                <a:lnTo>
                  <a:pt x="74560" y="60630"/>
                </a:lnTo>
                <a:lnTo>
                  <a:pt x="74570" y="60630"/>
                </a:lnTo>
                <a:lnTo>
                  <a:pt x="74570" y="60620"/>
                </a:lnTo>
                <a:lnTo>
                  <a:pt x="74580" y="60630"/>
                </a:lnTo>
                <a:lnTo>
                  <a:pt x="74580" y="60640"/>
                </a:lnTo>
                <a:lnTo>
                  <a:pt x="74590" y="60640"/>
                </a:lnTo>
                <a:lnTo>
                  <a:pt x="74590" y="60650"/>
                </a:lnTo>
                <a:lnTo>
                  <a:pt x="74600" y="60650"/>
                </a:lnTo>
                <a:lnTo>
                  <a:pt x="74600" y="60660"/>
                </a:lnTo>
                <a:lnTo>
                  <a:pt x="74610" y="60660"/>
                </a:lnTo>
                <a:lnTo>
                  <a:pt x="74610" y="60670"/>
                </a:lnTo>
                <a:lnTo>
                  <a:pt x="74620" y="60670"/>
                </a:lnTo>
                <a:lnTo>
                  <a:pt x="74610" y="60670"/>
                </a:lnTo>
                <a:lnTo>
                  <a:pt x="74610" y="60680"/>
                </a:lnTo>
                <a:lnTo>
                  <a:pt x="74600" y="60690"/>
                </a:lnTo>
                <a:lnTo>
                  <a:pt x="74610" y="60690"/>
                </a:lnTo>
                <a:lnTo>
                  <a:pt x="74610" y="60700"/>
                </a:lnTo>
                <a:lnTo>
                  <a:pt x="74610" y="60710"/>
                </a:lnTo>
                <a:lnTo>
                  <a:pt x="74600" y="60710"/>
                </a:lnTo>
                <a:lnTo>
                  <a:pt x="74600" y="60720"/>
                </a:lnTo>
                <a:lnTo>
                  <a:pt x="74590" y="60720"/>
                </a:lnTo>
                <a:lnTo>
                  <a:pt x="74590" y="60730"/>
                </a:lnTo>
                <a:lnTo>
                  <a:pt x="74580" y="60730"/>
                </a:lnTo>
                <a:lnTo>
                  <a:pt x="74570" y="60730"/>
                </a:lnTo>
                <a:lnTo>
                  <a:pt x="74560" y="60740"/>
                </a:lnTo>
                <a:lnTo>
                  <a:pt x="74550" y="60740"/>
                </a:lnTo>
                <a:lnTo>
                  <a:pt x="74540" y="60740"/>
                </a:lnTo>
                <a:lnTo>
                  <a:pt x="74530" y="60740"/>
                </a:lnTo>
                <a:lnTo>
                  <a:pt x="74520" y="60730"/>
                </a:lnTo>
                <a:lnTo>
                  <a:pt x="74520" y="60740"/>
                </a:lnTo>
                <a:lnTo>
                  <a:pt x="74510" y="60740"/>
                </a:lnTo>
                <a:lnTo>
                  <a:pt x="74510" y="60750"/>
                </a:lnTo>
                <a:lnTo>
                  <a:pt x="74520" y="60760"/>
                </a:lnTo>
                <a:lnTo>
                  <a:pt x="74510" y="60770"/>
                </a:lnTo>
                <a:lnTo>
                  <a:pt x="74510" y="60780"/>
                </a:lnTo>
                <a:lnTo>
                  <a:pt x="74520" y="60770"/>
                </a:lnTo>
                <a:lnTo>
                  <a:pt x="74530" y="60770"/>
                </a:lnTo>
                <a:lnTo>
                  <a:pt x="74540" y="60770"/>
                </a:lnTo>
                <a:lnTo>
                  <a:pt x="74550" y="60770"/>
                </a:lnTo>
                <a:lnTo>
                  <a:pt x="74560" y="60770"/>
                </a:lnTo>
                <a:lnTo>
                  <a:pt x="74570" y="60770"/>
                </a:lnTo>
                <a:lnTo>
                  <a:pt x="74570" y="60780"/>
                </a:lnTo>
                <a:lnTo>
                  <a:pt x="74570" y="60790"/>
                </a:lnTo>
                <a:lnTo>
                  <a:pt x="74580" y="60790"/>
                </a:lnTo>
                <a:lnTo>
                  <a:pt x="74580" y="60800"/>
                </a:lnTo>
                <a:lnTo>
                  <a:pt x="74590" y="60800"/>
                </a:lnTo>
                <a:lnTo>
                  <a:pt x="74590" y="60810"/>
                </a:lnTo>
                <a:lnTo>
                  <a:pt x="74600" y="60810"/>
                </a:lnTo>
                <a:lnTo>
                  <a:pt x="74610" y="60810"/>
                </a:lnTo>
                <a:lnTo>
                  <a:pt x="74620" y="60800"/>
                </a:lnTo>
                <a:lnTo>
                  <a:pt x="74630" y="60800"/>
                </a:lnTo>
                <a:lnTo>
                  <a:pt x="74630" y="60790"/>
                </a:lnTo>
                <a:lnTo>
                  <a:pt x="74640" y="60790"/>
                </a:lnTo>
                <a:lnTo>
                  <a:pt x="74650" y="60790"/>
                </a:lnTo>
                <a:lnTo>
                  <a:pt x="74660" y="60790"/>
                </a:lnTo>
                <a:lnTo>
                  <a:pt x="74660" y="60780"/>
                </a:lnTo>
                <a:lnTo>
                  <a:pt x="74670" y="60780"/>
                </a:lnTo>
                <a:lnTo>
                  <a:pt x="74670" y="60790"/>
                </a:lnTo>
                <a:lnTo>
                  <a:pt x="74670" y="60800"/>
                </a:lnTo>
                <a:lnTo>
                  <a:pt x="74680" y="60800"/>
                </a:lnTo>
                <a:lnTo>
                  <a:pt x="74690" y="60800"/>
                </a:lnTo>
                <a:lnTo>
                  <a:pt x="74700" y="60810"/>
                </a:lnTo>
                <a:lnTo>
                  <a:pt x="74700" y="60800"/>
                </a:lnTo>
                <a:lnTo>
                  <a:pt x="74710" y="60800"/>
                </a:lnTo>
                <a:lnTo>
                  <a:pt x="74720" y="60800"/>
                </a:lnTo>
                <a:lnTo>
                  <a:pt x="74720" y="60810"/>
                </a:lnTo>
                <a:lnTo>
                  <a:pt x="74720" y="60820"/>
                </a:lnTo>
                <a:lnTo>
                  <a:pt x="74730" y="60820"/>
                </a:lnTo>
                <a:lnTo>
                  <a:pt x="74740" y="60810"/>
                </a:lnTo>
                <a:lnTo>
                  <a:pt x="74750" y="60810"/>
                </a:lnTo>
                <a:lnTo>
                  <a:pt x="74760" y="60810"/>
                </a:lnTo>
                <a:lnTo>
                  <a:pt x="74770" y="60810"/>
                </a:lnTo>
                <a:lnTo>
                  <a:pt x="74770" y="60820"/>
                </a:lnTo>
                <a:lnTo>
                  <a:pt x="74770" y="60830"/>
                </a:lnTo>
                <a:lnTo>
                  <a:pt x="74780" y="60830"/>
                </a:lnTo>
                <a:lnTo>
                  <a:pt x="74780" y="60840"/>
                </a:lnTo>
                <a:lnTo>
                  <a:pt x="74770" y="60840"/>
                </a:lnTo>
                <a:lnTo>
                  <a:pt x="74760" y="60840"/>
                </a:lnTo>
                <a:lnTo>
                  <a:pt x="74760" y="60850"/>
                </a:lnTo>
                <a:lnTo>
                  <a:pt x="74760" y="60860"/>
                </a:lnTo>
                <a:lnTo>
                  <a:pt x="74770" y="60860"/>
                </a:lnTo>
                <a:lnTo>
                  <a:pt x="74770" y="60880"/>
                </a:lnTo>
                <a:lnTo>
                  <a:pt x="74770" y="60890"/>
                </a:lnTo>
                <a:lnTo>
                  <a:pt x="74770" y="60900"/>
                </a:lnTo>
                <a:lnTo>
                  <a:pt x="74770" y="60910"/>
                </a:lnTo>
                <a:lnTo>
                  <a:pt x="74760" y="60910"/>
                </a:lnTo>
                <a:lnTo>
                  <a:pt x="74750" y="60910"/>
                </a:lnTo>
                <a:lnTo>
                  <a:pt x="74740" y="60910"/>
                </a:lnTo>
                <a:lnTo>
                  <a:pt x="74730" y="60910"/>
                </a:lnTo>
                <a:lnTo>
                  <a:pt x="74720" y="60920"/>
                </a:lnTo>
                <a:lnTo>
                  <a:pt x="74720" y="60930"/>
                </a:lnTo>
                <a:lnTo>
                  <a:pt x="74710" y="60930"/>
                </a:lnTo>
                <a:lnTo>
                  <a:pt x="74710" y="60940"/>
                </a:lnTo>
                <a:lnTo>
                  <a:pt x="74710" y="60950"/>
                </a:lnTo>
                <a:lnTo>
                  <a:pt x="74710" y="60960"/>
                </a:lnTo>
                <a:lnTo>
                  <a:pt x="74700" y="60960"/>
                </a:lnTo>
                <a:lnTo>
                  <a:pt x="74700" y="60970"/>
                </a:lnTo>
                <a:lnTo>
                  <a:pt x="74690" y="60970"/>
                </a:lnTo>
                <a:lnTo>
                  <a:pt x="74690" y="60980"/>
                </a:lnTo>
                <a:lnTo>
                  <a:pt x="74690" y="60990"/>
                </a:lnTo>
                <a:lnTo>
                  <a:pt x="74690" y="61000"/>
                </a:lnTo>
                <a:lnTo>
                  <a:pt x="74690" y="61010"/>
                </a:lnTo>
                <a:lnTo>
                  <a:pt x="74680" y="61010"/>
                </a:lnTo>
                <a:lnTo>
                  <a:pt x="74680" y="61020"/>
                </a:lnTo>
                <a:lnTo>
                  <a:pt x="74670" y="61020"/>
                </a:lnTo>
                <a:lnTo>
                  <a:pt x="74660" y="61020"/>
                </a:lnTo>
                <a:lnTo>
                  <a:pt x="74660" y="61010"/>
                </a:lnTo>
                <a:lnTo>
                  <a:pt x="74660" y="61000"/>
                </a:lnTo>
                <a:lnTo>
                  <a:pt x="74650" y="61000"/>
                </a:lnTo>
                <a:lnTo>
                  <a:pt x="74640" y="60990"/>
                </a:lnTo>
                <a:lnTo>
                  <a:pt x="74630" y="60990"/>
                </a:lnTo>
                <a:lnTo>
                  <a:pt x="74620" y="60990"/>
                </a:lnTo>
                <a:lnTo>
                  <a:pt x="74610" y="60990"/>
                </a:lnTo>
                <a:lnTo>
                  <a:pt x="74590" y="60980"/>
                </a:lnTo>
                <a:lnTo>
                  <a:pt x="74580" y="60980"/>
                </a:lnTo>
                <a:lnTo>
                  <a:pt x="74570" y="60970"/>
                </a:lnTo>
                <a:lnTo>
                  <a:pt x="74570" y="60980"/>
                </a:lnTo>
                <a:lnTo>
                  <a:pt x="74560" y="60980"/>
                </a:lnTo>
                <a:lnTo>
                  <a:pt x="74560" y="60990"/>
                </a:lnTo>
                <a:lnTo>
                  <a:pt x="74560" y="61000"/>
                </a:lnTo>
                <a:lnTo>
                  <a:pt x="74550" y="61000"/>
                </a:lnTo>
                <a:lnTo>
                  <a:pt x="74540" y="61000"/>
                </a:lnTo>
                <a:lnTo>
                  <a:pt x="74530" y="61000"/>
                </a:lnTo>
                <a:lnTo>
                  <a:pt x="74520" y="61000"/>
                </a:lnTo>
                <a:lnTo>
                  <a:pt x="74510" y="61020"/>
                </a:lnTo>
                <a:lnTo>
                  <a:pt x="74510" y="61030"/>
                </a:lnTo>
                <a:lnTo>
                  <a:pt x="74510" y="61040"/>
                </a:lnTo>
                <a:lnTo>
                  <a:pt x="74500" y="61050"/>
                </a:lnTo>
                <a:lnTo>
                  <a:pt x="74500" y="61060"/>
                </a:lnTo>
                <a:lnTo>
                  <a:pt x="74470" y="61110"/>
                </a:lnTo>
                <a:lnTo>
                  <a:pt x="74480" y="61110"/>
                </a:lnTo>
                <a:lnTo>
                  <a:pt x="74490" y="61110"/>
                </a:lnTo>
                <a:lnTo>
                  <a:pt x="74500" y="61110"/>
                </a:lnTo>
                <a:lnTo>
                  <a:pt x="74500" y="61120"/>
                </a:lnTo>
                <a:lnTo>
                  <a:pt x="74510" y="61120"/>
                </a:lnTo>
                <a:lnTo>
                  <a:pt x="74520" y="61120"/>
                </a:lnTo>
                <a:lnTo>
                  <a:pt x="74520" y="61130"/>
                </a:lnTo>
                <a:lnTo>
                  <a:pt x="74520" y="61120"/>
                </a:lnTo>
                <a:lnTo>
                  <a:pt x="74530" y="61120"/>
                </a:lnTo>
                <a:lnTo>
                  <a:pt x="74540" y="61120"/>
                </a:lnTo>
                <a:lnTo>
                  <a:pt x="74540" y="61130"/>
                </a:lnTo>
                <a:lnTo>
                  <a:pt x="74550" y="61130"/>
                </a:lnTo>
                <a:lnTo>
                  <a:pt x="74560" y="61140"/>
                </a:lnTo>
                <a:lnTo>
                  <a:pt x="74580" y="61140"/>
                </a:lnTo>
                <a:lnTo>
                  <a:pt x="74590" y="61140"/>
                </a:lnTo>
                <a:lnTo>
                  <a:pt x="74590" y="61150"/>
                </a:lnTo>
                <a:lnTo>
                  <a:pt x="74600" y="61150"/>
                </a:lnTo>
                <a:lnTo>
                  <a:pt x="74610" y="61160"/>
                </a:lnTo>
                <a:lnTo>
                  <a:pt x="74620" y="61160"/>
                </a:lnTo>
                <a:lnTo>
                  <a:pt x="74630" y="61170"/>
                </a:lnTo>
                <a:lnTo>
                  <a:pt x="74650" y="61170"/>
                </a:lnTo>
                <a:lnTo>
                  <a:pt x="74650" y="61180"/>
                </a:lnTo>
                <a:lnTo>
                  <a:pt x="74660" y="61180"/>
                </a:lnTo>
                <a:lnTo>
                  <a:pt x="74680" y="61190"/>
                </a:lnTo>
                <a:lnTo>
                  <a:pt x="74690" y="61190"/>
                </a:lnTo>
                <a:lnTo>
                  <a:pt x="74700" y="61200"/>
                </a:lnTo>
                <a:lnTo>
                  <a:pt x="74710" y="61200"/>
                </a:lnTo>
                <a:lnTo>
                  <a:pt x="74710" y="61210"/>
                </a:lnTo>
                <a:lnTo>
                  <a:pt x="74700" y="61210"/>
                </a:lnTo>
                <a:lnTo>
                  <a:pt x="74700" y="61200"/>
                </a:lnTo>
                <a:lnTo>
                  <a:pt x="74690" y="61210"/>
                </a:lnTo>
                <a:lnTo>
                  <a:pt x="74680" y="61210"/>
                </a:lnTo>
                <a:lnTo>
                  <a:pt x="74680" y="61220"/>
                </a:lnTo>
                <a:lnTo>
                  <a:pt x="74680" y="61230"/>
                </a:lnTo>
                <a:lnTo>
                  <a:pt x="74670" y="61230"/>
                </a:lnTo>
                <a:lnTo>
                  <a:pt x="74670" y="61240"/>
                </a:lnTo>
                <a:lnTo>
                  <a:pt x="74660" y="61240"/>
                </a:lnTo>
                <a:lnTo>
                  <a:pt x="74660" y="61250"/>
                </a:lnTo>
                <a:lnTo>
                  <a:pt x="74650" y="61250"/>
                </a:lnTo>
                <a:lnTo>
                  <a:pt x="74640" y="61250"/>
                </a:lnTo>
                <a:lnTo>
                  <a:pt x="74640" y="61260"/>
                </a:lnTo>
                <a:lnTo>
                  <a:pt x="74640" y="61270"/>
                </a:lnTo>
                <a:lnTo>
                  <a:pt x="74640" y="61280"/>
                </a:lnTo>
                <a:lnTo>
                  <a:pt x="74650" y="61280"/>
                </a:lnTo>
                <a:lnTo>
                  <a:pt x="74660" y="61280"/>
                </a:lnTo>
                <a:lnTo>
                  <a:pt x="74670" y="61290"/>
                </a:lnTo>
                <a:lnTo>
                  <a:pt x="74680" y="61300"/>
                </a:lnTo>
                <a:lnTo>
                  <a:pt x="74680" y="61310"/>
                </a:lnTo>
                <a:lnTo>
                  <a:pt x="74680" y="61320"/>
                </a:lnTo>
                <a:lnTo>
                  <a:pt x="74680" y="61330"/>
                </a:lnTo>
                <a:lnTo>
                  <a:pt x="74680" y="61340"/>
                </a:lnTo>
                <a:lnTo>
                  <a:pt x="74690" y="61340"/>
                </a:lnTo>
                <a:lnTo>
                  <a:pt x="74690" y="61350"/>
                </a:lnTo>
                <a:lnTo>
                  <a:pt x="74700" y="61360"/>
                </a:lnTo>
                <a:lnTo>
                  <a:pt x="74700" y="61370"/>
                </a:lnTo>
                <a:lnTo>
                  <a:pt x="74690" y="61380"/>
                </a:lnTo>
                <a:lnTo>
                  <a:pt x="74700" y="61380"/>
                </a:lnTo>
                <a:lnTo>
                  <a:pt x="74700" y="61390"/>
                </a:lnTo>
                <a:lnTo>
                  <a:pt x="74710" y="61390"/>
                </a:lnTo>
                <a:lnTo>
                  <a:pt x="74710" y="61400"/>
                </a:lnTo>
                <a:lnTo>
                  <a:pt x="74720" y="61400"/>
                </a:lnTo>
                <a:lnTo>
                  <a:pt x="74730" y="61400"/>
                </a:lnTo>
                <a:lnTo>
                  <a:pt x="74740" y="61410"/>
                </a:lnTo>
                <a:lnTo>
                  <a:pt x="74750" y="61420"/>
                </a:lnTo>
                <a:lnTo>
                  <a:pt x="74750" y="61430"/>
                </a:lnTo>
                <a:lnTo>
                  <a:pt x="74750" y="61440"/>
                </a:lnTo>
                <a:lnTo>
                  <a:pt x="74760" y="61440"/>
                </a:lnTo>
                <a:lnTo>
                  <a:pt x="74760" y="61450"/>
                </a:lnTo>
                <a:lnTo>
                  <a:pt x="74770" y="61460"/>
                </a:lnTo>
                <a:lnTo>
                  <a:pt x="74780" y="61470"/>
                </a:lnTo>
                <a:lnTo>
                  <a:pt x="74780" y="61480"/>
                </a:lnTo>
                <a:lnTo>
                  <a:pt x="74780" y="61490"/>
                </a:lnTo>
                <a:lnTo>
                  <a:pt x="74790" y="61490"/>
                </a:lnTo>
                <a:lnTo>
                  <a:pt x="74800" y="61500"/>
                </a:lnTo>
                <a:lnTo>
                  <a:pt x="74810" y="61510"/>
                </a:lnTo>
                <a:lnTo>
                  <a:pt x="74810" y="61520"/>
                </a:lnTo>
                <a:lnTo>
                  <a:pt x="74820" y="61520"/>
                </a:lnTo>
                <a:lnTo>
                  <a:pt x="74820" y="61530"/>
                </a:lnTo>
                <a:lnTo>
                  <a:pt x="74830" y="61530"/>
                </a:lnTo>
                <a:lnTo>
                  <a:pt x="74840" y="61530"/>
                </a:lnTo>
                <a:lnTo>
                  <a:pt x="74850" y="61530"/>
                </a:lnTo>
                <a:lnTo>
                  <a:pt x="74860" y="61530"/>
                </a:lnTo>
                <a:lnTo>
                  <a:pt x="74870" y="61530"/>
                </a:lnTo>
                <a:lnTo>
                  <a:pt x="74870" y="61540"/>
                </a:lnTo>
                <a:lnTo>
                  <a:pt x="74880" y="61540"/>
                </a:lnTo>
                <a:lnTo>
                  <a:pt x="74880" y="61550"/>
                </a:lnTo>
                <a:lnTo>
                  <a:pt x="74880" y="61560"/>
                </a:lnTo>
                <a:lnTo>
                  <a:pt x="74890" y="61560"/>
                </a:lnTo>
                <a:lnTo>
                  <a:pt x="74900" y="61560"/>
                </a:lnTo>
                <a:lnTo>
                  <a:pt x="74900" y="61570"/>
                </a:lnTo>
                <a:lnTo>
                  <a:pt x="74910" y="61570"/>
                </a:lnTo>
                <a:lnTo>
                  <a:pt x="74910" y="61580"/>
                </a:lnTo>
                <a:lnTo>
                  <a:pt x="74920" y="61580"/>
                </a:lnTo>
                <a:lnTo>
                  <a:pt x="74920" y="61590"/>
                </a:lnTo>
                <a:lnTo>
                  <a:pt x="74930" y="61590"/>
                </a:lnTo>
                <a:lnTo>
                  <a:pt x="74940" y="61590"/>
                </a:lnTo>
                <a:lnTo>
                  <a:pt x="74940" y="61600"/>
                </a:lnTo>
                <a:lnTo>
                  <a:pt x="74950" y="61600"/>
                </a:lnTo>
                <a:lnTo>
                  <a:pt x="74960" y="61600"/>
                </a:lnTo>
                <a:lnTo>
                  <a:pt x="74970" y="61600"/>
                </a:lnTo>
                <a:lnTo>
                  <a:pt x="74970" y="61610"/>
                </a:lnTo>
                <a:lnTo>
                  <a:pt x="74980" y="61610"/>
                </a:lnTo>
                <a:lnTo>
                  <a:pt x="74990" y="61610"/>
                </a:lnTo>
                <a:lnTo>
                  <a:pt x="74990" y="61620"/>
                </a:lnTo>
                <a:lnTo>
                  <a:pt x="74990" y="61630"/>
                </a:lnTo>
                <a:lnTo>
                  <a:pt x="74990" y="61640"/>
                </a:lnTo>
                <a:lnTo>
                  <a:pt x="74980" y="61650"/>
                </a:lnTo>
                <a:lnTo>
                  <a:pt x="74970" y="61650"/>
                </a:lnTo>
                <a:lnTo>
                  <a:pt x="74970" y="61660"/>
                </a:lnTo>
                <a:lnTo>
                  <a:pt x="74970" y="61670"/>
                </a:lnTo>
                <a:lnTo>
                  <a:pt x="74960" y="61670"/>
                </a:lnTo>
                <a:lnTo>
                  <a:pt x="74960" y="61680"/>
                </a:lnTo>
                <a:lnTo>
                  <a:pt x="74950" y="61680"/>
                </a:lnTo>
                <a:lnTo>
                  <a:pt x="74940" y="61680"/>
                </a:lnTo>
                <a:lnTo>
                  <a:pt x="74940" y="61690"/>
                </a:lnTo>
                <a:lnTo>
                  <a:pt x="74930" y="61700"/>
                </a:lnTo>
                <a:lnTo>
                  <a:pt x="74930" y="61710"/>
                </a:lnTo>
                <a:lnTo>
                  <a:pt x="74920" y="61710"/>
                </a:lnTo>
                <a:lnTo>
                  <a:pt x="74920" y="61720"/>
                </a:lnTo>
                <a:lnTo>
                  <a:pt x="74920" y="61730"/>
                </a:lnTo>
                <a:lnTo>
                  <a:pt x="74910" y="61730"/>
                </a:lnTo>
                <a:lnTo>
                  <a:pt x="74900" y="61730"/>
                </a:lnTo>
                <a:lnTo>
                  <a:pt x="74910" y="61730"/>
                </a:lnTo>
                <a:lnTo>
                  <a:pt x="74910" y="61740"/>
                </a:lnTo>
                <a:lnTo>
                  <a:pt x="74920" y="61740"/>
                </a:lnTo>
                <a:lnTo>
                  <a:pt x="74930" y="61740"/>
                </a:lnTo>
                <a:lnTo>
                  <a:pt x="74940" y="61740"/>
                </a:lnTo>
                <a:lnTo>
                  <a:pt x="74950" y="61740"/>
                </a:lnTo>
                <a:lnTo>
                  <a:pt x="74960" y="61740"/>
                </a:lnTo>
                <a:lnTo>
                  <a:pt x="74970" y="61750"/>
                </a:lnTo>
                <a:lnTo>
                  <a:pt x="74960" y="61750"/>
                </a:lnTo>
                <a:lnTo>
                  <a:pt x="74960" y="61760"/>
                </a:lnTo>
                <a:lnTo>
                  <a:pt x="74970" y="61760"/>
                </a:lnTo>
                <a:lnTo>
                  <a:pt x="74970" y="61770"/>
                </a:lnTo>
                <a:lnTo>
                  <a:pt x="74980" y="61770"/>
                </a:lnTo>
                <a:lnTo>
                  <a:pt x="74980" y="61780"/>
                </a:lnTo>
                <a:lnTo>
                  <a:pt x="74990" y="61780"/>
                </a:lnTo>
                <a:lnTo>
                  <a:pt x="74990" y="61790"/>
                </a:lnTo>
                <a:lnTo>
                  <a:pt x="74990" y="61800"/>
                </a:lnTo>
                <a:lnTo>
                  <a:pt x="74990" y="61810"/>
                </a:lnTo>
                <a:lnTo>
                  <a:pt x="74990" y="61820"/>
                </a:lnTo>
                <a:lnTo>
                  <a:pt x="74990" y="61830"/>
                </a:lnTo>
                <a:lnTo>
                  <a:pt x="75000" y="61830"/>
                </a:lnTo>
                <a:lnTo>
                  <a:pt x="74990" y="61840"/>
                </a:lnTo>
                <a:lnTo>
                  <a:pt x="74990" y="61850"/>
                </a:lnTo>
                <a:lnTo>
                  <a:pt x="74990" y="61860"/>
                </a:lnTo>
                <a:lnTo>
                  <a:pt x="74990" y="61870"/>
                </a:lnTo>
                <a:lnTo>
                  <a:pt x="75000" y="61870"/>
                </a:lnTo>
                <a:lnTo>
                  <a:pt x="75010" y="61880"/>
                </a:lnTo>
                <a:lnTo>
                  <a:pt x="75020" y="61880"/>
                </a:lnTo>
                <a:lnTo>
                  <a:pt x="75030" y="61880"/>
                </a:lnTo>
                <a:lnTo>
                  <a:pt x="75030" y="61890"/>
                </a:lnTo>
                <a:lnTo>
                  <a:pt x="75030" y="61900"/>
                </a:lnTo>
                <a:lnTo>
                  <a:pt x="75040" y="61900"/>
                </a:lnTo>
                <a:lnTo>
                  <a:pt x="75040" y="61890"/>
                </a:lnTo>
                <a:lnTo>
                  <a:pt x="75050" y="61890"/>
                </a:lnTo>
                <a:lnTo>
                  <a:pt x="75050" y="61900"/>
                </a:lnTo>
                <a:lnTo>
                  <a:pt x="75060" y="61900"/>
                </a:lnTo>
                <a:lnTo>
                  <a:pt x="75060" y="61910"/>
                </a:lnTo>
                <a:lnTo>
                  <a:pt x="75070" y="61910"/>
                </a:lnTo>
                <a:lnTo>
                  <a:pt x="75080" y="61910"/>
                </a:lnTo>
                <a:lnTo>
                  <a:pt x="75080" y="61920"/>
                </a:lnTo>
                <a:lnTo>
                  <a:pt x="75080" y="61930"/>
                </a:lnTo>
                <a:lnTo>
                  <a:pt x="75090" y="61930"/>
                </a:lnTo>
                <a:lnTo>
                  <a:pt x="75100" y="61930"/>
                </a:lnTo>
                <a:lnTo>
                  <a:pt x="75100" y="61940"/>
                </a:lnTo>
                <a:lnTo>
                  <a:pt x="75110" y="61950"/>
                </a:lnTo>
                <a:lnTo>
                  <a:pt x="75120" y="61960"/>
                </a:lnTo>
                <a:lnTo>
                  <a:pt x="75120" y="61970"/>
                </a:lnTo>
                <a:lnTo>
                  <a:pt x="75130" y="61970"/>
                </a:lnTo>
                <a:lnTo>
                  <a:pt x="75130" y="61980"/>
                </a:lnTo>
                <a:lnTo>
                  <a:pt x="75130" y="61990"/>
                </a:lnTo>
                <a:lnTo>
                  <a:pt x="75140" y="61990"/>
                </a:lnTo>
                <a:lnTo>
                  <a:pt x="75140" y="62000"/>
                </a:lnTo>
                <a:lnTo>
                  <a:pt x="75150" y="62010"/>
                </a:lnTo>
                <a:lnTo>
                  <a:pt x="75150" y="62020"/>
                </a:lnTo>
                <a:lnTo>
                  <a:pt x="75150" y="62030"/>
                </a:lnTo>
                <a:lnTo>
                  <a:pt x="75150" y="62040"/>
                </a:lnTo>
                <a:lnTo>
                  <a:pt x="75150" y="62050"/>
                </a:lnTo>
                <a:lnTo>
                  <a:pt x="75150" y="62060"/>
                </a:lnTo>
                <a:lnTo>
                  <a:pt x="75160" y="62070"/>
                </a:lnTo>
                <a:lnTo>
                  <a:pt x="75160" y="62080"/>
                </a:lnTo>
                <a:lnTo>
                  <a:pt x="75160" y="62090"/>
                </a:lnTo>
                <a:lnTo>
                  <a:pt x="75160" y="62100"/>
                </a:lnTo>
                <a:lnTo>
                  <a:pt x="75160" y="62110"/>
                </a:lnTo>
                <a:lnTo>
                  <a:pt x="75160" y="62120"/>
                </a:lnTo>
                <a:lnTo>
                  <a:pt x="75170" y="62120"/>
                </a:lnTo>
                <a:lnTo>
                  <a:pt x="75170" y="62130"/>
                </a:lnTo>
                <a:lnTo>
                  <a:pt x="75180" y="62130"/>
                </a:lnTo>
                <a:lnTo>
                  <a:pt x="75190" y="62140"/>
                </a:lnTo>
                <a:lnTo>
                  <a:pt x="75200" y="62150"/>
                </a:lnTo>
                <a:lnTo>
                  <a:pt x="75210" y="62150"/>
                </a:lnTo>
                <a:lnTo>
                  <a:pt x="75210" y="62160"/>
                </a:lnTo>
                <a:lnTo>
                  <a:pt x="75220" y="62160"/>
                </a:lnTo>
                <a:lnTo>
                  <a:pt x="75230" y="62160"/>
                </a:lnTo>
                <a:lnTo>
                  <a:pt x="75230" y="62170"/>
                </a:lnTo>
                <a:lnTo>
                  <a:pt x="75240" y="62170"/>
                </a:lnTo>
                <a:lnTo>
                  <a:pt x="75250" y="62170"/>
                </a:lnTo>
                <a:lnTo>
                  <a:pt x="75260" y="62180"/>
                </a:lnTo>
                <a:lnTo>
                  <a:pt x="75270" y="62190"/>
                </a:lnTo>
                <a:lnTo>
                  <a:pt x="75280" y="62190"/>
                </a:lnTo>
                <a:lnTo>
                  <a:pt x="75290" y="62190"/>
                </a:lnTo>
                <a:lnTo>
                  <a:pt x="75300" y="62190"/>
                </a:lnTo>
                <a:lnTo>
                  <a:pt x="75310" y="62190"/>
                </a:lnTo>
                <a:lnTo>
                  <a:pt x="75320" y="62190"/>
                </a:lnTo>
                <a:lnTo>
                  <a:pt x="75330" y="62190"/>
                </a:lnTo>
                <a:lnTo>
                  <a:pt x="75340" y="62190"/>
                </a:lnTo>
                <a:lnTo>
                  <a:pt x="75340" y="62200"/>
                </a:lnTo>
                <a:lnTo>
                  <a:pt x="75350" y="62200"/>
                </a:lnTo>
                <a:lnTo>
                  <a:pt x="75350" y="62210"/>
                </a:lnTo>
                <a:lnTo>
                  <a:pt x="75360" y="62220"/>
                </a:lnTo>
                <a:lnTo>
                  <a:pt x="75350" y="62220"/>
                </a:lnTo>
                <a:lnTo>
                  <a:pt x="75360" y="62230"/>
                </a:lnTo>
                <a:lnTo>
                  <a:pt x="75360" y="62240"/>
                </a:lnTo>
                <a:lnTo>
                  <a:pt x="75370" y="62250"/>
                </a:lnTo>
                <a:lnTo>
                  <a:pt x="75380" y="62250"/>
                </a:lnTo>
                <a:lnTo>
                  <a:pt x="75380" y="62260"/>
                </a:lnTo>
                <a:lnTo>
                  <a:pt x="75390" y="62260"/>
                </a:lnTo>
                <a:lnTo>
                  <a:pt x="75390" y="62270"/>
                </a:lnTo>
                <a:lnTo>
                  <a:pt x="75400" y="62270"/>
                </a:lnTo>
                <a:lnTo>
                  <a:pt x="75410" y="62270"/>
                </a:lnTo>
                <a:lnTo>
                  <a:pt x="75420" y="62270"/>
                </a:lnTo>
                <a:lnTo>
                  <a:pt x="75420" y="62280"/>
                </a:lnTo>
                <a:lnTo>
                  <a:pt x="75420" y="62290"/>
                </a:lnTo>
                <a:lnTo>
                  <a:pt x="75430" y="62290"/>
                </a:lnTo>
                <a:lnTo>
                  <a:pt x="75430" y="62300"/>
                </a:lnTo>
                <a:lnTo>
                  <a:pt x="75440" y="62300"/>
                </a:lnTo>
                <a:lnTo>
                  <a:pt x="75450" y="62310"/>
                </a:lnTo>
                <a:lnTo>
                  <a:pt x="75460" y="62320"/>
                </a:lnTo>
                <a:lnTo>
                  <a:pt x="75470" y="62320"/>
                </a:lnTo>
                <a:lnTo>
                  <a:pt x="75470" y="62330"/>
                </a:lnTo>
                <a:lnTo>
                  <a:pt x="75480" y="62330"/>
                </a:lnTo>
                <a:lnTo>
                  <a:pt x="75490" y="62340"/>
                </a:lnTo>
                <a:lnTo>
                  <a:pt x="75500" y="62340"/>
                </a:lnTo>
                <a:lnTo>
                  <a:pt x="75500" y="62350"/>
                </a:lnTo>
                <a:lnTo>
                  <a:pt x="75510" y="62350"/>
                </a:lnTo>
                <a:lnTo>
                  <a:pt x="75510" y="62360"/>
                </a:lnTo>
                <a:lnTo>
                  <a:pt x="75510" y="62370"/>
                </a:lnTo>
                <a:lnTo>
                  <a:pt x="75510" y="62380"/>
                </a:lnTo>
                <a:lnTo>
                  <a:pt x="75520" y="62380"/>
                </a:lnTo>
                <a:lnTo>
                  <a:pt x="75520" y="62390"/>
                </a:lnTo>
                <a:lnTo>
                  <a:pt x="75530" y="62390"/>
                </a:lnTo>
                <a:lnTo>
                  <a:pt x="75530" y="62400"/>
                </a:lnTo>
                <a:lnTo>
                  <a:pt x="75530" y="62410"/>
                </a:lnTo>
                <a:lnTo>
                  <a:pt x="75530" y="62420"/>
                </a:lnTo>
                <a:lnTo>
                  <a:pt x="75530" y="62430"/>
                </a:lnTo>
                <a:lnTo>
                  <a:pt x="75540" y="62430"/>
                </a:lnTo>
                <a:lnTo>
                  <a:pt x="75550" y="62430"/>
                </a:lnTo>
                <a:lnTo>
                  <a:pt x="75550" y="62440"/>
                </a:lnTo>
                <a:lnTo>
                  <a:pt x="75560" y="62440"/>
                </a:lnTo>
                <a:lnTo>
                  <a:pt x="75570" y="62450"/>
                </a:lnTo>
                <a:lnTo>
                  <a:pt x="75580" y="62450"/>
                </a:lnTo>
                <a:lnTo>
                  <a:pt x="75590" y="62460"/>
                </a:lnTo>
                <a:lnTo>
                  <a:pt x="75600" y="62460"/>
                </a:lnTo>
                <a:lnTo>
                  <a:pt x="75610" y="62460"/>
                </a:lnTo>
                <a:lnTo>
                  <a:pt x="75600" y="62470"/>
                </a:lnTo>
                <a:lnTo>
                  <a:pt x="75590" y="62470"/>
                </a:lnTo>
                <a:lnTo>
                  <a:pt x="75580" y="62480"/>
                </a:lnTo>
                <a:lnTo>
                  <a:pt x="75580" y="62490"/>
                </a:lnTo>
                <a:lnTo>
                  <a:pt x="75570" y="62500"/>
                </a:lnTo>
                <a:lnTo>
                  <a:pt x="75570" y="62510"/>
                </a:lnTo>
                <a:lnTo>
                  <a:pt x="75570" y="62520"/>
                </a:lnTo>
                <a:lnTo>
                  <a:pt x="75570" y="62530"/>
                </a:lnTo>
                <a:lnTo>
                  <a:pt x="75570" y="62540"/>
                </a:lnTo>
                <a:lnTo>
                  <a:pt x="75570" y="62550"/>
                </a:lnTo>
                <a:lnTo>
                  <a:pt x="75560" y="62560"/>
                </a:lnTo>
                <a:lnTo>
                  <a:pt x="75560" y="62570"/>
                </a:lnTo>
                <a:lnTo>
                  <a:pt x="75560" y="62580"/>
                </a:lnTo>
                <a:lnTo>
                  <a:pt x="75550" y="62580"/>
                </a:lnTo>
                <a:lnTo>
                  <a:pt x="75540" y="62590"/>
                </a:lnTo>
                <a:lnTo>
                  <a:pt x="75540" y="62600"/>
                </a:lnTo>
                <a:lnTo>
                  <a:pt x="75530" y="62600"/>
                </a:lnTo>
                <a:lnTo>
                  <a:pt x="75520" y="62610"/>
                </a:lnTo>
                <a:lnTo>
                  <a:pt x="75510" y="62610"/>
                </a:lnTo>
                <a:lnTo>
                  <a:pt x="75510" y="62620"/>
                </a:lnTo>
                <a:lnTo>
                  <a:pt x="75500" y="62620"/>
                </a:lnTo>
                <a:lnTo>
                  <a:pt x="75500" y="62630"/>
                </a:lnTo>
                <a:lnTo>
                  <a:pt x="75490" y="62640"/>
                </a:lnTo>
                <a:lnTo>
                  <a:pt x="75490" y="62650"/>
                </a:lnTo>
                <a:lnTo>
                  <a:pt x="75490" y="62660"/>
                </a:lnTo>
                <a:lnTo>
                  <a:pt x="75480" y="62670"/>
                </a:lnTo>
                <a:lnTo>
                  <a:pt x="75470" y="62680"/>
                </a:lnTo>
                <a:lnTo>
                  <a:pt x="75470" y="62690"/>
                </a:lnTo>
                <a:lnTo>
                  <a:pt x="75460" y="62690"/>
                </a:lnTo>
                <a:lnTo>
                  <a:pt x="75460" y="62700"/>
                </a:lnTo>
                <a:lnTo>
                  <a:pt x="75460" y="62710"/>
                </a:lnTo>
                <a:lnTo>
                  <a:pt x="75460" y="62720"/>
                </a:lnTo>
                <a:lnTo>
                  <a:pt x="75450" y="62720"/>
                </a:lnTo>
                <a:lnTo>
                  <a:pt x="75450" y="62730"/>
                </a:lnTo>
                <a:lnTo>
                  <a:pt x="75450" y="62740"/>
                </a:lnTo>
                <a:lnTo>
                  <a:pt x="75460" y="62740"/>
                </a:lnTo>
                <a:lnTo>
                  <a:pt x="75460" y="62750"/>
                </a:lnTo>
                <a:lnTo>
                  <a:pt x="75470" y="62760"/>
                </a:lnTo>
                <a:lnTo>
                  <a:pt x="75470" y="62770"/>
                </a:lnTo>
                <a:lnTo>
                  <a:pt x="75480" y="62770"/>
                </a:lnTo>
                <a:lnTo>
                  <a:pt x="75480" y="62780"/>
                </a:lnTo>
                <a:lnTo>
                  <a:pt x="75490" y="62780"/>
                </a:lnTo>
                <a:lnTo>
                  <a:pt x="75490" y="62790"/>
                </a:lnTo>
                <a:lnTo>
                  <a:pt x="75490" y="62800"/>
                </a:lnTo>
                <a:lnTo>
                  <a:pt x="75500" y="62800"/>
                </a:lnTo>
                <a:lnTo>
                  <a:pt x="75510" y="62810"/>
                </a:lnTo>
                <a:lnTo>
                  <a:pt x="75520" y="62820"/>
                </a:lnTo>
                <a:lnTo>
                  <a:pt x="75530" y="62830"/>
                </a:lnTo>
                <a:lnTo>
                  <a:pt x="75540" y="62830"/>
                </a:lnTo>
                <a:lnTo>
                  <a:pt x="75540" y="62840"/>
                </a:lnTo>
                <a:lnTo>
                  <a:pt x="75540" y="62850"/>
                </a:lnTo>
                <a:lnTo>
                  <a:pt x="75550" y="62850"/>
                </a:lnTo>
                <a:lnTo>
                  <a:pt x="75550" y="62860"/>
                </a:lnTo>
                <a:lnTo>
                  <a:pt x="75560" y="62860"/>
                </a:lnTo>
                <a:lnTo>
                  <a:pt x="75560" y="62870"/>
                </a:lnTo>
                <a:lnTo>
                  <a:pt x="75570" y="62870"/>
                </a:lnTo>
                <a:lnTo>
                  <a:pt x="75570" y="62880"/>
                </a:lnTo>
                <a:lnTo>
                  <a:pt x="75580" y="62890"/>
                </a:lnTo>
                <a:lnTo>
                  <a:pt x="75590" y="62890"/>
                </a:lnTo>
                <a:lnTo>
                  <a:pt x="75590" y="62900"/>
                </a:lnTo>
                <a:lnTo>
                  <a:pt x="75600" y="62910"/>
                </a:lnTo>
                <a:lnTo>
                  <a:pt x="75610" y="62910"/>
                </a:lnTo>
                <a:lnTo>
                  <a:pt x="75620" y="62920"/>
                </a:lnTo>
                <a:lnTo>
                  <a:pt x="75630" y="62920"/>
                </a:lnTo>
                <a:lnTo>
                  <a:pt x="75630" y="62930"/>
                </a:lnTo>
                <a:lnTo>
                  <a:pt x="75640" y="62930"/>
                </a:lnTo>
                <a:lnTo>
                  <a:pt x="75650" y="62930"/>
                </a:lnTo>
                <a:lnTo>
                  <a:pt x="75660" y="62940"/>
                </a:lnTo>
                <a:lnTo>
                  <a:pt x="75670" y="62940"/>
                </a:lnTo>
                <a:lnTo>
                  <a:pt x="75670" y="62950"/>
                </a:lnTo>
                <a:lnTo>
                  <a:pt x="75680" y="62950"/>
                </a:lnTo>
                <a:lnTo>
                  <a:pt x="75690" y="62950"/>
                </a:lnTo>
                <a:lnTo>
                  <a:pt x="75680" y="62950"/>
                </a:lnTo>
                <a:lnTo>
                  <a:pt x="75680" y="62960"/>
                </a:lnTo>
                <a:lnTo>
                  <a:pt x="75670" y="62960"/>
                </a:lnTo>
                <a:lnTo>
                  <a:pt x="75670" y="62970"/>
                </a:lnTo>
                <a:lnTo>
                  <a:pt x="75670" y="62980"/>
                </a:lnTo>
                <a:lnTo>
                  <a:pt x="75670" y="62990"/>
                </a:lnTo>
                <a:lnTo>
                  <a:pt x="75670" y="63000"/>
                </a:lnTo>
                <a:lnTo>
                  <a:pt x="75680" y="63000"/>
                </a:lnTo>
                <a:lnTo>
                  <a:pt x="75680" y="63010"/>
                </a:lnTo>
                <a:lnTo>
                  <a:pt x="75680" y="63020"/>
                </a:lnTo>
                <a:lnTo>
                  <a:pt x="75680" y="63030"/>
                </a:lnTo>
                <a:lnTo>
                  <a:pt x="75690" y="63030"/>
                </a:lnTo>
                <a:lnTo>
                  <a:pt x="75690" y="63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Louangnamt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890" y="19270"/>
                </a:moveTo>
                <a:lnTo>
                  <a:pt x="28900" y="19270"/>
                </a:lnTo>
                <a:lnTo>
                  <a:pt x="28920" y="19300"/>
                </a:lnTo>
                <a:lnTo>
                  <a:pt x="28940" y="19330"/>
                </a:lnTo>
                <a:lnTo>
                  <a:pt x="28960" y="19350"/>
                </a:lnTo>
                <a:lnTo>
                  <a:pt x="29000" y="19380"/>
                </a:lnTo>
                <a:lnTo>
                  <a:pt x="29030" y="19420"/>
                </a:lnTo>
                <a:lnTo>
                  <a:pt x="29040" y="19470"/>
                </a:lnTo>
                <a:lnTo>
                  <a:pt x="29040" y="19500"/>
                </a:lnTo>
                <a:lnTo>
                  <a:pt x="29020" y="19540"/>
                </a:lnTo>
                <a:lnTo>
                  <a:pt x="28990" y="19570"/>
                </a:lnTo>
                <a:lnTo>
                  <a:pt x="28980" y="19590"/>
                </a:lnTo>
                <a:lnTo>
                  <a:pt x="29000" y="19630"/>
                </a:lnTo>
                <a:lnTo>
                  <a:pt x="29000" y="19650"/>
                </a:lnTo>
                <a:lnTo>
                  <a:pt x="28970" y="19680"/>
                </a:lnTo>
                <a:lnTo>
                  <a:pt x="28950" y="19700"/>
                </a:lnTo>
                <a:lnTo>
                  <a:pt x="28960" y="19720"/>
                </a:lnTo>
                <a:lnTo>
                  <a:pt x="28980" y="19760"/>
                </a:lnTo>
                <a:lnTo>
                  <a:pt x="28990" y="19810"/>
                </a:lnTo>
                <a:lnTo>
                  <a:pt x="28990" y="19840"/>
                </a:lnTo>
                <a:lnTo>
                  <a:pt x="28970" y="19870"/>
                </a:lnTo>
                <a:lnTo>
                  <a:pt x="28940" y="19920"/>
                </a:lnTo>
                <a:lnTo>
                  <a:pt x="28930" y="19970"/>
                </a:lnTo>
                <a:lnTo>
                  <a:pt x="28930" y="20010"/>
                </a:lnTo>
                <a:lnTo>
                  <a:pt x="28920" y="20050"/>
                </a:lnTo>
                <a:lnTo>
                  <a:pt x="28880" y="20100"/>
                </a:lnTo>
                <a:lnTo>
                  <a:pt x="28870" y="20120"/>
                </a:lnTo>
                <a:lnTo>
                  <a:pt x="28830" y="20140"/>
                </a:lnTo>
                <a:lnTo>
                  <a:pt x="28820" y="20180"/>
                </a:lnTo>
                <a:lnTo>
                  <a:pt x="28780" y="20230"/>
                </a:lnTo>
                <a:lnTo>
                  <a:pt x="28730" y="20240"/>
                </a:lnTo>
                <a:lnTo>
                  <a:pt x="28700" y="20250"/>
                </a:lnTo>
                <a:lnTo>
                  <a:pt x="28660" y="20300"/>
                </a:lnTo>
                <a:lnTo>
                  <a:pt x="28620" y="20340"/>
                </a:lnTo>
                <a:lnTo>
                  <a:pt x="28540" y="20340"/>
                </a:lnTo>
                <a:lnTo>
                  <a:pt x="28480" y="20340"/>
                </a:lnTo>
                <a:lnTo>
                  <a:pt x="28440" y="20330"/>
                </a:lnTo>
                <a:lnTo>
                  <a:pt x="28410" y="20280"/>
                </a:lnTo>
                <a:lnTo>
                  <a:pt x="28350" y="20270"/>
                </a:lnTo>
                <a:lnTo>
                  <a:pt x="28310" y="20300"/>
                </a:lnTo>
                <a:lnTo>
                  <a:pt x="28250" y="20330"/>
                </a:lnTo>
                <a:lnTo>
                  <a:pt x="28170" y="20330"/>
                </a:lnTo>
                <a:lnTo>
                  <a:pt x="28090" y="20290"/>
                </a:lnTo>
                <a:lnTo>
                  <a:pt x="28030" y="20280"/>
                </a:lnTo>
                <a:lnTo>
                  <a:pt x="27980" y="20260"/>
                </a:lnTo>
                <a:lnTo>
                  <a:pt x="27940" y="20210"/>
                </a:lnTo>
                <a:lnTo>
                  <a:pt x="27880" y="20200"/>
                </a:lnTo>
                <a:lnTo>
                  <a:pt x="27810" y="20250"/>
                </a:lnTo>
                <a:lnTo>
                  <a:pt x="27730" y="20280"/>
                </a:lnTo>
                <a:lnTo>
                  <a:pt x="27670" y="20330"/>
                </a:lnTo>
                <a:lnTo>
                  <a:pt x="27630" y="20400"/>
                </a:lnTo>
                <a:lnTo>
                  <a:pt x="27600" y="20510"/>
                </a:lnTo>
                <a:lnTo>
                  <a:pt x="27550" y="20640"/>
                </a:lnTo>
                <a:lnTo>
                  <a:pt x="27520" y="20720"/>
                </a:lnTo>
                <a:lnTo>
                  <a:pt x="27480" y="20780"/>
                </a:lnTo>
                <a:lnTo>
                  <a:pt x="27390" y="20810"/>
                </a:lnTo>
                <a:lnTo>
                  <a:pt x="27300" y="20800"/>
                </a:lnTo>
                <a:lnTo>
                  <a:pt x="27280" y="20850"/>
                </a:lnTo>
                <a:lnTo>
                  <a:pt x="27280" y="20940"/>
                </a:lnTo>
                <a:lnTo>
                  <a:pt x="27280" y="21010"/>
                </a:lnTo>
                <a:lnTo>
                  <a:pt x="27270" y="21080"/>
                </a:lnTo>
                <a:lnTo>
                  <a:pt x="27250" y="21130"/>
                </a:lnTo>
                <a:lnTo>
                  <a:pt x="27250" y="21200"/>
                </a:lnTo>
                <a:lnTo>
                  <a:pt x="27250" y="21280"/>
                </a:lnTo>
                <a:lnTo>
                  <a:pt x="27260" y="21340"/>
                </a:lnTo>
                <a:lnTo>
                  <a:pt x="27240" y="21420"/>
                </a:lnTo>
                <a:lnTo>
                  <a:pt x="27240" y="21480"/>
                </a:lnTo>
                <a:lnTo>
                  <a:pt x="27190" y="21570"/>
                </a:lnTo>
                <a:lnTo>
                  <a:pt x="27170" y="21580"/>
                </a:lnTo>
                <a:lnTo>
                  <a:pt x="27160" y="21620"/>
                </a:lnTo>
                <a:lnTo>
                  <a:pt x="27170" y="21650"/>
                </a:lnTo>
                <a:lnTo>
                  <a:pt x="27180" y="21680"/>
                </a:lnTo>
                <a:lnTo>
                  <a:pt x="27200" y="21700"/>
                </a:lnTo>
                <a:lnTo>
                  <a:pt x="27230" y="21720"/>
                </a:lnTo>
                <a:lnTo>
                  <a:pt x="27270" y="21740"/>
                </a:lnTo>
                <a:lnTo>
                  <a:pt x="27310" y="21770"/>
                </a:lnTo>
                <a:lnTo>
                  <a:pt x="27340" y="21800"/>
                </a:lnTo>
                <a:lnTo>
                  <a:pt x="27370" y="21840"/>
                </a:lnTo>
                <a:lnTo>
                  <a:pt x="27450" y="21900"/>
                </a:lnTo>
                <a:lnTo>
                  <a:pt x="27500" y="21930"/>
                </a:lnTo>
                <a:lnTo>
                  <a:pt x="27510" y="21960"/>
                </a:lnTo>
                <a:lnTo>
                  <a:pt x="27500" y="22020"/>
                </a:lnTo>
                <a:lnTo>
                  <a:pt x="27480" y="22070"/>
                </a:lnTo>
                <a:lnTo>
                  <a:pt x="27440" y="22100"/>
                </a:lnTo>
                <a:lnTo>
                  <a:pt x="27370" y="22130"/>
                </a:lnTo>
                <a:lnTo>
                  <a:pt x="27300" y="22140"/>
                </a:lnTo>
                <a:lnTo>
                  <a:pt x="27250" y="22150"/>
                </a:lnTo>
                <a:lnTo>
                  <a:pt x="27200" y="22160"/>
                </a:lnTo>
                <a:lnTo>
                  <a:pt x="27140" y="22170"/>
                </a:lnTo>
                <a:lnTo>
                  <a:pt x="27070" y="22170"/>
                </a:lnTo>
                <a:lnTo>
                  <a:pt x="26930" y="22160"/>
                </a:lnTo>
                <a:lnTo>
                  <a:pt x="26840" y="22170"/>
                </a:lnTo>
                <a:lnTo>
                  <a:pt x="26790" y="22170"/>
                </a:lnTo>
                <a:lnTo>
                  <a:pt x="26780" y="22200"/>
                </a:lnTo>
                <a:lnTo>
                  <a:pt x="26760" y="22220"/>
                </a:lnTo>
                <a:lnTo>
                  <a:pt x="26750" y="22250"/>
                </a:lnTo>
                <a:lnTo>
                  <a:pt x="26750" y="22280"/>
                </a:lnTo>
                <a:lnTo>
                  <a:pt x="26740" y="22350"/>
                </a:lnTo>
                <a:lnTo>
                  <a:pt x="26740" y="22380"/>
                </a:lnTo>
                <a:lnTo>
                  <a:pt x="26710" y="22430"/>
                </a:lnTo>
                <a:lnTo>
                  <a:pt x="26670" y="22440"/>
                </a:lnTo>
                <a:lnTo>
                  <a:pt x="26630" y="22440"/>
                </a:lnTo>
                <a:lnTo>
                  <a:pt x="26600" y="22470"/>
                </a:lnTo>
                <a:lnTo>
                  <a:pt x="26590" y="22490"/>
                </a:lnTo>
                <a:lnTo>
                  <a:pt x="26560" y="22500"/>
                </a:lnTo>
                <a:lnTo>
                  <a:pt x="26510" y="22500"/>
                </a:lnTo>
                <a:lnTo>
                  <a:pt x="26450" y="22520"/>
                </a:lnTo>
                <a:lnTo>
                  <a:pt x="26380" y="22510"/>
                </a:lnTo>
                <a:lnTo>
                  <a:pt x="26340" y="22470"/>
                </a:lnTo>
                <a:lnTo>
                  <a:pt x="26270" y="22470"/>
                </a:lnTo>
                <a:lnTo>
                  <a:pt x="26260" y="22470"/>
                </a:lnTo>
                <a:lnTo>
                  <a:pt x="26250" y="22470"/>
                </a:lnTo>
                <a:lnTo>
                  <a:pt x="26230" y="22470"/>
                </a:lnTo>
                <a:lnTo>
                  <a:pt x="26230" y="22480"/>
                </a:lnTo>
                <a:lnTo>
                  <a:pt x="26240" y="22490"/>
                </a:lnTo>
                <a:lnTo>
                  <a:pt x="26240" y="22500"/>
                </a:lnTo>
                <a:lnTo>
                  <a:pt x="26230" y="22500"/>
                </a:lnTo>
                <a:lnTo>
                  <a:pt x="26230" y="22490"/>
                </a:lnTo>
                <a:lnTo>
                  <a:pt x="26220" y="22480"/>
                </a:lnTo>
                <a:lnTo>
                  <a:pt x="26210" y="22480"/>
                </a:lnTo>
                <a:lnTo>
                  <a:pt x="26200" y="22490"/>
                </a:lnTo>
                <a:lnTo>
                  <a:pt x="26200" y="22500"/>
                </a:lnTo>
                <a:lnTo>
                  <a:pt x="26190" y="22490"/>
                </a:lnTo>
                <a:lnTo>
                  <a:pt x="26180" y="22490"/>
                </a:lnTo>
                <a:lnTo>
                  <a:pt x="26170" y="22490"/>
                </a:lnTo>
                <a:lnTo>
                  <a:pt x="26160" y="22490"/>
                </a:lnTo>
                <a:lnTo>
                  <a:pt x="26160" y="22500"/>
                </a:lnTo>
                <a:lnTo>
                  <a:pt x="26140" y="22490"/>
                </a:lnTo>
                <a:lnTo>
                  <a:pt x="26140" y="22500"/>
                </a:lnTo>
                <a:lnTo>
                  <a:pt x="26130" y="22510"/>
                </a:lnTo>
                <a:lnTo>
                  <a:pt x="26140" y="22510"/>
                </a:lnTo>
                <a:lnTo>
                  <a:pt x="26150" y="22520"/>
                </a:lnTo>
                <a:lnTo>
                  <a:pt x="26170" y="22530"/>
                </a:lnTo>
                <a:lnTo>
                  <a:pt x="26180" y="22530"/>
                </a:lnTo>
                <a:lnTo>
                  <a:pt x="26200" y="22540"/>
                </a:lnTo>
                <a:lnTo>
                  <a:pt x="26200" y="22550"/>
                </a:lnTo>
                <a:lnTo>
                  <a:pt x="26190" y="22550"/>
                </a:lnTo>
                <a:lnTo>
                  <a:pt x="26180" y="22550"/>
                </a:lnTo>
                <a:lnTo>
                  <a:pt x="26170" y="22550"/>
                </a:lnTo>
                <a:lnTo>
                  <a:pt x="26170" y="22560"/>
                </a:lnTo>
                <a:lnTo>
                  <a:pt x="26180" y="22560"/>
                </a:lnTo>
                <a:lnTo>
                  <a:pt x="26170" y="22570"/>
                </a:lnTo>
                <a:lnTo>
                  <a:pt x="26160" y="22570"/>
                </a:lnTo>
                <a:lnTo>
                  <a:pt x="26150" y="22560"/>
                </a:lnTo>
                <a:lnTo>
                  <a:pt x="26150" y="22550"/>
                </a:lnTo>
                <a:lnTo>
                  <a:pt x="26140" y="22540"/>
                </a:lnTo>
                <a:lnTo>
                  <a:pt x="26130" y="22540"/>
                </a:lnTo>
                <a:lnTo>
                  <a:pt x="26130" y="22550"/>
                </a:lnTo>
                <a:lnTo>
                  <a:pt x="26120" y="22550"/>
                </a:lnTo>
                <a:lnTo>
                  <a:pt x="26110" y="22560"/>
                </a:lnTo>
                <a:lnTo>
                  <a:pt x="26110" y="22570"/>
                </a:lnTo>
                <a:lnTo>
                  <a:pt x="26100" y="22580"/>
                </a:lnTo>
                <a:lnTo>
                  <a:pt x="26110" y="22590"/>
                </a:lnTo>
                <a:lnTo>
                  <a:pt x="26110" y="22600"/>
                </a:lnTo>
                <a:lnTo>
                  <a:pt x="26120" y="22610"/>
                </a:lnTo>
                <a:lnTo>
                  <a:pt x="26120" y="22620"/>
                </a:lnTo>
                <a:lnTo>
                  <a:pt x="26120" y="22630"/>
                </a:lnTo>
                <a:lnTo>
                  <a:pt x="26110" y="22640"/>
                </a:lnTo>
                <a:lnTo>
                  <a:pt x="26100" y="22640"/>
                </a:lnTo>
                <a:lnTo>
                  <a:pt x="26100" y="22660"/>
                </a:lnTo>
                <a:lnTo>
                  <a:pt x="26100" y="22670"/>
                </a:lnTo>
                <a:lnTo>
                  <a:pt x="26090" y="22690"/>
                </a:lnTo>
                <a:lnTo>
                  <a:pt x="26090" y="22680"/>
                </a:lnTo>
                <a:lnTo>
                  <a:pt x="26080" y="22680"/>
                </a:lnTo>
                <a:lnTo>
                  <a:pt x="26070" y="22670"/>
                </a:lnTo>
                <a:lnTo>
                  <a:pt x="26060" y="22670"/>
                </a:lnTo>
                <a:lnTo>
                  <a:pt x="26060" y="22680"/>
                </a:lnTo>
                <a:lnTo>
                  <a:pt x="26060" y="22690"/>
                </a:lnTo>
                <a:lnTo>
                  <a:pt x="26050" y="22700"/>
                </a:lnTo>
                <a:lnTo>
                  <a:pt x="26040" y="22690"/>
                </a:lnTo>
                <a:lnTo>
                  <a:pt x="26040" y="22700"/>
                </a:lnTo>
                <a:lnTo>
                  <a:pt x="26030" y="22700"/>
                </a:lnTo>
                <a:lnTo>
                  <a:pt x="26020" y="22710"/>
                </a:lnTo>
                <a:lnTo>
                  <a:pt x="26010" y="22720"/>
                </a:lnTo>
                <a:lnTo>
                  <a:pt x="26010" y="22730"/>
                </a:lnTo>
                <a:lnTo>
                  <a:pt x="26000" y="22730"/>
                </a:lnTo>
                <a:lnTo>
                  <a:pt x="25990" y="22720"/>
                </a:lnTo>
                <a:lnTo>
                  <a:pt x="25980" y="22710"/>
                </a:lnTo>
                <a:lnTo>
                  <a:pt x="25970" y="22710"/>
                </a:lnTo>
                <a:lnTo>
                  <a:pt x="25960" y="22710"/>
                </a:lnTo>
                <a:lnTo>
                  <a:pt x="25960" y="22720"/>
                </a:lnTo>
                <a:lnTo>
                  <a:pt x="25960" y="22730"/>
                </a:lnTo>
                <a:lnTo>
                  <a:pt x="25960" y="22740"/>
                </a:lnTo>
                <a:lnTo>
                  <a:pt x="25950" y="22740"/>
                </a:lnTo>
                <a:lnTo>
                  <a:pt x="25960" y="22750"/>
                </a:lnTo>
                <a:lnTo>
                  <a:pt x="25970" y="22760"/>
                </a:lnTo>
                <a:lnTo>
                  <a:pt x="25970" y="22770"/>
                </a:lnTo>
                <a:lnTo>
                  <a:pt x="25960" y="22790"/>
                </a:lnTo>
                <a:lnTo>
                  <a:pt x="25950" y="22800"/>
                </a:lnTo>
                <a:lnTo>
                  <a:pt x="25950" y="22820"/>
                </a:lnTo>
                <a:lnTo>
                  <a:pt x="25940" y="22830"/>
                </a:lnTo>
                <a:lnTo>
                  <a:pt x="25940" y="22840"/>
                </a:lnTo>
                <a:lnTo>
                  <a:pt x="25940" y="22850"/>
                </a:lnTo>
                <a:lnTo>
                  <a:pt x="25950" y="22860"/>
                </a:lnTo>
                <a:lnTo>
                  <a:pt x="25950" y="22870"/>
                </a:lnTo>
                <a:lnTo>
                  <a:pt x="25950" y="22880"/>
                </a:lnTo>
                <a:lnTo>
                  <a:pt x="25950" y="22890"/>
                </a:lnTo>
                <a:lnTo>
                  <a:pt x="25950" y="22900"/>
                </a:lnTo>
                <a:lnTo>
                  <a:pt x="25950" y="22910"/>
                </a:lnTo>
                <a:lnTo>
                  <a:pt x="25950" y="22920"/>
                </a:lnTo>
                <a:lnTo>
                  <a:pt x="25960" y="22930"/>
                </a:lnTo>
                <a:lnTo>
                  <a:pt x="25960" y="22940"/>
                </a:lnTo>
                <a:lnTo>
                  <a:pt x="25960" y="22950"/>
                </a:lnTo>
                <a:lnTo>
                  <a:pt x="25970" y="22950"/>
                </a:lnTo>
                <a:lnTo>
                  <a:pt x="25970" y="22960"/>
                </a:lnTo>
                <a:lnTo>
                  <a:pt x="25970" y="22970"/>
                </a:lnTo>
                <a:lnTo>
                  <a:pt x="25980" y="22980"/>
                </a:lnTo>
                <a:lnTo>
                  <a:pt x="25970" y="22980"/>
                </a:lnTo>
                <a:lnTo>
                  <a:pt x="25970" y="22990"/>
                </a:lnTo>
                <a:lnTo>
                  <a:pt x="25970" y="23000"/>
                </a:lnTo>
                <a:lnTo>
                  <a:pt x="25960" y="23000"/>
                </a:lnTo>
                <a:lnTo>
                  <a:pt x="25960" y="23010"/>
                </a:lnTo>
                <a:lnTo>
                  <a:pt x="25950" y="23010"/>
                </a:lnTo>
                <a:lnTo>
                  <a:pt x="25950" y="23020"/>
                </a:lnTo>
                <a:lnTo>
                  <a:pt x="25940" y="23040"/>
                </a:lnTo>
                <a:lnTo>
                  <a:pt x="25940" y="23050"/>
                </a:lnTo>
                <a:lnTo>
                  <a:pt x="25940" y="23060"/>
                </a:lnTo>
                <a:lnTo>
                  <a:pt x="25930" y="23070"/>
                </a:lnTo>
                <a:lnTo>
                  <a:pt x="25930" y="23080"/>
                </a:lnTo>
                <a:lnTo>
                  <a:pt x="25920" y="23100"/>
                </a:lnTo>
                <a:lnTo>
                  <a:pt x="25900" y="23120"/>
                </a:lnTo>
                <a:lnTo>
                  <a:pt x="25880" y="23150"/>
                </a:lnTo>
                <a:lnTo>
                  <a:pt x="25870" y="23170"/>
                </a:lnTo>
                <a:lnTo>
                  <a:pt x="25850" y="23180"/>
                </a:lnTo>
                <a:lnTo>
                  <a:pt x="25850" y="23200"/>
                </a:lnTo>
                <a:lnTo>
                  <a:pt x="25840" y="23220"/>
                </a:lnTo>
                <a:lnTo>
                  <a:pt x="25840" y="23230"/>
                </a:lnTo>
                <a:lnTo>
                  <a:pt x="25840" y="23250"/>
                </a:lnTo>
                <a:lnTo>
                  <a:pt x="25830" y="23260"/>
                </a:lnTo>
                <a:lnTo>
                  <a:pt x="25820" y="23270"/>
                </a:lnTo>
                <a:lnTo>
                  <a:pt x="25820" y="23290"/>
                </a:lnTo>
                <a:lnTo>
                  <a:pt x="25810" y="23300"/>
                </a:lnTo>
                <a:lnTo>
                  <a:pt x="25790" y="23310"/>
                </a:lnTo>
                <a:lnTo>
                  <a:pt x="25790" y="23320"/>
                </a:lnTo>
                <a:lnTo>
                  <a:pt x="25770" y="23320"/>
                </a:lnTo>
                <a:lnTo>
                  <a:pt x="25760" y="23320"/>
                </a:lnTo>
                <a:lnTo>
                  <a:pt x="25750" y="23330"/>
                </a:lnTo>
                <a:lnTo>
                  <a:pt x="25730" y="23330"/>
                </a:lnTo>
                <a:lnTo>
                  <a:pt x="25720" y="23330"/>
                </a:lnTo>
                <a:lnTo>
                  <a:pt x="25710" y="23330"/>
                </a:lnTo>
                <a:lnTo>
                  <a:pt x="25700" y="23340"/>
                </a:lnTo>
                <a:lnTo>
                  <a:pt x="25680" y="23340"/>
                </a:lnTo>
                <a:lnTo>
                  <a:pt x="25670" y="23340"/>
                </a:lnTo>
                <a:lnTo>
                  <a:pt x="25660" y="23350"/>
                </a:lnTo>
                <a:lnTo>
                  <a:pt x="25650" y="23370"/>
                </a:lnTo>
                <a:lnTo>
                  <a:pt x="25640" y="23390"/>
                </a:lnTo>
                <a:lnTo>
                  <a:pt x="25630" y="23410"/>
                </a:lnTo>
                <a:lnTo>
                  <a:pt x="25610" y="23430"/>
                </a:lnTo>
                <a:lnTo>
                  <a:pt x="25600" y="23450"/>
                </a:lnTo>
                <a:lnTo>
                  <a:pt x="25590" y="23460"/>
                </a:lnTo>
                <a:lnTo>
                  <a:pt x="25580" y="23470"/>
                </a:lnTo>
                <a:lnTo>
                  <a:pt x="25570" y="23480"/>
                </a:lnTo>
                <a:lnTo>
                  <a:pt x="25560" y="23510"/>
                </a:lnTo>
                <a:lnTo>
                  <a:pt x="25550" y="23530"/>
                </a:lnTo>
                <a:lnTo>
                  <a:pt x="25530" y="23540"/>
                </a:lnTo>
                <a:lnTo>
                  <a:pt x="25520" y="23550"/>
                </a:lnTo>
                <a:lnTo>
                  <a:pt x="25500" y="23550"/>
                </a:lnTo>
                <a:lnTo>
                  <a:pt x="25480" y="23560"/>
                </a:lnTo>
                <a:lnTo>
                  <a:pt x="25470" y="23570"/>
                </a:lnTo>
                <a:lnTo>
                  <a:pt x="25450" y="23600"/>
                </a:lnTo>
                <a:lnTo>
                  <a:pt x="25450" y="23610"/>
                </a:lnTo>
                <a:lnTo>
                  <a:pt x="25440" y="23620"/>
                </a:lnTo>
                <a:lnTo>
                  <a:pt x="25440" y="23630"/>
                </a:lnTo>
                <a:lnTo>
                  <a:pt x="25440" y="23640"/>
                </a:lnTo>
                <a:lnTo>
                  <a:pt x="25450" y="23650"/>
                </a:lnTo>
                <a:lnTo>
                  <a:pt x="25460" y="23650"/>
                </a:lnTo>
                <a:lnTo>
                  <a:pt x="25470" y="23660"/>
                </a:lnTo>
                <a:lnTo>
                  <a:pt x="25480" y="23670"/>
                </a:lnTo>
                <a:lnTo>
                  <a:pt x="25480" y="23680"/>
                </a:lnTo>
                <a:lnTo>
                  <a:pt x="25530" y="23680"/>
                </a:lnTo>
                <a:lnTo>
                  <a:pt x="25530" y="23670"/>
                </a:lnTo>
                <a:lnTo>
                  <a:pt x="25540" y="23670"/>
                </a:lnTo>
                <a:lnTo>
                  <a:pt x="25550" y="23670"/>
                </a:lnTo>
                <a:lnTo>
                  <a:pt x="25560" y="23670"/>
                </a:lnTo>
                <a:lnTo>
                  <a:pt x="25560" y="23680"/>
                </a:lnTo>
                <a:lnTo>
                  <a:pt x="25570" y="23680"/>
                </a:lnTo>
                <a:lnTo>
                  <a:pt x="25570" y="23690"/>
                </a:lnTo>
                <a:lnTo>
                  <a:pt x="25570" y="23710"/>
                </a:lnTo>
                <a:lnTo>
                  <a:pt x="25570" y="23720"/>
                </a:lnTo>
                <a:lnTo>
                  <a:pt x="25560" y="23750"/>
                </a:lnTo>
                <a:lnTo>
                  <a:pt x="25560" y="23760"/>
                </a:lnTo>
                <a:lnTo>
                  <a:pt x="25560" y="23790"/>
                </a:lnTo>
                <a:lnTo>
                  <a:pt x="25560" y="23820"/>
                </a:lnTo>
                <a:lnTo>
                  <a:pt x="25560" y="23830"/>
                </a:lnTo>
                <a:lnTo>
                  <a:pt x="25570" y="23840"/>
                </a:lnTo>
                <a:lnTo>
                  <a:pt x="25570" y="23850"/>
                </a:lnTo>
                <a:lnTo>
                  <a:pt x="25590" y="23850"/>
                </a:lnTo>
                <a:lnTo>
                  <a:pt x="25600" y="23860"/>
                </a:lnTo>
                <a:lnTo>
                  <a:pt x="25610" y="23870"/>
                </a:lnTo>
                <a:lnTo>
                  <a:pt x="25630" y="23880"/>
                </a:lnTo>
                <a:lnTo>
                  <a:pt x="25640" y="23880"/>
                </a:lnTo>
                <a:lnTo>
                  <a:pt x="25660" y="23940"/>
                </a:lnTo>
                <a:lnTo>
                  <a:pt x="25690" y="24000"/>
                </a:lnTo>
                <a:lnTo>
                  <a:pt x="25760" y="24050"/>
                </a:lnTo>
                <a:lnTo>
                  <a:pt x="25800" y="24060"/>
                </a:lnTo>
                <a:lnTo>
                  <a:pt x="25790" y="24100"/>
                </a:lnTo>
                <a:lnTo>
                  <a:pt x="25760" y="24160"/>
                </a:lnTo>
                <a:lnTo>
                  <a:pt x="25780" y="24200"/>
                </a:lnTo>
                <a:lnTo>
                  <a:pt x="25810" y="24220"/>
                </a:lnTo>
                <a:lnTo>
                  <a:pt x="25830" y="24270"/>
                </a:lnTo>
                <a:lnTo>
                  <a:pt x="25870" y="24340"/>
                </a:lnTo>
                <a:lnTo>
                  <a:pt x="25880" y="24400"/>
                </a:lnTo>
                <a:lnTo>
                  <a:pt x="25900" y="24450"/>
                </a:lnTo>
                <a:lnTo>
                  <a:pt x="25900" y="24480"/>
                </a:lnTo>
                <a:lnTo>
                  <a:pt x="25990" y="24470"/>
                </a:lnTo>
                <a:lnTo>
                  <a:pt x="26020" y="24440"/>
                </a:lnTo>
                <a:lnTo>
                  <a:pt x="26070" y="24400"/>
                </a:lnTo>
                <a:lnTo>
                  <a:pt x="26120" y="24400"/>
                </a:lnTo>
                <a:lnTo>
                  <a:pt x="26180" y="24400"/>
                </a:lnTo>
                <a:lnTo>
                  <a:pt x="26240" y="24390"/>
                </a:lnTo>
                <a:lnTo>
                  <a:pt x="26310" y="24400"/>
                </a:lnTo>
                <a:lnTo>
                  <a:pt x="26350" y="24400"/>
                </a:lnTo>
                <a:lnTo>
                  <a:pt x="26400" y="24400"/>
                </a:lnTo>
                <a:lnTo>
                  <a:pt x="26420" y="24400"/>
                </a:lnTo>
                <a:lnTo>
                  <a:pt x="26430" y="24410"/>
                </a:lnTo>
                <a:lnTo>
                  <a:pt x="26440" y="24420"/>
                </a:lnTo>
                <a:lnTo>
                  <a:pt x="26450" y="24420"/>
                </a:lnTo>
                <a:lnTo>
                  <a:pt x="26450" y="24430"/>
                </a:lnTo>
                <a:lnTo>
                  <a:pt x="26460" y="24430"/>
                </a:lnTo>
                <a:lnTo>
                  <a:pt x="26470" y="24430"/>
                </a:lnTo>
                <a:lnTo>
                  <a:pt x="26480" y="24430"/>
                </a:lnTo>
                <a:lnTo>
                  <a:pt x="26490" y="24420"/>
                </a:lnTo>
                <a:lnTo>
                  <a:pt x="26500" y="24420"/>
                </a:lnTo>
                <a:lnTo>
                  <a:pt x="26510" y="24430"/>
                </a:lnTo>
                <a:lnTo>
                  <a:pt x="26530" y="24430"/>
                </a:lnTo>
                <a:lnTo>
                  <a:pt x="26530" y="24420"/>
                </a:lnTo>
                <a:lnTo>
                  <a:pt x="26540" y="24420"/>
                </a:lnTo>
                <a:lnTo>
                  <a:pt x="26550" y="24410"/>
                </a:lnTo>
                <a:lnTo>
                  <a:pt x="26560" y="24410"/>
                </a:lnTo>
                <a:lnTo>
                  <a:pt x="26570" y="24410"/>
                </a:lnTo>
                <a:lnTo>
                  <a:pt x="26580" y="24410"/>
                </a:lnTo>
                <a:lnTo>
                  <a:pt x="26590" y="24410"/>
                </a:lnTo>
                <a:lnTo>
                  <a:pt x="26600" y="24420"/>
                </a:lnTo>
                <a:lnTo>
                  <a:pt x="26610" y="24420"/>
                </a:lnTo>
                <a:lnTo>
                  <a:pt x="26620" y="24410"/>
                </a:lnTo>
                <a:lnTo>
                  <a:pt x="26630" y="24400"/>
                </a:lnTo>
                <a:lnTo>
                  <a:pt x="26640" y="24400"/>
                </a:lnTo>
                <a:lnTo>
                  <a:pt x="26650" y="24400"/>
                </a:lnTo>
                <a:lnTo>
                  <a:pt x="26670" y="24390"/>
                </a:lnTo>
                <a:lnTo>
                  <a:pt x="26680" y="24400"/>
                </a:lnTo>
                <a:lnTo>
                  <a:pt x="26690" y="24400"/>
                </a:lnTo>
                <a:lnTo>
                  <a:pt x="26700" y="24410"/>
                </a:lnTo>
                <a:lnTo>
                  <a:pt x="26700" y="24430"/>
                </a:lnTo>
                <a:lnTo>
                  <a:pt x="26700" y="24440"/>
                </a:lnTo>
                <a:lnTo>
                  <a:pt x="26710" y="24440"/>
                </a:lnTo>
                <a:lnTo>
                  <a:pt x="26720" y="24440"/>
                </a:lnTo>
                <a:lnTo>
                  <a:pt x="26720" y="24450"/>
                </a:lnTo>
                <a:lnTo>
                  <a:pt x="26720" y="24460"/>
                </a:lnTo>
                <a:lnTo>
                  <a:pt x="26730" y="24470"/>
                </a:lnTo>
                <a:lnTo>
                  <a:pt x="26740" y="24480"/>
                </a:lnTo>
                <a:lnTo>
                  <a:pt x="26750" y="24530"/>
                </a:lnTo>
                <a:lnTo>
                  <a:pt x="26770" y="24560"/>
                </a:lnTo>
                <a:lnTo>
                  <a:pt x="26800" y="24630"/>
                </a:lnTo>
                <a:lnTo>
                  <a:pt x="26800" y="24670"/>
                </a:lnTo>
                <a:lnTo>
                  <a:pt x="26800" y="24680"/>
                </a:lnTo>
                <a:lnTo>
                  <a:pt x="26800" y="24690"/>
                </a:lnTo>
                <a:lnTo>
                  <a:pt x="26790" y="24700"/>
                </a:lnTo>
                <a:lnTo>
                  <a:pt x="26790" y="24710"/>
                </a:lnTo>
                <a:lnTo>
                  <a:pt x="26800" y="24720"/>
                </a:lnTo>
                <a:lnTo>
                  <a:pt x="26800" y="24730"/>
                </a:lnTo>
                <a:lnTo>
                  <a:pt x="26800" y="24740"/>
                </a:lnTo>
                <a:lnTo>
                  <a:pt x="26810" y="24760"/>
                </a:lnTo>
                <a:lnTo>
                  <a:pt x="26810" y="24770"/>
                </a:lnTo>
                <a:lnTo>
                  <a:pt x="26810" y="24780"/>
                </a:lnTo>
                <a:lnTo>
                  <a:pt x="26800" y="24790"/>
                </a:lnTo>
                <a:lnTo>
                  <a:pt x="26790" y="24800"/>
                </a:lnTo>
                <a:lnTo>
                  <a:pt x="26780" y="24810"/>
                </a:lnTo>
                <a:lnTo>
                  <a:pt x="26770" y="24820"/>
                </a:lnTo>
                <a:lnTo>
                  <a:pt x="26770" y="24830"/>
                </a:lnTo>
                <a:lnTo>
                  <a:pt x="26770" y="24840"/>
                </a:lnTo>
                <a:lnTo>
                  <a:pt x="26770" y="24860"/>
                </a:lnTo>
                <a:lnTo>
                  <a:pt x="26780" y="24870"/>
                </a:lnTo>
                <a:lnTo>
                  <a:pt x="26790" y="24870"/>
                </a:lnTo>
                <a:lnTo>
                  <a:pt x="26800" y="24870"/>
                </a:lnTo>
                <a:lnTo>
                  <a:pt x="26810" y="24870"/>
                </a:lnTo>
                <a:lnTo>
                  <a:pt x="26820" y="24880"/>
                </a:lnTo>
                <a:lnTo>
                  <a:pt x="26820" y="24890"/>
                </a:lnTo>
                <a:lnTo>
                  <a:pt x="26830" y="24880"/>
                </a:lnTo>
                <a:lnTo>
                  <a:pt x="26840" y="24880"/>
                </a:lnTo>
                <a:lnTo>
                  <a:pt x="26850" y="24890"/>
                </a:lnTo>
                <a:lnTo>
                  <a:pt x="26860" y="24900"/>
                </a:lnTo>
                <a:lnTo>
                  <a:pt x="26860" y="24910"/>
                </a:lnTo>
                <a:lnTo>
                  <a:pt x="26860" y="24920"/>
                </a:lnTo>
                <a:lnTo>
                  <a:pt x="26870" y="24920"/>
                </a:lnTo>
                <a:lnTo>
                  <a:pt x="26890" y="24900"/>
                </a:lnTo>
                <a:lnTo>
                  <a:pt x="26900" y="24900"/>
                </a:lnTo>
                <a:lnTo>
                  <a:pt x="26910" y="24900"/>
                </a:lnTo>
                <a:lnTo>
                  <a:pt x="26930" y="24910"/>
                </a:lnTo>
                <a:lnTo>
                  <a:pt x="26950" y="24910"/>
                </a:lnTo>
                <a:lnTo>
                  <a:pt x="26970" y="24910"/>
                </a:lnTo>
                <a:lnTo>
                  <a:pt x="26980" y="24920"/>
                </a:lnTo>
                <a:lnTo>
                  <a:pt x="26990" y="24920"/>
                </a:lnTo>
                <a:lnTo>
                  <a:pt x="26990" y="24950"/>
                </a:lnTo>
                <a:lnTo>
                  <a:pt x="26990" y="24960"/>
                </a:lnTo>
                <a:lnTo>
                  <a:pt x="26980" y="24980"/>
                </a:lnTo>
                <a:lnTo>
                  <a:pt x="26970" y="25010"/>
                </a:lnTo>
                <a:lnTo>
                  <a:pt x="26960" y="25030"/>
                </a:lnTo>
                <a:lnTo>
                  <a:pt x="26960" y="25040"/>
                </a:lnTo>
                <a:lnTo>
                  <a:pt x="26960" y="25060"/>
                </a:lnTo>
                <a:lnTo>
                  <a:pt x="26960" y="25070"/>
                </a:lnTo>
                <a:lnTo>
                  <a:pt x="26960" y="25080"/>
                </a:lnTo>
                <a:lnTo>
                  <a:pt x="26970" y="25090"/>
                </a:lnTo>
                <a:lnTo>
                  <a:pt x="26970" y="25100"/>
                </a:lnTo>
                <a:lnTo>
                  <a:pt x="26980" y="25110"/>
                </a:lnTo>
                <a:lnTo>
                  <a:pt x="26980" y="25120"/>
                </a:lnTo>
                <a:lnTo>
                  <a:pt x="26990" y="25140"/>
                </a:lnTo>
                <a:lnTo>
                  <a:pt x="27000" y="25170"/>
                </a:lnTo>
                <a:lnTo>
                  <a:pt x="27000" y="25200"/>
                </a:lnTo>
                <a:lnTo>
                  <a:pt x="27000" y="25240"/>
                </a:lnTo>
                <a:lnTo>
                  <a:pt x="26990" y="25270"/>
                </a:lnTo>
                <a:lnTo>
                  <a:pt x="26990" y="25320"/>
                </a:lnTo>
                <a:lnTo>
                  <a:pt x="26980" y="25360"/>
                </a:lnTo>
                <a:lnTo>
                  <a:pt x="26980" y="25370"/>
                </a:lnTo>
                <a:lnTo>
                  <a:pt x="26970" y="25380"/>
                </a:lnTo>
                <a:lnTo>
                  <a:pt x="26960" y="25390"/>
                </a:lnTo>
                <a:lnTo>
                  <a:pt x="26950" y="25400"/>
                </a:lnTo>
                <a:lnTo>
                  <a:pt x="26940" y="25410"/>
                </a:lnTo>
                <a:lnTo>
                  <a:pt x="26930" y="25410"/>
                </a:lnTo>
                <a:lnTo>
                  <a:pt x="26910" y="25400"/>
                </a:lnTo>
                <a:lnTo>
                  <a:pt x="26900" y="25390"/>
                </a:lnTo>
                <a:lnTo>
                  <a:pt x="26890" y="25390"/>
                </a:lnTo>
                <a:lnTo>
                  <a:pt x="26880" y="25400"/>
                </a:lnTo>
                <a:lnTo>
                  <a:pt x="26870" y="25410"/>
                </a:lnTo>
                <a:lnTo>
                  <a:pt x="26850" y="25420"/>
                </a:lnTo>
                <a:lnTo>
                  <a:pt x="26840" y="25430"/>
                </a:lnTo>
                <a:lnTo>
                  <a:pt x="26830" y="25430"/>
                </a:lnTo>
                <a:lnTo>
                  <a:pt x="26820" y="25420"/>
                </a:lnTo>
                <a:lnTo>
                  <a:pt x="26810" y="25420"/>
                </a:lnTo>
                <a:lnTo>
                  <a:pt x="26800" y="25420"/>
                </a:lnTo>
                <a:lnTo>
                  <a:pt x="26790" y="25410"/>
                </a:lnTo>
                <a:lnTo>
                  <a:pt x="26780" y="25410"/>
                </a:lnTo>
                <a:lnTo>
                  <a:pt x="26780" y="25400"/>
                </a:lnTo>
                <a:lnTo>
                  <a:pt x="26770" y="25400"/>
                </a:lnTo>
                <a:lnTo>
                  <a:pt x="26770" y="25410"/>
                </a:lnTo>
                <a:lnTo>
                  <a:pt x="26760" y="25410"/>
                </a:lnTo>
                <a:lnTo>
                  <a:pt x="26760" y="25420"/>
                </a:lnTo>
                <a:lnTo>
                  <a:pt x="26770" y="25430"/>
                </a:lnTo>
                <a:lnTo>
                  <a:pt x="26760" y="25430"/>
                </a:lnTo>
                <a:lnTo>
                  <a:pt x="26750" y="25440"/>
                </a:lnTo>
                <a:lnTo>
                  <a:pt x="26720" y="25450"/>
                </a:lnTo>
                <a:lnTo>
                  <a:pt x="26710" y="25480"/>
                </a:lnTo>
                <a:lnTo>
                  <a:pt x="26720" y="25520"/>
                </a:lnTo>
                <a:lnTo>
                  <a:pt x="26750" y="25550"/>
                </a:lnTo>
                <a:lnTo>
                  <a:pt x="26780" y="25580"/>
                </a:lnTo>
                <a:lnTo>
                  <a:pt x="26820" y="25610"/>
                </a:lnTo>
                <a:lnTo>
                  <a:pt x="26850" y="25650"/>
                </a:lnTo>
                <a:lnTo>
                  <a:pt x="26880" y="25690"/>
                </a:lnTo>
                <a:lnTo>
                  <a:pt x="26900" y="25730"/>
                </a:lnTo>
                <a:lnTo>
                  <a:pt x="26900" y="25760"/>
                </a:lnTo>
                <a:lnTo>
                  <a:pt x="26910" y="25790"/>
                </a:lnTo>
                <a:lnTo>
                  <a:pt x="26910" y="25840"/>
                </a:lnTo>
                <a:lnTo>
                  <a:pt x="26890" y="25900"/>
                </a:lnTo>
                <a:lnTo>
                  <a:pt x="26880" y="25960"/>
                </a:lnTo>
                <a:lnTo>
                  <a:pt x="26880" y="26020"/>
                </a:lnTo>
                <a:lnTo>
                  <a:pt x="26860" y="26130"/>
                </a:lnTo>
                <a:lnTo>
                  <a:pt x="26850" y="26170"/>
                </a:lnTo>
                <a:lnTo>
                  <a:pt x="26820" y="26220"/>
                </a:lnTo>
                <a:lnTo>
                  <a:pt x="26840" y="26270"/>
                </a:lnTo>
                <a:lnTo>
                  <a:pt x="26850" y="26330"/>
                </a:lnTo>
                <a:lnTo>
                  <a:pt x="26870" y="26370"/>
                </a:lnTo>
                <a:lnTo>
                  <a:pt x="26890" y="26400"/>
                </a:lnTo>
                <a:lnTo>
                  <a:pt x="26900" y="26420"/>
                </a:lnTo>
                <a:lnTo>
                  <a:pt x="26890" y="26460"/>
                </a:lnTo>
                <a:lnTo>
                  <a:pt x="26840" y="26520"/>
                </a:lnTo>
                <a:lnTo>
                  <a:pt x="26800" y="26570"/>
                </a:lnTo>
                <a:lnTo>
                  <a:pt x="26760" y="26610"/>
                </a:lnTo>
                <a:lnTo>
                  <a:pt x="26720" y="26610"/>
                </a:lnTo>
                <a:lnTo>
                  <a:pt x="26670" y="26600"/>
                </a:lnTo>
                <a:lnTo>
                  <a:pt x="26610" y="26600"/>
                </a:lnTo>
                <a:lnTo>
                  <a:pt x="26580" y="26610"/>
                </a:lnTo>
                <a:lnTo>
                  <a:pt x="26550" y="26610"/>
                </a:lnTo>
                <a:lnTo>
                  <a:pt x="26510" y="26600"/>
                </a:lnTo>
                <a:lnTo>
                  <a:pt x="26500" y="26600"/>
                </a:lnTo>
                <a:lnTo>
                  <a:pt x="26490" y="26610"/>
                </a:lnTo>
                <a:lnTo>
                  <a:pt x="26470" y="26610"/>
                </a:lnTo>
                <a:lnTo>
                  <a:pt x="26460" y="26600"/>
                </a:lnTo>
                <a:lnTo>
                  <a:pt x="26450" y="26620"/>
                </a:lnTo>
                <a:lnTo>
                  <a:pt x="26430" y="26620"/>
                </a:lnTo>
                <a:lnTo>
                  <a:pt x="26430" y="26630"/>
                </a:lnTo>
                <a:lnTo>
                  <a:pt x="26410" y="26640"/>
                </a:lnTo>
                <a:lnTo>
                  <a:pt x="26400" y="26620"/>
                </a:lnTo>
                <a:lnTo>
                  <a:pt x="26390" y="26630"/>
                </a:lnTo>
                <a:lnTo>
                  <a:pt x="26390" y="26640"/>
                </a:lnTo>
                <a:lnTo>
                  <a:pt x="26370" y="26650"/>
                </a:lnTo>
                <a:lnTo>
                  <a:pt x="26360" y="26660"/>
                </a:lnTo>
                <a:lnTo>
                  <a:pt x="26350" y="26650"/>
                </a:lnTo>
                <a:lnTo>
                  <a:pt x="26340" y="26650"/>
                </a:lnTo>
                <a:lnTo>
                  <a:pt x="26330" y="26670"/>
                </a:lnTo>
                <a:lnTo>
                  <a:pt x="26330" y="26690"/>
                </a:lnTo>
                <a:lnTo>
                  <a:pt x="26340" y="26720"/>
                </a:lnTo>
                <a:lnTo>
                  <a:pt x="26340" y="26740"/>
                </a:lnTo>
                <a:lnTo>
                  <a:pt x="26350" y="26760"/>
                </a:lnTo>
                <a:lnTo>
                  <a:pt x="26340" y="26780"/>
                </a:lnTo>
                <a:lnTo>
                  <a:pt x="26340" y="26800"/>
                </a:lnTo>
                <a:lnTo>
                  <a:pt x="26300" y="26860"/>
                </a:lnTo>
                <a:lnTo>
                  <a:pt x="26290" y="26900"/>
                </a:lnTo>
                <a:lnTo>
                  <a:pt x="26280" y="26940"/>
                </a:lnTo>
                <a:lnTo>
                  <a:pt x="26280" y="26960"/>
                </a:lnTo>
                <a:lnTo>
                  <a:pt x="26270" y="26990"/>
                </a:lnTo>
                <a:lnTo>
                  <a:pt x="26250" y="27020"/>
                </a:lnTo>
                <a:lnTo>
                  <a:pt x="26250" y="27040"/>
                </a:lnTo>
                <a:lnTo>
                  <a:pt x="26230" y="27060"/>
                </a:lnTo>
                <a:lnTo>
                  <a:pt x="26220" y="27070"/>
                </a:lnTo>
                <a:lnTo>
                  <a:pt x="26200" y="27140"/>
                </a:lnTo>
                <a:lnTo>
                  <a:pt x="26180" y="27180"/>
                </a:lnTo>
                <a:lnTo>
                  <a:pt x="26140" y="27220"/>
                </a:lnTo>
                <a:lnTo>
                  <a:pt x="26120" y="27240"/>
                </a:lnTo>
                <a:lnTo>
                  <a:pt x="26060" y="27350"/>
                </a:lnTo>
                <a:lnTo>
                  <a:pt x="26050" y="27370"/>
                </a:lnTo>
                <a:lnTo>
                  <a:pt x="26040" y="27390"/>
                </a:lnTo>
                <a:lnTo>
                  <a:pt x="26020" y="27410"/>
                </a:lnTo>
                <a:lnTo>
                  <a:pt x="26010" y="27440"/>
                </a:lnTo>
                <a:lnTo>
                  <a:pt x="26000" y="27460"/>
                </a:lnTo>
                <a:lnTo>
                  <a:pt x="26010" y="27470"/>
                </a:lnTo>
                <a:lnTo>
                  <a:pt x="26020" y="27490"/>
                </a:lnTo>
                <a:lnTo>
                  <a:pt x="26030" y="27510"/>
                </a:lnTo>
                <a:lnTo>
                  <a:pt x="26030" y="27520"/>
                </a:lnTo>
                <a:lnTo>
                  <a:pt x="26020" y="27530"/>
                </a:lnTo>
                <a:lnTo>
                  <a:pt x="26010" y="27530"/>
                </a:lnTo>
                <a:lnTo>
                  <a:pt x="25990" y="27540"/>
                </a:lnTo>
                <a:lnTo>
                  <a:pt x="25990" y="27560"/>
                </a:lnTo>
                <a:lnTo>
                  <a:pt x="25960" y="27540"/>
                </a:lnTo>
                <a:lnTo>
                  <a:pt x="25950" y="27560"/>
                </a:lnTo>
                <a:lnTo>
                  <a:pt x="25930" y="27580"/>
                </a:lnTo>
                <a:lnTo>
                  <a:pt x="25920" y="27590"/>
                </a:lnTo>
                <a:lnTo>
                  <a:pt x="25910" y="27610"/>
                </a:lnTo>
                <a:lnTo>
                  <a:pt x="25900" y="27620"/>
                </a:lnTo>
                <a:lnTo>
                  <a:pt x="25900" y="27630"/>
                </a:lnTo>
                <a:lnTo>
                  <a:pt x="25900" y="27640"/>
                </a:lnTo>
                <a:lnTo>
                  <a:pt x="25890" y="27640"/>
                </a:lnTo>
                <a:lnTo>
                  <a:pt x="25880" y="27650"/>
                </a:lnTo>
                <a:lnTo>
                  <a:pt x="25870" y="27640"/>
                </a:lnTo>
                <a:lnTo>
                  <a:pt x="25860" y="27630"/>
                </a:lnTo>
                <a:lnTo>
                  <a:pt x="25850" y="27630"/>
                </a:lnTo>
                <a:lnTo>
                  <a:pt x="25850" y="27650"/>
                </a:lnTo>
                <a:lnTo>
                  <a:pt x="25850" y="27660"/>
                </a:lnTo>
                <a:lnTo>
                  <a:pt x="25840" y="27650"/>
                </a:lnTo>
                <a:lnTo>
                  <a:pt x="25830" y="27650"/>
                </a:lnTo>
                <a:lnTo>
                  <a:pt x="25820" y="27660"/>
                </a:lnTo>
                <a:lnTo>
                  <a:pt x="25820" y="27650"/>
                </a:lnTo>
                <a:lnTo>
                  <a:pt x="25810" y="27650"/>
                </a:lnTo>
                <a:lnTo>
                  <a:pt x="25810" y="27630"/>
                </a:lnTo>
                <a:lnTo>
                  <a:pt x="25800" y="27620"/>
                </a:lnTo>
                <a:lnTo>
                  <a:pt x="25800" y="27630"/>
                </a:lnTo>
                <a:lnTo>
                  <a:pt x="25790" y="27640"/>
                </a:lnTo>
                <a:lnTo>
                  <a:pt x="25770" y="27630"/>
                </a:lnTo>
                <a:lnTo>
                  <a:pt x="25760" y="27630"/>
                </a:lnTo>
                <a:lnTo>
                  <a:pt x="25750" y="27640"/>
                </a:lnTo>
                <a:lnTo>
                  <a:pt x="25740" y="27650"/>
                </a:lnTo>
                <a:lnTo>
                  <a:pt x="25740" y="27660"/>
                </a:lnTo>
                <a:lnTo>
                  <a:pt x="25740" y="27670"/>
                </a:lnTo>
                <a:lnTo>
                  <a:pt x="25730" y="27670"/>
                </a:lnTo>
                <a:lnTo>
                  <a:pt x="25730" y="27660"/>
                </a:lnTo>
                <a:lnTo>
                  <a:pt x="25720" y="27660"/>
                </a:lnTo>
                <a:lnTo>
                  <a:pt x="25710" y="27680"/>
                </a:lnTo>
                <a:lnTo>
                  <a:pt x="25700" y="27680"/>
                </a:lnTo>
                <a:lnTo>
                  <a:pt x="25690" y="27670"/>
                </a:lnTo>
                <a:lnTo>
                  <a:pt x="25690" y="27680"/>
                </a:lnTo>
                <a:lnTo>
                  <a:pt x="25680" y="27680"/>
                </a:lnTo>
                <a:lnTo>
                  <a:pt x="25670" y="27680"/>
                </a:lnTo>
                <a:lnTo>
                  <a:pt x="25680" y="27670"/>
                </a:lnTo>
                <a:lnTo>
                  <a:pt x="25670" y="27660"/>
                </a:lnTo>
                <a:lnTo>
                  <a:pt x="25660" y="27650"/>
                </a:lnTo>
                <a:lnTo>
                  <a:pt x="25660" y="27660"/>
                </a:lnTo>
                <a:lnTo>
                  <a:pt x="25650" y="27670"/>
                </a:lnTo>
                <a:lnTo>
                  <a:pt x="25640" y="27680"/>
                </a:lnTo>
                <a:lnTo>
                  <a:pt x="25630" y="27680"/>
                </a:lnTo>
                <a:lnTo>
                  <a:pt x="25620" y="27680"/>
                </a:lnTo>
                <a:lnTo>
                  <a:pt x="25620" y="27670"/>
                </a:lnTo>
                <a:lnTo>
                  <a:pt x="25630" y="27660"/>
                </a:lnTo>
                <a:lnTo>
                  <a:pt x="25620" y="27650"/>
                </a:lnTo>
                <a:lnTo>
                  <a:pt x="25610" y="27650"/>
                </a:lnTo>
                <a:lnTo>
                  <a:pt x="25600" y="27650"/>
                </a:lnTo>
                <a:lnTo>
                  <a:pt x="25590" y="27640"/>
                </a:lnTo>
                <a:lnTo>
                  <a:pt x="25590" y="27630"/>
                </a:lnTo>
                <a:lnTo>
                  <a:pt x="25590" y="27620"/>
                </a:lnTo>
                <a:lnTo>
                  <a:pt x="25570" y="27620"/>
                </a:lnTo>
                <a:lnTo>
                  <a:pt x="25570" y="27630"/>
                </a:lnTo>
                <a:lnTo>
                  <a:pt x="25570" y="27640"/>
                </a:lnTo>
                <a:lnTo>
                  <a:pt x="25570" y="27650"/>
                </a:lnTo>
                <a:lnTo>
                  <a:pt x="25570" y="27670"/>
                </a:lnTo>
                <a:lnTo>
                  <a:pt x="25560" y="27680"/>
                </a:lnTo>
                <a:lnTo>
                  <a:pt x="25560" y="27690"/>
                </a:lnTo>
                <a:lnTo>
                  <a:pt x="25560" y="27700"/>
                </a:lnTo>
                <a:lnTo>
                  <a:pt x="25550" y="27690"/>
                </a:lnTo>
                <a:lnTo>
                  <a:pt x="25530" y="27710"/>
                </a:lnTo>
                <a:lnTo>
                  <a:pt x="25520" y="27710"/>
                </a:lnTo>
                <a:lnTo>
                  <a:pt x="25520" y="27720"/>
                </a:lnTo>
                <a:lnTo>
                  <a:pt x="25520" y="27730"/>
                </a:lnTo>
                <a:lnTo>
                  <a:pt x="25510" y="27730"/>
                </a:lnTo>
                <a:lnTo>
                  <a:pt x="25500" y="27750"/>
                </a:lnTo>
                <a:lnTo>
                  <a:pt x="25490" y="27750"/>
                </a:lnTo>
                <a:lnTo>
                  <a:pt x="25480" y="27740"/>
                </a:lnTo>
                <a:lnTo>
                  <a:pt x="25460" y="27740"/>
                </a:lnTo>
                <a:lnTo>
                  <a:pt x="25450" y="27750"/>
                </a:lnTo>
                <a:lnTo>
                  <a:pt x="25440" y="27740"/>
                </a:lnTo>
                <a:lnTo>
                  <a:pt x="25430" y="27750"/>
                </a:lnTo>
                <a:lnTo>
                  <a:pt x="25420" y="27770"/>
                </a:lnTo>
                <a:lnTo>
                  <a:pt x="25410" y="27780"/>
                </a:lnTo>
                <a:lnTo>
                  <a:pt x="25410" y="27770"/>
                </a:lnTo>
                <a:lnTo>
                  <a:pt x="25400" y="27770"/>
                </a:lnTo>
                <a:lnTo>
                  <a:pt x="25390" y="27780"/>
                </a:lnTo>
                <a:lnTo>
                  <a:pt x="25400" y="27770"/>
                </a:lnTo>
                <a:lnTo>
                  <a:pt x="25400" y="27760"/>
                </a:lnTo>
                <a:lnTo>
                  <a:pt x="25390" y="27760"/>
                </a:lnTo>
                <a:lnTo>
                  <a:pt x="25380" y="27770"/>
                </a:lnTo>
                <a:lnTo>
                  <a:pt x="25380" y="27780"/>
                </a:lnTo>
                <a:lnTo>
                  <a:pt x="25380" y="27790"/>
                </a:lnTo>
                <a:lnTo>
                  <a:pt x="25370" y="27790"/>
                </a:lnTo>
                <a:lnTo>
                  <a:pt x="25360" y="27790"/>
                </a:lnTo>
                <a:lnTo>
                  <a:pt x="25350" y="27790"/>
                </a:lnTo>
                <a:lnTo>
                  <a:pt x="25330" y="27800"/>
                </a:lnTo>
                <a:lnTo>
                  <a:pt x="25330" y="27790"/>
                </a:lnTo>
                <a:lnTo>
                  <a:pt x="25320" y="27790"/>
                </a:lnTo>
                <a:lnTo>
                  <a:pt x="25310" y="27790"/>
                </a:lnTo>
                <a:lnTo>
                  <a:pt x="25310" y="27800"/>
                </a:lnTo>
                <a:lnTo>
                  <a:pt x="25310" y="27820"/>
                </a:lnTo>
                <a:lnTo>
                  <a:pt x="25300" y="27820"/>
                </a:lnTo>
                <a:lnTo>
                  <a:pt x="25290" y="27810"/>
                </a:lnTo>
                <a:lnTo>
                  <a:pt x="25280" y="27810"/>
                </a:lnTo>
                <a:lnTo>
                  <a:pt x="25270" y="27820"/>
                </a:lnTo>
                <a:lnTo>
                  <a:pt x="25270" y="27830"/>
                </a:lnTo>
                <a:lnTo>
                  <a:pt x="25260" y="27830"/>
                </a:lnTo>
                <a:lnTo>
                  <a:pt x="25250" y="27820"/>
                </a:lnTo>
                <a:lnTo>
                  <a:pt x="25260" y="27810"/>
                </a:lnTo>
                <a:lnTo>
                  <a:pt x="25260" y="27800"/>
                </a:lnTo>
                <a:lnTo>
                  <a:pt x="25260" y="27790"/>
                </a:lnTo>
                <a:lnTo>
                  <a:pt x="25250" y="27790"/>
                </a:lnTo>
                <a:lnTo>
                  <a:pt x="25230" y="27790"/>
                </a:lnTo>
                <a:lnTo>
                  <a:pt x="25220" y="27800"/>
                </a:lnTo>
                <a:lnTo>
                  <a:pt x="25210" y="27810"/>
                </a:lnTo>
                <a:lnTo>
                  <a:pt x="25200" y="27810"/>
                </a:lnTo>
                <a:lnTo>
                  <a:pt x="25200" y="27820"/>
                </a:lnTo>
                <a:lnTo>
                  <a:pt x="25180" y="27830"/>
                </a:lnTo>
                <a:lnTo>
                  <a:pt x="25170" y="27840"/>
                </a:lnTo>
                <a:lnTo>
                  <a:pt x="25170" y="27850"/>
                </a:lnTo>
                <a:lnTo>
                  <a:pt x="25180" y="27860"/>
                </a:lnTo>
                <a:lnTo>
                  <a:pt x="25170" y="27870"/>
                </a:lnTo>
                <a:lnTo>
                  <a:pt x="25150" y="27870"/>
                </a:lnTo>
                <a:lnTo>
                  <a:pt x="25150" y="27880"/>
                </a:lnTo>
                <a:lnTo>
                  <a:pt x="25150" y="27890"/>
                </a:lnTo>
                <a:lnTo>
                  <a:pt x="25130" y="27890"/>
                </a:lnTo>
                <a:lnTo>
                  <a:pt x="25120" y="27910"/>
                </a:lnTo>
                <a:lnTo>
                  <a:pt x="25110" y="27910"/>
                </a:lnTo>
                <a:lnTo>
                  <a:pt x="25100" y="27900"/>
                </a:lnTo>
                <a:lnTo>
                  <a:pt x="25100" y="27890"/>
                </a:lnTo>
                <a:lnTo>
                  <a:pt x="25100" y="27880"/>
                </a:lnTo>
                <a:lnTo>
                  <a:pt x="25110" y="27880"/>
                </a:lnTo>
                <a:lnTo>
                  <a:pt x="25120" y="27870"/>
                </a:lnTo>
                <a:lnTo>
                  <a:pt x="25110" y="27860"/>
                </a:lnTo>
                <a:lnTo>
                  <a:pt x="25100" y="27860"/>
                </a:lnTo>
                <a:lnTo>
                  <a:pt x="25100" y="27870"/>
                </a:lnTo>
                <a:lnTo>
                  <a:pt x="25090" y="27870"/>
                </a:lnTo>
                <a:lnTo>
                  <a:pt x="25080" y="27870"/>
                </a:lnTo>
                <a:lnTo>
                  <a:pt x="25070" y="27860"/>
                </a:lnTo>
                <a:lnTo>
                  <a:pt x="25060" y="27870"/>
                </a:lnTo>
                <a:lnTo>
                  <a:pt x="25070" y="27880"/>
                </a:lnTo>
                <a:lnTo>
                  <a:pt x="25070" y="27890"/>
                </a:lnTo>
                <a:lnTo>
                  <a:pt x="25060" y="27890"/>
                </a:lnTo>
                <a:lnTo>
                  <a:pt x="25060" y="27880"/>
                </a:lnTo>
                <a:lnTo>
                  <a:pt x="25050" y="27880"/>
                </a:lnTo>
                <a:lnTo>
                  <a:pt x="25050" y="27890"/>
                </a:lnTo>
                <a:lnTo>
                  <a:pt x="25050" y="27900"/>
                </a:lnTo>
                <a:lnTo>
                  <a:pt x="25040" y="27900"/>
                </a:lnTo>
                <a:lnTo>
                  <a:pt x="25030" y="27890"/>
                </a:lnTo>
                <a:lnTo>
                  <a:pt x="25020" y="27900"/>
                </a:lnTo>
                <a:lnTo>
                  <a:pt x="25020" y="27910"/>
                </a:lnTo>
                <a:lnTo>
                  <a:pt x="25030" y="27910"/>
                </a:lnTo>
                <a:lnTo>
                  <a:pt x="25040" y="27920"/>
                </a:lnTo>
                <a:lnTo>
                  <a:pt x="25050" y="27930"/>
                </a:lnTo>
                <a:lnTo>
                  <a:pt x="25060" y="27930"/>
                </a:lnTo>
                <a:lnTo>
                  <a:pt x="25060" y="27940"/>
                </a:lnTo>
                <a:lnTo>
                  <a:pt x="25050" y="27940"/>
                </a:lnTo>
                <a:lnTo>
                  <a:pt x="25040" y="27950"/>
                </a:lnTo>
                <a:lnTo>
                  <a:pt x="25030" y="27940"/>
                </a:lnTo>
                <a:lnTo>
                  <a:pt x="25030" y="27930"/>
                </a:lnTo>
                <a:lnTo>
                  <a:pt x="25020" y="27920"/>
                </a:lnTo>
                <a:lnTo>
                  <a:pt x="25010" y="27920"/>
                </a:lnTo>
                <a:lnTo>
                  <a:pt x="25000" y="27920"/>
                </a:lnTo>
                <a:lnTo>
                  <a:pt x="25010" y="27910"/>
                </a:lnTo>
                <a:lnTo>
                  <a:pt x="25010" y="27900"/>
                </a:lnTo>
                <a:lnTo>
                  <a:pt x="25000" y="27890"/>
                </a:lnTo>
                <a:lnTo>
                  <a:pt x="25000" y="27900"/>
                </a:lnTo>
                <a:lnTo>
                  <a:pt x="24980" y="27900"/>
                </a:lnTo>
                <a:lnTo>
                  <a:pt x="24980" y="27890"/>
                </a:lnTo>
                <a:lnTo>
                  <a:pt x="24980" y="27880"/>
                </a:lnTo>
                <a:lnTo>
                  <a:pt x="24970" y="27880"/>
                </a:lnTo>
                <a:lnTo>
                  <a:pt x="24960" y="27900"/>
                </a:lnTo>
                <a:lnTo>
                  <a:pt x="24960" y="27910"/>
                </a:lnTo>
                <a:lnTo>
                  <a:pt x="24970" y="27920"/>
                </a:lnTo>
                <a:lnTo>
                  <a:pt x="24970" y="27930"/>
                </a:lnTo>
                <a:lnTo>
                  <a:pt x="24960" y="27920"/>
                </a:lnTo>
                <a:lnTo>
                  <a:pt x="24950" y="27900"/>
                </a:lnTo>
                <a:lnTo>
                  <a:pt x="24950" y="27890"/>
                </a:lnTo>
                <a:lnTo>
                  <a:pt x="24940" y="27880"/>
                </a:lnTo>
                <a:lnTo>
                  <a:pt x="24930" y="27870"/>
                </a:lnTo>
                <a:lnTo>
                  <a:pt x="24920" y="27880"/>
                </a:lnTo>
                <a:lnTo>
                  <a:pt x="24910" y="27880"/>
                </a:lnTo>
                <a:lnTo>
                  <a:pt x="24900" y="27880"/>
                </a:lnTo>
                <a:lnTo>
                  <a:pt x="24900" y="27890"/>
                </a:lnTo>
                <a:lnTo>
                  <a:pt x="24900" y="27900"/>
                </a:lnTo>
                <a:lnTo>
                  <a:pt x="24890" y="27910"/>
                </a:lnTo>
                <a:lnTo>
                  <a:pt x="24880" y="27910"/>
                </a:lnTo>
                <a:lnTo>
                  <a:pt x="24870" y="27910"/>
                </a:lnTo>
                <a:lnTo>
                  <a:pt x="24870" y="27890"/>
                </a:lnTo>
                <a:lnTo>
                  <a:pt x="24870" y="27880"/>
                </a:lnTo>
                <a:lnTo>
                  <a:pt x="24860" y="27880"/>
                </a:lnTo>
                <a:lnTo>
                  <a:pt x="24840" y="27890"/>
                </a:lnTo>
                <a:lnTo>
                  <a:pt x="24840" y="27880"/>
                </a:lnTo>
                <a:lnTo>
                  <a:pt x="24840" y="27870"/>
                </a:lnTo>
                <a:lnTo>
                  <a:pt x="24830" y="27860"/>
                </a:lnTo>
                <a:lnTo>
                  <a:pt x="24820" y="27880"/>
                </a:lnTo>
                <a:lnTo>
                  <a:pt x="24830" y="27880"/>
                </a:lnTo>
                <a:lnTo>
                  <a:pt x="24830" y="27890"/>
                </a:lnTo>
                <a:lnTo>
                  <a:pt x="24830" y="27900"/>
                </a:lnTo>
                <a:lnTo>
                  <a:pt x="24820" y="27900"/>
                </a:lnTo>
                <a:lnTo>
                  <a:pt x="24820" y="27910"/>
                </a:lnTo>
                <a:lnTo>
                  <a:pt x="24820" y="27920"/>
                </a:lnTo>
                <a:lnTo>
                  <a:pt x="24820" y="27930"/>
                </a:lnTo>
                <a:lnTo>
                  <a:pt x="24820" y="27940"/>
                </a:lnTo>
                <a:lnTo>
                  <a:pt x="24810" y="27940"/>
                </a:lnTo>
                <a:lnTo>
                  <a:pt x="24800" y="27940"/>
                </a:lnTo>
                <a:lnTo>
                  <a:pt x="24800" y="27930"/>
                </a:lnTo>
                <a:lnTo>
                  <a:pt x="24810" y="27930"/>
                </a:lnTo>
                <a:lnTo>
                  <a:pt x="24810" y="27920"/>
                </a:lnTo>
                <a:lnTo>
                  <a:pt x="24800" y="27920"/>
                </a:lnTo>
                <a:lnTo>
                  <a:pt x="24790" y="27920"/>
                </a:lnTo>
                <a:lnTo>
                  <a:pt x="24790" y="27930"/>
                </a:lnTo>
                <a:lnTo>
                  <a:pt x="24780" y="27930"/>
                </a:lnTo>
                <a:lnTo>
                  <a:pt x="24770" y="27930"/>
                </a:lnTo>
                <a:lnTo>
                  <a:pt x="24760" y="27930"/>
                </a:lnTo>
                <a:lnTo>
                  <a:pt x="24750" y="27920"/>
                </a:lnTo>
                <a:lnTo>
                  <a:pt x="24740" y="27920"/>
                </a:lnTo>
                <a:lnTo>
                  <a:pt x="24730" y="27920"/>
                </a:lnTo>
                <a:lnTo>
                  <a:pt x="24730" y="27930"/>
                </a:lnTo>
                <a:lnTo>
                  <a:pt x="24720" y="27930"/>
                </a:lnTo>
                <a:lnTo>
                  <a:pt x="24720" y="27950"/>
                </a:lnTo>
                <a:lnTo>
                  <a:pt x="24710" y="27960"/>
                </a:lnTo>
                <a:lnTo>
                  <a:pt x="24710" y="27950"/>
                </a:lnTo>
                <a:lnTo>
                  <a:pt x="24700" y="27940"/>
                </a:lnTo>
                <a:lnTo>
                  <a:pt x="24700" y="27930"/>
                </a:lnTo>
                <a:lnTo>
                  <a:pt x="24690" y="27930"/>
                </a:lnTo>
                <a:lnTo>
                  <a:pt x="24690" y="27920"/>
                </a:lnTo>
                <a:lnTo>
                  <a:pt x="24680" y="27910"/>
                </a:lnTo>
                <a:lnTo>
                  <a:pt x="24670" y="27920"/>
                </a:lnTo>
                <a:lnTo>
                  <a:pt x="24670" y="27930"/>
                </a:lnTo>
                <a:lnTo>
                  <a:pt x="24670" y="27940"/>
                </a:lnTo>
                <a:lnTo>
                  <a:pt x="24660" y="27940"/>
                </a:lnTo>
                <a:lnTo>
                  <a:pt x="24660" y="27930"/>
                </a:lnTo>
                <a:lnTo>
                  <a:pt x="24660" y="27920"/>
                </a:lnTo>
                <a:lnTo>
                  <a:pt x="24650" y="27920"/>
                </a:lnTo>
                <a:lnTo>
                  <a:pt x="24640" y="27930"/>
                </a:lnTo>
                <a:lnTo>
                  <a:pt x="24640" y="27940"/>
                </a:lnTo>
                <a:lnTo>
                  <a:pt x="24640" y="27950"/>
                </a:lnTo>
                <a:lnTo>
                  <a:pt x="24630" y="27960"/>
                </a:lnTo>
                <a:lnTo>
                  <a:pt x="24630" y="27950"/>
                </a:lnTo>
                <a:lnTo>
                  <a:pt x="24620" y="27940"/>
                </a:lnTo>
                <a:lnTo>
                  <a:pt x="24610" y="27940"/>
                </a:lnTo>
                <a:lnTo>
                  <a:pt x="24610" y="27950"/>
                </a:lnTo>
                <a:lnTo>
                  <a:pt x="24610" y="27970"/>
                </a:lnTo>
                <a:lnTo>
                  <a:pt x="24600" y="27970"/>
                </a:lnTo>
                <a:lnTo>
                  <a:pt x="24590" y="27970"/>
                </a:lnTo>
                <a:lnTo>
                  <a:pt x="24590" y="27960"/>
                </a:lnTo>
                <a:lnTo>
                  <a:pt x="24590" y="27950"/>
                </a:lnTo>
                <a:lnTo>
                  <a:pt x="24580" y="27940"/>
                </a:lnTo>
                <a:lnTo>
                  <a:pt x="24570" y="27940"/>
                </a:lnTo>
                <a:lnTo>
                  <a:pt x="24570" y="27950"/>
                </a:lnTo>
                <a:lnTo>
                  <a:pt x="24570" y="27960"/>
                </a:lnTo>
                <a:lnTo>
                  <a:pt x="24570" y="27970"/>
                </a:lnTo>
                <a:lnTo>
                  <a:pt x="24560" y="27970"/>
                </a:lnTo>
                <a:lnTo>
                  <a:pt x="24560" y="27960"/>
                </a:lnTo>
                <a:lnTo>
                  <a:pt x="24550" y="27960"/>
                </a:lnTo>
                <a:lnTo>
                  <a:pt x="24540" y="27960"/>
                </a:lnTo>
                <a:lnTo>
                  <a:pt x="24530" y="27950"/>
                </a:lnTo>
                <a:lnTo>
                  <a:pt x="24530" y="27960"/>
                </a:lnTo>
                <a:lnTo>
                  <a:pt x="24530" y="27970"/>
                </a:lnTo>
                <a:lnTo>
                  <a:pt x="24520" y="27970"/>
                </a:lnTo>
                <a:lnTo>
                  <a:pt x="24510" y="27970"/>
                </a:lnTo>
                <a:lnTo>
                  <a:pt x="24500" y="27970"/>
                </a:lnTo>
                <a:lnTo>
                  <a:pt x="24490" y="27970"/>
                </a:lnTo>
                <a:lnTo>
                  <a:pt x="24480" y="27970"/>
                </a:lnTo>
                <a:lnTo>
                  <a:pt x="24470" y="27960"/>
                </a:lnTo>
                <a:lnTo>
                  <a:pt x="24460" y="27960"/>
                </a:lnTo>
                <a:lnTo>
                  <a:pt x="24450" y="27950"/>
                </a:lnTo>
                <a:lnTo>
                  <a:pt x="24450" y="27940"/>
                </a:lnTo>
                <a:lnTo>
                  <a:pt x="24440" y="27940"/>
                </a:lnTo>
                <a:lnTo>
                  <a:pt x="24450" y="27950"/>
                </a:lnTo>
                <a:lnTo>
                  <a:pt x="24450" y="27960"/>
                </a:lnTo>
                <a:lnTo>
                  <a:pt x="24450" y="27970"/>
                </a:lnTo>
                <a:lnTo>
                  <a:pt x="24440" y="27970"/>
                </a:lnTo>
                <a:lnTo>
                  <a:pt x="24440" y="27980"/>
                </a:lnTo>
                <a:lnTo>
                  <a:pt x="24430" y="27980"/>
                </a:lnTo>
                <a:lnTo>
                  <a:pt x="24430" y="27990"/>
                </a:lnTo>
                <a:lnTo>
                  <a:pt x="24410" y="27990"/>
                </a:lnTo>
                <a:lnTo>
                  <a:pt x="24400" y="27980"/>
                </a:lnTo>
                <a:lnTo>
                  <a:pt x="24390" y="27980"/>
                </a:lnTo>
                <a:lnTo>
                  <a:pt x="24370" y="27990"/>
                </a:lnTo>
                <a:lnTo>
                  <a:pt x="24360" y="28000"/>
                </a:lnTo>
                <a:lnTo>
                  <a:pt x="24350" y="28000"/>
                </a:lnTo>
                <a:lnTo>
                  <a:pt x="24350" y="28010"/>
                </a:lnTo>
                <a:lnTo>
                  <a:pt x="24340" y="28010"/>
                </a:lnTo>
                <a:lnTo>
                  <a:pt x="24330" y="28020"/>
                </a:lnTo>
                <a:lnTo>
                  <a:pt x="24320" y="28020"/>
                </a:lnTo>
                <a:lnTo>
                  <a:pt x="24310" y="28020"/>
                </a:lnTo>
                <a:lnTo>
                  <a:pt x="24300" y="28020"/>
                </a:lnTo>
                <a:lnTo>
                  <a:pt x="24280" y="28010"/>
                </a:lnTo>
                <a:lnTo>
                  <a:pt x="24270" y="28020"/>
                </a:lnTo>
                <a:lnTo>
                  <a:pt x="24270" y="28030"/>
                </a:lnTo>
                <a:lnTo>
                  <a:pt x="24260" y="28030"/>
                </a:lnTo>
                <a:lnTo>
                  <a:pt x="24250" y="28040"/>
                </a:lnTo>
                <a:lnTo>
                  <a:pt x="24240" y="28040"/>
                </a:lnTo>
                <a:lnTo>
                  <a:pt x="24220" y="28040"/>
                </a:lnTo>
                <a:lnTo>
                  <a:pt x="24210" y="28040"/>
                </a:lnTo>
                <a:lnTo>
                  <a:pt x="24190" y="28030"/>
                </a:lnTo>
                <a:lnTo>
                  <a:pt x="24170" y="28040"/>
                </a:lnTo>
                <a:lnTo>
                  <a:pt x="24160" y="28050"/>
                </a:lnTo>
                <a:lnTo>
                  <a:pt x="24150" y="28060"/>
                </a:lnTo>
                <a:lnTo>
                  <a:pt x="24150" y="28070"/>
                </a:lnTo>
                <a:lnTo>
                  <a:pt x="24160" y="28060"/>
                </a:lnTo>
                <a:lnTo>
                  <a:pt x="24170" y="28070"/>
                </a:lnTo>
                <a:lnTo>
                  <a:pt x="24160" y="28080"/>
                </a:lnTo>
                <a:lnTo>
                  <a:pt x="24140" y="28070"/>
                </a:lnTo>
                <a:lnTo>
                  <a:pt x="24140" y="28060"/>
                </a:lnTo>
                <a:lnTo>
                  <a:pt x="24080" y="28090"/>
                </a:lnTo>
                <a:lnTo>
                  <a:pt x="24040" y="28120"/>
                </a:lnTo>
                <a:lnTo>
                  <a:pt x="23970" y="28140"/>
                </a:lnTo>
                <a:lnTo>
                  <a:pt x="23960" y="28110"/>
                </a:lnTo>
                <a:lnTo>
                  <a:pt x="23970" y="28080"/>
                </a:lnTo>
                <a:lnTo>
                  <a:pt x="23960" y="28050"/>
                </a:lnTo>
                <a:lnTo>
                  <a:pt x="23950" y="28050"/>
                </a:lnTo>
                <a:lnTo>
                  <a:pt x="23940" y="28060"/>
                </a:lnTo>
                <a:lnTo>
                  <a:pt x="23930" y="28050"/>
                </a:lnTo>
                <a:lnTo>
                  <a:pt x="23930" y="28040"/>
                </a:lnTo>
                <a:lnTo>
                  <a:pt x="23920" y="28020"/>
                </a:lnTo>
                <a:lnTo>
                  <a:pt x="23910" y="28030"/>
                </a:lnTo>
                <a:lnTo>
                  <a:pt x="23920" y="28040"/>
                </a:lnTo>
                <a:lnTo>
                  <a:pt x="23910" y="28050"/>
                </a:lnTo>
                <a:lnTo>
                  <a:pt x="23900" y="28060"/>
                </a:lnTo>
                <a:lnTo>
                  <a:pt x="23900" y="28040"/>
                </a:lnTo>
                <a:lnTo>
                  <a:pt x="23890" y="28030"/>
                </a:lnTo>
                <a:lnTo>
                  <a:pt x="23880" y="28030"/>
                </a:lnTo>
                <a:lnTo>
                  <a:pt x="23870" y="28030"/>
                </a:lnTo>
                <a:lnTo>
                  <a:pt x="23870" y="28040"/>
                </a:lnTo>
                <a:lnTo>
                  <a:pt x="23850" y="28040"/>
                </a:lnTo>
                <a:lnTo>
                  <a:pt x="23840" y="28040"/>
                </a:lnTo>
                <a:lnTo>
                  <a:pt x="23830" y="28040"/>
                </a:lnTo>
                <a:lnTo>
                  <a:pt x="23810" y="28010"/>
                </a:lnTo>
                <a:lnTo>
                  <a:pt x="23800" y="28020"/>
                </a:lnTo>
                <a:lnTo>
                  <a:pt x="23790" y="28040"/>
                </a:lnTo>
                <a:lnTo>
                  <a:pt x="23780" y="28050"/>
                </a:lnTo>
                <a:lnTo>
                  <a:pt x="23770" y="28060"/>
                </a:lnTo>
                <a:lnTo>
                  <a:pt x="23760" y="28060"/>
                </a:lnTo>
                <a:lnTo>
                  <a:pt x="23740" y="28060"/>
                </a:lnTo>
                <a:lnTo>
                  <a:pt x="23730" y="28060"/>
                </a:lnTo>
                <a:lnTo>
                  <a:pt x="23720" y="28070"/>
                </a:lnTo>
                <a:lnTo>
                  <a:pt x="23700" y="28090"/>
                </a:lnTo>
                <a:lnTo>
                  <a:pt x="23690" y="28080"/>
                </a:lnTo>
                <a:lnTo>
                  <a:pt x="23680" y="28080"/>
                </a:lnTo>
                <a:lnTo>
                  <a:pt x="23670" y="28080"/>
                </a:lnTo>
                <a:lnTo>
                  <a:pt x="23670" y="28070"/>
                </a:lnTo>
                <a:lnTo>
                  <a:pt x="23660" y="28060"/>
                </a:lnTo>
                <a:lnTo>
                  <a:pt x="23660" y="28050"/>
                </a:lnTo>
                <a:lnTo>
                  <a:pt x="23650" y="28040"/>
                </a:lnTo>
                <a:lnTo>
                  <a:pt x="23640" y="28040"/>
                </a:lnTo>
                <a:lnTo>
                  <a:pt x="23630" y="28050"/>
                </a:lnTo>
                <a:lnTo>
                  <a:pt x="23620" y="28050"/>
                </a:lnTo>
                <a:lnTo>
                  <a:pt x="23610" y="28050"/>
                </a:lnTo>
                <a:lnTo>
                  <a:pt x="23620" y="28040"/>
                </a:lnTo>
                <a:lnTo>
                  <a:pt x="23620" y="28030"/>
                </a:lnTo>
                <a:lnTo>
                  <a:pt x="23620" y="28020"/>
                </a:lnTo>
                <a:lnTo>
                  <a:pt x="23610" y="28030"/>
                </a:lnTo>
                <a:lnTo>
                  <a:pt x="23600" y="28040"/>
                </a:lnTo>
                <a:lnTo>
                  <a:pt x="23590" y="28050"/>
                </a:lnTo>
                <a:lnTo>
                  <a:pt x="23580" y="28040"/>
                </a:lnTo>
                <a:lnTo>
                  <a:pt x="23570" y="28030"/>
                </a:lnTo>
                <a:lnTo>
                  <a:pt x="23560" y="28030"/>
                </a:lnTo>
                <a:lnTo>
                  <a:pt x="23550" y="28030"/>
                </a:lnTo>
                <a:lnTo>
                  <a:pt x="23550" y="28040"/>
                </a:lnTo>
                <a:lnTo>
                  <a:pt x="23550" y="28050"/>
                </a:lnTo>
                <a:lnTo>
                  <a:pt x="23550" y="28060"/>
                </a:lnTo>
                <a:lnTo>
                  <a:pt x="23540" y="28050"/>
                </a:lnTo>
                <a:lnTo>
                  <a:pt x="23530" y="28040"/>
                </a:lnTo>
                <a:lnTo>
                  <a:pt x="23520" y="28040"/>
                </a:lnTo>
                <a:lnTo>
                  <a:pt x="23510" y="28040"/>
                </a:lnTo>
                <a:lnTo>
                  <a:pt x="23500" y="28050"/>
                </a:lnTo>
                <a:lnTo>
                  <a:pt x="23480" y="28060"/>
                </a:lnTo>
                <a:lnTo>
                  <a:pt x="23470" y="28080"/>
                </a:lnTo>
                <a:lnTo>
                  <a:pt x="23460" y="28090"/>
                </a:lnTo>
                <a:lnTo>
                  <a:pt x="23450" y="28110"/>
                </a:lnTo>
                <a:lnTo>
                  <a:pt x="23440" y="28110"/>
                </a:lnTo>
                <a:lnTo>
                  <a:pt x="23440" y="28120"/>
                </a:lnTo>
                <a:lnTo>
                  <a:pt x="23450" y="28130"/>
                </a:lnTo>
                <a:lnTo>
                  <a:pt x="23460" y="28140"/>
                </a:lnTo>
                <a:lnTo>
                  <a:pt x="23450" y="28150"/>
                </a:lnTo>
                <a:lnTo>
                  <a:pt x="23430" y="28160"/>
                </a:lnTo>
                <a:lnTo>
                  <a:pt x="23430" y="28170"/>
                </a:lnTo>
                <a:lnTo>
                  <a:pt x="23420" y="28190"/>
                </a:lnTo>
                <a:lnTo>
                  <a:pt x="23420" y="28200"/>
                </a:lnTo>
                <a:lnTo>
                  <a:pt x="23410" y="28220"/>
                </a:lnTo>
                <a:lnTo>
                  <a:pt x="23360" y="28260"/>
                </a:lnTo>
                <a:lnTo>
                  <a:pt x="23330" y="28300"/>
                </a:lnTo>
                <a:lnTo>
                  <a:pt x="23320" y="28340"/>
                </a:lnTo>
                <a:lnTo>
                  <a:pt x="23290" y="28390"/>
                </a:lnTo>
                <a:lnTo>
                  <a:pt x="23240" y="28440"/>
                </a:lnTo>
                <a:lnTo>
                  <a:pt x="23190" y="28460"/>
                </a:lnTo>
                <a:lnTo>
                  <a:pt x="23130" y="28460"/>
                </a:lnTo>
                <a:lnTo>
                  <a:pt x="23100" y="28480"/>
                </a:lnTo>
                <a:lnTo>
                  <a:pt x="23090" y="28520"/>
                </a:lnTo>
                <a:lnTo>
                  <a:pt x="23080" y="28580"/>
                </a:lnTo>
                <a:lnTo>
                  <a:pt x="23040" y="28600"/>
                </a:lnTo>
                <a:lnTo>
                  <a:pt x="22980" y="28550"/>
                </a:lnTo>
                <a:lnTo>
                  <a:pt x="22970" y="28480"/>
                </a:lnTo>
                <a:lnTo>
                  <a:pt x="22960" y="28420"/>
                </a:lnTo>
                <a:lnTo>
                  <a:pt x="22930" y="28380"/>
                </a:lnTo>
                <a:lnTo>
                  <a:pt x="22860" y="28390"/>
                </a:lnTo>
                <a:lnTo>
                  <a:pt x="22800" y="28430"/>
                </a:lnTo>
                <a:lnTo>
                  <a:pt x="22690" y="28460"/>
                </a:lnTo>
                <a:lnTo>
                  <a:pt x="22550" y="28480"/>
                </a:lnTo>
                <a:lnTo>
                  <a:pt x="22470" y="28500"/>
                </a:lnTo>
                <a:lnTo>
                  <a:pt x="22420" y="28490"/>
                </a:lnTo>
                <a:lnTo>
                  <a:pt x="22400" y="28450"/>
                </a:lnTo>
                <a:lnTo>
                  <a:pt x="22360" y="28390"/>
                </a:lnTo>
                <a:lnTo>
                  <a:pt x="22320" y="28370"/>
                </a:lnTo>
                <a:lnTo>
                  <a:pt x="22280" y="28370"/>
                </a:lnTo>
                <a:lnTo>
                  <a:pt x="22170" y="28420"/>
                </a:lnTo>
                <a:lnTo>
                  <a:pt x="22100" y="28440"/>
                </a:lnTo>
                <a:lnTo>
                  <a:pt x="22030" y="28470"/>
                </a:lnTo>
                <a:lnTo>
                  <a:pt x="21990" y="28490"/>
                </a:lnTo>
                <a:lnTo>
                  <a:pt x="21910" y="28480"/>
                </a:lnTo>
                <a:lnTo>
                  <a:pt x="21850" y="28440"/>
                </a:lnTo>
                <a:lnTo>
                  <a:pt x="21780" y="28400"/>
                </a:lnTo>
                <a:lnTo>
                  <a:pt x="21750" y="28340"/>
                </a:lnTo>
                <a:lnTo>
                  <a:pt x="21670" y="28320"/>
                </a:lnTo>
                <a:lnTo>
                  <a:pt x="21600" y="28300"/>
                </a:lnTo>
                <a:lnTo>
                  <a:pt x="21520" y="28250"/>
                </a:lnTo>
                <a:lnTo>
                  <a:pt x="21500" y="28190"/>
                </a:lnTo>
                <a:lnTo>
                  <a:pt x="21470" y="28130"/>
                </a:lnTo>
                <a:lnTo>
                  <a:pt x="21410" y="28100"/>
                </a:lnTo>
                <a:lnTo>
                  <a:pt x="21360" y="28060"/>
                </a:lnTo>
                <a:lnTo>
                  <a:pt x="21310" y="28000"/>
                </a:lnTo>
                <a:lnTo>
                  <a:pt x="21260" y="27950"/>
                </a:lnTo>
                <a:lnTo>
                  <a:pt x="21210" y="27930"/>
                </a:lnTo>
                <a:lnTo>
                  <a:pt x="21210" y="27870"/>
                </a:lnTo>
                <a:lnTo>
                  <a:pt x="21220" y="27780"/>
                </a:lnTo>
                <a:lnTo>
                  <a:pt x="21240" y="27740"/>
                </a:lnTo>
                <a:lnTo>
                  <a:pt x="21280" y="27740"/>
                </a:lnTo>
                <a:lnTo>
                  <a:pt x="21340" y="27730"/>
                </a:lnTo>
                <a:lnTo>
                  <a:pt x="21380" y="27700"/>
                </a:lnTo>
                <a:lnTo>
                  <a:pt x="21380" y="27690"/>
                </a:lnTo>
                <a:lnTo>
                  <a:pt x="21340" y="27590"/>
                </a:lnTo>
                <a:lnTo>
                  <a:pt x="21330" y="27560"/>
                </a:lnTo>
                <a:lnTo>
                  <a:pt x="21330" y="27510"/>
                </a:lnTo>
                <a:lnTo>
                  <a:pt x="21320" y="27440"/>
                </a:lnTo>
                <a:lnTo>
                  <a:pt x="21310" y="27340"/>
                </a:lnTo>
                <a:lnTo>
                  <a:pt x="21320" y="27240"/>
                </a:lnTo>
                <a:lnTo>
                  <a:pt x="21320" y="27210"/>
                </a:lnTo>
                <a:lnTo>
                  <a:pt x="21300" y="27100"/>
                </a:lnTo>
                <a:lnTo>
                  <a:pt x="21290" y="27030"/>
                </a:lnTo>
                <a:lnTo>
                  <a:pt x="21280" y="27010"/>
                </a:lnTo>
                <a:lnTo>
                  <a:pt x="21270" y="26930"/>
                </a:lnTo>
                <a:lnTo>
                  <a:pt x="21250" y="26880"/>
                </a:lnTo>
                <a:lnTo>
                  <a:pt x="21230" y="26870"/>
                </a:lnTo>
                <a:lnTo>
                  <a:pt x="21190" y="26850"/>
                </a:lnTo>
                <a:lnTo>
                  <a:pt x="21150" y="26840"/>
                </a:lnTo>
                <a:lnTo>
                  <a:pt x="21130" y="26810"/>
                </a:lnTo>
                <a:lnTo>
                  <a:pt x="21130" y="26790"/>
                </a:lnTo>
                <a:lnTo>
                  <a:pt x="21120" y="26720"/>
                </a:lnTo>
                <a:lnTo>
                  <a:pt x="21100" y="26640"/>
                </a:lnTo>
                <a:lnTo>
                  <a:pt x="21090" y="26600"/>
                </a:lnTo>
                <a:lnTo>
                  <a:pt x="21080" y="26580"/>
                </a:lnTo>
                <a:lnTo>
                  <a:pt x="21070" y="26550"/>
                </a:lnTo>
                <a:lnTo>
                  <a:pt x="21060" y="26530"/>
                </a:lnTo>
                <a:lnTo>
                  <a:pt x="21050" y="26480"/>
                </a:lnTo>
                <a:lnTo>
                  <a:pt x="21050" y="26450"/>
                </a:lnTo>
                <a:lnTo>
                  <a:pt x="21050" y="26430"/>
                </a:lnTo>
                <a:lnTo>
                  <a:pt x="21030" y="26410"/>
                </a:lnTo>
                <a:lnTo>
                  <a:pt x="21010" y="26390"/>
                </a:lnTo>
                <a:lnTo>
                  <a:pt x="21000" y="26360"/>
                </a:lnTo>
                <a:lnTo>
                  <a:pt x="20970" y="26290"/>
                </a:lnTo>
                <a:lnTo>
                  <a:pt x="20960" y="26260"/>
                </a:lnTo>
                <a:lnTo>
                  <a:pt x="20920" y="26250"/>
                </a:lnTo>
                <a:lnTo>
                  <a:pt x="20890" y="26230"/>
                </a:lnTo>
                <a:lnTo>
                  <a:pt x="20870" y="26200"/>
                </a:lnTo>
                <a:lnTo>
                  <a:pt x="20840" y="26180"/>
                </a:lnTo>
                <a:lnTo>
                  <a:pt x="20810" y="26120"/>
                </a:lnTo>
                <a:lnTo>
                  <a:pt x="20790" y="26090"/>
                </a:lnTo>
                <a:lnTo>
                  <a:pt x="20760" y="26070"/>
                </a:lnTo>
                <a:lnTo>
                  <a:pt x="20740" y="26060"/>
                </a:lnTo>
                <a:lnTo>
                  <a:pt x="20720" y="26060"/>
                </a:lnTo>
                <a:lnTo>
                  <a:pt x="20700" y="26050"/>
                </a:lnTo>
                <a:lnTo>
                  <a:pt x="20690" y="26060"/>
                </a:lnTo>
                <a:lnTo>
                  <a:pt x="20680" y="26070"/>
                </a:lnTo>
                <a:lnTo>
                  <a:pt x="20670" y="26070"/>
                </a:lnTo>
                <a:lnTo>
                  <a:pt x="20660" y="26080"/>
                </a:lnTo>
                <a:lnTo>
                  <a:pt x="20650" y="26090"/>
                </a:lnTo>
                <a:lnTo>
                  <a:pt x="20640" y="26090"/>
                </a:lnTo>
                <a:lnTo>
                  <a:pt x="20630" y="26100"/>
                </a:lnTo>
                <a:lnTo>
                  <a:pt x="20610" y="26090"/>
                </a:lnTo>
                <a:lnTo>
                  <a:pt x="20600" y="26090"/>
                </a:lnTo>
                <a:lnTo>
                  <a:pt x="20580" y="26100"/>
                </a:lnTo>
                <a:lnTo>
                  <a:pt x="20570" y="26110"/>
                </a:lnTo>
                <a:lnTo>
                  <a:pt x="20560" y="26100"/>
                </a:lnTo>
                <a:lnTo>
                  <a:pt x="20540" y="26090"/>
                </a:lnTo>
                <a:lnTo>
                  <a:pt x="20520" y="26090"/>
                </a:lnTo>
                <a:lnTo>
                  <a:pt x="20510" y="26090"/>
                </a:lnTo>
                <a:lnTo>
                  <a:pt x="20500" y="26080"/>
                </a:lnTo>
                <a:lnTo>
                  <a:pt x="20490" y="26090"/>
                </a:lnTo>
                <a:lnTo>
                  <a:pt x="20470" y="26090"/>
                </a:lnTo>
                <a:lnTo>
                  <a:pt x="20460" y="26100"/>
                </a:lnTo>
                <a:lnTo>
                  <a:pt x="20450" y="26100"/>
                </a:lnTo>
                <a:lnTo>
                  <a:pt x="20450" y="26110"/>
                </a:lnTo>
                <a:lnTo>
                  <a:pt x="20450" y="26120"/>
                </a:lnTo>
                <a:lnTo>
                  <a:pt x="20430" y="26120"/>
                </a:lnTo>
                <a:lnTo>
                  <a:pt x="20410" y="26120"/>
                </a:lnTo>
                <a:lnTo>
                  <a:pt x="20410" y="26110"/>
                </a:lnTo>
                <a:lnTo>
                  <a:pt x="20400" y="26110"/>
                </a:lnTo>
                <a:lnTo>
                  <a:pt x="20390" y="26110"/>
                </a:lnTo>
                <a:lnTo>
                  <a:pt x="20380" y="26110"/>
                </a:lnTo>
                <a:lnTo>
                  <a:pt x="20370" y="26110"/>
                </a:lnTo>
                <a:lnTo>
                  <a:pt x="20360" y="26120"/>
                </a:lnTo>
                <a:lnTo>
                  <a:pt x="20360" y="26130"/>
                </a:lnTo>
                <a:lnTo>
                  <a:pt x="20350" y="26120"/>
                </a:lnTo>
                <a:lnTo>
                  <a:pt x="20340" y="26120"/>
                </a:lnTo>
                <a:lnTo>
                  <a:pt x="20330" y="26120"/>
                </a:lnTo>
                <a:lnTo>
                  <a:pt x="20320" y="26120"/>
                </a:lnTo>
                <a:lnTo>
                  <a:pt x="20310" y="26130"/>
                </a:lnTo>
                <a:lnTo>
                  <a:pt x="20310" y="26140"/>
                </a:lnTo>
                <a:lnTo>
                  <a:pt x="20310" y="26150"/>
                </a:lnTo>
                <a:lnTo>
                  <a:pt x="20300" y="26150"/>
                </a:lnTo>
                <a:lnTo>
                  <a:pt x="20300" y="26140"/>
                </a:lnTo>
                <a:lnTo>
                  <a:pt x="20290" y="26130"/>
                </a:lnTo>
                <a:lnTo>
                  <a:pt x="20280" y="26130"/>
                </a:lnTo>
                <a:lnTo>
                  <a:pt x="20270" y="26130"/>
                </a:lnTo>
                <a:lnTo>
                  <a:pt x="20270" y="26120"/>
                </a:lnTo>
                <a:lnTo>
                  <a:pt x="20280" y="26120"/>
                </a:lnTo>
                <a:lnTo>
                  <a:pt x="20250" y="26120"/>
                </a:lnTo>
                <a:lnTo>
                  <a:pt x="20240" y="26120"/>
                </a:lnTo>
                <a:lnTo>
                  <a:pt x="20240" y="26130"/>
                </a:lnTo>
                <a:lnTo>
                  <a:pt x="20240" y="26140"/>
                </a:lnTo>
                <a:lnTo>
                  <a:pt x="20220" y="26140"/>
                </a:lnTo>
                <a:lnTo>
                  <a:pt x="20210" y="26150"/>
                </a:lnTo>
                <a:lnTo>
                  <a:pt x="20200" y="26150"/>
                </a:lnTo>
                <a:lnTo>
                  <a:pt x="20140" y="26090"/>
                </a:lnTo>
                <a:lnTo>
                  <a:pt x="20120" y="26090"/>
                </a:lnTo>
                <a:lnTo>
                  <a:pt x="20090" y="26090"/>
                </a:lnTo>
                <a:lnTo>
                  <a:pt x="20060" y="26100"/>
                </a:lnTo>
                <a:lnTo>
                  <a:pt x="19980" y="26160"/>
                </a:lnTo>
                <a:lnTo>
                  <a:pt x="19950" y="26160"/>
                </a:lnTo>
                <a:lnTo>
                  <a:pt x="19920" y="26160"/>
                </a:lnTo>
                <a:lnTo>
                  <a:pt x="19890" y="26150"/>
                </a:lnTo>
                <a:lnTo>
                  <a:pt x="19870" y="26150"/>
                </a:lnTo>
                <a:lnTo>
                  <a:pt x="19840" y="26160"/>
                </a:lnTo>
                <a:lnTo>
                  <a:pt x="19820" y="26170"/>
                </a:lnTo>
                <a:lnTo>
                  <a:pt x="19800" y="26150"/>
                </a:lnTo>
                <a:lnTo>
                  <a:pt x="19770" y="26150"/>
                </a:lnTo>
                <a:lnTo>
                  <a:pt x="19720" y="26130"/>
                </a:lnTo>
                <a:lnTo>
                  <a:pt x="19680" y="26110"/>
                </a:lnTo>
                <a:lnTo>
                  <a:pt x="19640" y="26080"/>
                </a:lnTo>
                <a:lnTo>
                  <a:pt x="19630" y="26050"/>
                </a:lnTo>
                <a:lnTo>
                  <a:pt x="19630" y="26020"/>
                </a:lnTo>
                <a:lnTo>
                  <a:pt x="19640" y="25980"/>
                </a:lnTo>
                <a:lnTo>
                  <a:pt x="19630" y="25930"/>
                </a:lnTo>
                <a:lnTo>
                  <a:pt x="19620" y="25900"/>
                </a:lnTo>
                <a:lnTo>
                  <a:pt x="19590" y="25870"/>
                </a:lnTo>
                <a:lnTo>
                  <a:pt x="19570" y="25830"/>
                </a:lnTo>
                <a:lnTo>
                  <a:pt x="19570" y="25800"/>
                </a:lnTo>
                <a:lnTo>
                  <a:pt x="19580" y="25780"/>
                </a:lnTo>
                <a:lnTo>
                  <a:pt x="19580" y="25750"/>
                </a:lnTo>
                <a:lnTo>
                  <a:pt x="19590" y="25710"/>
                </a:lnTo>
                <a:lnTo>
                  <a:pt x="19590" y="25690"/>
                </a:lnTo>
                <a:lnTo>
                  <a:pt x="19600" y="25670"/>
                </a:lnTo>
                <a:lnTo>
                  <a:pt x="19620" y="25640"/>
                </a:lnTo>
                <a:lnTo>
                  <a:pt x="19640" y="25610"/>
                </a:lnTo>
                <a:lnTo>
                  <a:pt x="19650" y="25600"/>
                </a:lnTo>
                <a:lnTo>
                  <a:pt x="19680" y="25570"/>
                </a:lnTo>
                <a:lnTo>
                  <a:pt x="19690" y="25550"/>
                </a:lnTo>
                <a:lnTo>
                  <a:pt x="19700" y="25520"/>
                </a:lnTo>
                <a:lnTo>
                  <a:pt x="19700" y="25500"/>
                </a:lnTo>
                <a:lnTo>
                  <a:pt x="19700" y="25470"/>
                </a:lnTo>
                <a:lnTo>
                  <a:pt x="19690" y="25430"/>
                </a:lnTo>
                <a:lnTo>
                  <a:pt x="19660" y="25370"/>
                </a:lnTo>
                <a:lnTo>
                  <a:pt x="19630" y="25330"/>
                </a:lnTo>
                <a:lnTo>
                  <a:pt x="19600" y="25270"/>
                </a:lnTo>
                <a:lnTo>
                  <a:pt x="19580" y="25250"/>
                </a:lnTo>
                <a:lnTo>
                  <a:pt x="19560" y="25230"/>
                </a:lnTo>
                <a:lnTo>
                  <a:pt x="19560" y="25220"/>
                </a:lnTo>
                <a:lnTo>
                  <a:pt x="19550" y="25200"/>
                </a:lnTo>
                <a:lnTo>
                  <a:pt x="19540" y="25200"/>
                </a:lnTo>
                <a:lnTo>
                  <a:pt x="19530" y="25180"/>
                </a:lnTo>
                <a:lnTo>
                  <a:pt x="19520" y="25170"/>
                </a:lnTo>
                <a:lnTo>
                  <a:pt x="19510" y="25160"/>
                </a:lnTo>
                <a:lnTo>
                  <a:pt x="19500" y="25150"/>
                </a:lnTo>
                <a:lnTo>
                  <a:pt x="19500" y="25140"/>
                </a:lnTo>
                <a:lnTo>
                  <a:pt x="19500" y="25130"/>
                </a:lnTo>
                <a:lnTo>
                  <a:pt x="19490" y="25120"/>
                </a:lnTo>
                <a:lnTo>
                  <a:pt x="19490" y="25110"/>
                </a:lnTo>
                <a:lnTo>
                  <a:pt x="19490" y="25090"/>
                </a:lnTo>
                <a:lnTo>
                  <a:pt x="19490" y="25080"/>
                </a:lnTo>
                <a:lnTo>
                  <a:pt x="19490" y="25060"/>
                </a:lnTo>
                <a:lnTo>
                  <a:pt x="19490" y="25050"/>
                </a:lnTo>
                <a:lnTo>
                  <a:pt x="19490" y="25040"/>
                </a:lnTo>
                <a:lnTo>
                  <a:pt x="19490" y="25030"/>
                </a:lnTo>
                <a:lnTo>
                  <a:pt x="19500" y="25010"/>
                </a:lnTo>
                <a:lnTo>
                  <a:pt x="19500" y="25000"/>
                </a:lnTo>
                <a:lnTo>
                  <a:pt x="19490" y="24990"/>
                </a:lnTo>
                <a:lnTo>
                  <a:pt x="19490" y="24980"/>
                </a:lnTo>
                <a:lnTo>
                  <a:pt x="19490" y="24970"/>
                </a:lnTo>
                <a:lnTo>
                  <a:pt x="19490" y="24960"/>
                </a:lnTo>
                <a:lnTo>
                  <a:pt x="19470" y="24900"/>
                </a:lnTo>
                <a:lnTo>
                  <a:pt x="19450" y="24850"/>
                </a:lnTo>
                <a:lnTo>
                  <a:pt x="19440" y="24790"/>
                </a:lnTo>
                <a:lnTo>
                  <a:pt x="19440" y="24760"/>
                </a:lnTo>
                <a:lnTo>
                  <a:pt x="19450" y="24730"/>
                </a:lnTo>
                <a:lnTo>
                  <a:pt x="19480" y="24670"/>
                </a:lnTo>
                <a:lnTo>
                  <a:pt x="19480" y="24650"/>
                </a:lnTo>
                <a:lnTo>
                  <a:pt x="19470" y="24600"/>
                </a:lnTo>
                <a:lnTo>
                  <a:pt x="19450" y="24550"/>
                </a:lnTo>
                <a:lnTo>
                  <a:pt x="19420" y="24520"/>
                </a:lnTo>
                <a:lnTo>
                  <a:pt x="19360" y="24490"/>
                </a:lnTo>
                <a:lnTo>
                  <a:pt x="19330" y="24470"/>
                </a:lnTo>
                <a:lnTo>
                  <a:pt x="19310" y="24450"/>
                </a:lnTo>
                <a:lnTo>
                  <a:pt x="19300" y="24440"/>
                </a:lnTo>
                <a:lnTo>
                  <a:pt x="19280" y="24400"/>
                </a:lnTo>
                <a:lnTo>
                  <a:pt x="19250" y="24360"/>
                </a:lnTo>
                <a:lnTo>
                  <a:pt x="19240" y="24340"/>
                </a:lnTo>
                <a:lnTo>
                  <a:pt x="19230" y="24320"/>
                </a:lnTo>
                <a:lnTo>
                  <a:pt x="19230" y="24290"/>
                </a:lnTo>
                <a:lnTo>
                  <a:pt x="19230" y="24240"/>
                </a:lnTo>
                <a:lnTo>
                  <a:pt x="19220" y="24180"/>
                </a:lnTo>
                <a:lnTo>
                  <a:pt x="19210" y="24150"/>
                </a:lnTo>
                <a:lnTo>
                  <a:pt x="19190" y="24130"/>
                </a:lnTo>
                <a:lnTo>
                  <a:pt x="19160" y="24130"/>
                </a:lnTo>
                <a:lnTo>
                  <a:pt x="19120" y="24130"/>
                </a:lnTo>
                <a:lnTo>
                  <a:pt x="19090" y="24110"/>
                </a:lnTo>
                <a:lnTo>
                  <a:pt x="19060" y="24090"/>
                </a:lnTo>
                <a:lnTo>
                  <a:pt x="19030" y="24070"/>
                </a:lnTo>
                <a:lnTo>
                  <a:pt x="19000" y="24030"/>
                </a:lnTo>
                <a:lnTo>
                  <a:pt x="18960" y="23990"/>
                </a:lnTo>
                <a:lnTo>
                  <a:pt x="18940" y="23970"/>
                </a:lnTo>
                <a:lnTo>
                  <a:pt x="18910" y="23940"/>
                </a:lnTo>
                <a:lnTo>
                  <a:pt x="18900" y="23920"/>
                </a:lnTo>
                <a:lnTo>
                  <a:pt x="18870" y="23900"/>
                </a:lnTo>
                <a:lnTo>
                  <a:pt x="18840" y="23890"/>
                </a:lnTo>
                <a:lnTo>
                  <a:pt x="18810" y="23860"/>
                </a:lnTo>
                <a:lnTo>
                  <a:pt x="18780" y="23830"/>
                </a:lnTo>
                <a:lnTo>
                  <a:pt x="18760" y="23800"/>
                </a:lnTo>
                <a:lnTo>
                  <a:pt x="18730" y="23770"/>
                </a:lnTo>
                <a:lnTo>
                  <a:pt x="18710" y="23750"/>
                </a:lnTo>
                <a:lnTo>
                  <a:pt x="18700" y="23710"/>
                </a:lnTo>
                <a:lnTo>
                  <a:pt x="18680" y="23680"/>
                </a:lnTo>
                <a:lnTo>
                  <a:pt x="18660" y="23630"/>
                </a:lnTo>
                <a:lnTo>
                  <a:pt x="18650" y="23600"/>
                </a:lnTo>
                <a:lnTo>
                  <a:pt x="18640" y="23550"/>
                </a:lnTo>
                <a:lnTo>
                  <a:pt x="18630" y="23520"/>
                </a:lnTo>
                <a:lnTo>
                  <a:pt x="18620" y="23470"/>
                </a:lnTo>
                <a:lnTo>
                  <a:pt x="18620" y="23440"/>
                </a:lnTo>
                <a:lnTo>
                  <a:pt x="18600" y="23390"/>
                </a:lnTo>
                <a:lnTo>
                  <a:pt x="18580" y="23360"/>
                </a:lnTo>
                <a:lnTo>
                  <a:pt x="18580" y="23340"/>
                </a:lnTo>
                <a:lnTo>
                  <a:pt x="18570" y="23310"/>
                </a:lnTo>
                <a:lnTo>
                  <a:pt x="18560" y="23260"/>
                </a:lnTo>
                <a:lnTo>
                  <a:pt x="18550" y="23230"/>
                </a:lnTo>
                <a:lnTo>
                  <a:pt x="18540" y="23190"/>
                </a:lnTo>
                <a:lnTo>
                  <a:pt x="18510" y="23150"/>
                </a:lnTo>
                <a:lnTo>
                  <a:pt x="18500" y="23120"/>
                </a:lnTo>
                <a:lnTo>
                  <a:pt x="18490" y="23100"/>
                </a:lnTo>
                <a:lnTo>
                  <a:pt x="18470" y="23080"/>
                </a:lnTo>
                <a:lnTo>
                  <a:pt x="18450" y="23060"/>
                </a:lnTo>
                <a:lnTo>
                  <a:pt x="18420" y="23050"/>
                </a:lnTo>
                <a:lnTo>
                  <a:pt x="18400" y="23040"/>
                </a:lnTo>
                <a:lnTo>
                  <a:pt x="18380" y="23020"/>
                </a:lnTo>
                <a:lnTo>
                  <a:pt x="18360" y="23000"/>
                </a:lnTo>
                <a:lnTo>
                  <a:pt x="18340" y="22980"/>
                </a:lnTo>
                <a:lnTo>
                  <a:pt x="18320" y="22960"/>
                </a:lnTo>
                <a:lnTo>
                  <a:pt x="18290" y="22950"/>
                </a:lnTo>
                <a:lnTo>
                  <a:pt x="18270" y="22930"/>
                </a:lnTo>
                <a:lnTo>
                  <a:pt x="18260" y="22920"/>
                </a:lnTo>
                <a:lnTo>
                  <a:pt x="18250" y="22910"/>
                </a:lnTo>
                <a:lnTo>
                  <a:pt x="18220" y="22900"/>
                </a:lnTo>
                <a:lnTo>
                  <a:pt x="18180" y="22890"/>
                </a:lnTo>
                <a:lnTo>
                  <a:pt x="18140" y="22890"/>
                </a:lnTo>
                <a:lnTo>
                  <a:pt x="18120" y="22890"/>
                </a:lnTo>
                <a:lnTo>
                  <a:pt x="18110" y="22890"/>
                </a:lnTo>
                <a:lnTo>
                  <a:pt x="18110" y="22900"/>
                </a:lnTo>
                <a:lnTo>
                  <a:pt x="18100" y="22910"/>
                </a:lnTo>
                <a:lnTo>
                  <a:pt x="18090" y="22910"/>
                </a:lnTo>
                <a:lnTo>
                  <a:pt x="18090" y="22920"/>
                </a:lnTo>
                <a:lnTo>
                  <a:pt x="18080" y="22920"/>
                </a:lnTo>
                <a:lnTo>
                  <a:pt x="18070" y="22930"/>
                </a:lnTo>
                <a:lnTo>
                  <a:pt x="18060" y="22930"/>
                </a:lnTo>
                <a:lnTo>
                  <a:pt x="18050" y="22930"/>
                </a:lnTo>
                <a:lnTo>
                  <a:pt x="18040" y="22930"/>
                </a:lnTo>
                <a:lnTo>
                  <a:pt x="18030" y="22930"/>
                </a:lnTo>
                <a:lnTo>
                  <a:pt x="18020" y="22930"/>
                </a:lnTo>
                <a:lnTo>
                  <a:pt x="18010" y="22930"/>
                </a:lnTo>
                <a:lnTo>
                  <a:pt x="18000" y="22930"/>
                </a:lnTo>
                <a:lnTo>
                  <a:pt x="17980" y="22930"/>
                </a:lnTo>
                <a:lnTo>
                  <a:pt x="17950" y="22930"/>
                </a:lnTo>
                <a:lnTo>
                  <a:pt x="17950" y="22940"/>
                </a:lnTo>
                <a:lnTo>
                  <a:pt x="17940" y="22940"/>
                </a:lnTo>
                <a:lnTo>
                  <a:pt x="17930" y="22940"/>
                </a:lnTo>
                <a:lnTo>
                  <a:pt x="17910" y="22940"/>
                </a:lnTo>
                <a:lnTo>
                  <a:pt x="17900" y="22940"/>
                </a:lnTo>
                <a:lnTo>
                  <a:pt x="17880" y="22930"/>
                </a:lnTo>
                <a:lnTo>
                  <a:pt x="17850" y="22930"/>
                </a:lnTo>
                <a:lnTo>
                  <a:pt x="17840" y="22930"/>
                </a:lnTo>
                <a:lnTo>
                  <a:pt x="17830" y="22920"/>
                </a:lnTo>
                <a:lnTo>
                  <a:pt x="17830" y="22910"/>
                </a:lnTo>
                <a:lnTo>
                  <a:pt x="17820" y="22900"/>
                </a:lnTo>
                <a:lnTo>
                  <a:pt x="17810" y="22890"/>
                </a:lnTo>
                <a:lnTo>
                  <a:pt x="17800" y="22880"/>
                </a:lnTo>
                <a:lnTo>
                  <a:pt x="17800" y="22870"/>
                </a:lnTo>
                <a:lnTo>
                  <a:pt x="17790" y="22870"/>
                </a:lnTo>
                <a:lnTo>
                  <a:pt x="17790" y="22860"/>
                </a:lnTo>
                <a:lnTo>
                  <a:pt x="17770" y="22870"/>
                </a:lnTo>
                <a:lnTo>
                  <a:pt x="17760" y="22870"/>
                </a:lnTo>
                <a:lnTo>
                  <a:pt x="17760" y="22860"/>
                </a:lnTo>
                <a:lnTo>
                  <a:pt x="17740" y="22840"/>
                </a:lnTo>
                <a:lnTo>
                  <a:pt x="17730" y="22830"/>
                </a:lnTo>
                <a:lnTo>
                  <a:pt x="17720" y="22810"/>
                </a:lnTo>
                <a:lnTo>
                  <a:pt x="17710" y="22810"/>
                </a:lnTo>
                <a:lnTo>
                  <a:pt x="17700" y="22810"/>
                </a:lnTo>
                <a:lnTo>
                  <a:pt x="17690" y="22820"/>
                </a:lnTo>
                <a:lnTo>
                  <a:pt x="17680" y="22820"/>
                </a:lnTo>
                <a:lnTo>
                  <a:pt x="17670" y="22820"/>
                </a:lnTo>
                <a:lnTo>
                  <a:pt x="17660" y="22820"/>
                </a:lnTo>
                <a:lnTo>
                  <a:pt x="17660" y="22810"/>
                </a:lnTo>
                <a:lnTo>
                  <a:pt x="17670" y="22800"/>
                </a:lnTo>
                <a:lnTo>
                  <a:pt x="17670" y="22790"/>
                </a:lnTo>
                <a:lnTo>
                  <a:pt x="17670" y="22780"/>
                </a:lnTo>
                <a:lnTo>
                  <a:pt x="17680" y="22770"/>
                </a:lnTo>
                <a:lnTo>
                  <a:pt x="17670" y="22760"/>
                </a:lnTo>
                <a:lnTo>
                  <a:pt x="17670" y="22750"/>
                </a:lnTo>
                <a:lnTo>
                  <a:pt x="17660" y="22750"/>
                </a:lnTo>
                <a:lnTo>
                  <a:pt x="17660" y="22740"/>
                </a:lnTo>
                <a:lnTo>
                  <a:pt x="17650" y="22740"/>
                </a:lnTo>
                <a:lnTo>
                  <a:pt x="17650" y="22730"/>
                </a:lnTo>
                <a:lnTo>
                  <a:pt x="17650" y="22710"/>
                </a:lnTo>
                <a:lnTo>
                  <a:pt x="17640" y="22710"/>
                </a:lnTo>
                <a:lnTo>
                  <a:pt x="17630" y="22710"/>
                </a:lnTo>
                <a:lnTo>
                  <a:pt x="17630" y="22720"/>
                </a:lnTo>
                <a:lnTo>
                  <a:pt x="17620" y="22730"/>
                </a:lnTo>
                <a:lnTo>
                  <a:pt x="17620" y="22740"/>
                </a:lnTo>
                <a:lnTo>
                  <a:pt x="17610" y="22740"/>
                </a:lnTo>
                <a:lnTo>
                  <a:pt x="17600" y="22740"/>
                </a:lnTo>
                <a:lnTo>
                  <a:pt x="17590" y="22730"/>
                </a:lnTo>
                <a:lnTo>
                  <a:pt x="17580" y="22720"/>
                </a:lnTo>
                <a:lnTo>
                  <a:pt x="17570" y="22710"/>
                </a:lnTo>
                <a:lnTo>
                  <a:pt x="17570" y="22700"/>
                </a:lnTo>
                <a:lnTo>
                  <a:pt x="17560" y="22680"/>
                </a:lnTo>
                <a:lnTo>
                  <a:pt x="17560" y="22660"/>
                </a:lnTo>
                <a:lnTo>
                  <a:pt x="17550" y="22650"/>
                </a:lnTo>
                <a:lnTo>
                  <a:pt x="17550" y="22640"/>
                </a:lnTo>
                <a:lnTo>
                  <a:pt x="17550" y="22630"/>
                </a:lnTo>
                <a:lnTo>
                  <a:pt x="17550" y="22620"/>
                </a:lnTo>
                <a:lnTo>
                  <a:pt x="17550" y="22610"/>
                </a:lnTo>
                <a:lnTo>
                  <a:pt x="17560" y="22600"/>
                </a:lnTo>
                <a:lnTo>
                  <a:pt x="17560" y="22590"/>
                </a:lnTo>
                <a:lnTo>
                  <a:pt x="17560" y="22580"/>
                </a:lnTo>
                <a:lnTo>
                  <a:pt x="17560" y="22570"/>
                </a:lnTo>
                <a:lnTo>
                  <a:pt x="17550" y="22560"/>
                </a:lnTo>
                <a:lnTo>
                  <a:pt x="17540" y="22550"/>
                </a:lnTo>
                <a:lnTo>
                  <a:pt x="17530" y="22540"/>
                </a:lnTo>
                <a:lnTo>
                  <a:pt x="17530" y="22530"/>
                </a:lnTo>
                <a:lnTo>
                  <a:pt x="17520" y="22530"/>
                </a:lnTo>
                <a:lnTo>
                  <a:pt x="17510" y="22520"/>
                </a:lnTo>
                <a:lnTo>
                  <a:pt x="17500" y="22530"/>
                </a:lnTo>
                <a:lnTo>
                  <a:pt x="17490" y="22530"/>
                </a:lnTo>
                <a:lnTo>
                  <a:pt x="17480" y="22540"/>
                </a:lnTo>
                <a:lnTo>
                  <a:pt x="17470" y="22540"/>
                </a:lnTo>
                <a:lnTo>
                  <a:pt x="17470" y="22530"/>
                </a:lnTo>
                <a:lnTo>
                  <a:pt x="17460" y="22530"/>
                </a:lnTo>
                <a:lnTo>
                  <a:pt x="17450" y="22530"/>
                </a:lnTo>
                <a:lnTo>
                  <a:pt x="17440" y="22530"/>
                </a:lnTo>
                <a:lnTo>
                  <a:pt x="17430" y="22530"/>
                </a:lnTo>
                <a:lnTo>
                  <a:pt x="17420" y="22530"/>
                </a:lnTo>
                <a:lnTo>
                  <a:pt x="17410" y="22530"/>
                </a:lnTo>
                <a:lnTo>
                  <a:pt x="17400" y="22530"/>
                </a:lnTo>
                <a:lnTo>
                  <a:pt x="17400" y="22520"/>
                </a:lnTo>
                <a:lnTo>
                  <a:pt x="17390" y="22510"/>
                </a:lnTo>
                <a:lnTo>
                  <a:pt x="17380" y="22510"/>
                </a:lnTo>
                <a:lnTo>
                  <a:pt x="17370" y="22510"/>
                </a:lnTo>
                <a:lnTo>
                  <a:pt x="17360" y="22510"/>
                </a:lnTo>
                <a:lnTo>
                  <a:pt x="17510" y="22400"/>
                </a:lnTo>
                <a:lnTo>
                  <a:pt x="17760" y="22150"/>
                </a:lnTo>
                <a:lnTo>
                  <a:pt x="17760" y="22090"/>
                </a:lnTo>
                <a:lnTo>
                  <a:pt x="17710" y="22080"/>
                </a:lnTo>
                <a:lnTo>
                  <a:pt x="17710" y="22070"/>
                </a:lnTo>
                <a:lnTo>
                  <a:pt x="17710" y="22060"/>
                </a:lnTo>
                <a:lnTo>
                  <a:pt x="17710" y="22010"/>
                </a:lnTo>
                <a:lnTo>
                  <a:pt x="17710" y="21990"/>
                </a:lnTo>
                <a:lnTo>
                  <a:pt x="17710" y="21980"/>
                </a:lnTo>
                <a:lnTo>
                  <a:pt x="17700" y="21970"/>
                </a:lnTo>
                <a:lnTo>
                  <a:pt x="17700" y="21960"/>
                </a:lnTo>
                <a:lnTo>
                  <a:pt x="17680" y="21950"/>
                </a:lnTo>
                <a:lnTo>
                  <a:pt x="17670" y="21940"/>
                </a:lnTo>
                <a:lnTo>
                  <a:pt x="17650" y="21930"/>
                </a:lnTo>
                <a:lnTo>
                  <a:pt x="17620" y="21920"/>
                </a:lnTo>
                <a:lnTo>
                  <a:pt x="17590" y="21920"/>
                </a:lnTo>
                <a:lnTo>
                  <a:pt x="17570" y="21920"/>
                </a:lnTo>
                <a:lnTo>
                  <a:pt x="17550" y="21930"/>
                </a:lnTo>
                <a:lnTo>
                  <a:pt x="17510" y="21940"/>
                </a:lnTo>
                <a:lnTo>
                  <a:pt x="17500" y="21940"/>
                </a:lnTo>
                <a:lnTo>
                  <a:pt x="17430" y="21960"/>
                </a:lnTo>
                <a:lnTo>
                  <a:pt x="17390" y="21970"/>
                </a:lnTo>
                <a:lnTo>
                  <a:pt x="17380" y="21980"/>
                </a:lnTo>
                <a:lnTo>
                  <a:pt x="17340" y="21990"/>
                </a:lnTo>
                <a:lnTo>
                  <a:pt x="17290" y="22000"/>
                </a:lnTo>
                <a:lnTo>
                  <a:pt x="17260" y="22000"/>
                </a:lnTo>
                <a:lnTo>
                  <a:pt x="17230" y="22010"/>
                </a:lnTo>
                <a:lnTo>
                  <a:pt x="17210" y="22020"/>
                </a:lnTo>
                <a:lnTo>
                  <a:pt x="17160" y="22040"/>
                </a:lnTo>
                <a:lnTo>
                  <a:pt x="17130" y="22040"/>
                </a:lnTo>
                <a:lnTo>
                  <a:pt x="17080" y="22060"/>
                </a:lnTo>
                <a:lnTo>
                  <a:pt x="17070" y="22060"/>
                </a:lnTo>
                <a:lnTo>
                  <a:pt x="17050" y="22070"/>
                </a:lnTo>
                <a:lnTo>
                  <a:pt x="17030" y="22080"/>
                </a:lnTo>
                <a:lnTo>
                  <a:pt x="17000" y="22100"/>
                </a:lnTo>
                <a:lnTo>
                  <a:pt x="16990" y="22110"/>
                </a:lnTo>
                <a:lnTo>
                  <a:pt x="16580" y="22180"/>
                </a:lnTo>
                <a:lnTo>
                  <a:pt x="16390" y="22050"/>
                </a:lnTo>
                <a:lnTo>
                  <a:pt x="16410" y="21830"/>
                </a:lnTo>
                <a:lnTo>
                  <a:pt x="16510" y="21400"/>
                </a:lnTo>
                <a:lnTo>
                  <a:pt x="16530" y="21170"/>
                </a:lnTo>
                <a:lnTo>
                  <a:pt x="16570" y="21110"/>
                </a:lnTo>
                <a:lnTo>
                  <a:pt x="16760" y="20990"/>
                </a:lnTo>
                <a:lnTo>
                  <a:pt x="16810" y="20910"/>
                </a:lnTo>
                <a:lnTo>
                  <a:pt x="16790" y="20830"/>
                </a:lnTo>
                <a:lnTo>
                  <a:pt x="16680" y="20550"/>
                </a:lnTo>
                <a:lnTo>
                  <a:pt x="16720" y="20540"/>
                </a:lnTo>
                <a:lnTo>
                  <a:pt x="16770" y="20530"/>
                </a:lnTo>
                <a:lnTo>
                  <a:pt x="16790" y="20520"/>
                </a:lnTo>
                <a:lnTo>
                  <a:pt x="16820" y="20520"/>
                </a:lnTo>
                <a:lnTo>
                  <a:pt x="16870" y="20520"/>
                </a:lnTo>
                <a:lnTo>
                  <a:pt x="16890" y="20520"/>
                </a:lnTo>
                <a:lnTo>
                  <a:pt x="16900" y="20520"/>
                </a:lnTo>
                <a:lnTo>
                  <a:pt x="16930" y="20510"/>
                </a:lnTo>
                <a:lnTo>
                  <a:pt x="16950" y="20500"/>
                </a:lnTo>
                <a:lnTo>
                  <a:pt x="16970" y="20500"/>
                </a:lnTo>
                <a:lnTo>
                  <a:pt x="16990" y="20500"/>
                </a:lnTo>
                <a:lnTo>
                  <a:pt x="17000" y="20500"/>
                </a:lnTo>
                <a:lnTo>
                  <a:pt x="17030" y="20510"/>
                </a:lnTo>
                <a:lnTo>
                  <a:pt x="17030" y="20520"/>
                </a:lnTo>
                <a:lnTo>
                  <a:pt x="17070" y="20520"/>
                </a:lnTo>
                <a:lnTo>
                  <a:pt x="17110" y="20520"/>
                </a:lnTo>
                <a:lnTo>
                  <a:pt x="17140" y="20510"/>
                </a:lnTo>
                <a:lnTo>
                  <a:pt x="17160" y="20500"/>
                </a:lnTo>
                <a:lnTo>
                  <a:pt x="17190" y="20500"/>
                </a:lnTo>
                <a:lnTo>
                  <a:pt x="17210" y="20480"/>
                </a:lnTo>
                <a:lnTo>
                  <a:pt x="17230" y="20460"/>
                </a:lnTo>
                <a:lnTo>
                  <a:pt x="17270" y="20410"/>
                </a:lnTo>
                <a:lnTo>
                  <a:pt x="17290" y="20370"/>
                </a:lnTo>
                <a:lnTo>
                  <a:pt x="17300" y="20360"/>
                </a:lnTo>
                <a:lnTo>
                  <a:pt x="17310" y="20360"/>
                </a:lnTo>
                <a:lnTo>
                  <a:pt x="17490" y="20250"/>
                </a:lnTo>
                <a:lnTo>
                  <a:pt x="17550" y="20170"/>
                </a:lnTo>
                <a:lnTo>
                  <a:pt x="17620" y="20080"/>
                </a:lnTo>
                <a:lnTo>
                  <a:pt x="17650" y="20020"/>
                </a:lnTo>
                <a:lnTo>
                  <a:pt x="18140" y="19110"/>
                </a:lnTo>
                <a:lnTo>
                  <a:pt x="18170" y="18970"/>
                </a:lnTo>
                <a:lnTo>
                  <a:pt x="18210" y="18790"/>
                </a:lnTo>
                <a:lnTo>
                  <a:pt x="18450" y="17810"/>
                </a:lnTo>
                <a:lnTo>
                  <a:pt x="18470" y="17680"/>
                </a:lnTo>
                <a:lnTo>
                  <a:pt x="18460" y="17560"/>
                </a:lnTo>
                <a:lnTo>
                  <a:pt x="18500" y="17470"/>
                </a:lnTo>
                <a:lnTo>
                  <a:pt x="18620" y="17440"/>
                </a:lnTo>
                <a:lnTo>
                  <a:pt x="18630" y="17440"/>
                </a:lnTo>
                <a:lnTo>
                  <a:pt x="18720" y="17450"/>
                </a:lnTo>
                <a:lnTo>
                  <a:pt x="18810" y="17470"/>
                </a:lnTo>
                <a:lnTo>
                  <a:pt x="18890" y="17500"/>
                </a:lnTo>
                <a:lnTo>
                  <a:pt x="18970" y="17550"/>
                </a:lnTo>
                <a:lnTo>
                  <a:pt x="19160" y="17630"/>
                </a:lnTo>
                <a:lnTo>
                  <a:pt x="19390" y="17600"/>
                </a:lnTo>
                <a:lnTo>
                  <a:pt x="19760" y="17440"/>
                </a:lnTo>
                <a:lnTo>
                  <a:pt x="19870" y="17350"/>
                </a:lnTo>
                <a:lnTo>
                  <a:pt x="20000" y="17220"/>
                </a:lnTo>
                <a:lnTo>
                  <a:pt x="20170" y="17040"/>
                </a:lnTo>
                <a:lnTo>
                  <a:pt x="20210" y="17000"/>
                </a:lnTo>
                <a:lnTo>
                  <a:pt x="20350" y="16950"/>
                </a:lnTo>
                <a:lnTo>
                  <a:pt x="20580" y="16830"/>
                </a:lnTo>
                <a:lnTo>
                  <a:pt x="20950" y="16640"/>
                </a:lnTo>
                <a:lnTo>
                  <a:pt x="20960" y="16630"/>
                </a:lnTo>
                <a:lnTo>
                  <a:pt x="20990" y="16630"/>
                </a:lnTo>
                <a:lnTo>
                  <a:pt x="21030" y="16630"/>
                </a:lnTo>
                <a:lnTo>
                  <a:pt x="21060" y="16630"/>
                </a:lnTo>
                <a:lnTo>
                  <a:pt x="21090" y="16640"/>
                </a:lnTo>
                <a:lnTo>
                  <a:pt x="21120" y="16650"/>
                </a:lnTo>
                <a:lnTo>
                  <a:pt x="21140" y="16660"/>
                </a:lnTo>
                <a:lnTo>
                  <a:pt x="21170" y="16660"/>
                </a:lnTo>
                <a:lnTo>
                  <a:pt x="21200" y="16650"/>
                </a:lnTo>
                <a:lnTo>
                  <a:pt x="21220" y="16640"/>
                </a:lnTo>
                <a:lnTo>
                  <a:pt x="21240" y="16620"/>
                </a:lnTo>
                <a:lnTo>
                  <a:pt x="21260" y="16590"/>
                </a:lnTo>
                <a:lnTo>
                  <a:pt x="21280" y="16560"/>
                </a:lnTo>
                <a:lnTo>
                  <a:pt x="21280" y="16530"/>
                </a:lnTo>
                <a:lnTo>
                  <a:pt x="21290" y="16520"/>
                </a:lnTo>
                <a:lnTo>
                  <a:pt x="21300" y="16520"/>
                </a:lnTo>
                <a:lnTo>
                  <a:pt x="21320" y="16510"/>
                </a:lnTo>
                <a:lnTo>
                  <a:pt x="21350" y="16480"/>
                </a:lnTo>
                <a:lnTo>
                  <a:pt x="21370" y="16470"/>
                </a:lnTo>
                <a:lnTo>
                  <a:pt x="21390" y="16450"/>
                </a:lnTo>
                <a:lnTo>
                  <a:pt x="21410" y="16430"/>
                </a:lnTo>
                <a:lnTo>
                  <a:pt x="21440" y="16400"/>
                </a:lnTo>
                <a:lnTo>
                  <a:pt x="21460" y="16380"/>
                </a:lnTo>
                <a:lnTo>
                  <a:pt x="21480" y="16350"/>
                </a:lnTo>
                <a:lnTo>
                  <a:pt x="21510" y="16320"/>
                </a:lnTo>
                <a:lnTo>
                  <a:pt x="21520" y="16300"/>
                </a:lnTo>
                <a:lnTo>
                  <a:pt x="21540" y="16280"/>
                </a:lnTo>
                <a:lnTo>
                  <a:pt x="21560" y="16260"/>
                </a:lnTo>
                <a:lnTo>
                  <a:pt x="21580" y="16230"/>
                </a:lnTo>
                <a:lnTo>
                  <a:pt x="21580" y="16220"/>
                </a:lnTo>
                <a:lnTo>
                  <a:pt x="21610" y="16190"/>
                </a:lnTo>
                <a:lnTo>
                  <a:pt x="22010" y="15860"/>
                </a:lnTo>
                <a:lnTo>
                  <a:pt x="22030" y="15860"/>
                </a:lnTo>
                <a:lnTo>
                  <a:pt x="22050" y="15870"/>
                </a:lnTo>
                <a:lnTo>
                  <a:pt x="22090" y="15870"/>
                </a:lnTo>
                <a:lnTo>
                  <a:pt x="22100" y="15870"/>
                </a:lnTo>
                <a:lnTo>
                  <a:pt x="22110" y="15870"/>
                </a:lnTo>
                <a:lnTo>
                  <a:pt x="22140" y="15860"/>
                </a:lnTo>
                <a:lnTo>
                  <a:pt x="22170" y="15850"/>
                </a:lnTo>
                <a:lnTo>
                  <a:pt x="22180" y="15840"/>
                </a:lnTo>
                <a:lnTo>
                  <a:pt x="22190" y="15830"/>
                </a:lnTo>
                <a:lnTo>
                  <a:pt x="22190" y="15810"/>
                </a:lnTo>
                <a:lnTo>
                  <a:pt x="22200" y="15800"/>
                </a:lnTo>
                <a:lnTo>
                  <a:pt x="22220" y="15780"/>
                </a:lnTo>
                <a:lnTo>
                  <a:pt x="22240" y="15770"/>
                </a:lnTo>
                <a:lnTo>
                  <a:pt x="22260" y="15750"/>
                </a:lnTo>
                <a:lnTo>
                  <a:pt x="22270" y="15730"/>
                </a:lnTo>
                <a:lnTo>
                  <a:pt x="22280" y="15720"/>
                </a:lnTo>
                <a:lnTo>
                  <a:pt x="22290" y="15700"/>
                </a:lnTo>
                <a:lnTo>
                  <a:pt x="22300" y="15680"/>
                </a:lnTo>
                <a:lnTo>
                  <a:pt x="22320" y="15670"/>
                </a:lnTo>
                <a:lnTo>
                  <a:pt x="22330" y="15650"/>
                </a:lnTo>
                <a:lnTo>
                  <a:pt x="22350" y="15630"/>
                </a:lnTo>
                <a:lnTo>
                  <a:pt x="22380" y="15610"/>
                </a:lnTo>
                <a:lnTo>
                  <a:pt x="22410" y="15590"/>
                </a:lnTo>
                <a:lnTo>
                  <a:pt x="22430" y="15570"/>
                </a:lnTo>
                <a:lnTo>
                  <a:pt x="22450" y="15560"/>
                </a:lnTo>
                <a:lnTo>
                  <a:pt x="22450" y="15550"/>
                </a:lnTo>
                <a:lnTo>
                  <a:pt x="22460" y="15550"/>
                </a:lnTo>
                <a:lnTo>
                  <a:pt x="22460" y="15540"/>
                </a:lnTo>
                <a:lnTo>
                  <a:pt x="22470" y="15520"/>
                </a:lnTo>
                <a:lnTo>
                  <a:pt x="22480" y="15510"/>
                </a:lnTo>
                <a:lnTo>
                  <a:pt x="22490" y="15490"/>
                </a:lnTo>
                <a:lnTo>
                  <a:pt x="22500" y="15470"/>
                </a:lnTo>
                <a:lnTo>
                  <a:pt x="22510" y="15450"/>
                </a:lnTo>
                <a:lnTo>
                  <a:pt x="22520" y="15440"/>
                </a:lnTo>
                <a:lnTo>
                  <a:pt x="22640" y="15340"/>
                </a:lnTo>
                <a:lnTo>
                  <a:pt x="22650" y="15330"/>
                </a:lnTo>
                <a:lnTo>
                  <a:pt x="22680" y="15310"/>
                </a:lnTo>
                <a:lnTo>
                  <a:pt x="22700" y="15300"/>
                </a:lnTo>
                <a:lnTo>
                  <a:pt x="22830" y="15230"/>
                </a:lnTo>
                <a:lnTo>
                  <a:pt x="22840" y="15180"/>
                </a:lnTo>
                <a:lnTo>
                  <a:pt x="22860" y="15100"/>
                </a:lnTo>
                <a:lnTo>
                  <a:pt x="22870" y="15070"/>
                </a:lnTo>
                <a:lnTo>
                  <a:pt x="22850" y="14880"/>
                </a:lnTo>
                <a:lnTo>
                  <a:pt x="22810" y="14760"/>
                </a:lnTo>
                <a:lnTo>
                  <a:pt x="22820" y="14760"/>
                </a:lnTo>
                <a:lnTo>
                  <a:pt x="22830" y="14760"/>
                </a:lnTo>
                <a:lnTo>
                  <a:pt x="22840" y="14760"/>
                </a:lnTo>
                <a:lnTo>
                  <a:pt x="22850" y="14750"/>
                </a:lnTo>
                <a:lnTo>
                  <a:pt x="22860" y="14750"/>
                </a:lnTo>
                <a:lnTo>
                  <a:pt x="22860" y="14760"/>
                </a:lnTo>
                <a:lnTo>
                  <a:pt x="22870" y="14770"/>
                </a:lnTo>
                <a:lnTo>
                  <a:pt x="22880" y="14770"/>
                </a:lnTo>
                <a:lnTo>
                  <a:pt x="22890" y="14770"/>
                </a:lnTo>
                <a:lnTo>
                  <a:pt x="22900" y="14770"/>
                </a:lnTo>
                <a:lnTo>
                  <a:pt x="22910" y="14770"/>
                </a:lnTo>
                <a:lnTo>
                  <a:pt x="22920" y="14770"/>
                </a:lnTo>
                <a:lnTo>
                  <a:pt x="22920" y="14780"/>
                </a:lnTo>
                <a:lnTo>
                  <a:pt x="23020" y="14790"/>
                </a:lnTo>
                <a:lnTo>
                  <a:pt x="23030" y="14790"/>
                </a:lnTo>
                <a:lnTo>
                  <a:pt x="23090" y="14820"/>
                </a:lnTo>
                <a:lnTo>
                  <a:pt x="23130" y="14830"/>
                </a:lnTo>
                <a:lnTo>
                  <a:pt x="23250" y="14790"/>
                </a:lnTo>
                <a:lnTo>
                  <a:pt x="23260" y="14790"/>
                </a:lnTo>
                <a:lnTo>
                  <a:pt x="23320" y="14790"/>
                </a:lnTo>
                <a:lnTo>
                  <a:pt x="23350" y="14790"/>
                </a:lnTo>
                <a:lnTo>
                  <a:pt x="23350" y="14800"/>
                </a:lnTo>
                <a:lnTo>
                  <a:pt x="23360" y="14800"/>
                </a:lnTo>
                <a:lnTo>
                  <a:pt x="23360" y="14810"/>
                </a:lnTo>
                <a:lnTo>
                  <a:pt x="23360" y="14820"/>
                </a:lnTo>
                <a:lnTo>
                  <a:pt x="23360" y="14830"/>
                </a:lnTo>
                <a:lnTo>
                  <a:pt x="23350" y="14840"/>
                </a:lnTo>
                <a:lnTo>
                  <a:pt x="23360" y="14850"/>
                </a:lnTo>
                <a:lnTo>
                  <a:pt x="23360" y="14860"/>
                </a:lnTo>
                <a:lnTo>
                  <a:pt x="23370" y="14870"/>
                </a:lnTo>
                <a:lnTo>
                  <a:pt x="23370" y="14880"/>
                </a:lnTo>
                <a:lnTo>
                  <a:pt x="23370" y="14890"/>
                </a:lnTo>
                <a:lnTo>
                  <a:pt x="23370" y="14900"/>
                </a:lnTo>
                <a:lnTo>
                  <a:pt x="23380" y="14910"/>
                </a:lnTo>
                <a:lnTo>
                  <a:pt x="23380" y="14920"/>
                </a:lnTo>
                <a:lnTo>
                  <a:pt x="23380" y="14930"/>
                </a:lnTo>
                <a:lnTo>
                  <a:pt x="23380" y="14940"/>
                </a:lnTo>
                <a:lnTo>
                  <a:pt x="23370" y="14940"/>
                </a:lnTo>
                <a:lnTo>
                  <a:pt x="23360" y="14940"/>
                </a:lnTo>
                <a:lnTo>
                  <a:pt x="23350" y="14940"/>
                </a:lnTo>
                <a:lnTo>
                  <a:pt x="23350" y="14950"/>
                </a:lnTo>
                <a:lnTo>
                  <a:pt x="23340" y="14960"/>
                </a:lnTo>
                <a:lnTo>
                  <a:pt x="23330" y="14960"/>
                </a:lnTo>
                <a:lnTo>
                  <a:pt x="23330" y="14970"/>
                </a:lnTo>
                <a:lnTo>
                  <a:pt x="23340" y="14980"/>
                </a:lnTo>
                <a:lnTo>
                  <a:pt x="23350" y="14990"/>
                </a:lnTo>
                <a:lnTo>
                  <a:pt x="23360" y="15000"/>
                </a:lnTo>
                <a:lnTo>
                  <a:pt x="23370" y="15010"/>
                </a:lnTo>
                <a:lnTo>
                  <a:pt x="23380" y="15010"/>
                </a:lnTo>
                <a:lnTo>
                  <a:pt x="23380" y="15020"/>
                </a:lnTo>
                <a:lnTo>
                  <a:pt x="23390" y="15030"/>
                </a:lnTo>
                <a:lnTo>
                  <a:pt x="23400" y="15030"/>
                </a:lnTo>
                <a:lnTo>
                  <a:pt x="23400" y="15040"/>
                </a:lnTo>
                <a:lnTo>
                  <a:pt x="23400" y="15050"/>
                </a:lnTo>
                <a:lnTo>
                  <a:pt x="23400" y="15060"/>
                </a:lnTo>
                <a:lnTo>
                  <a:pt x="23400" y="15070"/>
                </a:lnTo>
                <a:lnTo>
                  <a:pt x="23390" y="15070"/>
                </a:lnTo>
                <a:lnTo>
                  <a:pt x="23380" y="15080"/>
                </a:lnTo>
                <a:lnTo>
                  <a:pt x="23370" y="15080"/>
                </a:lnTo>
                <a:lnTo>
                  <a:pt x="23360" y="15080"/>
                </a:lnTo>
                <a:lnTo>
                  <a:pt x="23360" y="15090"/>
                </a:lnTo>
                <a:lnTo>
                  <a:pt x="23350" y="15090"/>
                </a:lnTo>
                <a:lnTo>
                  <a:pt x="23340" y="15090"/>
                </a:lnTo>
                <a:lnTo>
                  <a:pt x="23330" y="15100"/>
                </a:lnTo>
                <a:lnTo>
                  <a:pt x="23320" y="15100"/>
                </a:lnTo>
                <a:lnTo>
                  <a:pt x="23320" y="15110"/>
                </a:lnTo>
                <a:lnTo>
                  <a:pt x="23310" y="15110"/>
                </a:lnTo>
                <a:lnTo>
                  <a:pt x="23300" y="15110"/>
                </a:lnTo>
                <a:lnTo>
                  <a:pt x="23300" y="15120"/>
                </a:lnTo>
                <a:lnTo>
                  <a:pt x="23310" y="15130"/>
                </a:lnTo>
                <a:lnTo>
                  <a:pt x="23310" y="15140"/>
                </a:lnTo>
                <a:lnTo>
                  <a:pt x="23300" y="15140"/>
                </a:lnTo>
                <a:lnTo>
                  <a:pt x="23300" y="15150"/>
                </a:lnTo>
                <a:lnTo>
                  <a:pt x="23310" y="15160"/>
                </a:lnTo>
                <a:lnTo>
                  <a:pt x="23310" y="15170"/>
                </a:lnTo>
                <a:lnTo>
                  <a:pt x="23310" y="15180"/>
                </a:lnTo>
                <a:lnTo>
                  <a:pt x="23300" y="15180"/>
                </a:lnTo>
                <a:lnTo>
                  <a:pt x="23300" y="15190"/>
                </a:lnTo>
                <a:lnTo>
                  <a:pt x="23290" y="15200"/>
                </a:lnTo>
                <a:lnTo>
                  <a:pt x="23280" y="15210"/>
                </a:lnTo>
                <a:lnTo>
                  <a:pt x="23280" y="15220"/>
                </a:lnTo>
                <a:lnTo>
                  <a:pt x="23290" y="15220"/>
                </a:lnTo>
                <a:lnTo>
                  <a:pt x="23300" y="15230"/>
                </a:lnTo>
                <a:lnTo>
                  <a:pt x="23310" y="15230"/>
                </a:lnTo>
                <a:lnTo>
                  <a:pt x="23300" y="15240"/>
                </a:lnTo>
                <a:lnTo>
                  <a:pt x="23310" y="15250"/>
                </a:lnTo>
                <a:lnTo>
                  <a:pt x="23320" y="15250"/>
                </a:lnTo>
                <a:lnTo>
                  <a:pt x="23320" y="15260"/>
                </a:lnTo>
                <a:lnTo>
                  <a:pt x="23320" y="15270"/>
                </a:lnTo>
                <a:lnTo>
                  <a:pt x="23330" y="15270"/>
                </a:lnTo>
                <a:lnTo>
                  <a:pt x="23330" y="15280"/>
                </a:lnTo>
                <a:lnTo>
                  <a:pt x="23320" y="15280"/>
                </a:lnTo>
                <a:lnTo>
                  <a:pt x="23320" y="15290"/>
                </a:lnTo>
                <a:lnTo>
                  <a:pt x="23310" y="15290"/>
                </a:lnTo>
                <a:lnTo>
                  <a:pt x="23310" y="15300"/>
                </a:lnTo>
                <a:lnTo>
                  <a:pt x="23310" y="15310"/>
                </a:lnTo>
                <a:lnTo>
                  <a:pt x="23310" y="15320"/>
                </a:lnTo>
                <a:lnTo>
                  <a:pt x="23300" y="15330"/>
                </a:lnTo>
                <a:lnTo>
                  <a:pt x="23300" y="15340"/>
                </a:lnTo>
                <a:lnTo>
                  <a:pt x="23310" y="15340"/>
                </a:lnTo>
                <a:lnTo>
                  <a:pt x="23310" y="15350"/>
                </a:lnTo>
                <a:lnTo>
                  <a:pt x="23320" y="15360"/>
                </a:lnTo>
                <a:lnTo>
                  <a:pt x="23310" y="15360"/>
                </a:lnTo>
                <a:lnTo>
                  <a:pt x="23320" y="15370"/>
                </a:lnTo>
                <a:lnTo>
                  <a:pt x="23320" y="15380"/>
                </a:lnTo>
                <a:lnTo>
                  <a:pt x="23330" y="15390"/>
                </a:lnTo>
                <a:lnTo>
                  <a:pt x="23340" y="15390"/>
                </a:lnTo>
                <a:lnTo>
                  <a:pt x="23340" y="15400"/>
                </a:lnTo>
                <a:lnTo>
                  <a:pt x="23350" y="15400"/>
                </a:lnTo>
                <a:lnTo>
                  <a:pt x="23350" y="15410"/>
                </a:lnTo>
                <a:lnTo>
                  <a:pt x="23360" y="15410"/>
                </a:lnTo>
                <a:lnTo>
                  <a:pt x="23360" y="15420"/>
                </a:lnTo>
                <a:lnTo>
                  <a:pt x="23350" y="15420"/>
                </a:lnTo>
                <a:lnTo>
                  <a:pt x="23360" y="15430"/>
                </a:lnTo>
                <a:lnTo>
                  <a:pt x="23370" y="15430"/>
                </a:lnTo>
                <a:lnTo>
                  <a:pt x="23380" y="15430"/>
                </a:lnTo>
                <a:lnTo>
                  <a:pt x="23390" y="15430"/>
                </a:lnTo>
                <a:lnTo>
                  <a:pt x="23400" y="15420"/>
                </a:lnTo>
                <a:lnTo>
                  <a:pt x="23410" y="15410"/>
                </a:lnTo>
                <a:lnTo>
                  <a:pt x="23410" y="15420"/>
                </a:lnTo>
                <a:lnTo>
                  <a:pt x="23420" y="15420"/>
                </a:lnTo>
                <a:lnTo>
                  <a:pt x="23430" y="15420"/>
                </a:lnTo>
                <a:lnTo>
                  <a:pt x="23440" y="15420"/>
                </a:lnTo>
                <a:lnTo>
                  <a:pt x="23440" y="15410"/>
                </a:lnTo>
                <a:lnTo>
                  <a:pt x="23450" y="15420"/>
                </a:lnTo>
                <a:lnTo>
                  <a:pt x="23450" y="15430"/>
                </a:lnTo>
                <a:lnTo>
                  <a:pt x="23460" y="15430"/>
                </a:lnTo>
                <a:lnTo>
                  <a:pt x="23460" y="15440"/>
                </a:lnTo>
                <a:lnTo>
                  <a:pt x="23450" y="15450"/>
                </a:lnTo>
                <a:lnTo>
                  <a:pt x="23450" y="15460"/>
                </a:lnTo>
                <a:lnTo>
                  <a:pt x="23440" y="15470"/>
                </a:lnTo>
                <a:lnTo>
                  <a:pt x="23440" y="15480"/>
                </a:lnTo>
                <a:lnTo>
                  <a:pt x="23430" y="15480"/>
                </a:lnTo>
                <a:lnTo>
                  <a:pt x="23430" y="15490"/>
                </a:lnTo>
                <a:lnTo>
                  <a:pt x="23430" y="15500"/>
                </a:lnTo>
                <a:lnTo>
                  <a:pt x="23430" y="15510"/>
                </a:lnTo>
                <a:lnTo>
                  <a:pt x="23420" y="15510"/>
                </a:lnTo>
                <a:lnTo>
                  <a:pt x="23420" y="15520"/>
                </a:lnTo>
                <a:lnTo>
                  <a:pt x="23410" y="15520"/>
                </a:lnTo>
                <a:lnTo>
                  <a:pt x="23400" y="15530"/>
                </a:lnTo>
                <a:lnTo>
                  <a:pt x="23390" y="15530"/>
                </a:lnTo>
                <a:lnTo>
                  <a:pt x="23380" y="15540"/>
                </a:lnTo>
                <a:lnTo>
                  <a:pt x="23370" y="15550"/>
                </a:lnTo>
                <a:lnTo>
                  <a:pt x="23370" y="15560"/>
                </a:lnTo>
                <a:lnTo>
                  <a:pt x="23360" y="15560"/>
                </a:lnTo>
                <a:lnTo>
                  <a:pt x="23360" y="15570"/>
                </a:lnTo>
                <a:lnTo>
                  <a:pt x="23350" y="15570"/>
                </a:lnTo>
                <a:lnTo>
                  <a:pt x="23340" y="15570"/>
                </a:lnTo>
                <a:lnTo>
                  <a:pt x="23340" y="15580"/>
                </a:lnTo>
                <a:lnTo>
                  <a:pt x="23330" y="15580"/>
                </a:lnTo>
                <a:lnTo>
                  <a:pt x="23320" y="15590"/>
                </a:lnTo>
                <a:lnTo>
                  <a:pt x="23310" y="15590"/>
                </a:lnTo>
                <a:lnTo>
                  <a:pt x="23300" y="15590"/>
                </a:lnTo>
                <a:lnTo>
                  <a:pt x="23290" y="15590"/>
                </a:lnTo>
                <a:lnTo>
                  <a:pt x="23290" y="15600"/>
                </a:lnTo>
                <a:lnTo>
                  <a:pt x="23280" y="15600"/>
                </a:lnTo>
                <a:lnTo>
                  <a:pt x="23280" y="15610"/>
                </a:lnTo>
                <a:lnTo>
                  <a:pt x="23280" y="15620"/>
                </a:lnTo>
                <a:lnTo>
                  <a:pt x="23270" y="15620"/>
                </a:lnTo>
                <a:lnTo>
                  <a:pt x="23260" y="15630"/>
                </a:lnTo>
                <a:lnTo>
                  <a:pt x="23250" y="15630"/>
                </a:lnTo>
                <a:lnTo>
                  <a:pt x="23240" y="15630"/>
                </a:lnTo>
                <a:lnTo>
                  <a:pt x="23240" y="15640"/>
                </a:lnTo>
                <a:lnTo>
                  <a:pt x="23230" y="15640"/>
                </a:lnTo>
                <a:lnTo>
                  <a:pt x="23220" y="15650"/>
                </a:lnTo>
                <a:lnTo>
                  <a:pt x="23210" y="15660"/>
                </a:lnTo>
                <a:lnTo>
                  <a:pt x="23210" y="15670"/>
                </a:lnTo>
                <a:lnTo>
                  <a:pt x="23200" y="15670"/>
                </a:lnTo>
                <a:lnTo>
                  <a:pt x="23190" y="15680"/>
                </a:lnTo>
                <a:lnTo>
                  <a:pt x="23180" y="15680"/>
                </a:lnTo>
                <a:lnTo>
                  <a:pt x="23170" y="15690"/>
                </a:lnTo>
                <a:lnTo>
                  <a:pt x="23170" y="15700"/>
                </a:lnTo>
                <a:lnTo>
                  <a:pt x="23170" y="15710"/>
                </a:lnTo>
                <a:lnTo>
                  <a:pt x="23160" y="15710"/>
                </a:lnTo>
                <a:lnTo>
                  <a:pt x="23160" y="15720"/>
                </a:lnTo>
                <a:lnTo>
                  <a:pt x="23150" y="15720"/>
                </a:lnTo>
                <a:lnTo>
                  <a:pt x="23150" y="15730"/>
                </a:lnTo>
                <a:lnTo>
                  <a:pt x="23160" y="15730"/>
                </a:lnTo>
                <a:lnTo>
                  <a:pt x="23160" y="15740"/>
                </a:lnTo>
                <a:lnTo>
                  <a:pt x="23170" y="15740"/>
                </a:lnTo>
                <a:lnTo>
                  <a:pt x="23170" y="15750"/>
                </a:lnTo>
                <a:lnTo>
                  <a:pt x="23170" y="15770"/>
                </a:lnTo>
                <a:lnTo>
                  <a:pt x="23170" y="15780"/>
                </a:lnTo>
                <a:lnTo>
                  <a:pt x="23170" y="15790"/>
                </a:lnTo>
                <a:lnTo>
                  <a:pt x="23170" y="15800"/>
                </a:lnTo>
                <a:lnTo>
                  <a:pt x="23170" y="15810"/>
                </a:lnTo>
                <a:lnTo>
                  <a:pt x="23180" y="15810"/>
                </a:lnTo>
                <a:lnTo>
                  <a:pt x="23180" y="15820"/>
                </a:lnTo>
                <a:lnTo>
                  <a:pt x="23190" y="15820"/>
                </a:lnTo>
                <a:lnTo>
                  <a:pt x="23190" y="15830"/>
                </a:lnTo>
                <a:lnTo>
                  <a:pt x="23190" y="15840"/>
                </a:lnTo>
                <a:lnTo>
                  <a:pt x="23190" y="15850"/>
                </a:lnTo>
                <a:lnTo>
                  <a:pt x="23190" y="15860"/>
                </a:lnTo>
                <a:lnTo>
                  <a:pt x="23180" y="15860"/>
                </a:lnTo>
                <a:lnTo>
                  <a:pt x="23180" y="15870"/>
                </a:lnTo>
                <a:lnTo>
                  <a:pt x="23180" y="15880"/>
                </a:lnTo>
                <a:lnTo>
                  <a:pt x="23170" y="15880"/>
                </a:lnTo>
                <a:lnTo>
                  <a:pt x="23180" y="15880"/>
                </a:lnTo>
                <a:lnTo>
                  <a:pt x="23180" y="15890"/>
                </a:lnTo>
                <a:lnTo>
                  <a:pt x="23180" y="15900"/>
                </a:lnTo>
                <a:lnTo>
                  <a:pt x="23170" y="15910"/>
                </a:lnTo>
                <a:lnTo>
                  <a:pt x="23170" y="15920"/>
                </a:lnTo>
                <a:lnTo>
                  <a:pt x="23180" y="15930"/>
                </a:lnTo>
                <a:lnTo>
                  <a:pt x="23180" y="15940"/>
                </a:lnTo>
                <a:lnTo>
                  <a:pt x="23190" y="15950"/>
                </a:lnTo>
                <a:lnTo>
                  <a:pt x="23200" y="15960"/>
                </a:lnTo>
                <a:lnTo>
                  <a:pt x="23210" y="15960"/>
                </a:lnTo>
                <a:lnTo>
                  <a:pt x="23220" y="15960"/>
                </a:lnTo>
                <a:lnTo>
                  <a:pt x="23220" y="15970"/>
                </a:lnTo>
                <a:lnTo>
                  <a:pt x="23220" y="15980"/>
                </a:lnTo>
                <a:lnTo>
                  <a:pt x="23230" y="15990"/>
                </a:lnTo>
                <a:lnTo>
                  <a:pt x="23230" y="16000"/>
                </a:lnTo>
                <a:lnTo>
                  <a:pt x="23220" y="16020"/>
                </a:lnTo>
                <a:lnTo>
                  <a:pt x="23230" y="16030"/>
                </a:lnTo>
                <a:lnTo>
                  <a:pt x="23230" y="16040"/>
                </a:lnTo>
                <a:lnTo>
                  <a:pt x="23230" y="16050"/>
                </a:lnTo>
                <a:lnTo>
                  <a:pt x="23230" y="16060"/>
                </a:lnTo>
                <a:lnTo>
                  <a:pt x="23230" y="16070"/>
                </a:lnTo>
                <a:lnTo>
                  <a:pt x="23240" y="16070"/>
                </a:lnTo>
                <a:lnTo>
                  <a:pt x="23250" y="16070"/>
                </a:lnTo>
                <a:lnTo>
                  <a:pt x="23250" y="16080"/>
                </a:lnTo>
                <a:lnTo>
                  <a:pt x="23250" y="16090"/>
                </a:lnTo>
                <a:lnTo>
                  <a:pt x="23250" y="16100"/>
                </a:lnTo>
                <a:lnTo>
                  <a:pt x="23240" y="16100"/>
                </a:lnTo>
                <a:lnTo>
                  <a:pt x="23240" y="16110"/>
                </a:lnTo>
                <a:lnTo>
                  <a:pt x="23230" y="16110"/>
                </a:lnTo>
                <a:lnTo>
                  <a:pt x="23230" y="16120"/>
                </a:lnTo>
                <a:lnTo>
                  <a:pt x="23240" y="16120"/>
                </a:lnTo>
                <a:lnTo>
                  <a:pt x="23240" y="16130"/>
                </a:lnTo>
                <a:lnTo>
                  <a:pt x="23230" y="16130"/>
                </a:lnTo>
                <a:lnTo>
                  <a:pt x="23230" y="16140"/>
                </a:lnTo>
                <a:lnTo>
                  <a:pt x="23220" y="16140"/>
                </a:lnTo>
                <a:lnTo>
                  <a:pt x="23210" y="16140"/>
                </a:lnTo>
                <a:lnTo>
                  <a:pt x="23210" y="16150"/>
                </a:lnTo>
                <a:lnTo>
                  <a:pt x="23210" y="16160"/>
                </a:lnTo>
                <a:lnTo>
                  <a:pt x="23200" y="16160"/>
                </a:lnTo>
                <a:lnTo>
                  <a:pt x="23200" y="16170"/>
                </a:lnTo>
                <a:lnTo>
                  <a:pt x="23200" y="16180"/>
                </a:lnTo>
                <a:lnTo>
                  <a:pt x="23190" y="16180"/>
                </a:lnTo>
                <a:lnTo>
                  <a:pt x="23190" y="16190"/>
                </a:lnTo>
                <a:lnTo>
                  <a:pt x="23190" y="16200"/>
                </a:lnTo>
                <a:lnTo>
                  <a:pt x="23180" y="16200"/>
                </a:lnTo>
                <a:lnTo>
                  <a:pt x="23180" y="16210"/>
                </a:lnTo>
                <a:lnTo>
                  <a:pt x="23180" y="16220"/>
                </a:lnTo>
                <a:lnTo>
                  <a:pt x="23180" y="16230"/>
                </a:lnTo>
                <a:lnTo>
                  <a:pt x="23180" y="16240"/>
                </a:lnTo>
                <a:lnTo>
                  <a:pt x="23170" y="16250"/>
                </a:lnTo>
                <a:lnTo>
                  <a:pt x="23160" y="16250"/>
                </a:lnTo>
                <a:lnTo>
                  <a:pt x="23160" y="16260"/>
                </a:lnTo>
                <a:lnTo>
                  <a:pt x="23150" y="16260"/>
                </a:lnTo>
                <a:lnTo>
                  <a:pt x="23150" y="16270"/>
                </a:lnTo>
                <a:lnTo>
                  <a:pt x="23140" y="16270"/>
                </a:lnTo>
                <a:lnTo>
                  <a:pt x="23130" y="16280"/>
                </a:lnTo>
                <a:lnTo>
                  <a:pt x="23120" y="16290"/>
                </a:lnTo>
                <a:lnTo>
                  <a:pt x="23110" y="16290"/>
                </a:lnTo>
                <a:lnTo>
                  <a:pt x="23100" y="16290"/>
                </a:lnTo>
                <a:lnTo>
                  <a:pt x="23090" y="16300"/>
                </a:lnTo>
                <a:lnTo>
                  <a:pt x="23080" y="16310"/>
                </a:lnTo>
                <a:lnTo>
                  <a:pt x="23070" y="16310"/>
                </a:lnTo>
                <a:lnTo>
                  <a:pt x="23060" y="16310"/>
                </a:lnTo>
                <a:lnTo>
                  <a:pt x="23060" y="16320"/>
                </a:lnTo>
                <a:lnTo>
                  <a:pt x="23050" y="16320"/>
                </a:lnTo>
                <a:lnTo>
                  <a:pt x="23050" y="16330"/>
                </a:lnTo>
                <a:lnTo>
                  <a:pt x="23040" y="16330"/>
                </a:lnTo>
                <a:lnTo>
                  <a:pt x="23040" y="16340"/>
                </a:lnTo>
                <a:lnTo>
                  <a:pt x="23040" y="16350"/>
                </a:lnTo>
                <a:lnTo>
                  <a:pt x="23030" y="16350"/>
                </a:lnTo>
                <a:lnTo>
                  <a:pt x="23030" y="16360"/>
                </a:lnTo>
                <a:lnTo>
                  <a:pt x="23020" y="16360"/>
                </a:lnTo>
                <a:lnTo>
                  <a:pt x="23010" y="16360"/>
                </a:lnTo>
                <a:lnTo>
                  <a:pt x="23000" y="16350"/>
                </a:lnTo>
                <a:lnTo>
                  <a:pt x="22990" y="16340"/>
                </a:lnTo>
                <a:lnTo>
                  <a:pt x="22990" y="16330"/>
                </a:lnTo>
                <a:lnTo>
                  <a:pt x="22980" y="16330"/>
                </a:lnTo>
                <a:lnTo>
                  <a:pt x="22980" y="16320"/>
                </a:lnTo>
                <a:lnTo>
                  <a:pt x="22970" y="16320"/>
                </a:lnTo>
                <a:lnTo>
                  <a:pt x="22960" y="16320"/>
                </a:lnTo>
                <a:lnTo>
                  <a:pt x="22960" y="16310"/>
                </a:lnTo>
                <a:lnTo>
                  <a:pt x="22960" y="16300"/>
                </a:lnTo>
                <a:lnTo>
                  <a:pt x="22950" y="16300"/>
                </a:lnTo>
                <a:lnTo>
                  <a:pt x="22950" y="16290"/>
                </a:lnTo>
                <a:lnTo>
                  <a:pt x="22940" y="16300"/>
                </a:lnTo>
                <a:lnTo>
                  <a:pt x="22930" y="16300"/>
                </a:lnTo>
                <a:lnTo>
                  <a:pt x="22920" y="16300"/>
                </a:lnTo>
                <a:lnTo>
                  <a:pt x="22920" y="16310"/>
                </a:lnTo>
                <a:lnTo>
                  <a:pt x="22920" y="16320"/>
                </a:lnTo>
                <a:lnTo>
                  <a:pt x="22910" y="16320"/>
                </a:lnTo>
                <a:lnTo>
                  <a:pt x="22900" y="16320"/>
                </a:lnTo>
                <a:lnTo>
                  <a:pt x="22890" y="16320"/>
                </a:lnTo>
                <a:lnTo>
                  <a:pt x="22880" y="16310"/>
                </a:lnTo>
                <a:lnTo>
                  <a:pt x="22870" y="16310"/>
                </a:lnTo>
                <a:lnTo>
                  <a:pt x="22860" y="16320"/>
                </a:lnTo>
                <a:lnTo>
                  <a:pt x="22850" y="16320"/>
                </a:lnTo>
                <a:lnTo>
                  <a:pt x="22850" y="16330"/>
                </a:lnTo>
                <a:lnTo>
                  <a:pt x="22840" y="16330"/>
                </a:lnTo>
                <a:lnTo>
                  <a:pt x="22840" y="16320"/>
                </a:lnTo>
                <a:lnTo>
                  <a:pt x="22830" y="16320"/>
                </a:lnTo>
                <a:lnTo>
                  <a:pt x="22820" y="16320"/>
                </a:lnTo>
                <a:lnTo>
                  <a:pt x="22810" y="16330"/>
                </a:lnTo>
                <a:lnTo>
                  <a:pt x="22800" y="16340"/>
                </a:lnTo>
                <a:lnTo>
                  <a:pt x="22790" y="16340"/>
                </a:lnTo>
                <a:lnTo>
                  <a:pt x="22790" y="16350"/>
                </a:lnTo>
                <a:lnTo>
                  <a:pt x="22780" y="16350"/>
                </a:lnTo>
                <a:lnTo>
                  <a:pt x="22770" y="16350"/>
                </a:lnTo>
                <a:lnTo>
                  <a:pt x="22760" y="16350"/>
                </a:lnTo>
                <a:lnTo>
                  <a:pt x="22750" y="16360"/>
                </a:lnTo>
                <a:lnTo>
                  <a:pt x="22740" y="16360"/>
                </a:lnTo>
                <a:lnTo>
                  <a:pt x="22730" y="16360"/>
                </a:lnTo>
                <a:lnTo>
                  <a:pt x="22720" y="16370"/>
                </a:lnTo>
                <a:lnTo>
                  <a:pt x="22710" y="16380"/>
                </a:lnTo>
                <a:lnTo>
                  <a:pt x="22700" y="16380"/>
                </a:lnTo>
                <a:lnTo>
                  <a:pt x="22700" y="16390"/>
                </a:lnTo>
                <a:lnTo>
                  <a:pt x="22690" y="16390"/>
                </a:lnTo>
                <a:lnTo>
                  <a:pt x="22680" y="16390"/>
                </a:lnTo>
                <a:lnTo>
                  <a:pt x="22670" y="16400"/>
                </a:lnTo>
                <a:lnTo>
                  <a:pt x="22660" y="16400"/>
                </a:lnTo>
                <a:lnTo>
                  <a:pt x="22660" y="16410"/>
                </a:lnTo>
                <a:lnTo>
                  <a:pt x="22660" y="16420"/>
                </a:lnTo>
                <a:lnTo>
                  <a:pt x="22660" y="16430"/>
                </a:lnTo>
                <a:lnTo>
                  <a:pt x="22660" y="16440"/>
                </a:lnTo>
                <a:lnTo>
                  <a:pt x="22660" y="16450"/>
                </a:lnTo>
                <a:lnTo>
                  <a:pt x="22670" y="16460"/>
                </a:lnTo>
                <a:lnTo>
                  <a:pt x="22680" y="16470"/>
                </a:lnTo>
                <a:lnTo>
                  <a:pt x="22690" y="16480"/>
                </a:lnTo>
                <a:lnTo>
                  <a:pt x="22690" y="16490"/>
                </a:lnTo>
                <a:lnTo>
                  <a:pt x="22690" y="16500"/>
                </a:lnTo>
                <a:lnTo>
                  <a:pt x="22690" y="16510"/>
                </a:lnTo>
                <a:lnTo>
                  <a:pt x="22700" y="16520"/>
                </a:lnTo>
                <a:lnTo>
                  <a:pt x="22710" y="16520"/>
                </a:lnTo>
                <a:lnTo>
                  <a:pt x="22710" y="16530"/>
                </a:lnTo>
                <a:lnTo>
                  <a:pt x="22720" y="16530"/>
                </a:lnTo>
                <a:lnTo>
                  <a:pt x="22720" y="16540"/>
                </a:lnTo>
                <a:lnTo>
                  <a:pt x="22730" y="16540"/>
                </a:lnTo>
                <a:lnTo>
                  <a:pt x="22730" y="16550"/>
                </a:lnTo>
                <a:lnTo>
                  <a:pt x="22740" y="16550"/>
                </a:lnTo>
                <a:lnTo>
                  <a:pt x="22740" y="16560"/>
                </a:lnTo>
                <a:lnTo>
                  <a:pt x="22750" y="16560"/>
                </a:lnTo>
                <a:lnTo>
                  <a:pt x="22760" y="16570"/>
                </a:lnTo>
                <a:lnTo>
                  <a:pt x="22770" y="16580"/>
                </a:lnTo>
                <a:lnTo>
                  <a:pt x="22770" y="16590"/>
                </a:lnTo>
                <a:lnTo>
                  <a:pt x="22780" y="16590"/>
                </a:lnTo>
                <a:lnTo>
                  <a:pt x="22780" y="16600"/>
                </a:lnTo>
                <a:lnTo>
                  <a:pt x="22780" y="16610"/>
                </a:lnTo>
                <a:lnTo>
                  <a:pt x="22780" y="16620"/>
                </a:lnTo>
                <a:lnTo>
                  <a:pt x="22780" y="16630"/>
                </a:lnTo>
                <a:lnTo>
                  <a:pt x="22780" y="16640"/>
                </a:lnTo>
                <a:lnTo>
                  <a:pt x="22790" y="16640"/>
                </a:lnTo>
                <a:lnTo>
                  <a:pt x="22790" y="16650"/>
                </a:lnTo>
                <a:lnTo>
                  <a:pt x="22800" y="16650"/>
                </a:lnTo>
                <a:lnTo>
                  <a:pt x="22810" y="16650"/>
                </a:lnTo>
                <a:lnTo>
                  <a:pt x="22810" y="16660"/>
                </a:lnTo>
                <a:lnTo>
                  <a:pt x="22810" y="16670"/>
                </a:lnTo>
                <a:lnTo>
                  <a:pt x="22810" y="16680"/>
                </a:lnTo>
                <a:lnTo>
                  <a:pt x="22820" y="16680"/>
                </a:lnTo>
                <a:lnTo>
                  <a:pt x="22820" y="16690"/>
                </a:lnTo>
                <a:lnTo>
                  <a:pt x="22830" y="16700"/>
                </a:lnTo>
                <a:lnTo>
                  <a:pt x="22840" y="16700"/>
                </a:lnTo>
                <a:lnTo>
                  <a:pt x="22840" y="16710"/>
                </a:lnTo>
                <a:lnTo>
                  <a:pt x="22840" y="16720"/>
                </a:lnTo>
                <a:lnTo>
                  <a:pt x="22840" y="16730"/>
                </a:lnTo>
                <a:lnTo>
                  <a:pt x="22850" y="16730"/>
                </a:lnTo>
                <a:lnTo>
                  <a:pt x="22860" y="16730"/>
                </a:lnTo>
                <a:lnTo>
                  <a:pt x="22870" y="16720"/>
                </a:lnTo>
                <a:lnTo>
                  <a:pt x="22880" y="16720"/>
                </a:lnTo>
                <a:lnTo>
                  <a:pt x="22890" y="16720"/>
                </a:lnTo>
                <a:lnTo>
                  <a:pt x="22890" y="16710"/>
                </a:lnTo>
                <a:lnTo>
                  <a:pt x="22890" y="16720"/>
                </a:lnTo>
                <a:lnTo>
                  <a:pt x="22890" y="16730"/>
                </a:lnTo>
                <a:lnTo>
                  <a:pt x="22880" y="16730"/>
                </a:lnTo>
                <a:lnTo>
                  <a:pt x="22890" y="16740"/>
                </a:lnTo>
                <a:lnTo>
                  <a:pt x="22890" y="16750"/>
                </a:lnTo>
                <a:lnTo>
                  <a:pt x="22880" y="16760"/>
                </a:lnTo>
                <a:lnTo>
                  <a:pt x="22880" y="16770"/>
                </a:lnTo>
                <a:lnTo>
                  <a:pt x="22880" y="16780"/>
                </a:lnTo>
                <a:lnTo>
                  <a:pt x="22890" y="16780"/>
                </a:lnTo>
                <a:lnTo>
                  <a:pt x="22880" y="16790"/>
                </a:lnTo>
                <a:lnTo>
                  <a:pt x="22880" y="16800"/>
                </a:lnTo>
                <a:lnTo>
                  <a:pt x="22880" y="16810"/>
                </a:lnTo>
                <a:lnTo>
                  <a:pt x="22880" y="16820"/>
                </a:lnTo>
                <a:lnTo>
                  <a:pt x="22890" y="16820"/>
                </a:lnTo>
                <a:lnTo>
                  <a:pt x="22900" y="16820"/>
                </a:lnTo>
                <a:lnTo>
                  <a:pt x="22890" y="16830"/>
                </a:lnTo>
                <a:lnTo>
                  <a:pt x="22890" y="16840"/>
                </a:lnTo>
                <a:lnTo>
                  <a:pt x="22900" y="16840"/>
                </a:lnTo>
                <a:lnTo>
                  <a:pt x="22890" y="16850"/>
                </a:lnTo>
                <a:lnTo>
                  <a:pt x="22890" y="16860"/>
                </a:lnTo>
                <a:lnTo>
                  <a:pt x="22900" y="16870"/>
                </a:lnTo>
                <a:lnTo>
                  <a:pt x="22900" y="16880"/>
                </a:lnTo>
                <a:lnTo>
                  <a:pt x="22890" y="16890"/>
                </a:lnTo>
                <a:lnTo>
                  <a:pt x="22900" y="16890"/>
                </a:lnTo>
                <a:lnTo>
                  <a:pt x="22910" y="16890"/>
                </a:lnTo>
                <a:lnTo>
                  <a:pt x="22920" y="16890"/>
                </a:lnTo>
                <a:lnTo>
                  <a:pt x="22920" y="16900"/>
                </a:lnTo>
                <a:lnTo>
                  <a:pt x="22920" y="16910"/>
                </a:lnTo>
                <a:lnTo>
                  <a:pt x="22920" y="16920"/>
                </a:lnTo>
                <a:lnTo>
                  <a:pt x="22930" y="16920"/>
                </a:lnTo>
                <a:lnTo>
                  <a:pt x="22940" y="16920"/>
                </a:lnTo>
                <a:lnTo>
                  <a:pt x="22940" y="16930"/>
                </a:lnTo>
                <a:lnTo>
                  <a:pt x="22950" y="16930"/>
                </a:lnTo>
                <a:lnTo>
                  <a:pt x="22960" y="16930"/>
                </a:lnTo>
                <a:lnTo>
                  <a:pt x="22970" y="16930"/>
                </a:lnTo>
                <a:lnTo>
                  <a:pt x="22970" y="16940"/>
                </a:lnTo>
                <a:lnTo>
                  <a:pt x="22980" y="16940"/>
                </a:lnTo>
                <a:lnTo>
                  <a:pt x="22990" y="16950"/>
                </a:lnTo>
                <a:lnTo>
                  <a:pt x="23000" y="16950"/>
                </a:lnTo>
                <a:lnTo>
                  <a:pt x="23000" y="16960"/>
                </a:lnTo>
                <a:lnTo>
                  <a:pt x="23000" y="16970"/>
                </a:lnTo>
                <a:lnTo>
                  <a:pt x="23010" y="16980"/>
                </a:lnTo>
                <a:lnTo>
                  <a:pt x="23020" y="16980"/>
                </a:lnTo>
                <a:lnTo>
                  <a:pt x="23020" y="16990"/>
                </a:lnTo>
                <a:lnTo>
                  <a:pt x="23030" y="16990"/>
                </a:lnTo>
                <a:lnTo>
                  <a:pt x="23030" y="17000"/>
                </a:lnTo>
                <a:lnTo>
                  <a:pt x="23040" y="17000"/>
                </a:lnTo>
                <a:lnTo>
                  <a:pt x="23050" y="17010"/>
                </a:lnTo>
                <a:lnTo>
                  <a:pt x="23050" y="17020"/>
                </a:lnTo>
                <a:lnTo>
                  <a:pt x="23060" y="17020"/>
                </a:lnTo>
                <a:lnTo>
                  <a:pt x="23060" y="17030"/>
                </a:lnTo>
                <a:lnTo>
                  <a:pt x="23060" y="17040"/>
                </a:lnTo>
                <a:lnTo>
                  <a:pt x="23070" y="17040"/>
                </a:lnTo>
                <a:lnTo>
                  <a:pt x="23080" y="17050"/>
                </a:lnTo>
                <a:lnTo>
                  <a:pt x="23090" y="17050"/>
                </a:lnTo>
                <a:lnTo>
                  <a:pt x="23090" y="17060"/>
                </a:lnTo>
                <a:lnTo>
                  <a:pt x="23100" y="17060"/>
                </a:lnTo>
                <a:lnTo>
                  <a:pt x="23090" y="17060"/>
                </a:lnTo>
                <a:lnTo>
                  <a:pt x="23090" y="17070"/>
                </a:lnTo>
                <a:lnTo>
                  <a:pt x="23080" y="17070"/>
                </a:lnTo>
                <a:lnTo>
                  <a:pt x="23080" y="17080"/>
                </a:lnTo>
                <a:lnTo>
                  <a:pt x="23070" y="17090"/>
                </a:lnTo>
                <a:lnTo>
                  <a:pt x="23070" y="17100"/>
                </a:lnTo>
                <a:lnTo>
                  <a:pt x="23070" y="17110"/>
                </a:lnTo>
                <a:lnTo>
                  <a:pt x="23060" y="17110"/>
                </a:lnTo>
                <a:lnTo>
                  <a:pt x="23060" y="17120"/>
                </a:lnTo>
                <a:lnTo>
                  <a:pt x="23050" y="17120"/>
                </a:lnTo>
                <a:lnTo>
                  <a:pt x="23050" y="17130"/>
                </a:lnTo>
                <a:lnTo>
                  <a:pt x="23060" y="17130"/>
                </a:lnTo>
                <a:lnTo>
                  <a:pt x="23060" y="17140"/>
                </a:lnTo>
                <a:lnTo>
                  <a:pt x="23060" y="17150"/>
                </a:lnTo>
                <a:lnTo>
                  <a:pt x="23060" y="17160"/>
                </a:lnTo>
                <a:lnTo>
                  <a:pt x="23060" y="17170"/>
                </a:lnTo>
                <a:lnTo>
                  <a:pt x="23060" y="17180"/>
                </a:lnTo>
                <a:lnTo>
                  <a:pt x="23060" y="17190"/>
                </a:lnTo>
                <a:lnTo>
                  <a:pt x="23070" y="17190"/>
                </a:lnTo>
                <a:lnTo>
                  <a:pt x="23070" y="17200"/>
                </a:lnTo>
                <a:lnTo>
                  <a:pt x="23070" y="17210"/>
                </a:lnTo>
                <a:lnTo>
                  <a:pt x="23080" y="17220"/>
                </a:lnTo>
                <a:lnTo>
                  <a:pt x="23090" y="17230"/>
                </a:lnTo>
                <a:lnTo>
                  <a:pt x="23100" y="17230"/>
                </a:lnTo>
                <a:lnTo>
                  <a:pt x="23100" y="17240"/>
                </a:lnTo>
                <a:lnTo>
                  <a:pt x="23100" y="17250"/>
                </a:lnTo>
                <a:lnTo>
                  <a:pt x="23090" y="17260"/>
                </a:lnTo>
                <a:lnTo>
                  <a:pt x="23080" y="17260"/>
                </a:lnTo>
                <a:lnTo>
                  <a:pt x="23090" y="17270"/>
                </a:lnTo>
                <a:lnTo>
                  <a:pt x="23100" y="17280"/>
                </a:lnTo>
                <a:lnTo>
                  <a:pt x="23110" y="17290"/>
                </a:lnTo>
                <a:lnTo>
                  <a:pt x="23120" y="17300"/>
                </a:lnTo>
                <a:lnTo>
                  <a:pt x="23130" y="17300"/>
                </a:lnTo>
                <a:lnTo>
                  <a:pt x="23140" y="17310"/>
                </a:lnTo>
                <a:lnTo>
                  <a:pt x="23150" y="17310"/>
                </a:lnTo>
                <a:lnTo>
                  <a:pt x="23160" y="17310"/>
                </a:lnTo>
                <a:lnTo>
                  <a:pt x="23160" y="17320"/>
                </a:lnTo>
                <a:lnTo>
                  <a:pt x="23160" y="17330"/>
                </a:lnTo>
                <a:lnTo>
                  <a:pt x="23170" y="17330"/>
                </a:lnTo>
                <a:lnTo>
                  <a:pt x="23180" y="17330"/>
                </a:lnTo>
                <a:lnTo>
                  <a:pt x="23190" y="17340"/>
                </a:lnTo>
                <a:lnTo>
                  <a:pt x="23200" y="17350"/>
                </a:lnTo>
                <a:lnTo>
                  <a:pt x="23200" y="17360"/>
                </a:lnTo>
                <a:lnTo>
                  <a:pt x="23210" y="17360"/>
                </a:lnTo>
                <a:lnTo>
                  <a:pt x="23210" y="17370"/>
                </a:lnTo>
                <a:lnTo>
                  <a:pt x="23210" y="17380"/>
                </a:lnTo>
                <a:lnTo>
                  <a:pt x="23220" y="17380"/>
                </a:lnTo>
                <a:lnTo>
                  <a:pt x="23220" y="17390"/>
                </a:lnTo>
                <a:lnTo>
                  <a:pt x="23230" y="17390"/>
                </a:lnTo>
                <a:lnTo>
                  <a:pt x="23240" y="17400"/>
                </a:lnTo>
                <a:lnTo>
                  <a:pt x="23250" y="17400"/>
                </a:lnTo>
                <a:lnTo>
                  <a:pt x="23260" y="17400"/>
                </a:lnTo>
                <a:lnTo>
                  <a:pt x="23270" y="17400"/>
                </a:lnTo>
                <a:lnTo>
                  <a:pt x="23280" y="17390"/>
                </a:lnTo>
                <a:lnTo>
                  <a:pt x="23290" y="17380"/>
                </a:lnTo>
                <a:lnTo>
                  <a:pt x="23300" y="17380"/>
                </a:lnTo>
                <a:lnTo>
                  <a:pt x="23300" y="17370"/>
                </a:lnTo>
                <a:lnTo>
                  <a:pt x="23310" y="17370"/>
                </a:lnTo>
                <a:lnTo>
                  <a:pt x="23320" y="17370"/>
                </a:lnTo>
                <a:lnTo>
                  <a:pt x="23330" y="17370"/>
                </a:lnTo>
                <a:lnTo>
                  <a:pt x="23340" y="17370"/>
                </a:lnTo>
                <a:lnTo>
                  <a:pt x="23350" y="17370"/>
                </a:lnTo>
                <a:lnTo>
                  <a:pt x="23360" y="17380"/>
                </a:lnTo>
                <a:lnTo>
                  <a:pt x="23370" y="17380"/>
                </a:lnTo>
                <a:lnTo>
                  <a:pt x="23370" y="17390"/>
                </a:lnTo>
                <a:lnTo>
                  <a:pt x="23370" y="17400"/>
                </a:lnTo>
                <a:lnTo>
                  <a:pt x="23380" y="17400"/>
                </a:lnTo>
                <a:lnTo>
                  <a:pt x="23390" y="17410"/>
                </a:lnTo>
                <a:lnTo>
                  <a:pt x="23380" y="17410"/>
                </a:lnTo>
                <a:lnTo>
                  <a:pt x="23380" y="17420"/>
                </a:lnTo>
                <a:lnTo>
                  <a:pt x="23390" y="17420"/>
                </a:lnTo>
                <a:lnTo>
                  <a:pt x="23400" y="17420"/>
                </a:lnTo>
                <a:lnTo>
                  <a:pt x="23400" y="17430"/>
                </a:lnTo>
                <a:lnTo>
                  <a:pt x="23400" y="17440"/>
                </a:lnTo>
                <a:lnTo>
                  <a:pt x="23410" y="17440"/>
                </a:lnTo>
                <a:lnTo>
                  <a:pt x="23400" y="17450"/>
                </a:lnTo>
                <a:lnTo>
                  <a:pt x="23400" y="17460"/>
                </a:lnTo>
                <a:lnTo>
                  <a:pt x="23410" y="17470"/>
                </a:lnTo>
                <a:lnTo>
                  <a:pt x="23410" y="17480"/>
                </a:lnTo>
                <a:lnTo>
                  <a:pt x="23420" y="17480"/>
                </a:lnTo>
                <a:lnTo>
                  <a:pt x="23420" y="17490"/>
                </a:lnTo>
                <a:lnTo>
                  <a:pt x="23430" y="17490"/>
                </a:lnTo>
                <a:lnTo>
                  <a:pt x="23440" y="17490"/>
                </a:lnTo>
                <a:lnTo>
                  <a:pt x="23440" y="17480"/>
                </a:lnTo>
                <a:lnTo>
                  <a:pt x="23450" y="17480"/>
                </a:lnTo>
                <a:lnTo>
                  <a:pt x="23460" y="17480"/>
                </a:lnTo>
                <a:lnTo>
                  <a:pt x="23470" y="17480"/>
                </a:lnTo>
                <a:lnTo>
                  <a:pt x="23480" y="17480"/>
                </a:lnTo>
                <a:lnTo>
                  <a:pt x="23490" y="17480"/>
                </a:lnTo>
                <a:lnTo>
                  <a:pt x="23500" y="17490"/>
                </a:lnTo>
                <a:lnTo>
                  <a:pt x="23510" y="17490"/>
                </a:lnTo>
                <a:lnTo>
                  <a:pt x="23520" y="17490"/>
                </a:lnTo>
                <a:lnTo>
                  <a:pt x="23530" y="17490"/>
                </a:lnTo>
                <a:lnTo>
                  <a:pt x="23540" y="17490"/>
                </a:lnTo>
                <a:lnTo>
                  <a:pt x="23540" y="17480"/>
                </a:lnTo>
                <a:lnTo>
                  <a:pt x="23550" y="17480"/>
                </a:lnTo>
                <a:lnTo>
                  <a:pt x="23550" y="17490"/>
                </a:lnTo>
                <a:lnTo>
                  <a:pt x="23560" y="17490"/>
                </a:lnTo>
                <a:lnTo>
                  <a:pt x="23560" y="17500"/>
                </a:lnTo>
                <a:lnTo>
                  <a:pt x="23570" y="17500"/>
                </a:lnTo>
                <a:lnTo>
                  <a:pt x="23580" y="17500"/>
                </a:lnTo>
                <a:lnTo>
                  <a:pt x="23590" y="17500"/>
                </a:lnTo>
                <a:lnTo>
                  <a:pt x="23600" y="17500"/>
                </a:lnTo>
                <a:lnTo>
                  <a:pt x="23610" y="17500"/>
                </a:lnTo>
                <a:lnTo>
                  <a:pt x="23610" y="17490"/>
                </a:lnTo>
                <a:lnTo>
                  <a:pt x="23620" y="17490"/>
                </a:lnTo>
                <a:lnTo>
                  <a:pt x="23630" y="17490"/>
                </a:lnTo>
                <a:lnTo>
                  <a:pt x="23630" y="17500"/>
                </a:lnTo>
                <a:lnTo>
                  <a:pt x="23640" y="17500"/>
                </a:lnTo>
                <a:lnTo>
                  <a:pt x="23650" y="17510"/>
                </a:lnTo>
                <a:lnTo>
                  <a:pt x="23660" y="17510"/>
                </a:lnTo>
                <a:lnTo>
                  <a:pt x="23660" y="17520"/>
                </a:lnTo>
                <a:lnTo>
                  <a:pt x="23670" y="17520"/>
                </a:lnTo>
                <a:lnTo>
                  <a:pt x="23680" y="17530"/>
                </a:lnTo>
                <a:lnTo>
                  <a:pt x="23690" y="17530"/>
                </a:lnTo>
                <a:lnTo>
                  <a:pt x="23690" y="17540"/>
                </a:lnTo>
                <a:lnTo>
                  <a:pt x="23690" y="17550"/>
                </a:lnTo>
                <a:lnTo>
                  <a:pt x="23700" y="17550"/>
                </a:lnTo>
                <a:lnTo>
                  <a:pt x="23700" y="17560"/>
                </a:lnTo>
                <a:lnTo>
                  <a:pt x="23710" y="17560"/>
                </a:lnTo>
                <a:lnTo>
                  <a:pt x="23710" y="17570"/>
                </a:lnTo>
                <a:lnTo>
                  <a:pt x="23710" y="17580"/>
                </a:lnTo>
                <a:lnTo>
                  <a:pt x="23710" y="17590"/>
                </a:lnTo>
                <a:lnTo>
                  <a:pt x="23720" y="17600"/>
                </a:lnTo>
                <a:lnTo>
                  <a:pt x="23730" y="17600"/>
                </a:lnTo>
                <a:lnTo>
                  <a:pt x="23730" y="17610"/>
                </a:lnTo>
                <a:lnTo>
                  <a:pt x="23730" y="17620"/>
                </a:lnTo>
                <a:lnTo>
                  <a:pt x="23730" y="17630"/>
                </a:lnTo>
                <a:lnTo>
                  <a:pt x="23740" y="17630"/>
                </a:lnTo>
                <a:lnTo>
                  <a:pt x="23750" y="17630"/>
                </a:lnTo>
                <a:lnTo>
                  <a:pt x="23760" y="17640"/>
                </a:lnTo>
                <a:lnTo>
                  <a:pt x="23760" y="17660"/>
                </a:lnTo>
                <a:lnTo>
                  <a:pt x="23760" y="17680"/>
                </a:lnTo>
                <a:lnTo>
                  <a:pt x="23750" y="17690"/>
                </a:lnTo>
                <a:lnTo>
                  <a:pt x="23740" y="17690"/>
                </a:lnTo>
                <a:lnTo>
                  <a:pt x="23740" y="17700"/>
                </a:lnTo>
                <a:lnTo>
                  <a:pt x="23740" y="17710"/>
                </a:lnTo>
                <a:lnTo>
                  <a:pt x="23740" y="17720"/>
                </a:lnTo>
                <a:lnTo>
                  <a:pt x="23740" y="17730"/>
                </a:lnTo>
                <a:lnTo>
                  <a:pt x="23740" y="17740"/>
                </a:lnTo>
                <a:lnTo>
                  <a:pt x="23740" y="17750"/>
                </a:lnTo>
                <a:lnTo>
                  <a:pt x="23740" y="17760"/>
                </a:lnTo>
                <a:lnTo>
                  <a:pt x="23730" y="17770"/>
                </a:lnTo>
                <a:lnTo>
                  <a:pt x="23730" y="17780"/>
                </a:lnTo>
                <a:lnTo>
                  <a:pt x="23730" y="17790"/>
                </a:lnTo>
                <a:lnTo>
                  <a:pt x="23740" y="17800"/>
                </a:lnTo>
                <a:lnTo>
                  <a:pt x="23730" y="17800"/>
                </a:lnTo>
                <a:lnTo>
                  <a:pt x="23720" y="17810"/>
                </a:lnTo>
                <a:lnTo>
                  <a:pt x="23720" y="17820"/>
                </a:lnTo>
                <a:lnTo>
                  <a:pt x="23710" y="17820"/>
                </a:lnTo>
                <a:lnTo>
                  <a:pt x="23700" y="17830"/>
                </a:lnTo>
                <a:lnTo>
                  <a:pt x="23690" y="17830"/>
                </a:lnTo>
                <a:lnTo>
                  <a:pt x="23680" y="17840"/>
                </a:lnTo>
                <a:lnTo>
                  <a:pt x="23670" y="17840"/>
                </a:lnTo>
                <a:lnTo>
                  <a:pt x="23670" y="17850"/>
                </a:lnTo>
                <a:lnTo>
                  <a:pt x="23670" y="17860"/>
                </a:lnTo>
                <a:lnTo>
                  <a:pt x="23670" y="17870"/>
                </a:lnTo>
                <a:lnTo>
                  <a:pt x="23660" y="17890"/>
                </a:lnTo>
                <a:lnTo>
                  <a:pt x="23660" y="17900"/>
                </a:lnTo>
                <a:lnTo>
                  <a:pt x="23670" y="17910"/>
                </a:lnTo>
                <a:lnTo>
                  <a:pt x="23670" y="17920"/>
                </a:lnTo>
                <a:lnTo>
                  <a:pt x="23660" y="17920"/>
                </a:lnTo>
                <a:lnTo>
                  <a:pt x="23660" y="17930"/>
                </a:lnTo>
                <a:lnTo>
                  <a:pt x="23650" y="17930"/>
                </a:lnTo>
                <a:lnTo>
                  <a:pt x="23640" y="17930"/>
                </a:lnTo>
                <a:lnTo>
                  <a:pt x="23640" y="17940"/>
                </a:lnTo>
                <a:lnTo>
                  <a:pt x="23630" y="17940"/>
                </a:lnTo>
                <a:lnTo>
                  <a:pt x="23620" y="17940"/>
                </a:lnTo>
                <a:lnTo>
                  <a:pt x="23620" y="17950"/>
                </a:lnTo>
                <a:lnTo>
                  <a:pt x="23630" y="17960"/>
                </a:lnTo>
                <a:lnTo>
                  <a:pt x="23620" y="17960"/>
                </a:lnTo>
                <a:lnTo>
                  <a:pt x="23620" y="17970"/>
                </a:lnTo>
                <a:lnTo>
                  <a:pt x="23610" y="17970"/>
                </a:lnTo>
                <a:lnTo>
                  <a:pt x="23610" y="17960"/>
                </a:lnTo>
                <a:lnTo>
                  <a:pt x="23600" y="17960"/>
                </a:lnTo>
                <a:lnTo>
                  <a:pt x="23600" y="17970"/>
                </a:lnTo>
                <a:lnTo>
                  <a:pt x="23590" y="17970"/>
                </a:lnTo>
                <a:lnTo>
                  <a:pt x="23580" y="17970"/>
                </a:lnTo>
                <a:lnTo>
                  <a:pt x="23570" y="17970"/>
                </a:lnTo>
                <a:lnTo>
                  <a:pt x="23560" y="17980"/>
                </a:lnTo>
                <a:lnTo>
                  <a:pt x="23560" y="17990"/>
                </a:lnTo>
                <a:lnTo>
                  <a:pt x="23560" y="18000"/>
                </a:lnTo>
                <a:lnTo>
                  <a:pt x="23570" y="18000"/>
                </a:lnTo>
                <a:lnTo>
                  <a:pt x="23570" y="18010"/>
                </a:lnTo>
                <a:lnTo>
                  <a:pt x="23570" y="18020"/>
                </a:lnTo>
                <a:lnTo>
                  <a:pt x="23570" y="18030"/>
                </a:lnTo>
                <a:lnTo>
                  <a:pt x="23570" y="18040"/>
                </a:lnTo>
                <a:lnTo>
                  <a:pt x="23570" y="18050"/>
                </a:lnTo>
                <a:lnTo>
                  <a:pt x="23560" y="18050"/>
                </a:lnTo>
                <a:lnTo>
                  <a:pt x="23550" y="18050"/>
                </a:lnTo>
                <a:lnTo>
                  <a:pt x="23540" y="18040"/>
                </a:lnTo>
                <a:lnTo>
                  <a:pt x="23530" y="18050"/>
                </a:lnTo>
                <a:lnTo>
                  <a:pt x="23520" y="18050"/>
                </a:lnTo>
                <a:lnTo>
                  <a:pt x="23510" y="18060"/>
                </a:lnTo>
                <a:lnTo>
                  <a:pt x="23500" y="18060"/>
                </a:lnTo>
                <a:lnTo>
                  <a:pt x="23490" y="18070"/>
                </a:lnTo>
                <a:lnTo>
                  <a:pt x="23480" y="18070"/>
                </a:lnTo>
                <a:lnTo>
                  <a:pt x="23480" y="18080"/>
                </a:lnTo>
                <a:lnTo>
                  <a:pt x="23490" y="18090"/>
                </a:lnTo>
                <a:lnTo>
                  <a:pt x="23490" y="18100"/>
                </a:lnTo>
                <a:lnTo>
                  <a:pt x="23500" y="18100"/>
                </a:lnTo>
                <a:lnTo>
                  <a:pt x="23500" y="18110"/>
                </a:lnTo>
                <a:lnTo>
                  <a:pt x="23510" y="18110"/>
                </a:lnTo>
                <a:lnTo>
                  <a:pt x="23510" y="18120"/>
                </a:lnTo>
                <a:lnTo>
                  <a:pt x="23520" y="18120"/>
                </a:lnTo>
                <a:lnTo>
                  <a:pt x="23530" y="18120"/>
                </a:lnTo>
                <a:lnTo>
                  <a:pt x="23530" y="18130"/>
                </a:lnTo>
                <a:lnTo>
                  <a:pt x="23540" y="18140"/>
                </a:lnTo>
                <a:lnTo>
                  <a:pt x="23540" y="18150"/>
                </a:lnTo>
                <a:lnTo>
                  <a:pt x="23540" y="18160"/>
                </a:lnTo>
                <a:lnTo>
                  <a:pt x="23540" y="18170"/>
                </a:lnTo>
                <a:lnTo>
                  <a:pt x="23530" y="18170"/>
                </a:lnTo>
                <a:lnTo>
                  <a:pt x="23520" y="18170"/>
                </a:lnTo>
                <a:lnTo>
                  <a:pt x="23510" y="18180"/>
                </a:lnTo>
                <a:lnTo>
                  <a:pt x="23510" y="18190"/>
                </a:lnTo>
                <a:lnTo>
                  <a:pt x="23510" y="18200"/>
                </a:lnTo>
                <a:lnTo>
                  <a:pt x="23500" y="18210"/>
                </a:lnTo>
                <a:lnTo>
                  <a:pt x="23490" y="18220"/>
                </a:lnTo>
                <a:lnTo>
                  <a:pt x="23490" y="18230"/>
                </a:lnTo>
                <a:lnTo>
                  <a:pt x="23480" y="18240"/>
                </a:lnTo>
                <a:lnTo>
                  <a:pt x="23470" y="18240"/>
                </a:lnTo>
                <a:lnTo>
                  <a:pt x="23460" y="18250"/>
                </a:lnTo>
                <a:lnTo>
                  <a:pt x="23450" y="18250"/>
                </a:lnTo>
                <a:lnTo>
                  <a:pt x="23440" y="18250"/>
                </a:lnTo>
                <a:lnTo>
                  <a:pt x="23430" y="18250"/>
                </a:lnTo>
                <a:lnTo>
                  <a:pt x="23430" y="18260"/>
                </a:lnTo>
                <a:lnTo>
                  <a:pt x="23420" y="18260"/>
                </a:lnTo>
                <a:lnTo>
                  <a:pt x="23410" y="18260"/>
                </a:lnTo>
                <a:lnTo>
                  <a:pt x="23410" y="18270"/>
                </a:lnTo>
                <a:lnTo>
                  <a:pt x="23400" y="18270"/>
                </a:lnTo>
                <a:lnTo>
                  <a:pt x="23400" y="18280"/>
                </a:lnTo>
                <a:lnTo>
                  <a:pt x="23410" y="18280"/>
                </a:lnTo>
                <a:lnTo>
                  <a:pt x="23410" y="18290"/>
                </a:lnTo>
                <a:lnTo>
                  <a:pt x="23420" y="18290"/>
                </a:lnTo>
                <a:lnTo>
                  <a:pt x="23420" y="18300"/>
                </a:lnTo>
                <a:lnTo>
                  <a:pt x="23420" y="18310"/>
                </a:lnTo>
                <a:lnTo>
                  <a:pt x="23420" y="18320"/>
                </a:lnTo>
                <a:lnTo>
                  <a:pt x="23420" y="18330"/>
                </a:lnTo>
                <a:lnTo>
                  <a:pt x="23410" y="18330"/>
                </a:lnTo>
                <a:lnTo>
                  <a:pt x="23420" y="18340"/>
                </a:lnTo>
                <a:lnTo>
                  <a:pt x="23430" y="18350"/>
                </a:lnTo>
                <a:lnTo>
                  <a:pt x="23440" y="18350"/>
                </a:lnTo>
                <a:lnTo>
                  <a:pt x="23440" y="18340"/>
                </a:lnTo>
                <a:lnTo>
                  <a:pt x="23450" y="18340"/>
                </a:lnTo>
                <a:lnTo>
                  <a:pt x="23460" y="18350"/>
                </a:lnTo>
                <a:lnTo>
                  <a:pt x="23460" y="18340"/>
                </a:lnTo>
                <a:lnTo>
                  <a:pt x="23470" y="18330"/>
                </a:lnTo>
                <a:lnTo>
                  <a:pt x="23460" y="18320"/>
                </a:lnTo>
                <a:lnTo>
                  <a:pt x="23470" y="18320"/>
                </a:lnTo>
                <a:lnTo>
                  <a:pt x="23480" y="18320"/>
                </a:lnTo>
                <a:lnTo>
                  <a:pt x="23490" y="18320"/>
                </a:lnTo>
                <a:lnTo>
                  <a:pt x="23490" y="18310"/>
                </a:lnTo>
                <a:lnTo>
                  <a:pt x="23500" y="18310"/>
                </a:lnTo>
                <a:lnTo>
                  <a:pt x="23510" y="18310"/>
                </a:lnTo>
                <a:lnTo>
                  <a:pt x="23520" y="18310"/>
                </a:lnTo>
                <a:lnTo>
                  <a:pt x="23520" y="18320"/>
                </a:lnTo>
                <a:lnTo>
                  <a:pt x="23530" y="18320"/>
                </a:lnTo>
                <a:lnTo>
                  <a:pt x="23530" y="18330"/>
                </a:lnTo>
                <a:lnTo>
                  <a:pt x="23520" y="18330"/>
                </a:lnTo>
                <a:lnTo>
                  <a:pt x="23520" y="18340"/>
                </a:lnTo>
                <a:lnTo>
                  <a:pt x="23520" y="18350"/>
                </a:lnTo>
                <a:lnTo>
                  <a:pt x="23520" y="18360"/>
                </a:lnTo>
                <a:lnTo>
                  <a:pt x="23520" y="18370"/>
                </a:lnTo>
                <a:lnTo>
                  <a:pt x="23520" y="18380"/>
                </a:lnTo>
                <a:lnTo>
                  <a:pt x="23530" y="18380"/>
                </a:lnTo>
                <a:lnTo>
                  <a:pt x="23530" y="18390"/>
                </a:lnTo>
                <a:lnTo>
                  <a:pt x="23540" y="18390"/>
                </a:lnTo>
                <a:lnTo>
                  <a:pt x="23550" y="18390"/>
                </a:lnTo>
                <a:lnTo>
                  <a:pt x="23550" y="18400"/>
                </a:lnTo>
                <a:lnTo>
                  <a:pt x="23560" y="18410"/>
                </a:lnTo>
                <a:lnTo>
                  <a:pt x="23570" y="18410"/>
                </a:lnTo>
                <a:lnTo>
                  <a:pt x="23580" y="18420"/>
                </a:lnTo>
                <a:lnTo>
                  <a:pt x="23590" y="18430"/>
                </a:lnTo>
                <a:lnTo>
                  <a:pt x="23600" y="18430"/>
                </a:lnTo>
                <a:lnTo>
                  <a:pt x="23610" y="18420"/>
                </a:lnTo>
                <a:lnTo>
                  <a:pt x="23620" y="18410"/>
                </a:lnTo>
                <a:lnTo>
                  <a:pt x="23630" y="18410"/>
                </a:lnTo>
                <a:lnTo>
                  <a:pt x="23640" y="18410"/>
                </a:lnTo>
                <a:lnTo>
                  <a:pt x="23650" y="18410"/>
                </a:lnTo>
                <a:lnTo>
                  <a:pt x="23660" y="18410"/>
                </a:lnTo>
                <a:lnTo>
                  <a:pt x="23670" y="18410"/>
                </a:lnTo>
                <a:lnTo>
                  <a:pt x="23670" y="18420"/>
                </a:lnTo>
                <a:lnTo>
                  <a:pt x="23680" y="18420"/>
                </a:lnTo>
                <a:lnTo>
                  <a:pt x="23690" y="18430"/>
                </a:lnTo>
                <a:lnTo>
                  <a:pt x="23700" y="18430"/>
                </a:lnTo>
                <a:lnTo>
                  <a:pt x="23710" y="18430"/>
                </a:lnTo>
                <a:lnTo>
                  <a:pt x="23720" y="18430"/>
                </a:lnTo>
                <a:lnTo>
                  <a:pt x="23730" y="18440"/>
                </a:lnTo>
                <a:lnTo>
                  <a:pt x="23740" y="18450"/>
                </a:lnTo>
                <a:lnTo>
                  <a:pt x="23740" y="18460"/>
                </a:lnTo>
                <a:lnTo>
                  <a:pt x="23740" y="18470"/>
                </a:lnTo>
                <a:lnTo>
                  <a:pt x="23740" y="18480"/>
                </a:lnTo>
                <a:lnTo>
                  <a:pt x="23740" y="18490"/>
                </a:lnTo>
                <a:lnTo>
                  <a:pt x="23730" y="18500"/>
                </a:lnTo>
                <a:lnTo>
                  <a:pt x="23740" y="18500"/>
                </a:lnTo>
                <a:lnTo>
                  <a:pt x="23740" y="18510"/>
                </a:lnTo>
                <a:lnTo>
                  <a:pt x="23730" y="18520"/>
                </a:lnTo>
                <a:lnTo>
                  <a:pt x="23730" y="18530"/>
                </a:lnTo>
                <a:lnTo>
                  <a:pt x="23740" y="18540"/>
                </a:lnTo>
                <a:lnTo>
                  <a:pt x="23740" y="18550"/>
                </a:lnTo>
                <a:lnTo>
                  <a:pt x="23740" y="18560"/>
                </a:lnTo>
                <a:lnTo>
                  <a:pt x="23730" y="18570"/>
                </a:lnTo>
                <a:lnTo>
                  <a:pt x="23720" y="18580"/>
                </a:lnTo>
                <a:lnTo>
                  <a:pt x="23720" y="18590"/>
                </a:lnTo>
                <a:lnTo>
                  <a:pt x="23710" y="18590"/>
                </a:lnTo>
                <a:lnTo>
                  <a:pt x="23710" y="18600"/>
                </a:lnTo>
                <a:lnTo>
                  <a:pt x="23700" y="18600"/>
                </a:lnTo>
                <a:lnTo>
                  <a:pt x="23700" y="18610"/>
                </a:lnTo>
                <a:lnTo>
                  <a:pt x="23700" y="18620"/>
                </a:lnTo>
                <a:lnTo>
                  <a:pt x="23700" y="18630"/>
                </a:lnTo>
                <a:lnTo>
                  <a:pt x="23710" y="18630"/>
                </a:lnTo>
                <a:lnTo>
                  <a:pt x="23720" y="18630"/>
                </a:lnTo>
                <a:lnTo>
                  <a:pt x="23720" y="18640"/>
                </a:lnTo>
                <a:lnTo>
                  <a:pt x="23730" y="18640"/>
                </a:lnTo>
                <a:lnTo>
                  <a:pt x="23730" y="18650"/>
                </a:lnTo>
                <a:lnTo>
                  <a:pt x="23740" y="18650"/>
                </a:lnTo>
                <a:lnTo>
                  <a:pt x="23740" y="18660"/>
                </a:lnTo>
                <a:lnTo>
                  <a:pt x="23750" y="18660"/>
                </a:lnTo>
                <a:lnTo>
                  <a:pt x="23760" y="18660"/>
                </a:lnTo>
                <a:lnTo>
                  <a:pt x="23770" y="18660"/>
                </a:lnTo>
                <a:lnTo>
                  <a:pt x="23770" y="18670"/>
                </a:lnTo>
                <a:lnTo>
                  <a:pt x="23780" y="18670"/>
                </a:lnTo>
                <a:lnTo>
                  <a:pt x="23790" y="18680"/>
                </a:lnTo>
                <a:lnTo>
                  <a:pt x="23800" y="18680"/>
                </a:lnTo>
                <a:lnTo>
                  <a:pt x="23810" y="18680"/>
                </a:lnTo>
                <a:lnTo>
                  <a:pt x="23820" y="18680"/>
                </a:lnTo>
                <a:lnTo>
                  <a:pt x="23820" y="18690"/>
                </a:lnTo>
                <a:lnTo>
                  <a:pt x="23830" y="18690"/>
                </a:lnTo>
                <a:lnTo>
                  <a:pt x="23840" y="18690"/>
                </a:lnTo>
                <a:lnTo>
                  <a:pt x="23850" y="18690"/>
                </a:lnTo>
                <a:lnTo>
                  <a:pt x="23860" y="18690"/>
                </a:lnTo>
                <a:lnTo>
                  <a:pt x="23860" y="18680"/>
                </a:lnTo>
                <a:lnTo>
                  <a:pt x="23870" y="18680"/>
                </a:lnTo>
                <a:lnTo>
                  <a:pt x="23880" y="18680"/>
                </a:lnTo>
                <a:lnTo>
                  <a:pt x="23890" y="18680"/>
                </a:lnTo>
                <a:lnTo>
                  <a:pt x="23890" y="18690"/>
                </a:lnTo>
                <a:lnTo>
                  <a:pt x="23900" y="18690"/>
                </a:lnTo>
                <a:lnTo>
                  <a:pt x="23900" y="18700"/>
                </a:lnTo>
                <a:lnTo>
                  <a:pt x="23910" y="18700"/>
                </a:lnTo>
                <a:lnTo>
                  <a:pt x="23920" y="18700"/>
                </a:lnTo>
                <a:lnTo>
                  <a:pt x="23930" y="18700"/>
                </a:lnTo>
                <a:lnTo>
                  <a:pt x="23940" y="18710"/>
                </a:lnTo>
                <a:lnTo>
                  <a:pt x="23950" y="18710"/>
                </a:lnTo>
                <a:lnTo>
                  <a:pt x="23950" y="18720"/>
                </a:lnTo>
                <a:lnTo>
                  <a:pt x="23960" y="18720"/>
                </a:lnTo>
                <a:lnTo>
                  <a:pt x="23970" y="18720"/>
                </a:lnTo>
                <a:lnTo>
                  <a:pt x="23970" y="18730"/>
                </a:lnTo>
                <a:lnTo>
                  <a:pt x="23980" y="18730"/>
                </a:lnTo>
                <a:lnTo>
                  <a:pt x="23980" y="18740"/>
                </a:lnTo>
                <a:lnTo>
                  <a:pt x="23990" y="18740"/>
                </a:lnTo>
                <a:lnTo>
                  <a:pt x="24000" y="18750"/>
                </a:lnTo>
                <a:lnTo>
                  <a:pt x="24010" y="18760"/>
                </a:lnTo>
                <a:lnTo>
                  <a:pt x="24010" y="18770"/>
                </a:lnTo>
                <a:lnTo>
                  <a:pt x="24020" y="18770"/>
                </a:lnTo>
                <a:lnTo>
                  <a:pt x="24020" y="18780"/>
                </a:lnTo>
                <a:lnTo>
                  <a:pt x="24020" y="18790"/>
                </a:lnTo>
                <a:lnTo>
                  <a:pt x="24030" y="18790"/>
                </a:lnTo>
                <a:lnTo>
                  <a:pt x="24030" y="18800"/>
                </a:lnTo>
                <a:lnTo>
                  <a:pt x="24030" y="18810"/>
                </a:lnTo>
                <a:lnTo>
                  <a:pt x="24040" y="18810"/>
                </a:lnTo>
                <a:lnTo>
                  <a:pt x="24040" y="18820"/>
                </a:lnTo>
                <a:lnTo>
                  <a:pt x="24040" y="18830"/>
                </a:lnTo>
                <a:lnTo>
                  <a:pt x="24040" y="18840"/>
                </a:lnTo>
                <a:lnTo>
                  <a:pt x="24040" y="18850"/>
                </a:lnTo>
                <a:lnTo>
                  <a:pt x="24030" y="18850"/>
                </a:lnTo>
                <a:lnTo>
                  <a:pt x="24030" y="18860"/>
                </a:lnTo>
                <a:lnTo>
                  <a:pt x="24040" y="18860"/>
                </a:lnTo>
                <a:lnTo>
                  <a:pt x="24050" y="18860"/>
                </a:lnTo>
                <a:lnTo>
                  <a:pt x="24060" y="18870"/>
                </a:lnTo>
                <a:lnTo>
                  <a:pt x="24070" y="18880"/>
                </a:lnTo>
                <a:lnTo>
                  <a:pt x="24080" y="18890"/>
                </a:lnTo>
                <a:lnTo>
                  <a:pt x="24090" y="18900"/>
                </a:lnTo>
                <a:lnTo>
                  <a:pt x="24090" y="18910"/>
                </a:lnTo>
                <a:lnTo>
                  <a:pt x="24100" y="18920"/>
                </a:lnTo>
                <a:lnTo>
                  <a:pt x="24110" y="18920"/>
                </a:lnTo>
                <a:lnTo>
                  <a:pt x="24110" y="18930"/>
                </a:lnTo>
                <a:lnTo>
                  <a:pt x="24120" y="18930"/>
                </a:lnTo>
                <a:lnTo>
                  <a:pt x="24130" y="18930"/>
                </a:lnTo>
                <a:lnTo>
                  <a:pt x="24130" y="18920"/>
                </a:lnTo>
                <a:lnTo>
                  <a:pt x="24140" y="18910"/>
                </a:lnTo>
                <a:lnTo>
                  <a:pt x="24150" y="18910"/>
                </a:lnTo>
                <a:lnTo>
                  <a:pt x="24160" y="18910"/>
                </a:lnTo>
                <a:lnTo>
                  <a:pt x="24170" y="18910"/>
                </a:lnTo>
                <a:lnTo>
                  <a:pt x="24180" y="18910"/>
                </a:lnTo>
                <a:lnTo>
                  <a:pt x="24180" y="18900"/>
                </a:lnTo>
                <a:lnTo>
                  <a:pt x="24190" y="18900"/>
                </a:lnTo>
                <a:lnTo>
                  <a:pt x="24190" y="18890"/>
                </a:lnTo>
                <a:lnTo>
                  <a:pt x="24200" y="18890"/>
                </a:lnTo>
                <a:lnTo>
                  <a:pt x="24200" y="18880"/>
                </a:lnTo>
                <a:lnTo>
                  <a:pt x="24210" y="18880"/>
                </a:lnTo>
                <a:lnTo>
                  <a:pt x="24220" y="18890"/>
                </a:lnTo>
                <a:lnTo>
                  <a:pt x="24230" y="18890"/>
                </a:lnTo>
                <a:lnTo>
                  <a:pt x="24230" y="18880"/>
                </a:lnTo>
                <a:lnTo>
                  <a:pt x="24240" y="18880"/>
                </a:lnTo>
                <a:lnTo>
                  <a:pt x="24240" y="18870"/>
                </a:lnTo>
                <a:lnTo>
                  <a:pt x="24250" y="18870"/>
                </a:lnTo>
                <a:lnTo>
                  <a:pt x="24250" y="18860"/>
                </a:lnTo>
                <a:lnTo>
                  <a:pt x="24260" y="18860"/>
                </a:lnTo>
                <a:lnTo>
                  <a:pt x="24260" y="18850"/>
                </a:lnTo>
                <a:lnTo>
                  <a:pt x="24270" y="18850"/>
                </a:lnTo>
                <a:lnTo>
                  <a:pt x="24270" y="18840"/>
                </a:lnTo>
                <a:lnTo>
                  <a:pt x="24280" y="18840"/>
                </a:lnTo>
                <a:lnTo>
                  <a:pt x="24280" y="18830"/>
                </a:lnTo>
                <a:lnTo>
                  <a:pt x="24290" y="18830"/>
                </a:lnTo>
                <a:lnTo>
                  <a:pt x="24290" y="18820"/>
                </a:lnTo>
                <a:lnTo>
                  <a:pt x="24290" y="18810"/>
                </a:lnTo>
                <a:lnTo>
                  <a:pt x="24300" y="18810"/>
                </a:lnTo>
                <a:lnTo>
                  <a:pt x="24310" y="18810"/>
                </a:lnTo>
                <a:lnTo>
                  <a:pt x="24310" y="18800"/>
                </a:lnTo>
                <a:lnTo>
                  <a:pt x="24310" y="18790"/>
                </a:lnTo>
                <a:lnTo>
                  <a:pt x="24320" y="18790"/>
                </a:lnTo>
                <a:lnTo>
                  <a:pt x="24320" y="18780"/>
                </a:lnTo>
                <a:lnTo>
                  <a:pt x="24320" y="18770"/>
                </a:lnTo>
                <a:lnTo>
                  <a:pt x="24330" y="18760"/>
                </a:lnTo>
                <a:lnTo>
                  <a:pt x="24330" y="18770"/>
                </a:lnTo>
                <a:lnTo>
                  <a:pt x="24430" y="18740"/>
                </a:lnTo>
                <a:lnTo>
                  <a:pt x="24530" y="18780"/>
                </a:lnTo>
                <a:lnTo>
                  <a:pt x="24540" y="18780"/>
                </a:lnTo>
                <a:lnTo>
                  <a:pt x="24580" y="18720"/>
                </a:lnTo>
                <a:lnTo>
                  <a:pt x="24590" y="18710"/>
                </a:lnTo>
                <a:lnTo>
                  <a:pt x="24660" y="18670"/>
                </a:lnTo>
                <a:lnTo>
                  <a:pt x="24690" y="18670"/>
                </a:lnTo>
                <a:lnTo>
                  <a:pt x="24740" y="18620"/>
                </a:lnTo>
                <a:lnTo>
                  <a:pt x="24790" y="18570"/>
                </a:lnTo>
                <a:lnTo>
                  <a:pt x="24840" y="18600"/>
                </a:lnTo>
                <a:lnTo>
                  <a:pt x="24880" y="18550"/>
                </a:lnTo>
                <a:lnTo>
                  <a:pt x="24920" y="18470"/>
                </a:lnTo>
                <a:lnTo>
                  <a:pt x="24940" y="18470"/>
                </a:lnTo>
                <a:lnTo>
                  <a:pt x="24970" y="18470"/>
                </a:lnTo>
                <a:lnTo>
                  <a:pt x="24980" y="18470"/>
                </a:lnTo>
                <a:lnTo>
                  <a:pt x="25000" y="18470"/>
                </a:lnTo>
                <a:lnTo>
                  <a:pt x="25030" y="18460"/>
                </a:lnTo>
                <a:lnTo>
                  <a:pt x="25060" y="18430"/>
                </a:lnTo>
                <a:lnTo>
                  <a:pt x="25070" y="18420"/>
                </a:lnTo>
                <a:lnTo>
                  <a:pt x="25110" y="18390"/>
                </a:lnTo>
                <a:lnTo>
                  <a:pt x="25160" y="18370"/>
                </a:lnTo>
                <a:lnTo>
                  <a:pt x="25290" y="18310"/>
                </a:lnTo>
                <a:lnTo>
                  <a:pt x="25380" y="18370"/>
                </a:lnTo>
                <a:lnTo>
                  <a:pt x="25520" y="18320"/>
                </a:lnTo>
                <a:lnTo>
                  <a:pt x="25790" y="18320"/>
                </a:lnTo>
                <a:lnTo>
                  <a:pt x="25940" y="18200"/>
                </a:lnTo>
                <a:lnTo>
                  <a:pt x="26040" y="18200"/>
                </a:lnTo>
                <a:lnTo>
                  <a:pt x="26060" y="18180"/>
                </a:lnTo>
                <a:lnTo>
                  <a:pt x="26080" y="18160"/>
                </a:lnTo>
                <a:lnTo>
                  <a:pt x="26110" y="18150"/>
                </a:lnTo>
                <a:lnTo>
                  <a:pt x="26170" y="18150"/>
                </a:lnTo>
                <a:lnTo>
                  <a:pt x="26230" y="18150"/>
                </a:lnTo>
                <a:lnTo>
                  <a:pt x="26310" y="18150"/>
                </a:lnTo>
                <a:lnTo>
                  <a:pt x="26360" y="18110"/>
                </a:lnTo>
                <a:lnTo>
                  <a:pt x="26380" y="18110"/>
                </a:lnTo>
                <a:lnTo>
                  <a:pt x="26440" y="18130"/>
                </a:lnTo>
                <a:lnTo>
                  <a:pt x="26500" y="18140"/>
                </a:lnTo>
                <a:lnTo>
                  <a:pt x="26550" y="18110"/>
                </a:lnTo>
                <a:lnTo>
                  <a:pt x="26560" y="18110"/>
                </a:lnTo>
                <a:lnTo>
                  <a:pt x="26590" y="18070"/>
                </a:lnTo>
                <a:lnTo>
                  <a:pt x="26800" y="18130"/>
                </a:lnTo>
                <a:lnTo>
                  <a:pt x="26810" y="18130"/>
                </a:lnTo>
                <a:lnTo>
                  <a:pt x="26820" y="18130"/>
                </a:lnTo>
                <a:lnTo>
                  <a:pt x="26910" y="18150"/>
                </a:lnTo>
                <a:lnTo>
                  <a:pt x="26970" y="18190"/>
                </a:lnTo>
                <a:lnTo>
                  <a:pt x="27110" y="18230"/>
                </a:lnTo>
                <a:lnTo>
                  <a:pt x="27120" y="18250"/>
                </a:lnTo>
                <a:lnTo>
                  <a:pt x="27130" y="18290"/>
                </a:lnTo>
                <a:lnTo>
                  <a:pt x="27140" y="18300"/>
                </a:lnTo>
                <a:lnTo>
                  <a:pt x="27180" y="18300"/>
                </a:lnTo>
                <a:lnTo>
                  <a:pt x="27200" y="18300"/>
                </a:lnTo>
                <a:lnTo>
                  <a:pt x="27210" y="18280"/>
                </a:lnTo>
                <a:lnTo>
                  <a:pt x="27220" y="18280"/>
                </a:lnTo>
                <a:lnTo>
                  <a:pt x="27230" y="18270"/>
                </a:lnTo>
                <a:lnTo>
                  <a:pt x="27240" y="18260"/>
                </a:lnTo>
                <a:lnTo>
                  <a:pt x="27240" y="18250"/>
                </a:lnTo>
                <a:lnTo>
                  <a:pt x="27370" y="18330"/>
                </a:lnTo>
                <a:lnTo>
                  <a:pt x="27380" y="18340"/>
                </a:lnTo>
                <a:lnTo>
                  <a:pt x="27380" y="18350"/>
                </a:lnTo>
                <a:lnTo>
                  <a:pt x="27390" y="18350"/>
                </a:lnTo>
                <a:lnTo>
                  <a:pt x="27390" y="18360"/>
                </a:lnTo>
                <a:lnTo>
                  <a:pt x="27390" y="18370"/>
                </a:lnTo>
                <a:lnTo>
                  <a:pt x="27400" y="18370"/>
                </a:lnTo>
                <a:lnTo>
                  <a:pt x="27400" y="18380"/>
                </a:lnTo>
                <a:lnTo>
                  <a:pt x="27400" y="18390"/>
                </a:lnTo>
                <a:lnTo>
                  <a:pt x="27400" y="18400"/>
                </a:lnTo>
                <a:lnTo>
                  <a:pt x="27400" y="18410"/>
                </a:lnTo>
                <a:lnTo>
                  <a:pt x="27390" y="18410"/>
                </a:lnTo>
                <a:lnTo>
                  <a:pt x="27380" y="18410"/>
                </a:lnTo>
                <a:lnTo>
                  <a:pt x="27370" y="18410"/>
                </a:lnTo>
                <a:lnTo>
                  <a:pt x="27370" y="18400"/>
                </a:lnTo>
                <a:lnTo>
                  <a:pt x="27360" y="18400"/>
                </a:lnTo>
                <a:lnTo>
                  <a:pt x="27350" y="18400"/>
                </a:lnTo>
                <a:lnTo>
                  <a:pt x="27340" y="18400"/>
                </a:lnTo>
                <a:lnTo>
                  <a:pt x="27340" y="18410"/>
                </a:lnTo>
                <a:lnTo>
                  <a:pt x="27330" y="18410"/>
                </a:lnTo>
                <a:lnTo>
                  <a:pt x="27320" y="18410"/>
                </a:lnTo>
                <a:lnTo>
                  <a:pt x="27320" y="18420"/>
                </a:lnTo>
                <a:lnTo>
                  <a:pt x="27310" y="18420"/>
                </a:lnTo>
                <a:lnTo>
                  <a:pt x="27300" y="18420"/>
                </a:lnTo>
                <a:lnTo>
                  <a:pt x="27290" y="18430"/>
                </a:lnTo>
                <a:lnTo>
                  <a:pt x="27290" y="18440"/>
                </a:lnTo>
                <a:lnTo>
                  <a:pt x="27290" y="18450"/>
                </a:lnTo>
                <a:lnTo>
                  <a:pt x="27280" y="18450"/>
                </a:lnTo>
                <a:lnTo>
                  <a:pt x="27280" y="18460"/>
                </a:lnTo>
                <a:lnTo>
                  <a:pt x="27280" y="18470"/>
                </a:lnTo>
                <a:lnTo>
                  <a:pt x="27270" y="18470"/>
                </a:lnTo>
                <a:lnTo>
                  <a:pt x="27270" y="18480"/>
                </a:lnTo>
                <a:lnTo>
                  <a:pt x="27260" y="18480"/>
                </a:lnTo>
                <a:lnTo>
                  <a:pt x="27260" y="18490"/>
                </a:lnTo>
                <a:lnTo>
                  <a:pt x="27270" y="18490"/>
                </a:lnTo>
                <a:lnTo>
                  <a:pt x="27270" y="18500"/>
                </a:lnTo>
                <a:lnTo>
                  <a:pt x="27270" y="18510"/>
                </a:lnTo>
                <a:lnTo>
                  <a:pt x="27280" y="18510"/>
                </a:lnTo>
                <a:lnTo>
                  <a:pt x="27280" y="18520"/>
                </a:lnTo>
                <a:lnTo>
                  <a:pt x="27290" y="18530"/>
                </a:lnTo>
                <a:lnTo>
                  <a:pt x="27290" y="18540"/>
                </a:lnTo>
                <a:lnTo>
                  <a:pt x="27290" y="18550"/>
                </a:lnTo>
                <a:lnTo>
                  <a:pt x="27290" y="18560"/>
                </a:lnTo>
                <a:lnTo>
                  <a:pt x="27290" y="18570"/>
                </a:lnTo>
                <a:lnTo>
                  <a:pt x="27280" y="18570"/>
                </a:lnTo>
                <a:lnTo>
                  <a:pt x="27280" y="18580"/>
                </a:lnTo>
                <a:lnTo>
                  <a:pt x="27280" y="18590"/>
                </a:lnTo>
                <a:lnTo>
                  <a:pt x="27270" y="18600"/>
                </a:lnTo>
                <a:lnTo>
                  <a:pt x="27260" y="18610"/>
                </a:lnTo>
                <a:lnTo>
                  <a:pt x="27250" y="18610"/>
                </a:lnTo>
                <a:lnTo>
                  <a:pt x="27240" y="18610"/>
                </a:lnTo>
                <a:lnTo>
                  <a:pt x="27240" y="18620"/>
                </a:lnTo>
                <a:lnTo>
                  <a:pt x="27230" y="18630"/>
                </a:lnTo>
                <a:lnTo>
                  <a:pt x="27220" y="18640"/>
                </a:lnTo>
                <a:lnTo>
                  <a:pt x="27210" y="18640"/>
                </a:lnTo>
                <a:lnTo>
                  <a:pt x="27210" y="18650"/>
                </a:lnTo>
                <a:lnTo>
                  <a:pt x="27210" y="18660"/>
                </a:lnTo>
                <a:lnTo>
                  <a:pt x="27200" y="18670"/>
                </a:lnTo>
                <a:lnTo>
                  <a:pt x="27200" y="18680"/>
                </a:lnTo>
                <a:lnTo>
                  <a:pt x="27200" y="18690"/>
                </a:lnTo>
                <a:lnTo>
                  <a:pt x="27210" y="18690"/>
                </a:lnTo>
                <a:lnTo>
                  <a:pt x="27200" y="18700"/>
                </a:lnTo>
                <a:lnTo>
                  <a:pt x="27190" y="18700"/>
                </a:lnTo>
                <a:lnTo>
                  <a:pt x="27190" y="18710"/>
                </a:lnTo>
                <a:lnTo>
                  <a:pt x="27180" y="18710"/>
                </a:lnTo>
                <a:lnTo>
                  <a:pt x="27170" y="18710"/>
                </a:lnTo>
                <a:lnTo>
                  <a:pt x="27180" y="18720"/>
                </a:lnTo>
                <a:lnTo>
                  <a:pt x="27180" y="18730"/>
                </a:lnTo>
                <a:lnTo>
                  <a:pt x="27170" y="18740"/>
                </a:lnTo>
                <a:lnTo>
                  <a:pt x="27170" y="18750"/>
                </a:lnTo>
                <a:lnTo>
                  <a:pt x="27160" y="18750"/>
                </a:lnTo>
                <a:lnTo>
                  <a:pt x="27150" y="18750"/>
                </a:lnTo>
                <a:lnTo>
                  <a:pt x="27140" y="18750"/>
                </a:lnTo>
                <a:lnTo>
                  <a:pt x="27130" y="18760"/>
                </a:lnTo>
                <a:lnTo>
                  <a:pt x="27120" y="18770"/>
                </a:lnTo>
                <a:lnTo>
                  <a:pt x="27120" y="18780"/>
                </a:lnTo>
                <a:lnTo>
                  <a:pt x="27120" y="18790"/>
                </a:lnTo>
                <a:lnTo>
                  <a:pt x="27130" y="18800"/>
                </a:lnTo>
                <a:lnTo>
                  <a:pt x="27130" y="18810"/>
                </a:lnTo>
                <a:lnTo>
                  <a:pt x="27140" y="18820"/>
                </a:lnTo>
                <a:lnTo>
                  <a:pt x="27150" y="18830"/>
                </a:lnTo>
                <a:lnTo>
                  <a:pt x="27160" y="18830"/>
                </a:lnTo>
                <a:lnTo>
                  <a:pt x="27160" y="18840"/>
                </a:lnTo>
                <a:lnTo>
                  <a:pt x="27170" y="18850"/>
                </a:lnTo>
                <a:lnTo>
                  <a:pt x="27180" y="18850"/>
                </a:lnTo>
                <a:lnTo>
                  <a:pt x="27180" y="18860"/>
                </a:lnTo>
                <a:lnTo>
                  <a:pt x="27190" y="18860"/>
                </a:lnTo>
                <a:lnTo>
                  <a:pt x="27190" y="18870"/>
                </a:lnTo>
                <a:lnTo>
                  <a:pt x="27200" y="18870"/>
                </a:lnTo>
                <a:lnTo>
                  <a:pt x="27200" y="18880"/>
                </a:lnTo>
                <a:lnTo>
                  <a:pt x="27210" y="18880"/>
                </a:lnTo>
                <a:lnTo>
                  <a:pt x="27220" y="18890"/>
                </a:lnTo>
                <a:lnTo>
                  <a:pt x="27220" y="18900"/>
                </a:lnTo>
                <a:lnTo>
                  <a:pt x="27220" y="18910"/>
                </a:lnTo>
                <a:lnTo>
                  <a:pt x="27230" y="18920"/>
                </a:lnTo>
                <a:lnTo>
                  <a:pt x="27240" y="18920"/>
                </a:lnTo>
                <a:lnTo>
                  <a:pt x="27250" y="18920"/>
                </a:lnTo>
                <a:lnTo>
                  <a:pt x="27260" y="18920"/>
                </a:lnTo>
                <a:lnTo>
                  <a:pt x="27270" y="18920"/>
                </a:lnTo>
                <a:lnTo>
                  <a:pt x="27270" y="18910"/>
                </a:lnTo>
                <a:lnTo>
                  <a:pt x="27280" y="18910"/>
                </a:lnTo>
                <a:lnTo>
                  <a:pt x="27280" y="18900"/>
                </a:lnTo>
                <a:lnTo>
                  <a:pt x="27290" y="18900"/>
                </a:lnTo>
                <a:lnTo>
                  <a:pt x="27300" y="18890"/>
                </a:lnTo>
                <a:lnTo>
                  <a:pt x="27310" y="18900"/>
                </a:lnTo>
                <a:lnTo>
                  <a:pt x="27320" y="18910"/>
                </a:lnTo>
                <a:lnTo>
                  <a:pt x="27330" y="18910"/>
                </a:lnTo>
                <a:lnTo>
                  <a:pt x="27330" y="18920"/>
                </a:lnTo>
                <a:lnTo>
                  <a:pt x="27340" y="18920"/>
                </a:lnTo>
                <a:lnTo>
                  <a:pt x="27350" y="18930"/>
                </a:lnTo>
                <a:lnTo>
                  <a:pt x="27350" y="18940"/>
                </a:lnTo>
                <a:lnTo>
                  <a:pt x="27360" y="18940"/>
                </a:lnTo>
                <a:lnTo>
                  <a:pt x="27370" y="18930"/>
                </a:lnTo>
                <a:lnTo>
                  <a:pt x="27370" y="18920"/>
                </a:lnTo>
                <a:lnTo>
                  <a:pt x="27380" y="18910"/>
                </a:lnTo>
                <a:lnTo>
                  <a:pt x="27390" y="18900"/>
                </a:lnTo>
                <a:lnTo>
                  <a:pt x="27390" y="18890"/>
                </a:lnTo>
                <a:lnTo>
                  <a:pt x="27400" y="18890"/>
                </a:lnTo>
                <a:lnTo>
                  <a:pt x="27410" y="18880"/>
                </a:lnTo>
                <a:lnTo>
                  <a:pt x="27420" y="18880"/>
                </a:lnTo>
                <a:lnTo>
                  <a:pt x="27430" y="18870"/>
                </a:lnTo>
                <a:lnTo>
                  <a:pt x="27440" y="18870"/>
                </a:lnTo>
                <a:lnTo>
                  <a:pt x="27440" y="18860"/>
                </a:lnTo>
                <a:lnTo>
                  <a:pt x="27450" y="18860"/>
                </a:lnTo>
                <a:lnTo>
                  <a:pt x="27450" y="18850"/>
                </a:lnTo>
                <a:lnTo>
                  <a:pt x="27450" y="18840"/>
                </a:lnTo>
                <a:lnTo>
                  <a:pt x="27450" y="18830"/>
                </a:lnTo>
                <a:lnTo>
                  <a:pt x="27460" y="18820"/>
                </a:lnTo>
                <a:lnTo>
                  <a:pt x="27470" y="18810"/>
                </a:lnTo>
                <a:lnTo>
                  <a:pt x="27480" y="18800"/>
                </a:lnTo>
                <a:lnTo>
                  <a:pt x="27480" y="18790"/>
                </a:lnTo>
                <a:lnTo>
                  <a:pt x="27490" y="18790"/>
                </a:lnTo>
                <a:lnTo>
                  <a:pt x="27500" y="18790"/>
                </a:lnTo>
                <a:lnTo>
                  <a:pt x="27500" y="18780"/>
                </a:lnTo>
                <a:lnTo>
                  <a:pt x="27510" y="18770"/>
                </a:lnTo>
                <a:lnTo>
                  <a:pt x="27520" y="18760"/>
                </a:lnTo>
                <a:lnTo>
                  <a:pt x="27520" y="18750"/>
                </a:lnTo>
                <a:lnTo>
                  <a:pt x="27530" y="18750"/>
                </a:lnTo>
                <a:lnTo>
                  <a:pt x="27530" y="18740"/>
                </a:lnTo>
                <a:lnTo>
                  <a:pt x="27530" y="18730"/>
                </a:lnTo>
                <a:lnTo>
                  <a:pt x="27530" y="18720"/>
                </a:lnTo>
                <a:lnTo>
                  <a:pt x="27540" y="18720"/>
                </a:lnTo>
                <a:lnTo>
                  <a:pt x="27550" y="18720"/>
                </a:lnTo>
                <a:lnTo>
                  <a:pt x="27550" y="18710"/>
                </a:lnTo>
                <a:lnTo>
                  <a:pt x="27560" y="18710"/>
                </a:lnTo>
                <a:lnTo>
                  <a:pt x="27570" y="18710"/>
                </a:lnTo>
                <a:lnTo>
                  <a:pt x="27570" y="18700"/>
                </a:lnTo>
                <a:lnTo>
                  <a:pt x="27580" y="18690"/>
                </a:lnTo>
                <a:lnTo>
                  <a:pt x="27590" y="18680"/>
                </a:lnTo>
                <a:lnTo>
                  <a:pt x="27720" y="18740"/>
                </a:lnTo>
                <a:lnTo>
                  <a:pt x="27760" y="18720"/>
                </a:lnTo>
                <a:lnTo>
                  <a:pt x="27770" y="18720"/>
                </a:lnTo>
                <a:lnTo>
                  <a:pt x="27780" y="18710"/>
                </a:lnTo>
                <a:lnTo>
                  <a:pt x="27800" y="18690"/>
                </a:lnTo>
                <a:lnTo>
                  <a:pt x="27820" y="18680"/>
                </a:lnTo>
                <a:lnTo>
                  <a:pt x="27850" y="18670"/>
                </a:lnTo>
                <a:lnTo>
                  <a:pt x="27870" y="18670"/>
                </a:lnTo>
                <a:lnTo>
                  <a:pt x="27940" y="18650"/>
                </a:lnTo>
                <a:lnTo>
                  <a:pt x="27950" y="18650"/>
                </a:lnTo>
                <a:lnTo>
                  <a:pt x="27980" y="18640"/>
                </a:lnTo>
                <a:lnTo>
                  <a:pt x="27990" y="18640"/>
                </a:lnTo>
                <a:lnTo>
                  <a:pt x="28000" y="18650"/>
                </a:lnTo>
                <a:lnTo>
                  <a:pt x="28000" y="18660"/>
                </a:lnTo>
                <a:lnTo>
                  <a:pt x="28010" y="18660"/>
                </a:lnTo>
                <a:lnTo>
                  <a:pt x="28010" y="18670"/>
                </a:lnTo>
                <a:lnTo>
                  <a:pt x="28010" y="18680"/>
                </a:lnTo>
                <a:lnTo>
                  <a:pt x="28010" y="18690"/>
                </a:lnTo>
                <a:lnTo>
                  <a:pt x="28020" y="18700"/>
                </a:lnTo>
                <a:lnTo>
                  <a:pt x="28030" y="18710"/>
                </a:lnTo>
                <a:lnTo>
                  <a:pt x="28040" y="18720"/>
                </a:lnTo>
                <a:lnTo>
                  <a:pt x="28040" y="18730"/>
                </a:lnTo>
                <a:lnTo>
                  <a:pt x="28040" y="18740"/>
                </a:lnTo>
                <a:lnTo>
                  <a:pt x="28040" y="18750"/>
                </a:lnTo>
                <a:lnTo>
                  <a:pt x="28030" y="18760"/>
                </a:lnTo>
                <a:lnTo>
                  <a:pt x="28040" y="18770"/>
                </a:lnTo>
                <a:lnTo>
                  <a:pt x="28050" y="18780"/>
                </a:lnTo>
                <a:lnTo>
                  <a:pt x="28060" y="18790"/>
                </a:lnTo>
                <a:lnTo>
                  <a:pt x="28070" y="18790"/>
                </a:lnTo>
                <a:lnTo>
                  <a:pt x="28080" y="18790"/>
                </a:lnTo>
                <a:lnTo>
                  <a:pt x="28080" y="18800"/>
                </a:lnTo>
                <a:lnTo>
                  <a:pt x="28090" y="18800"/>
                </a:lnTo>
                <a:lnTo>
                  <a:pt x="28090" y="18810"/>
                </a:lnTo>
                <a:lnTo>
                  <a:pt x="28080" y="18810"/>
                </a:lnTo>
                <a:lnTo>
                  <a:pt x="28080" y="18820"/>
                </a:lnTo>
                <a:lnTo>
                  <a:pt x="28070" y="18820"/>
                </a:lnTo>
                <a:lnTo>
                  <a:pt x="28070" y="18830"/>
                </a:lnTo>
                <a:lnTo>
                  <a:pt x="28080" y="18840"/>
                </a:lnTo>
                <a:lnTo>
                  <a:pt x="28080" y="18850"/>
                </a:lnTo>
                <a:lnTo>
                  <a:pt x="28080" y="18860"/>
                </a:lnTo>
                <a:lnTo>
                  <a:pt x="28090" y="18870"/>
                </a:lnTo>
                <a:lnTo>
                  <a:pt x="28100" y="18870"/>
                </a:lnTo>
                <a:lnTo>
                  <a:pt x="28100" y="18880"/>
                </a:lnTo>
                <a:lnTo>
                  <a:pt x="28110" y="18880"/>
                </a:lnTo>
                <a:lnTo>
                  <a:pt x="28110" y="18890"/>
                </a:lnTo>
                <a:lnTo>
                  <a:pt x="28120" y="18890"/>
                </a:lnTo>
                <a:lnTo>
                  <a:pt x="28130" y="18890"/>
                </a:lnTo>
                <a:lnTo>
                  <a:pt x="28140" y="18890"/>
                </a:lnTo>
                <a:lnTo>
                  <a:pt x="28150" y="18900"/>
                </a:lnTo>
                <a:lnTo>
                  <a:pt x="28150" y="18910"/>
                </a:lnTo>
                <a:lnTo>
                  <a:pt x="28150" y="18920"/>
                </a:lnTo>
                <a:lnTo>
                  <a:pt x="28160" y="18920"/>
                </a:lnTo>
                <a:lnTo>
                  <a:pt x="28160" y="18930"/>
                </a:lnTo>
                <a:lnTo>
                  <a:pt x="28170" y="18930"/>
                </a:lnTo>
                <a:lnTo>
                  <a:pt x="28170" y="18940"/>
                </a:lnTo>
                <a:lnTo>
                  <a:pt x="28170" y="18950"/>
                </a:lnTo>
                <a:lnTo>
                  <a:pt x="28180" y="18950"/>
                </a:lnTo>
                <a:lnTo>
                  <a:pt x="28190" y="18950"/>
                </a:lnTo>
                <a:lnTo>
                  <a:pt x="28200" y="18950"/>
                </a:lnTo>
                <a:lnTo>
                  <a:pt x="28210" y="18950"/>
                </a:lnTo>
                <a:lnTo>
                  <a:pt x="28220" y="18960"/>
                </a:lnTo>
                <a:lnTo>
                  <a:pt x="28230" y="18960"/>
                </a:lnTo>
                <a:lnTo>
                  <a:pt x="28230" y="18950"/>
                </a:lnTo>
                <a:lnTo>
                  <a:pt x="28240" y="18950"/>
                </a:lnTo>
                <a:lnTo>
                  <a:pt x="28250" y="18960"/>
                </a:lnTo>
                <a:lnTo>
                  <a:pt x="28250" y="18970"/>
                </a:lnTo>
                <a:lnTo>
                  <a:pt x="28250" y="18980"/>
                </a:lnTo>
                <a:lnTo>
                  <a:pt x="28260" y="18990"/>
                </a:lnTo>
                <a:lnTo>
                  <a:pt x="28270" y="19000"/>
                </a:lnTo>
                <a:lnTo>
                  <a:pt x="28270" y="19010"/>
                </a:lnTo>
                <a:lnTo>
                  <a:pt x="28270" y="19020"/>
                </a:lnTo>
                <a:lnTo>
                  <a:pt x="28270" y="19030"/>
                </a:lnTo>
                <a:lnTo>
                  <a:pt x="28280" y="19030"/>
                </a:lnTo>
                <a:lnTo>
                  <a:pt x="28280" y="19040"/>
                </a:lnTo>
                <a:lnTo>
                  <a:pt x="28290" y="19050"/>
                </a:lnTo>
                <a:lnTo>
                  <a:pt x="28290" y="19060"/>
                </a:lnTo>
                <a:lnTo>
                  <a:pt x="28280" y="19070"/>
                </a:lnTo>
                <a:lnTo>
                  <a:pt x="28290" y="19070"/>
                </a:lnTo>
                <a:lnTo>
                  <a:pt x="28290" y="19080"/>
                </a:lnTo>
                <a:lnTo>
                  <a:pt x="28280" y="19090"/>
                </a:lnTo>
                <a:lnTo>
                  <a:pt x="28270" y="19090"/>
                </a:lnTo>
                <a:lnTo>
                  <a:pt x="28270" y="19100"/>
                </a:lnTo>
                <a:lnTo>
                  <a:pt x="28260" y="19100"/>
                </a:lnTo>
                <a:lnTo>
                  <a:pt x="28260" y="19110"/>
                </a:lnTo>
                <a:lnTo>
                  <a:pt x="28250" y="19110"/>
                </a:lnTo>
                <a:lnTo>
                  <a:pt x="28250" y="19120"/>
                </a:lnTo>
                <a:lnTo>
                  <a:pt x="28240" y="19120"/>
                </a:lnTo>
                <a:lnTo>
                  <a:pt x="28240" y="19130"/>
                </a:lnTo>
                <a:lnTo>
                  <a:pt x="28230" y="19130"/>
                </a:lnTo>
                <a:lnTo>
                  <a:pt x="28230" y="19140"/>
                </a:lnTo>
                <a:lnTo>
                  <a:pt x="28220" y="19140"/>
                </a:lnTo>
                <a:lnTo>
                  <a:pt x="28210" y="19150"/>
                </a:lnTo>
                <a:lnTo>
                  <a:pt x="28210" y="19160"/>
                </a:lnTo>
                <a:lnTo>
                  <a:pt x="28200" y="19160"/>
                </a:lnTo>
                <a:lnTo>
                  <a:pt x="28200" y="19170"/>
                </a:lnTo>
                <a:lnTo>
                  <a:pt x="28210" y="19170"/>
                </a:lnTo>
                <a:lnTo>
                  <a:pt x="28220" y="19170"/>
                </a:lnTo>
                <a:lnTo>
                  <a:pt x="28220" y="19180"/>
                </a:lnTo>
                <a:lnTo>
                  <a:pt x="28220" y="19190"/>
                </a:lnTo>
                <a:lnTo>
                  <a:pt x="28230" y="19190"/>
                </a:lnTo>
                <a:lnTo>
                  <a:pt x="28230" y="19200"/>
                </a:lnTo>
                <a:lnTo>
                  <a:pt x="28230" y="19210"/>
                </a:lnTo>
                <a:lnTo>
                  <a:pt x="28240" y="19210"/>
                </a:lnTo>
                <a:lnTo>
                  <a:pt x="28240" y="19220"/>
                </a:lnTo>
                <a:lnTo>
                  <a:pt x="28240" y="19230"/>
                </a:lnTo>
                <a:lnTo>
                  <a:pt x="28240" y="19240"/>
                </a:lnTo>
                <a:lnTo>
                  <a:pt x="28250" y="19240"/>
                </a:lnTo>
                <a:lnTo>
                  <a:pt x="28250" y="19230"/>
                </a:lnTo>
                <a:lnTo>
                  <a:pt x="28260" y="19230"/>
                </a:lnTo>
                <a:lnTo>
                  <a:pt x="28270" y="19230"/>
                </a:lnTo>
                <a:lnTo>
                  <a:pt x="28280" y="19230"/>
                </a:lnTo>
                <a:lnTo>
                  <a:pt x="28290" y="19220"/>
                </a:lnTo>
                <a:lnTo>
                  <a:pt x="28300" y="19220"/>
                </a:lnTo>
                <a:lnTo>
                  <a:pt x="28310" y="19220"/>
                </a:lnTo>
                <a:lnTo>
                  <a:pt x="28320" y="19220"/>
                </a:lnTo>
                <a:lnTo>
                  <a:pt x="28320" y="19230"/>
                </a:lnTo>
                <a:lnTo>
                  <a:pt x="28330" y="19230"/>
                </a:lnTo>
                <a:lnTo>
                  <a:pt x="28340" y="19230"/>
                </a:lnTo>
                <a:lnTo>
                  <a:pt x="28350" y="19230"/>
                </a:lnTo>
                <a:lnTo>
                  <a:pt x="28360" y="19230"/>
                </a:lnTo>
                <a:lnTo>
                  <a:pt x="28370" y="19230"/>
                </a:lnTo>
                <a:lnTo>
                  <a:pt x="28370" y="19240"/>
                </a:lnTo>
                <a:lnTo>
                  <a:pt x="28380" y="19240"/>
                </a:lnTo>
                <a:lnTo>
                  <a:pt x="28390" y="19240"/>
                </a:lnTo>
                <a:lnTo>
                  <a:pt x="28390" y="19250"/>
                </a:lnTo>
                <a:lnTo>
                  <a:pt x="28400" y="19250"/>
                </a:lnTo>
                <a:lnTo>
                  <a:pt x="28410" y="19250"/>
                </a:lnTo>
                <a:lnTo>
                  <a:pt x="28420" y="19250"/>
                </a:lnTo>
                <a:lnTo>
                  <a:pt x="28420" y="19260"/>
                </a:lnTo>
                <a:lnTo>
                  <a:pt x="28430" y="19260"/>
                </a:lnTo>
                <a:lnTo>
                  <a:pt x="28430" y="19270"/>
                </a:lnTo>
                <a:lnTo>
                  <a:pt x="28430" y="19280"/>
                </a:lnTo>
                <a:lnTo>
                  <a:pt x="28430" y="19290"/>
                </a:lnTo>
                <a:lnTo>
                  <a:pt x="28440" y="19290"/>
                </a:lnTo>
                <a:lnTo>
                  <a:pt x="28450" y="19290"/>
                </a:lnTo>
                <a:lnTo>
                  <a:pt x="28460" y="19290"/>
                </a:lnTo>
                <a:lnTo>
                  <a:pt x="28470" y="19280"/>
                </a:lnTo>
                <a:lnTo>
                  <a:pt x="28480" y="19280"/>
                </a:lnTo>
                <a:lnTo>
                  <a:pt x="28490" y="19280"/>
                </a:lnTo>
                <a:lnTo>
                  <a:pt x="28490" y="19270"/>
                </a:lnTo>
                <a:lnTo>
                  <a:pt x="28500" y="19270"/>
                </a:lnTo>
                <a:lnTo>
                  <a:pt x="28510" y="19270"/>
                </a:lnTo>
                <a:lnTo>
                  <a:pt x="28520" y="19270"/>
                </a:lnTo>
                <a:lnTo>
                  <a:pt x="28530" y="19270"/>
                </a:lnTo>
                <a:lnTo>
                  <a:pt x="28530" y="19260"/>
                </a:lnTo>
                <a:lnTo>
                  <a:pt x="28540" y="19260"/>
                </a:lnTo>
                <a:lnTo>
                  <a:pt x="28550" y="19260"/>
                </a:lnTo>
                <a:lnTo>
                  <a:pt x="28560" y="19260"/>
                </a:lnTo>
                <a:lnTo>
                  <a:pt x="28570" y="19260"/>
                </a:lnTo>
                <a:lnTo>
                  <a:pt x="28580" y="19260"/>
                </a:lnTo>
                <a:lnTo>
                  <a:pt x="28590" y="19270"/>
                </a:lnTo>
                <a:lnTo>
                  <a:pt x="28600" y="19270"/>
                </a:lnTo>
                <a:lnTo>
                  <a:pt x="28610" y="19270"/>
                </a:lnTo>
                <a:lnTo>
                  <a:pt x="28620" y="19270"/>
                </a:lnTo>
                <a:lnTo>
                  <a:pt x="28620" y="19280"/>
                </a:lnTo>
                <a:lnTo>
                  <a:pt x="28630" y="19270"/>
                </a:lnTo>
                <a:lnTo>
                  <a:pt x="28640" y="19280"/>
                </a:lnTo>
                <a:lnTo>
                  <a:pt x="28650" y="19280"/>
                </a:lnTo>
                <a:lnTo>
                  <a:pt x="28660" y="19280"/>
                </a:lnTo>
                <a:lnTo>
                  <a:pt x="28660" y="19270"/>
                </a:lnTo>
                <a:lnTo>
                  <a:pt x="28670" y="19270"/>
                </a:lnTo>
                <a:lnTo>
                  <a:pt x="28670" y="19260"/>
                </a:lnTo>
                <a:lnTo>
                  <a:pt x="28680" y="19260"/>
                </a:lnTo>
                <a:lnTo>
                  <a:pt x="28690" y="19260"/>
                </a:lnTo>
                <a:lnTo>
                  <a:pt x="28700" y="19260"/>
                </a:lnTo>
                <a:lnTo>
                  <a:pt x="28710" y="19250"/>
                </a:lnTo>
                <a:lnTo>
                  <a:pt x="28710" y="19260"/>
                </a:lnTo>
                <a:lnTo>
                  <a:pt x="28720" y="19260"/>
                </a:lnTo>
                <a:lnTo>
                  <a:pt x="28730" y="19260"/>
                </a:lnTo>
                <a:lnTo>
                  <a:pt x="28740" y="19260"/>
                </a:lnTo>
                <a:lnTo>
                  <a:pt x="28750" y="19260"/>
                </a:lnTo>
                <a:lnTo>
                  <a:pt x="28760" y="19260"/>
                </a:lnTo>
                <a:lnTo>
                  <a:pt x="28770" y="19260"/>
                </a:lnTo>
                <a:lnTo>
                  <a:pt x="28770" y="19270"/>
                </a:lnTo>
                <a:lnTo>
                  <a:pt x="28780" y="19270"/>
                </a:lnTo>
                <a:lnTo>
                  <a:pt x="28790" y="19270"/>
                </a:lnTo>
                <a:lnTo>
                  <a:pt x="28800" y="19270"/>
                </a:lnTo>
                <a:lnTo>
                  <a:pt x="28810" y="19280"/>
                </a:lnTo>
                <a:lnTo>
                  <a:pt x="28810" y="19290"/>
                </a:lnTo>
                <a:lnTo>
                  <a:pt x="28820" y="19290"/>
                </a:lnTo>
                <a:lnTo>
                  <a:pt x="28830" y="19290"/>
                </a:lnTo>
                <a:lnTo>
                  <a:pt x="28840" y="19290"/>
                </a:lnTo>
                <a:lnTo>
                  <a:pt x="28850" y="19280"/>
                </a:lnTo>
                <a:lnTo>
                  <a:pt x="28860" y="19280"/>
                </a:lnTo>
                <a:lnTo>
                  <a:pt x="28860" y="19270"/>
                </a:lnTo>
                <a:lnTo>
                  <a:pt x="28870" y="19270"/>
                </a:lnTo>
                <a:lnTo>
                  <a:pt x="28880" y="19270"/>
                </a:lnTo>
                <a:lnTo>
                  <a:pt x="28890" y="1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ouangphab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20" y="19420"/>
                </a:moveTo>
                <a:lnTo>
                  <a:pt x="40720" y="19430"/>
                </a:lnTo>
                <a:lnTo>
                  <a:pt x="40720" y="19440"/>
                </a:lnTo>
                <a:lnTo>
                  <a:pt x="40710" y="19440"/>
                </a:lnTo>
                <a:lnTo>
                  <a:pt x="40720" y="19450"/>
                </a:lnTo>
                <a:lnTo>
                  <a:pt x="40720" y="19460"/>
                </a:lnTo>
                <a:lnTo>
                  <a:pt x="40720" y="19470"/>
                </a:lnTo>
                <a:lnTo>
                  <a:pt x="40730" y="19470"/>
                </a:lnTo>
                <a:lnTo>
                  <a:pt x="40730" y="19480"/>
                </a:lnTo>
                <a:lnTo>
                  <a:pt x="40740" y="19480"/>
                </a:lnTo>
                <a:lnTo>
                  <a:pt x="40740" y="19490"/>
                </a:lnTo>
                <a:lnTo>
                  <a:pt x="40750" y="19490"/>
                </a:lnTo>
                <a:lnTo>
                  <a:pt x="40750" y="19500"/>
                </a:lnTo>
                <a:lnTo>
                  <a:pt x="40760" y="19500"/>
                </a:lnTo>
                <a:lnTo>
                  <a:pt x="40770" y="19500"/>
                </a:lnTo>
                <a:lnTo>
                  <a:pt x="40780" y="19500"/>
                </a:lnTo>
                <a:lnTo>
                  <a:pt x="40790" y="19500"/>
                </a:lnTo>
                <a:lnTo>
                  <a:pt x="40800" y="19500"/>
                </a:lnTo>
                <a:lnTo>
                  <a:pt x="40800" y="19510"/>
                </a:lnTo>
                <a:lnTo>
                  <a:pt x="40800" y="19520"/>
                </a:lnTo>
                <a:lnTo>
                  <a:pt x="40810" y="19520"/>
                </a:lnTo>
                <a:lnTo>
                  <a:pt x="40820" y="19520"/>
                </a:lnTo>
                <a:lnTo>
                  <a:pt x="40830" y="19530"/>
                </a:lnTo>
                <a:lnTo>
                  <a:pt x="40830" y="19540"/>
                </a:lnTo>
                <a:lnTo>
                  <a:pt x="40840" y="19540"/>
                </a:lnTo>
                <a:lnTo>
                  <a:pt x="40850" y="19540"/>
                </a:lnTo>
                <a:lnTo>
                  <a:pt x="40860" y="19540"/>
                </a:lnTo>
                <a:lnTo>
                  <a:pt x="40860" y="19550"/>
                </a:lnTo>
                <a:lnTo>
                  <a:pt x="40860" y="19560"/>
                </a:lnTo>
                <a:lnTo>
                  <a:pt x="40870" y="19570"/>
                </a:lnTo>
                <a:lnTo>
                  <a:pt x="40870" y="19580"/>
                </a:lnTo>
                <a:lnTo>
                  <a:pt x="40880" y="19580"/>
                </a:lnTo>
                <a:lnTo>
                  <a:pt x="40890" y="19580"/>
                </a:lnTo>
                <a:lnTo>
                  <a:pt x="40890" y="19590"/>
                </a:lnTo>
                <a:lnTo>
                  <a:pt x="40900" y="19590"/>
                </a:lnTo>
                <a:lnTo>
                  <a:pt x="40910" y="19590"/>
                </a:lnTo>
                <a:lnTo>
                  <a:pt x="40920" y="19590"/>
                </a:lnTo>
                <a:lnTo>
                  <a:pt x="40920" y="19600"/>
                </a:lnTo>
                <a:lnTo>
                  <a:pt x="40930" y="19600"/>
                </a:lnTo>
                <a:lnTo>
                  <a:pt x="40930" y="19610"/>
                </a:lnTo>
                <a:lnTo>
                  <a:pt x="40930" y="19620"/>
                </a:lnTo>
                <a:lnTo>
                  <a:pt x="40930" y="19630"/>
                </a:lnTo>
                <a:lnTo>
                  <a:pt x="40930" y="19640"/>
                </a:lnTo>
                <a:lnTo>
                  <a:pt x="40940" y="19650"/>
                </a:lnTo>
                <a:lnTo>
                  <a:pt x="40940" y="19660"/>
                </a:lnTo>
                <a:lnTo>
                  <a:pt x="40940" y="19670"/>
                </a:lnTo>
                <a:lnTo>
                  <a:pt x="40950" y="19670"/>
                </a:lnTo>
                <a:lnTo>
                  <a:pt x="40950" y="19680"/>
                </a:lnTo>
                <a:lnTo>
                  <a:pt x="40950" y="19690"/>
                </a:lnTo>
                <a:lnTo>
                  <a:pt x="40950" y="19700"/>
                </a:lnTo>
                <a:lnTo>
                  <a:pt x="40960" y="19710"/>
                </a:lnTo>
                <a:lnTo>
                  <a:pt x="40960" y="19720"/>
                </a:lnTo>
                <a:lnTo>
                  <a:pt x="40960" y="19730"/>
                </a:lnTo>
                <a:lnTo>
                  <a:pt x="40970" y="19730"/>
                </a:lnTo>
                <a:lnTo>
                  <a:pt x="40970" y="19740"/>
                </a:lnTo>
                <a:lnTo>
                  <a:pt x="40980" y="19740"/>
                </a:lnTo>
                <a:lnTo>
                  <a:pt x="40980" y="19750"/>
                </a:lnTo>
                <a:lnTo>
                  <a:pt x="40990" y="19760"/>
                </a:lnTo>
                <a:lnTo>
                  <a:pt x="40990" y="19770"/>
                </a:lnTo>
                <a:lnTo>
                  <a:pt x="40990" y="19780"/>
                </a:lnTo>
                <a:lnTo>
                  <a:pt x="40990" y="19790"/>
                </a:lnTo>
                <a:lnTo>
                  <a:pt x="40990" y="19800"/>
                </a:lnTo>
                <a:lnTo>
                  <a:pt x="40990" y="19810"/>
                </a:lnTo>
                <a:lnTo>
                  <a:pt x="41000" y="19810"/>
                </a:lnTo>
                <a:lnTo>
                  <a:pt x="41000" y="19820"/>
                </a:lnTo>
                <a:lnTo>
                  <a:pt x="40990" y="19820"/>
                </a:lnTo>
                <a:lnTo>
                  <a:pt x="40990" y="19830"/>
                </a:lnTo>
                <a:lnTo>
                  <a:pt x="40990" y="19840"/>
                </a:lnTo>
                <a:lnTo>
                  <a:pt x="40990" y="19850"/>
                </a:lnTo>
                <a:lnTo>
                  <a:pt x="40990" y="19860"/>
                </a:lnTo>
                <a:lnTo>
                  <a:pt x="40980" y="19860"/>
                </a:lnTo>
                <a:lnTo>
                  <a:pt x="40980" y="19870"/>
                </a:lnTo>
                <a:lnTo>
                  <a:pt x="40980" y="19880"/>
                </a:lnTo>
                <a:lnTo>
                  <a:pt x="40980" y="19890"/>
                </a:lnTo>
                <a:lnTo>
                  <a:pt x="40970" y="19890"/>
                </a:lnTo>
                <a:lnTo>
                  <a:pt x="40970" y="19900"/>
                </a:lnTo>
                <a:lnTo>
                  <a:pt x="40970" y="19910"/>
                </a:lnTo>
                <a:lnTo>
                  <a:pt x="40960" y="19910"/>
                </a:lnTo>
                <a:lnTo>
                  <a:pt x="40950" y="19920"/>
                </a:lnTo>
                <a:lnTo>
                  <a:pt x="40940" y="19920"/>
                </a:lnTo>
                <a:lnTo>
                  <a:pt x="40940" y="19930"/>
                </a:lnTo>
                <a:lnTo>
                  <a:pt x="40940" y="19940"/>
                </a:lnTo>
                <a:lnTo>
                  <a:pt x="40930" y="19950"/>
                </a:lnTo>
                <a:lnTo>
                  <a:pt x="40930" y="19960"/>
                </a:lnTo>
                <a:lnTo>
                  <a:pt x="40930" y="19970"/>
                </a:lnTo>
                <a:lnTo>
                  <a:pt x="40940" y="19970"/>
                </a:lnTo>
                <a:lnTo>
                  <a:pt x="40940" y="19980"/>
                </a:lnTo>
                <a:lnTo>
                  <a:pt x="40940" y="19990"/>
                </a:lnTo>
                <a:lnTo>
                  <a:pt x="40940" y="20000"/>
                </a:lnTo>
                <a:lnTo>
                  <a:pt x="40940" y="19990"/>
                </a:lnTo>
                <a:lnTo>
                  <a:pt x="40950" y="19990"/>
                </a:lnTo>
                <a:lnTo>
                  <a:pt x="40960" y="20000"/>
                </a:lnTo>
                <a:lnTo>
                  <a:pt x="40970" y="20010"/>
                </a:lnTo>
                <a:lnTo>
                  <a:pt x="40980" y="20010"/>
                </a:lnTo>
                <a:lnTo>
                  <a:pt x="40980" y="20020"/>
                </a:lnTo>
                <a:lnTo>
                  <a:pt x="40990" y="20020"/>
                </a:lnTo>
                <a:lnTo>
                  <a:pt x="40990" y="20030"/>
                </a:lnTo>
                <a:lnTo>
                  <a:pt x="40990" y="20040"/>
                </a:lnTo>
                <a:lnTo>
                  <a:pt x="40990" y="20050"/>
                </a:lnTo>
                <a:lnTo>
                  <a:pt x="40990" y="20060"/>
                </a:lnTo>
                <a:lnTo>
                  <a:pt x="41000" y="20060"/>
                </a:lnTo>
                <a:lnTo>
                  <a:pt x="41000" y="20070"/>
                </a:lnTo>
                <a:lnTo>
                  <a:pt x="41010" y="20080"/>
                </a:lnTo>
                <a:lnTo>
                  <a:pt x="41020" y="20080"/>
                </a:lnTo>
                <a:lnTo>
                  <a:pt x="41030" y="20080"/>
                </a:lnTo>
                <a:lnTo>
                  <a:pt x="41030" y="20090"/>
                </a:lnTo>
                <a:lnTo>
                  <a:pt x="41030" y="20100"/>
                </a:lnTo>
                <a:lnTo>
                  <a:pt x="41040" y="20100"/>
                </a:lnTo>
                <a:lnTo>
                  <a:pt x="41060" y="20100"/>
                </a:lnTo>
                <a:lnTo>
                  <a:pt x="41080" y="20110"/>
                </a:lnTo>
                <a:lnTo>
                  <a:pt x="41090" y="20110"/>
                </a:lnTo>
                <a:lnTo>
                  <a:pt x="41100" y="20110"/>
                </a:lnTo>
                <a:lnTo>
                  <a:pt x="41110" y="20110"/>
                </a:lnTo>
                <a:lnTo>
                  <a:pt x="41110" y="20120"/>
                </a:lnTo>
                <a:lnTo>
                  <a:pt x="41120" y="20120"/>
                </a:lnTo>
                <a:lnTo>
                  <a:pt x="41130" y="20120"/>
                </a:lnTo>
                <a:lnTo>
                  <a:pt x="41140" y="20120"/>
                </a:lnTo>
                <a:lnTo>
                  <a:pt x="41150" y="20130"/>
                </a:lnTo>
                <a:lnTo>
                  <a:pt x="41160" y="20140"/>
                </a:lnTo>
                <a:lnTo>
                  <a:pt x="41170" y="20140"/>
                </a:lnTo>
                <a:lnTo>
                  <a:pt x="41170" y="20150"/>
                </a:lnTo>
                <a:lnTo>
                  <a:pt x="41180" y="20150"/>
                </a:lnTo>
                <a:lnTo>
                  <a:pt x="41190" y="20150"/>
                </a:lnTo>
                <a:lnTo>
                  <a:pt x="41200" y="20150"/>
                </a:lnTo>
                <a:lnTo>
                  <a:pt x="41200" y="20160"/>
                </a:lnTo>
                <a:lnTo>
                  <a:pt x="41200" y="20150"/>
                </a:lnTo>
                <a:lnTo>
                  <a:pt x="41210" y="20150"/>
                </a:lnTo>
                <a:lnTo>
                  <a:pt x="41220" y="20150"/>
                </a:lnTo>
                <a:lnTo>
                  <a:pt x="41230" y="20160"/>
                </a:lnTo>
                <a:lnTo>
                  <a:pt x="41240" y="20160"/>
                </a:lnTo>
                <a:lnTo>
                  <a:pt x="41250" y="20160"/>
                </a:lnTo>
                <a:lnTo>
                  <a:pt x="41260" y="20160"/>
                </a:lnTo>
                <a:lnTo>
                  <a:pt x="41260" y="20150"/>
                </a:lnTo>
                <a:lnTo>
                  <a:pt x="41270" y="20150"/>
                </a:lnTo>
                <a:lnTo>
                  <a:pt x="41280" y="20150"/>
                </a:lnTo>
                <a:lnTo>
                  <a:pt x="41280" y="20160"/>
                </a:lnTo>
                <a:lnTo>
                  <a:pt x="41290" y="20160"/>
                </a:lnTo>
                <a:lnTo>
                  <a:pt x="41300" y="20160"/>
                </a:lnTo>
                <a:lnTo>
                  <a:pt x="41300" y="20170"/>
                </a:lnTo>
                <a:lnTo>
                  <a:pt x="41310" y="20170"/>
                </a:lnTo>
                <a:lnTo>
                  <a:pt x="41310" y="20180"/>
                </a:lnTo>
                <a:lnTo>
                  <a:pt x="41320" y="20180"/>
                </a:lnTo>
                <a:lnTo>
                  <a:pt x="41320" y="20190"/>
                </a:lnTo>
                <a:lnTo>
                  <a:pt x="41330" y="20190"/>
                </a:lnTo>
                <a:lnTo>
                  <a:pt x="41340" y="20190"/>
                </a:lnTo>
                <a:lnTo>
                  <a:pt x="41340" y="20180"/>
                </a:lnTo>
                <a:lnTo>
                  <a:pt x="41350" y="20180"/>
                </a:lnTo>
                <a:lnTo>
                  <a:pt x="41350" y="20170"/>
                </a:lnTo>
                <a:lnTo>
                  <a:pt x="41360" y="20170"/>
                </a:lnTo>
                <a:lnTo>
                  <a:pt x="41360" y="20180"/>
                </a:lnTo>
                <a:lnTo>
                  <a:pt x="41370" y="20180"/>
                </a:lnTo>
                <a:lnTo>
                  <a:pt x="41370" y="20170"/>
                </a:lnTo>
                <a:lnTo>
                  <a:pt x="41380" y="20170"/>
                </a:lnTo>
                <a:lnTo>
                  <a:pt x="41380" y="20160"/>
                </a:lnTo>
                <a:lnTo>
                  <a:pt x="41390" y="20150"/>
                </a:lnTo>
                <a:lnTo>
                  <a:pt x="41400" y="20140"/>
                </a:lnTo>
                <a:lnTo>
                  <a:pt x="41410" y="20140"/>
                </a:lnTo>
                <a:lnTo>
                  <a:pt x="41410" y="20150"/>
                </a:lnTo>
                <a:lnTo>
                  <a:pt x="41420" y="20150"/>
                </a:lnTo>
                <a:lnTo>
                  <a:pt x="41420" y="20160"/>
                </a:lnTo>
                <a:lnTo>
                  <a:pt x="41430" y="20160"/>
                </a:lnTo>
                <a:lnTo>
                  <a:pt x="41440" y="20160"/>
                </a:lnTo>
                <a:lnTo>
                  <a:pt x="41440" y="20150"/>
                </a:lnTo>
                <a:lnTo>
                  <a:pt x="41440" y="20140"/>
                </a:lnTo>
                <a:lnTo>
                  <a:pt x="41450" y="20140"/>
                </a:lnTo>
                <a:lnTo>
                  <a:pt x="41450" y="20130"/>
                </a:lnTo>
                <a:lnTo>
                  <a:pt x="41460" y="20130"/>
                </a:lnTo>
                <a:lnTo>
                  <a:pt x="41470" y="20140"/>
                </a:lnTo>
                <a:lnTo>
                  <a:pt x="41480" y="20150"/>
                </a:lnTo>
                <a:lnTo>
                  <a:pt x="41490" y="20150"/>
                </a:lnTo>
                <a:lnTo>
                  <a:pt x="41490" y="20160"/>
                </a:lnTo>
                <a:lnTo>
                  <a:pt x="41500" y="20160"/>
                </a:lnTo>
                <a:lnTo>
                  <a:pt x="41500" y="20170"/>
                </a:lnTo>
                <a:lnTo>
                  <a:pt x="41510" y="20170"/>
                </a:lnTo>
                <a:lnTo>
                  <a:pt x="41520" y="20180"/>
                </a:lnTo>
                <a:lnTo>
                  <a:pt x="41530" y="20180"/>
                </a:lnTo>
                <a:lnTo>
                  <a:pt x="41540" y="20180"/>
                </a:lnTo>
                <a:lnTo>
                  <a:pt x="41550" y="20190"/>
                </a:lnTo>
                <a:lnTo>
                  <a:pt x="41560" y="20190"/>
                </a:lnTo>
                <a:lnTo>
                  <a:pt x="41560" y="20200"/>
                </a:lnTo>
                <a:lnTo>
                  <a:pt x="41570" y="20200"/>
                </a:lnTo>
                <a:lnTo>
                  <a:pt x="41570" y="20210"/>
                </a:lnTo>
                <a:lnTo>
                  <a:pt x="41570" y="20200"/>
                </a:lnTo>
                <a:lnTo>
                  <a:pt x="41580" y="20200"/>
                </a:lnTo>
                <a:lnTo>
                  <a:pt x="41590" y="20200"/>
                </a:lnTo>
                <a:lnTo>
                  <a:pt x="41600" y="20210"/>
                </a:lnTo>
                <a:lnTo>
                  <a:pt x="41610" y="20210"/>
                </a:lnTo>
                <a:lnTo>
                  <a:pt x="41610" y="20200"/>
                </a:lnTo>
                <a:lnTo>
                  <a:pt x="41620" y="20200"/>
                </a:lnTo>
                <a:lnTo>
                  <a:pt x="41620" y="20190"/>
                </a:lnTo>
                <a:lnTo>
                  <a:pt x="41630" y="20190"/>
                </a:lnTo>
                <a:lnTo>
                  <a:pt x="41630" y="20200"/>
                </a:lnTo>
                <a:lnTo>
                  <a:pt x="41640" y="20200"/>
                </a:lnTo>
                <a:lnTo>
                  <a:pt x="41650" y="20200"/>
                </a:lnTo>
                <a:lnTo>
                  <a:pt x="41660" y="20200"/>
                </a:lnTo>
                <a:lnTo>
                  <a:pt x="41660" y="20210"/>
                </a:lnTo>
                <a:lnTo>
                  <a:pt x="41660" y="20220"/>
                </a:lnTo>
                <a:lnTo>
                  <a:pt x="41660" y="20230"/>
                </a:lnTo>
                <a:lnTo>
                  <a:pt x="41670" y="20230"/>
                </a:lnTo>
                <a:lnTo>
                  <a:pt x="41680" y="20240"/>
                </a:lnTo>
                <a:lnTo>
                  <a:pt x="41670" y="20240"/>
                </a:lnTo>
                <a:lnTo>
                  <a:pt x="41670" y="20250"/>
                </a:lnTo>
                <a:lnTo>
                  <a:pt x="41670" y="20260"/>
                </a:lnTo>
                <a:lnTo>
                  <a:pt x="41660" y="20260"/>
                </a:lnTo>
                <a:lnTo>
                  <a:pt x="41650" y="20270"/>
                </a:lnTo>
                <a:lnTo>
                  <a:pt x="41650" y="20280"/>
                </a:lnTo>
                <a:lnTo>
                  <a:pt x="41660" y="20280"/>
                </a:lnTo>
                <a:lnTo>
                  <a:pt x="41660" y="20290"/>
                </a:lnTo>
                <a:lnTo>
                  <a:pt x="41670" y="20290"/>
                </a:lnTo>
                <a:lnTo>
                  <a:pt x="41680" y="20290"/>
                </a:lnTo>
                <a:lnTo>
                  <a:pt x="41680" y="20300"/>
                </a:lnTo>
                <a:lnTo>
                  <a:pt x="41690" y="20300"/>
                </a:lnTo>
                <a:lnTo>
                  <a:pt x="41700" y="20300"/>
                </a:lnTo>
                <a:lnTo>
                  <a:pt x="41700" y="20310"/>
                </a:lnTo>
                <a:lnTo>
                  <a:pt x="41700" y="20320"/>
                </a:lnTo>
                <a:lnTo>
                  <a:pt x="41710" y="20320"/>
                </a:lnTo>
                <a:lnTo>
                  <a:pt x="41710" y="20330"/>
                </a:lnTo>
                <a:lnTo>
                  <a:pt x="41720" y="20330"/>
                </a:lnTo>
                <a:lnTo>
                  <a:pt x="41720" y="20340"/>
                </a:lnTo>
                <a:lnTo>
                  <a:pt x="41710" y="20340"/>
                </a:lnTo>
                <a:lnTo>
                  <a:pt x="41710" y="20350"/>
                </a:lnTo>
                <a:lnTo>
                  <a:pt x="41720" y="20360"/>
                </a:lnTo>
                <a:lnTo>
                  <a:pt x="41720" y="20370"/>
                </a:lnTo>
                <a:lnTo>
                  <a:pt x="41720" y="20380"/>
                </a:lnTo>
                <a:lnTo>
                  <a:pt x="41710" y="20380"/>
                </a:lnTo>
                <a:lnTo>
                  <a:pt x="41710" y="20390"/>
                </a:lnTo>
                <a:lnTo>
                  <a:pt x="41700" y="20390"/>
                </a:lnTo>
                <a:lnTo>
                  <a:pt x="41700" y="20400"/>
                </a:lnTo>
                <a:lnTo>
                  <a:pt x="41700" y="20410"/>
                </a:lnTo>
                <a:lnTo>
                  <a:pt x="41710" y="20410"/>
                </a:lnTo>
                <a:lnTo>
                  <a:pt x="41710" y="20420"/>
                </a:lnTo>
                <a:lnTo>
                  <a:pt x="41700" y="20420"/>
                </a:lnTo>
                <a:lnTo>
                  <a:pt x="41710" y="20420"/>
                </a:lnTo>
                <a:lnTo>
                  <a:pt x="41710" y="20430"/>
                </a:lnTo>
                <a:lnTo>
                  <a:pt x="41720" y="20430"/>
                </a:lnTo>
                <a:lnTo>
                  <a:pt x="41720" y="20440"/>
                </a:lnTo>
                <a:lnTo>
                  <a:pt x="41730" y="20440"/>
                </a:lnTo>
                <a:lnTo>
                  <a:pt x="41740" y="20440"/>
                </a:lnTo>
                <a:lnTo>
                  <a:pt x="41750" y="20440"/>
                </a:lnTo>
                <a:lnTo>
                  <a:pt x="41760" y="20440"/>
                </a:lnTo>
                <a:lnTo>
                  <a:pt x="41760" y="20450"/>
                </a:lnTo>
                <a:lnTo>
                  <a:pt x="41760" y="20460"/>
                </a:lnTo>
                <a:lnTo>
                  <a:pt x="41770" y="20460"/>
                </a:lnTo>
                <a:lnTo>
                  <a:pt x="41770" y="20470"/>
                </a:lnTo>
                <a:lnTo>
                  <a:pt x="41760" y="20470"/>
                </a:lnTo>
                <a:lnTo>
                  <a:pt x="41760" y="20480"/>
                </a:lnTo>
                <a:lnTo>
                  <a:pt x="41770" y="20480"/>
                </a:lnTo>
                <a:lnTo>
                  <a:pt x="41770" y="20490"/>
                </a:lnTo>
                <a:lnTo>
                  <a:pt x="41780" y="20490"/>
                </a:lnTo>
                <a:lnTo>
                  <a:pt x="41790" y="20500"/>
                </a:lnTo>
                <a:lnTo>
                  <a:pt x="41790" y="20510"/>
                </a:lnTo>
                <a:lnTo>
                  <a:pt x="41790" y="20520"/>
                </a:lnTo>
                <a:lnTo>
                  <a:pt x="41790" y="20530"/>
                </a:lnTo>
                <a:lnTo>
                  <a:pt x="41800" y="20540"/>
                </a:lnTo>
                <a:lnTo>
                  <a:pt x="41810" y="20540"/>
                </a:lnTo>
                <a:lnTo>
                  <a:pt x="41810" y="20530"/>
                </a:lnTo>
                <a:lnTo>
                  <a:pt x="41820" y="20530"/>
                </a:lnTo>
                <a:lnTo>
                  <a:pt x="41820" y="20540"/>
                </a:lnTo>
                <a:lnTo>
                  <a:pt x="41820" y="20550"/>
                </a:lnTo>
                <a:lnTo>
                  <a:pt x="41830" y="20560"/>
                </a:lnTo>
                <a:lnTo>
                  <a:pt x="41830" y="20570"/>
                </a:lnTo>
                <a:lnTo>
                  <a:pt x="41830" y="20580"/>
                </a:lnTo>
                <a:lnTo>
                  <a:pt x="41830" y="20590"/>
                </a:lnTo>
                <a:lnTo>
                  <a:pt x="41840" y="20590"/>
                </a:lnTo>
                <a:lnTo>
                  <a:pt x="41840" y="20600"/>
                </a:lnTo>
                <a:lnTo>
                  <a:pt x="41850" y="20600"/>
                </a:lnTo>
                <a:lnTo>
                  <a:pt x="41850" y="20610"/>
                </a:lnTo>
                <a:lnTo>
                  <a:pt x="41860" y="20610"/>
                </a:lnTo>
                <a:lnTo>
                  <a:pt x="41860" y="20620"/>
                </a:lnTo>
                <a:lnTo>
                  <a:pt x="41860" y="20630"/>
                </a:lnTo>
                <a:lnTo>
                  <a:pt x="41860" y="20640"/>
                </a:lnTo>
                <a:lnTo>
                  <a:pt x="41860" y="20650"/>
                </a:lnTo>
                <a:lnTo>
                  <a:pt x="41870" y="20660"/>
                </a:lnTo>
                <a:lnTo>
                  <a:pt x="41870" y="20670"/>
                </a:lnTo>
                <a:lnTo>
                  <a:pt x="41880" y="20680"/>
                </a:lnTo>
                <a:lnTo>
                  <a:pt x="41890" y="20680"/>
                </a:lnTo>
                <a:lnTo>
                  <a:pt x="41900" y="20680"/>
                </a:lnTo>
                <a:lnTo>
                  <a:pt x="41900" y="20690"/>
                </a:lnTo>
                <a:lnTo>
                  <a:pt x="41900" y="20700"/>
                </a:lnTo>
                <a:lnTo>
                  <a:pt x="41900" y="20710"/>
                </a:lnTo>
                <a:lnTo>
                  <a:pt x="41900" y="20720"/>
                </a:lnTo>
                <a:lnTo>
                  <a:pt x="41900" y="20730"/>
                </a:lnTo>
                <a:lnTo>
                  <a:pt x="41900" y="20740"/>
                </a:lnTo>
                <a:lnTo>
                  <a:pt x="41900" y="20750"/>
                </a:lnTo>
                <a:lnTo>
                  <a:pt x="41900" y="20760"/>
                </a:lnTo>
                <a:lnTo>
                  <a:pt x="41890" y="20760"/>
                </a:lnTo>
                <a:lnTo>
                  <a:pt x="41890" y="20770"/>
                </a:lnTo>
                <a:lnTo>
                  <a:pt x="41900" y="20780"/>
                </a:lnTo>
                <a:lnTo>
                  <a:pt x="41910" y="20780"/>
                </a:lnTo>
                <a:lnTo>
                  <a:pt x="41910" y="20790"/>
                </a:lnTo>
                <a:lnTo>
                  <a:pt x="41910" y="20800"/>
                </a:lnTo>
                <a:lnTo>
                  <a:pt x="41910" y="20810"/>
                </a:lnTo>
                <a:lnTo>
                  <a:pt x="41910" y="20820"/>
                </a:lnTo>
                <a:lnTo>
                  <a:pt x="41920" y="20820"/>
                </a:lnTo>
                <a:lnTo>
                  <a:pt x="41920" y="20830"/>
                </a:lnTo>
                <a:lnTo>
                  <a:pt x="41930" y="20840"/>
                </a:lnTo>
                <a:lnTo>
                  <a:pt x="41930" y="20850"/>
                </a:lnTo>
                <a:lnTo>
                  <a:pt x="41940" y="20850"/>
                </a:lnTo>
                <a:lnTo>
                  <a:pt x="41940" y="20860"/>
                </a:lnTo>
                <a:lnTo>
                  <a:pt x="41950" y="20860"/>
                </a:lnTo>
                <a:lnTo>
                  <a:pt x="41960" y="20870"/>
                </a:lnTo>
                <a:lnTo>
                  <a:pt x="41970" y="20870"/>
                </a:lnTo>
                <a:lnTo>
                  <a:pt x="41970" y="20880"/>
                </a:lnTo>
                <a:lnTo>
                  <a:pt x="41980" y="20880"/>
                </a:lnTo>
                <a:lnTo>
                  <a:pt x="41990" y="20880"/>
                </a:lnTo>
                <a:lnTo>
                  <a:pt x="41990" y="20890"/>
                </a:lnTo>
                <a:lnTo>
                  <a:pt x="42000" y="20890"/>
                </a:lnTo>
                <a:lnTo>
                  <a:pt x="42000" y="20900"/>
                </a:lnTo>
                <a:lnTo>
                  <a:pt x="42010" y="20910"/>
                </a:lnTo>
                <a:lnTo>
                  <a:pt x="42020" y="20910"/>
                </a:lnTo>
                <a:lnTo>
                  <a:pt x="42020" y="20920"/>
                </a:lnTo>
                <a:lnTo>
                  <a:pt x="42020" y="20930"/>
                </a:lnTo>
                <a:lnTo>
                  <a:pt x="42020" y="20940"/>
                </a:lnTo>
                <a:lnTo>
                  <a:pt x="42010" y="20940"/>
                </a:lnTo>
                <a:lnTo>
                  <a:pt x="42010" y="20950"/>
                </a:lnTo>
                <a:lnTo>
                  <a:pt x="42010" y="20960"/>
                </a:lnTo>
                <a:lnTo>
                  <a:pt x="42020" y="20970"/>
                </a:lnTo>
                <a:lnTo>
                  <a:pt x="42020" y="20980"/>
                </a:lnTo>
                <a:lnTo>
                  <a:pt x="42030" y="20990"/>
                </a:lnTo>
                <a:lnTo>
                  <a:pt x="42030" y="21000"/>
                </a:lnTo>
                <a:lnTo>
                  <a:pt x="42020" y="21000"/>
                </a:lnTo>
                <a:lnTo>
                  <a:pt x="42030" y="21000"/>
                </a:lnTo>
                <a:lnTo>
                  <a:pt x="42030" y="21010"/>
                </a:lnTo>
                <a:lnTo>
                  <a:pt x="42030" y="21020"/>
                </a:lnTo>
                <a:lnTo>
                  <a:pt x="42030" y="21030"/>
                </a:lnTo>
                <a:lnTo>
                  <a:pt x="42040" y="21030"/>
                </a:lnTo>
                <a:lnTo>
                  <a:pt x="42050" y="21030"/>
                </a:lnTo>
                <a:lnTo>
                  <a:pt x="42060" y="21030"/>
                </a:lnTo>
                <a:lnTo>
                  <a:pt x="42070" y="21040"/>
                </a:lnTo>
                <a:lnTo>
                  <a:pt x="42080" y="21050"/>
                </a:lnTo>
                <a:lnTo>
                  <a:pt x="42080" y="21060"/>
                </a:lnTo>
                <a:lnTo>
                  <a:pt x="42090" y="21060"/>
                </a:lnTo>
                <a:lnTo>
                  <a:pt x="42090" y="21070"/>
                </a:lnTo>
                <a:lnTo>
                  <a:pt x="42090" y="21080"/>
                </a:lnTo>
                <a:lnTo>
                  <a:pt x="42100" y="21080"/>
                </a:lnTo>
                <a:lnTo>
                  <a:pt x="42100" y="21090"/>
                </a:lnTo>
                <a:lnTo>
                  <a:pt x="42100" y="21100"/>
                </a:lnTo>
                <a:lnTo>
                  <a:pt x="42100" y="21110"/>
                </a:lnTo>
                <a:lnTo>
                  <a:pt x="42100" y="21120"/>
                </a:lnTo>
                <a:lnTo>
                  <a:pt x="42110" y="21120"/>
                </a:lnTo>
                <a:lnTo>
                  <a:pt x="42110" y="21130"/>
                </a:lnTo>
                <a:lnTo>
                  <a:pt x="42110" y="21140"/>
                </a:lnTo>
                <a:lnTo>
                  <a:pt x="42120" y="21140"/>
                </a:lnTo>
                <a:lnTo>
                  <a:pt x="42130" y="21140"/>
                </a:lnTo>
                <a:lnTo>
                  <a:pt x="42140" y="21140"/>
                </a:lnTo>
                <a:lnTo>
                  <a:pt x="42150" y="21140"/>
                </a:lnTo>
                <a:lnTo>
                  <a:pt x="42160" y="21140"/>
                </a:lnTo>
                <a:lnTo>
                  <a:pt x="42160" y="21150"/>
                </a:lnTo>
                <a:lnTo>
                  <a:pt x="42170" y="21150"/>
                </a:lnTo>
                <a:lnTo>
                  <a:pt x="42170" y="21160"/>
                </a:lnTo>
                <a:lnTo>
                  <a:pt x="42170" y="21170"/>
                </a:lnTo>
                <a:lnTo>
                  <a:pt x="42170" y="21180"/>
                </a:lnTo>
                <a:lnTo>
                  <a:pt x="42160" y="21190"/>
                </a:lnTo>
                <a:lnTo>
                  <a:pt x="42170" y="21190"/>
                </a:lnTo>
                <a:lnTo>
                  <a:pt x="42160" y="21190"/>
                </a:lnTo>
                <a:lnTo>
                  <a:pt x="42160" y="21200"/>
                </a:lnTo>
                <a:lnTo>
                  <a:pt x="42160" y="21210"/>
                </a:lnTo>
                <a:lnTo>
                  <a:pt x="42170" y="21220"/>
                </a:lnTo>
                <a:lnTo>
                  <a:pt x="42170" y="21230"/>
                </a:lnTo>
                <a:lnTo>
                  <a:pt x="42170" y="21240"/>
                </a:lnTo>
                <a:lnTo>
                  <a:pt x="42170" y="21250"/>
                </a:lnTo>
                <a:lnTo>
                  <a:pt x="42170" y="21260"/>
                </a:lnTo>
                <a:lnTo>
                  <a:pt x="42170" y="21270"/>
                </a:lnTo>
                <a:lnTo>
                  <a:pt x="42170" y="21280"/>
                </a:lnTo>
                <a:lnTo>
                  <a:pt x="42170" y="21290"/>
                </a:lnTo>
                <a:lnTo>
                  <a:pt x="42180" y="21290"/>
                </a:lnTo>
                <a:lnTo>
                  <a:pt x="42180" y="21300"/>
                </a:lnTo>
                <a:lnTo>
                  <a:pt x="42180" y="21310"/>
                </a:lnTo>
                <a:lnTo>
                  <a:pt x="42180" y="21320"/>
                </a:lnTo>
                <a:lnTo>
                  <a:pt x="42170" y="21320"/>
                </a:lnTo>
                <a:lnTo>
                  <a:pt x="42170" y="21330"/>
                </a:lnTo>
                <a:lnTo>
                  <a:pt x="42170" y="21340"/>
                </a:lnTo>
                <a:lnTo>
                  <a:pt x="42170" y="21350"/>
                </a:lnTo>
                <a:lnTo>
                  <a:pt x="42170" y="21360"/>
                </a:lnTo>
                <a:lnTo>
                  <a:pt x="42170" y="21370"/>
                </a:lnTo>
                <a:lnTo>
                  <a:pt x="42170" y="21380"/>
                </a:lnTo>
                <a:lnTo>
                  <a:pt x="42170" y="21390"/>
                </a:lnTo>
                <a:lnTo>
                  <a:pt x="42160" y="21390"/>
                </a:lnTo>
                <a:lnTo>
                  <a:pt x="42160" y="21400"/>
                </a:lnTo>
                <a:lnTo>
                  <a:pt x="42170" y="21400"/>
                </a:lnTo>
                <a:lnTo>
                  <a:pt x="42170" y="21410"/>
                </a:lnTo>
                <a:lnTo>
                  <a:pt x="42160" y="21410"/>
                </a:lnTo>
                <a:lnTo>
                  <a:pt x="42160" y="21420"/>
                </a:lnTo>
                <a:lnTo>
                  <a:pt x="42150" y="21420"/>
                </a:lnTo>
                <a:lnTo>
                  <a:pt x="42150" y="21430"/>
                </a:lnTo>
                <a:lnTo>
                  <a:pt x="42160" y="21430"/>
                </a:lnTo>
                <a:lnTo>
                  <a:pt x="42160" y="21440"/>
                </a:lnTo>
                <a:lnTo>
                  <a:pt x="42170" y="21440"/>
                </a:lnTo>
                <a:lnTo>
                  <a:pt x="42170" y="21450"/>
                </a:lnTo>
                <a:lnTo>
                  <a:pt x="42180" y="21460"/>
                </a:lnTo>
                <a:lnTo>
                  <a:pt x="42180" y="21470"/>
                </a:lnTo>
                <a:lnTo>
                  <a:pt x="42190" y="21470"/>
                </a:lnTo>
                <a:lnTo>
                  <a:pt x="42190" y="21480"/>
                </a:lnTo>
                <a:lnTo>
                  <a:pt x="42200" y="21480"/>
                </a:lnTo>
                <a:lnTo>
                  <a:pt x="42200" y="21490"/>
                </a:lnTo>
                <a:lnTo>
                  <a:pt x="42200" y="21500"/>
                </a:lnTo>
                <a:lnTo>
                  <a:pt x="42210" y="21500"/>
                </a:lnTo>
                <a:lnTo>
                  <a:pt x="42220" y="21510"/>
                </a:lnTo>
                <a:lnTo>
                  <a:pt x="42230" y="21510"/>
                </a:lnTo>
                <a:lnTo>
                  <a:pt x="42240" y="21520"/>
                </a:lnTo>
                <a:lnTo>
                  <a:pt x="42240" y="21530"/>
                </a:lnTo>
                <a:lnTo>
                  <a:pt x="42250" y="21530"/>
                </a:lnTo>
                <a:lnTo>
                  <a:pt x="42260" y="21530"/>
                </a:lnTo>
                <a:lnTo>
                  <a:pt x="42260" y="21540"/>
                </a:lnTo>
                <a:lnTo>
                  <a:pt x="42270" y="21540"/>
                </a:lnTo>
                <a:lnTo>
                  <a:pt x="42280" y="21530"/>
                </a:lnTo>
                <a:lnTo>
                  <a:pt x="42290" y="21530"/>
                </a:lnTo>
                <a:lnTo>
                  <a:pt x="42300" y="21530"/>
                </a:lnTo>
                <a:lnTo>
                  <a:pt x="42310" y="21530"/>
                </a:lnTo>
                <a:lnTo>
                  <a:pt x="42320" y="21530"/>
                </a:lnTo>
                <a:lnTo>
                  <a:pt x="42320" y="21520"/>
                </a:lnTo>
                <a:lnTo>
                  <a:pt x="42330" y="21520"/>
                </a:lnTo>
                <a:lnTo>
                  <a:pt x="42340" y="21520"/>
                </a:lnTo>
                <a:lnTo>
                  <a:pt x="42340" y="21530"/>
                </a:lnTo>
                <a:lnTo>
                  <a:pt x="42350" y="21530"/>
                </a:lnTo>
                <a:lnTo>
                  <a:pt x="42360" y="21530"/>
                </a:lnTo>
                <a:lnTo>
                  <a:pt x="42360" y="21540"/>
                </a:lnTo>
                <a:lnTo>
                  <a:pt x="42360" y="21550"/>
                </a:lnTo>
                <a:lnTo>
                  <a:pt x="42360" y="21560"/>
                </a:lnTo>
                <a:lnTo>
                  <a:pt x="42370" y="21570"/>
                </a:lnTo>
                <a:lnTo>
                  <a:pt x="42380" y="21580"/>
                </a:lnTo>
                <a:lnTo>
                  <a:pt x="42380" y="21590"/>
                </a:lnTo>
                <a:lnTo>
                  <a:pt x="42390" y="21600"/>
                </a:lnTo>
                <a:lnTo>
                  <a:pt x="42390" y="21610"/>
                </a:lnTo>
                <a:lnTo>
                  <a:pt x="42390" y="21620"/>
                </a:lnTo>
                <a:lnTo>
                  <a:pt x="42390" y="21630"/>
                </a:lnTo>
                <a:lnTo>
                  <a:pt x="42380" y="21640"/>
                </a:lnTo>
                <a:lnTo>
                  <a:pt x="42370" y="21640"/>
                </a:lnTo>
                <a:lnTo>
                  <a:pt x="42370" y="21650"/>
                </a:lnTo>
                <a:lnTo>
                  <a:pt x="42370" y="21660"/>
                </a:lnTo>
                <a:lnTo>
                  <a:pt x="42370" y="21670"/>
                </a:lnTo>
                <a:lnTo>
                  <a:pt x="42370" y="21680"/>
                </a:lnTo>
                <a:lnTo>
                  <a:pt x="42370" y="21690"/>
                </a:lnTo>
                <a:lnTo>
                  <a:pt x="42370" y="21700"/>
                </a:lnTo>
                <a:lnTo>
                  <a:pt x="42370" y="21710"/>
                </a:lnTo>
                <a:lnTo>
                  <a:pt x="42380" y="21710"/>
                </a:lnTo>
                <a:lnTo>
                  <a:pt x="42390" y="21710"/>
                </a:lnTo>
                <a:lnTo>
                  <a:pt x="42400" y="21710"/>
                </a:lnTo>
                <a:lnTo>
                  <a:pt x="42410" y="21710"/>
                </a:lnTo>
                <a:lnTo>
                  <a:pt x="42420" y="21710"/>
                </a:lnTo>
                <a:lnTo>
                  <a:pt x="42430" y="21720"/>
                </a:lnTo>
                <a:lnTo>
                  <a:pt x="42430" y="21730"/>
                </a:lnTo>
                <a:lnTo>
                  <a:pt x="42430" y="21740"/>
                </a:lnTo>
                <a:lnTo>
                  <a:pt x="42440" y="21750"/>
                </a:lnTo>
                <a:lnTo>
                  <a:pt x="42440" y="21760"/>
                </a:lnTo>
                <a:lnTo>
                  <a:pt x="42440" y="21770"/>
                </a:lnTo>
                <a:lnTo>
                  <a:pt x="42450" y="21770"/>
                </a:lnTo>
                <a:lnTo>
                  <a:pt x="42450" y="21780"/>
                </a:lnTo>
                <a:lnTo>
                  <a:pt x="42440" y="21780"/>
                </a:lnTo>
                <a:lnTo>
                  <a:pt x="42430" y="21780"/>
                </a:lnTo>
                <a:lnTo>
                  <a:pt x="42430" y="21790"/>
                </a:lnTo>
                <a:lnTo>
                  <a:pt x="42420" y="21790"/>
                </a:lnTo>
                <a:lnTo>
                  <a:pt x="42420" y="21800"/>
                </a:lnTo>
                <a:lnTo>
                  <a:pt x="42430" y="21800"/>
                </a:lnTo>
                <a:lnTo>
                  <a:pt x="42430" y="21810"/>
                </a:lnTo>
                <a:lnTo>
                  <a:pt x="42430" y="21820"/>
                </a:lnTo>
                <a:lnTo>
                  <a:pt x="42430" y="21830"/>
                </a:lnTo>
                <a:lnTo>
                  <a:pt x="42430" y="21840"/>
                </a:lnTo>
                <a:lnTo>
                  <a:pt x="42430" y="21860"/>
                </a:lnTo>
                <a:lnTo>
                  <a:pt x="42430" y="21870"/>
                </a:lnTo>
                <a:lnTo>
                  <a:pt x="42420" y="21870"/>
                </a:lnTo>
                <a:lnTo>
                  <a:pt x="42420" y="21880"/>
                </a:lnTo>
                <a:lnTo>
                  <a:pt x="42420" y="21890"/>
                </a:lnTo>
                <a:lnTo>
                  <a:pt x="42420" y="21900"/>
                </a:lnTo>
                <a:lnTo>
                  <a:pt x="42420" y="21910"/>
                </a:lnTo>
                <a:lnTo>
                  <a:pt x="42430" y="21910"/>
                </a:lnTo>
                <a:lnTo>
                  <a:pt x="42440" y="21910"/>
                </a:lnTo>
                <a:lnTo>
                  <a:pt x="42440" y="21920"/>
                </a:lnTo>
                <a:lnTo>
                  <a:pt x="42450" y="21920"/>
                </a:lnTo>
                <a:lnTo>
                  <a:pt x="42450" y="21930"/>
                </a:lnTo>
                <a:lnTo>
                  <a:pt x="42460" y="21930"/>
                </a:lnTo>
                <a:lnTo>
                  <a:pt x="42460" y="21940"/>
                </a:lnTo>
                <a:lnTo>
                  <a:pt x="42470" y="21940"/>
                </a:lnTo>
                <a:lnTo>
                  <a:pt x="42480" y="21940"/>
                </a:lnTo>
                <a:lnTo>
                  <a:pt x="42490" y="21940"/>
                </a:lnTo>
                <a:lnTo>
                  <a:pt x="42490" y="21950"/>
                </a:lnTo>
                <a:lnTo>
                  <a:pt x="42500" y="21950"/>
                </a:lnTo>
                <a:lnTo>
                  <a:pt x="42500" y="21940"/>
                </a:lnTo>
                <a:lnTo>
                  <a:pt x="42510" y="21940"/>
                </a:lnTo>
                <a:lnTo>
                  <a:pt x="42520" y="21930"/>
                </a:lnTo>
                <a:lnTo>
                  <a:pt x="42520" y="21920"/>
                </a:lnTo>
                <a:lnTo>
                  <a:pt x="42520" y="21910"/>
                </a:lnTo>
                <a:lnTo>
                  <a:pt x="42520" y="21900"/>
                </a:lnTo>
                <a:lnTo>
                  <a:pt x="42530" y="21900"/>
                </a:lnTo>
                <a:lnTo>
                  <a:pt x="42530" y="21890"/>
                </a:lnTo>
                <a:lnTo>
                  <a:pt x="42530" y="21880"/>
                </a:lnTo>
                <a:lnTo>
                  <a:pt x="42540" y="21880"/>
                </a:lnTo>
                <a:lnTo>
                  <a:pt x="42540" y="21870"/>
                </a:lnTo>
                <a:lnTo>
                  <a:pt x="42540" y="21860"/>
                </a:lnTo>
                <a:lnTo>
                  <a:pt x="42550" y="21860"/>
                </a:lnTo>
                <a:lnTo>
                  <a:pt x="42550" y="21850"/>
                </a:lnTo>
                <a:lnTo>
                  <a:pt x="42560" y="21850"/>
                </a:lnTo>
                <a:lnTo>
                  <a:pt x="42560" y="21840"/>
                </a:lnTo>
                <a:lnTo>
                  <a:pt x="42570" y="21830"/>
                </a:lnTo>
                <a:lnTo>
                  <a:pt x="42570" y="21820"/>
                </a:lnTo>
                <a:lnTo>
                  <a:pt x="42580" y="21820"/>
                </a:lnTo>
                <a:lnTo>
                  <a:pt x="42580" y="21810"/>
                </a:lnTo>
                <a:lnTo>
                  <a:pt x="42590" y="21810"/>
                </a:lnTo>
                <a:lnTo>
                  <a:pt x="42590" y="21800"/>
                </a:lnTo>
                <a:lnTo>
                  <a:pt x="42600" y="21800"/>
                </a:lnTo>
                <a:lnTo>
                  <a:pt x="42610" y="21800"/>
                </a:lnTo>
                <a:lnTo>
                  <a:pt x="42610" y="21810"/>
                </a:lnTo>
                <a:lnTo>
                  <a:pt x="42620" y="21820"/>
                </a:lnTo>
                <a:lnTo>
                  <a:pt x="42630" y="21820"/>
                </a:lnTo>
                <a:lnTo>
                  <a:pt x="42640" y="21830"/>
                </a:lnTo>
                <a:lnTo>
                  <a:pt x="42640" y="21820"/>
                </a:lnTo>
                <a:lnTo>
                  <a:pt x="42650" y="21820"/>
                </a:lnTo>
                <a:lnTo>
                  <a:pt x="42650" y="21830"/>
                </a:lnTo>
                <a:lnTo>
                  <a:pt x="42660" y="21830"/>
                </a:lnTo>
                <a:lnTo>
                  <a:pt x="42660" y="21820"/>
                </a:lnTo>
                <a:lnTo>
                  <a:pt x="42670" y="21820"/>
                </a:lnTo>
                <a:lnTo>
                  <a:pt x="42670" y="21810"/>
                </a:lnTo>
                <a:lnTo>
                  <a:pt x="42680" y="21810"/>
                </a:lnTo>
                <a:lnTo>
                  <a:pt x="42680" y="21820"/>
                </a:lnTo>
                <a:lnTo>
                  <a:pt x="42690" y="21810"/>
                </a:lnTo>
                <a:lnTo>
                  <a:pt x="42690" y="21820"/>
                </a:lnTo>
                <a:lnTo>
                  <a:pt x="42690" y="21830"/>
                </a:lnTo>
                <a:lnTo>
                  <a:pt x="42700" y="21830"/>
                </a:lnTo>
                <a:lnTo>
                  <a:pt x="42700" y="21820"/>
                </a:lnTo>
                <a:lnTo>
                  <a:pt x="42710" y="21820"/>
                </a:lnTo>
                <a:lnTo>
                  <a:pt x="42720" y="21820"/>
                </a:lnTo>
                <a:lnTo>
                  <a:pt x="42730" y="21820"/>
                </a:lnTo>
                <a:lnTo>
                  <a:pt x="42730" y="21830"/>
                </a:lnTo>
                <a:lnTo>
                  <a:pt x="42740" y="21830"/>
                </a:lnTo>
                <a:lnTo>
                  <a:pt x="42740" y="21840"/>
                </a:lnTo>
                <a:lnTo>
                  <a:pt x="42730" y="21840"/>
                </a:lnTo>
                <a:lnTo>
                  <a:pt x="42740" y="21840"/>
                </a:lnTo>
                <a:lnTo>
                  <a:pt x="42740" y="21830"/>
                </a:lnTo>
                <a:lnTo>
                  <a:pt x="42750" y="21830"/>
                </a:lnTo>
                <a:lnTo>
                  <a:pt x="42750" y="21840"/>
                </a:lnTo>
                <a:lnTo>
                  <a:pt x="42760" y="21840"/>
                </a:lnTo>
                <a:lnTo>
                  <a:pt x="42760" y="21850"/>
                </a:lnTo>
                <a:lnTo>
                  <a:pt x="42770" y="21840"/>
                </a:lnTo>
                <a:lnTo>
                  <a:pt x="42780" y="21840"/>
                </a:lnTo>
                <a:lnTo>
                  <a:pt x="42780" y="21830"/>
                </a:lnTo>
                <a:lnTo>
                  <a:pt x="42790" y="21840"/>
                </a:lnTo>
                <a:lnTo>
                  <a:pt x="42790" y="21850"/>
                </a:lnTo>
                <a:lnTo>
                  <a:pt x="42800" y="21850"/>
                </a:lnTo>
                <a:lnTo>
                  <a:pt x="42810" y="21850"/>
                </a:lnTo>
                <a:lnTo>
                  <a:pt x="42810" y="21840"/>
                </a:lnTo>
                <a:lnTo>
                  <a:pt x="42810" y="21850"/>
                </a:lnTo>
                <a:lnTo>
                  <a:pt x="42820" y="21850"/>
                </a:lnTo>
                <a:lnTo>
                  <a:pt x="42810" y="21850"/>
                </a:lnTo>
                <a:lnTo>
                  <a:pt x="42810" y="21860"/>
                </a:lnTo>
                <a:lnTo>
                  <a:pt x="42820" y="21860"/>
                </a:lnTo>
                <a:lnTo>
                  <a:pt x="42820" y="21850"/>
                </a:lnTo>
                <a:lnTo>
                  <a:pt x="42830" y="21850"/>
                </a:lnTo>
                <a:lnTo>
                  <a:pt x="42830" y="21860"/>
                </a:lnTo>
                <a:lnTo>
                  <a:pt x="42840" y="21860"/>
                </a:lnTo>
                <a:lnTo>
                  <a:pt x="42840" y="21850"/>
                </a:lnTo>
                <a:lnTo>
                  <a:pt x="42850" y="21850"/>
                </a:lnTo>
                <a:lnTo>
                  <a:pt x="42860" y="21850"/>
                </a:lnTo>
                <a:lnTo>
                  <a:pt x="42870" y="21850"/>
                </a:lnTo>
                <a:lnTo>
                  <a:pt x="42870" y="21840"/>
                </a:lnTo>
                <a:lnTo>
                  <a:pt x="42880" y="21840"/>
                </a:lnTo>
                <a:lnTo>
                  <a:pt x="42890" y="21840"/>
                </a:lnTo>
                <a:lnTo>
                  <a:pt x="42900" y="21840"/>
                </a:lnTo>
                <a:lnTo>
                  <a:pt x="42910" y="21840"/>
                </a:lnTo>
                <a:lnTo>
                  <a:pt x="42920" y="21830"/>
                </a:lnTo>
                <a:lnTo>
                  <a:pt x="42930" y="21830"/>
                </a:lnTo>
                <a:lnTo>
                  <a:pt x="42940" y="21830"/>
                </a:lnTo>
                <a:lnTo>
                  <a:pt x="42940" y="21820"/>
                </a:lnTo>
                <a:lnTo>
                  <a:pt x="42950" y="21820"/>
                </a:lnTo>
                <a:lnTo>
                  <a:pt x="42950" y="21810"/>
                </a:lnTo>
                <a:lnTo>
                  <a:pt x="42960" y="21810"/>
                </a:lnTo>
                <a:lnTo>
                  <a:pt x="42960" y="21800"/>
                </a:lnTo>
                <a:lnTo>
                  <a:pt x="42970" y="21800"/>
                </a:lnTo>
                <a:lnTo>
                  <a:pt x="42970" y="21790"/>
                </a:lnTo>
                <a:lnTo>
                  <a:pt x="42980" y="21790"/>
                </a:lnTo>
                <a:lnTo>
                  <a:pt x="42980" y="21780"/>
                </a:lnTo>
                <a:lnTo>
                  <a:pt x="42980" y="21770"/>
                </a:lnTo>
                <a:lnTo>
                  <a:pt x="42980" y="21760"/>
                </a:lnTo>
                <a:lnTo>
                  <a:pt x="42980" y="21750"/>
                </a:lnTo>
                <a:lnTo>
                  <a:pt x="42980" y="21740"/>
                </a:lnTo>
                <a:lnTo>
                  <a:pt x="42970" y="21740"/>
                </a:lnTo>
                <a:lnTo>
                  <a:pt x="42970" y="21730"/>
                </a:lnTo>
                <a:lnTo>
                  <a:pt x="42980" y="21730"/>
                </a:lnTo>
                <a:lnTo>
                  <a:pt x="42990" y="21730"/>
                </a:lnTo>
                <a:lnTo>
                  <a:pt x="42990" y="21720"/>
                </a:lnTo>
                <a:lnTo>
                  <a:pt x="42990" y="21730"/>
                </a:lnTo>
                <a:lnTo>
                  <a:pt x="43000" y="21730"/>
                </a:lnTo>
                <a:lnTo>
                  <a:pt x="43000" y="21740"/>
                </a:lnTo>
                <a:lnTo>
                  <a:pt x="43000" y="21750"/>
                </a:lnTo>
                <a:lnTo>
                  <a:pt x="43000" y="21760"/>
                </a:lnTo>
                <a:lnTo>
                  <a:pt x="43010" y="21760"/>
                </a:lnTo>
                <a:lnTo>
                  <a:pt x="43010" y="21750"/>
                </a:lnTo>
                <a:lnTo>
                  <a:pt x="43020" y="21750"/>
                </a:lnTo>
                <a:lnTo>
                  <a:pt x="43030" y="21750"/>
                </a:lnTo>
                <a:lnTo>
                  <a:pt x="43030" y="21740"/>
                </a:lnTo>
                <a:lnTo>
                  <a:pt x="43030" y="21750"/>
                </a:lnTo>
                <a:lnTo>
                  <a:pt x="43040" y="21750"/>
                </a:lnTo>
                <a:lnTo>
                  <a:pt x="43040" y="21760"/>
                </a:lnTo>
                <a:lnTo>
                  <a:pt x="43050" y="21760"/>
                </a:lnTo>
                <a:lnTo>
                  <a:pt x="43060" y="21760"/>
                </a:lnTo>
                <a:lnTo>
                  <a:pt x="43060" y="21770"/>
                </a:lnTo>
                <a:lnTo>
                  <a:pt x="43060" y="21780"/>
                </a:lnTo>
                <a:lnTo>
                  <a:pt x="43060" y="21790"/>
                </a:lnTo>
                <a:lnTo>
                  <a:pt x="43070" y="21790"/>
                </a:lnTo>
                <a:lnTo>
                  <a:pt x="43080" y="21790"/>
                </a:lnTo>
                <a:lnTo>
                  <a:pt x="43080" y="21800"/>
                </a:lnTo>
                <a:lnTo>
                  <a:pt x="43090" y="21800"/>
                </a:lnTo>
                <a:lnTo>
                  <a:pt x="43100" y="21800"/>
                </a:lnTo>
                <a:lnTo>
                  <a:pt x="43100" y="21810"/>
                </a:lnTo>
                <a:lnTo>
                  <a:pt x="43110" y="21810"/>
                </a:lnTo>
                <a:lnTo>
                  <a:pt x="43120" y="21810"/>
                </a:lnTo>
                <a:lnTo>
                  <a:pt x="43130" y="21810"/>
                </a:lnTo>
                <a:lnTo>
                  <a:pt x="43140" y="21810"/>
                </a:lnTo>
                <a:lnTo>
                  <a:pt x="43150" y="21810"/>
                </a:lnTo>
                <a:lnTo>
                  <a:pt x="43160" y="21810"/>
                </a:lnTo>
                <a:lnTo>
                  <a:pt x="43160" y="21820"/>
                </a:lnTo>
                <a:lnTo>
                  <a:pt x="43160" y="21830"/>
                </a:lnTo>
                <a:lnTo>
                  <a:pt x="43160" y="21840"/>
                </a:lnTo>
                <a:lnTo>
                  <a:pt x="43170" y="21840"/>
                </a:lnTo>
                <a:lnTo>
                  <a:pt x="43170" y="21850"/>
                </a:lnTo>
                <a:lnTo>
                  <a:pt x="43180" y="21850"/>
                </a:lnTo>
                <a:lnTo>
                  <a:pt x="43180" y="21860"/>
                </a:lnTo>
                <a:lnTo>
                  <a:pt x="43180" y="21870"/>
                </a:lnTo>
                <a:lnTo>
                  <a:pt x="43190" y="21870"/>
                </a:lnTo>
                <a:lnTo>
                  <a:pt x="43190" y="21880"/>
                </a:lnTo>
                <a:lnTo>
                  <a:pt x="43200" y="21880"/>
                </a:lnTo>
                <a:lnTo>
                  <a:pt x="43210" y="21880"/>
                </a:lnTo>
                <a:lnTo>
                  <a:pt x="43220" y="21880"/>
                </a:lnTo>
                <a:lnTo>
                  <a:pt x="43230" y="21880"/>
                </a:lnTo>
                <a:lnTo>
                  <a:pt x="43240" y="21890"/>
                </a:lnTo>
                <a:lnTo>
                  <a:pt x="43240" y="21880"/>
                </a:lnTo>
                <a:lnTo>
                  <a:pt x="43250" y="21870"/>
                </a:lnTo>
                <a:lnTo>
                  <a:pt x="43260" y="21870"/>
                </a:lnTo>
                <a:lnTo>
                  <a:pt x="43260" y="21860"/>
                </a:lnTo>
                <a:lnTo>
                  <a:pt x="43270" y="21860"/>
                </a:lnTo>
                <a:lnTo>
                  <a:pt x="43280" y="21840"/>
                </a:lnTo>
                <a:lnTo>
                  <a:pt x="43290" y="21830"/>
                </a:lnTo>
                <a:lnTo>
                  <a:pt x="43300" y="21830"/>
                </a:lnTo>
                <a:lnTo>
                  <a:pt x="43300" y="21840"/>
                </a:lnTo>
                <a:lnTo>
                  <a:pt x="43310" y="21840"/>
                </a:lnTo>
                <a:lnTo>
                  <a:pt x="43310" y="21850"/>
                </a:lnTo>
                <a:lnTo>
                  <a:pt x="43310" y="21860"/>
                </a:lnTo>
                <a:lnTo>
                  <a:pt x="43300" y="21860"/>
                </a:lnTo>
                <a:lnTo>
                  <a:pt x="43310" y="21860"/>
                </a:lnTo>
                <a:lnTo>
                  <a:pt x="43320" y="21860"/>
                </a:lnTo>
                <a:lnTo>
                  <a:pt x="43320" y="21870"/>
                </a:lnTo>
                <a:lnTo>
                  <a:pt x="43330" y="21870"/>
                </a:lnTo>
                <a:lnTo>
                  <a:pt x="43330" y="21880"/>
                </a:lnTo>
                <a:lnTo>
                  <a:pt x="43330" y="21890"/>
                </a:lnTo>
                <a:lnTo>
                  <a:pt x="43340" y="21880"/>
                </a:lnTo>
                <a:lnTo>
                  <a:pt x="43350" y="21880"/>
                </a:lnTo>
                <a:lnTo>
                  <a:pt x="43360" y="21870"/>
                </a:lnTo>
                <a:lnTo>
                  <a:pt x="43370" y="21870"/>
                </a:lnTo>
                <a:lnTo>
                  <a:pt x="43380" y="21880"/>
                </a:lnTo>
                <a:lnTo>
                  <a:pt x="43390" y="21880"/>
                </a:lnTo>
                <a:lnTo>
                  <a:pt x="43400" y="21890"/>
                </a:lnTo>
                <a:lnTo>
                  <a:pt x="43410" y="21890"/>
                </a:lnTo>
                <a:lnTo>
                  <a:pt x="43420" y="21890"/>
                </a:lnTo>
                <a:lnTo>
                  <a:pt x="43430" y="21890"/>
                </a:lnTo>
                <a:lnTo>
                  <a:pt x="43440" y="21890"/>
                </a:lnTo>
                <a:lnTo>
                  <a:pt x="43450" y="21900"/>
                </a:lnTo>
                <a:lnTo>
                  <a:pt x="43460" y="21900"/>
                </a:lnTo>
                <a:lnTo>
                  <a:pt x="43460" y="21910"/>
                </a:lnTo>
                <a:lnTo>
                  <a:pt x="43470" y="21910"/>
                </a:lnTo>
                <a:lnTo>
                  <a:pt x="43470" y="21920"/>
                </a:lnTo>
                <a:lnTo>
                  <a:pt x="43480" y="21930"/>
                </a:lnTo>
                <a:lnTo>
                  <a:pt x="43480" y="21940"/>
                </a:lnTo>
                <a:lnTo>
                  <a:pt x="43490" y="21940"/>
                </a:lnTo>
                <a:lnTo>
                  <a:pt x="43500" y="21950"/>
                </a:lnTo>
                <a:lnTo>
                  <a:pt x="43490" y="21950"/>
                </a:lnTo>
                <a:lnTo>
                  <a:pt x="43490" y="21960"/>
                </a:lnTo>
                <a:lnTo>
                  <a:pt x="43480" y="21970"/>
                </a:lnTo>
                <a:lnTo>
                  <a:pt x="43480" y="21980"/>
                </a:lnTo>
                <a:lnTo>
                  <a:pt x="43470" y="21980"/>
                </a:lnTo>
                <a:lnTo>
                  <a:pt x="43460" y="21990"/>
                </a:lnTo>
                <a:lnTo>
                  <a:pt x="43450" y="22000"/>
                </a:lnTo>
                <a:lnTo>
                  <a:pt x="43440" y="22010"/>
                </a:lnTo>
                <a:lnTo>
                  <a:pt x="43450" y="22010"/>
                </a:lnTo>
                <a:lnTo>
                  <a:pt x="43460" y="22010"/>
                </a:lnTo>
                <a:lnTo>
                  <a:pt x="43470" y="22010"/>
                </a:lnTo>
                <a:lnTo>
                  <a:pt x="43480" y="22010"/>
                </a:lnTo>
                <a:lnTo>
                  <a:pt x="43490" y="22010"/>
                </a:lnTo>
                <a:lnTo>
                  <a:pt x="43490" y="22020"/>
                </a:lnTo>
                <a:lnTo>
                  <a:pt x="43500" y="22020"/>
                </a:lnTo>
                <a:lnTo>
                  <a:pt x="43500" y="22030"/>
                </a:lnTo>
                <a:lnTo>
                  <a:pt x="43520" y="22030"/>
                </a:lnTo>
                <a:lnTo>
                  <a:pt x="43530" y="22040"/>
                </a:lnTo>
                <a:lnTo>
                  <a:pt x="43540" y="22040"/>
                </a:lnTo>
                <a:lnTo>
                  <a:pt x="43550" y="22040"/>
                </a:lnTo>
                <a:lnTo>
                  <a:pt x="43550" y="22050"/>
                </a:lnTo>
                <a:lnTo>
                  <a:pt x="43560" y="22050"/>
                </a:lnTo>
                <a:lnTo>
                  <a:pt x="43560" y="22060"/>
                </a:lnTo>
                <a:lnTo>
                  <a:pt x="43560" y="22070"/>
                </a:lnTo>
                <a:lnTo>
                  <a:pt x="43570" y="22070"/>
                </a:lnTo>
                <a:lnTo>
                  <a:pt x="43570" y="22080"/>
                </a:lnTo>
                <a:lnTo>
                  <a:pt x="43580" y="22080"/>
                </a:lnTo>
                <a:lnTo>
                  <a:pt x="43580" y="22090"/>
                </a:lnTo>
                <a:lnTo>
                  <a:pt x="43580" y="22100"/>
                </a:lnTo>
                <a:lnTo>
                  <a:pt x="43580" y="22110"/>
                </a:lnTo>
                <a:lnTo>
                  <a:pt x="43590" y="22110"/>
                </a:lnTo>
                <a:lnTo>
                  <a:pt x="43590" y="22120"/>
                </a:lnTo>
                <a:lnTo>
                  <a:pt x="43590" y="22130"/>
                </a:lnTo>
                <a:lnTo>
                  <a:pt x="43600" y="22130"/>
                </a:lnTo>
                <a:lnTo>
                  <a:pt x="43600" y="22140"/>
                </a:lnTo>
                <a:lnTo>
                  <a:pt x="43610" y="22140"/>
                </a:lnTo>
                <a:lnTo>
                  <a:pt x="43620" y="22150"/>
                </a:lnTo>
                <a:lnTo>
                  <a:pt x="43630" y="22150"/>
                </a:lnTo>
                <a:lnTo>
                  <a:pt x="43630" y="22160"/>
                </a:lnTo>
                <a:lnTo>
                  <a:pt x="43640" y="22160"/>
                </a:lnTo>
                <a:lnTo>
                  <a:pt x="43650" y="22170"/>
                </a:lnTo>
                <a:lnTo>
                  <a:pt x="43650" y="22180"/>
                </a:lnTo>
                <a:lnTo>
                  <a:pt x="43660" y="22180"/>
                </a:lnTo>
                <a:lnTo>
                  <a:pt x="43670" y="22180"/>
                </a:lnTo>
                <a:lnTo>
                  <a:pt x="43670" y="22190"/>
                </a:lnTo>
                <a:lnTo>
                  <a:pt x="43670" y="22200"/>
                </a:lnTo>
                <a:lnTo>
                  <a:pt x="43670" y="22210"/>
                </a:lnTo>
                <a:lnTo>
                  <a:pt x="43670" y="22220"/>
                </a:lnTo>
                <a:lnTo>
                  <a:pt x="43670" y="22230"/>
                </a:lnTo>
                <a:lnTo>
                  <a:pt x="43660" y="22240"/>
                </a:lnTo>
                <a:lnTo>
                  <a:pt x="43650" y="22250"/>
                </a:lnTo>
                <a:lnTo>
                  <a:pt x="43650" y="22260"/>
                </a:lnTo>
                <a:lnTo>
                  <a:pt x="43640" y="22270"/>
                </a:lnTo>
                <a:lnTo>
                  <a:pt x="43630" y="22280"/>
                </a:lnTo>
                <a:lnTo>
                  <a:pt x="43630" y="22290"/>
                </a:lnTo>
                <a:lnTo>
                  <a:pt x="43630" y="22300"/>
                </a:lnTo>
                <a:lnTo>
                  <a:pt x="43620" y="22300"/>
                </a:lnTo>
                <a:lnTo>
                  <a:pt x="43610" y="22310"/>
                </a:lnTo>
                <a:lnTo>
                  <a:pt x="43610" y="22320"/>
                </a:lnTo>
                <a:lnTo>
                  <a:pt x="43610" y="22330"/>
                </a:lnTo>
                <a:lnTo>
                  <a:pt x="43610" y="22340"/>
                </a:lnTo>
                <a:lnTo>
                  <a:pt x="43610" y="22350"/>
                </a:lnTo>
                <a:lnTo>
                  <a:pt x="43610" y="22360"/>
                </a:lnTo>
                <a:lnTo>
                  <a:pt x="43610" y="22370"/>
                </a:lnTo>
                <a:lnTo>
                  <a:pt x="43610" y="22380"/>
                </a:lnTo>
                <a:lnTo>
                  <a:pt x="43600" y="22380"/>
                </a:lnTo>
                <a:lnTo>
                  <a:pt x="43600" y="22390"/>
                </a:lnTo>
                <a:lnTo>
                  <a:pt x="43590" y="22390"/>
                </a:lnTo>
                <a:lnTo>
                  <a:pt x="43590" y="22400"/>
                </a:lnTo>
                <a:lnTo>
                  <a:pt x="43590" y="22410"/>
                </a:lnTo>
                <a:lnTo>
                  <a:pt x="43580" y="22410"/>
                </a:lnTo>
                <a:lnTo>
                  <a:pt x="43580" y="22420"/>
                </a:lnTo>
                <a:lnTo>
                  <a:pt x="43570" y="22420"/>
                </a:lnTo>
                <a:lnTo>
                  <a:pt x="43570" y="22430"/>
                </a:lnTo>
                <a:lnTo>
                  <a:pt x="43580" y="22430"/>
                </a:lnTo>
                <a:lnTo>
                  <a:pt x="43590" y="22440"/>
                </a:lnTo>
                <a:lnTo>
                  <a:pt x="43600" y="22440"/>
                </a:lnTo>
                <a:lnTo>
                  <a:pt x="43600" y="22450"/>
                </a:lnTo>
                <a:lnTo>
                  <a:pt x="43590" y="22450"/>
                </a:lnTo>
                <a:lnTo>
                  <a:pt x="43590" y="22460"/>
                </a:lnTo>
                <a:lnTo>
                  <a:pt x="43590" y="22470"/>
                </a:lnTo>
                <a:lnTo>
                  <a:pt x="43590" y="22480"/>
                </a:lnTo>
                <a:lnTo>
                  <a:pt x="43590" y="22510"/>
                </a:lnTo>
                <a:lnTo>
                  <a:pt x="43590" y="22520"/>
                </a:lnTo>
                <a:lnTo>
                  <a:pt x="43600" y="22520"/>
                </a:lnTo>
                <a:lnTo>
                  <a:pt x="43610" y="22520"/>
                </a:lnTo>
                <a:lnTo>
                  <a:pt x="43620" y="22520"/>
                </a:lnTo>
                <a:lnTo>
                  <a:pt x="43630" y="22520"/>
                </a:lnTo>
                <a:lnTo>
                  <a:pt x="43640" y="22520"/>
                </a:lnTo>
                <a:lnTo>
                  <a:pt x="43650" y="22530"/>
                </a:lnTo>
                <a:lnTo>
                  <a:pt x="43660" y="22540"/>
                </a:lnTo>
                <a:lnTo>
                  <a:pt x="43650" y="22540"/>
                </a:lnTo>
                <a:lnTo>
                  <a:pt x="43650" y="22550"/>
                </a:lnTo>
                <a:lnTo>
                  <a:pt x="43640" y="22560"/>
                </a:lnTo>
                <a:lnTo>
                  <a:pt x="43640" y="22570"/>
                </a:lnTo>
                <a:lnTo>
                  <a:pt x="43650" y="22580"/>
                </a:lnTo>
                <a:lnTo>
                  <a:pt x="43650" y="22570"/>
                </a:lnTo>
                <a:lnTo>
                  <a:pt x="43660" y="22570"/>
                </a:lnTo>
                <a:lnTo>
                  <a:pt x="43660" y="22580"/>
                </a:lnTo>
                <a:lnTo>
                  <a:pt x="43670" y="22580"/>
                </a:lnTo>
                <a:lnTo>
                  <a:pt x="43670" y="22590"/>
                </a:lnTo>
                <a:lnTo>
                  <a:pt x="43680" y="22590"/>
                </a:lnTo>
                <a:lnTo>
                  <a:pt x="43680" y="22600"/>
                </a:lnTo>
                <a:lnTo>
                  <a:pt x="43680" y="22610"/>
                </a:lnTo>
                <a:lnTo>
                  <a:pt x="43690" y="22610"/>
                </a:lnTo>
                <a:lnTo>
                  <a:pt x="43690" y="22620"/>
                </a:lnTo>
                <a:lnTo>
                  <a:pt x="43700" y="22620"/>
                </a:lnTo>
                <a:lnTo>
                  <a:pt x="43710" y="22620"/>
                </a:lnTo>
                <a:lnTo>
                  <a:pt x="43720" y="22610"/>
                </a:lnTo>
                <a:lnTo>
                  <a:pt x="43730" y="22610"/>
                </a:lnTo>
                <a:lnTo>
                  <a:pt x="43750" y="22600"/>
                </a:lnTo>
                <a:lnTo>
                  <a:pt x="43750" y="22610"/>
                </a:lnTo>
                <a:lnTo>
                  <a:pt x="43750" y="22620"/>
                </a:lnTo>
                <a:lnTo>
                  <a:pt x="43760" y="22630"/>
                </a:lnTo>
                <a:lnTo>
                  <a:pt x="43770" y="22640"/>
                </a:lnTo>
                <a:lnTo>
                  <a:pt x="43780" y="22640"/>
                </a:lnTo>
                <a:lnTo>
                  <a:pt x="43790" y="22640"/>
                </a:lnTo>
                <a:lnTo>
                  <a:pt x="43790" y="22630"/>
                </a:lnTo>
                <a:lnTo>
                  <a:pt x="43800" y="22630"/>
                </a:lnTo>
                <a:lnTo>
                  <a:pt x="43800" y="22650"/>
                </a:lnTo>
                <a:lnTo>
                  <a:pt x="43960" y="22690"/>
                </a:lnTo>
                <a:lnTo>
                  <a:pt x="43990" y="22710"/>
                </a:lnTo>
                <a:lnTo>
                  <a:pt x="43990" y="22700"/>
                </a:lnTo>
                <a:lnTo>
                  <a:pt x="44000" y="22700"/>
                </a:lnTo>
                <a:lnTo>
                  <a:pt x="44000" y="22690"/>
                </a:lnTo>
                <a:lnTo>
                  <a:pt x="44010" y="22690"/>
                </a:lnTo>
                <a:lnTo>
                  <a:pt x="44020" y="22680"/>
                </a:lnTo>
                <a:lnTo>
                  <a:pt x="44030" y="22680"/>
                </a:lnTo>
                <a:lnTo>
                  <a:pt x="44040" y="22670"/>
                </a:lnTo>
                <a:lnTo>
                  <a:pt x="44050" y="22660"/>
                </a:lnTo>
                <a:lnTo>
                  <a:pt x="44060" y="22660"/>
                </a:lnTo>
                <a:lnTo>
                  <a:pt x="44070" y="22660"/>
                </a:lnTo>
                <a:lnTo>
                  <a:pt x="44090" y="22660"/>
                </a:lnTo>
                <a:lnTo>
                  <a:pt x="44100" y="22660"/>
                </a:lnTo>
                <a:lnTo>
                  <a:pt x="44110" y="22650"/>
                </a:lnTo>
                <a:lnTo>
                  <a:pt x="44120" y="22650"/>
                </a:lnTo>
                <a:lnTo>
                  <a:pt x="44120" y="22640"/>
                </a:lnTo>
                <a:lnTo>
                  <a:pt x="44110" y="22640"/>
                </a:lnTo>
                <a:lnTo>
                  <a:pt x="44110" y="22630"/>
                </a:lnTo>
                <a:lnTo>
                  <a:pt x="44120" y="22620"/>
                </a:lnTo>
                <a:lnTo>
                  <a:pt x="44130" y="22620"/>
                </a:lnTo>
                <a:lnTo>
                  <a:pt x="44140" y="22620"/>
                </a:lnTo>
                <a:lnTo>
                  <a:pt x="44140" y="22610"/>
                </a:lnTo>
                <a:lnTo>
                  <a:pt x="44150" y="22610"/>
                </a:lnTo>
                <a:lnTo>
                  <a:pt x="44160" y="22610"/>
                </a:lnTo>
                <a:lnTo>
                  <a:pt x="44170" y="22600"/>
                </a:lnTo>
                <a:lnTo>
                  <a:pt x="44170" y="22590"/>
                </a:lnTo>
                <a:lnTo>
                  <a:pt x="44170" y="22580"/>
                </a:lnTo>
                <a:lnTo>
                  <a:pt x="44170" y="22570"/>
                </a:lnTo>
                <a:lnTo>
                  <a:pt x="44170" y="22560"/>
                </a:lnTo>
                <a:lnTo>
                  <a:pt x="44180" y="22560"/>
                </a:lnTo>
                <a:lnTo>
                  <a:pt x="44190" y="22560"/>
                </a:lnTo>
                <a:lnTo>
                  <a:pt x="44190" y="22570"/>
                </a:lnTo>
                <a:lnTo>
                  <a:pt x="44200" y="22570"/>
                </a:lnTo>
                <a:lnTo>
                  <a:pt x="44210" y="22570"/>
                </a:lnTo>
                <a:lnTo>
                  <a:pt x="44220" y="22570"/>
                </a:lnTo>
                <a:lnTo>
                  <a:pt x="44230" y="22580"/>
                </a:lnTo>
                <a:lnTo>
                  <a:pt x="44240" y="22590"/>
                </a:lnTo>
                <a:lnTo>
                  <a:pt x="44240" y="22600"/>
                </a:lnTo>
                <a:lnTo>
                  <a:pt x="44250" y="22600"/>
                </a:lnTo>
                <a:lnTo>
                  <a:pt x="44250" y="22590"/>
                </a:lnTo>
                <a:lnTo>
                  <a:pt x="44260" y="22590"/>
                </a:lnTo>
                <a:lnTo>
                  <a:pt x="44270" y="22590"/>
                </a:lnTo>
                <a:lnTo>
                  <a:pt x="44280" y="22590"/>
                </a:lnTo>
                <a:lnTo>
                  <a:pt x="44280" y="22600"/>
                </a:lnTo>
                <a:lnTo>
                  <a:pt x="44280" y="22610"/>
                </a:lnTo>
                <a:lnTo>
                  <a:pt x="44270" y="22610"/>
                </a:lnTo>
                <a:lnTo>
                  <a:pt x="44270" y="22620"/>
                </a:lnTo>
                <a:lnTo>
                  <a:pt x="44280" y="22630"/>
                </a:lnTo>
                <a:lnTo>
                  <a:pt x="44280" y="22640"/>
                </a:lnTo>
                <a:lnTo>
                  <a:pt x="44270" y="22650"/>
                </a:lnTo>
                <a:lnTo>
                  <a:pt x="44270" y="22660"/>
                </a:lnTo>
                <a:lnTo>
                  <a:pt x="44270" y="22670"/>
                </a:lnTo>
                <a:lnTo>
                  <a:pt x="44260" y="22670"/>
                </a:lnTo>
                <a:lnTo>
                  <a:pt x="44250" y="22680"/>
                </a:lnTo>
                <a:lnTo>
                  <a:pt x="44250" y="22690"/>
                </a:lnTo>
                <a:lnTo>
                  <a:pt x="44250" y="22700"/>
                </a:lnTo>
                <a:lnTo>
                  <a:pt x="44250" y="22710"/>
                </a:lnTo>
                <a:lnTo>
                  <a:pt x="44260" y="22710"/>
                </a:lnTo>
                <a:lnTo>
                  <a:pt x="44260" y="22720"/>
                </a:lnTo>
                <a:lnTo>
                  <a:pt x="44270" y="22730"/>
                </a:lnTo>
                <a:lnTo>
                  <a:pt x="44270" y="22740"/>
                </a:lnTo>
                <a:lnTo>
                  <a:pt x="44280" y="22740"/>
                </a:lnTo>
                <a:lnTo>
                  <a:pt x="44290" y="22740"/>
                </a:lnTo>
                <a:lnTo>
                  <a:pt x="44300" y="22740"/>
                </a:lnTo>
                <a:lnTo>
                  <a:pt x="44310" y="22740"/>
                </a:lnTo>
                <a:lnTo>
                  <a:pt x="44320" y="22740"/>
                </a:lnTo>
                <a:lnTo>
                  <a:pt x="44330" y="22740"/>
                </a:lnTo>
                <a:lnTo>
                  <a:pt x="44340" y="22750"/>
                </a:lnTo>
                <a:lnTo>
                  <a:pt x="44350" y="22760"/>
                </a:lnTo>
                <a:lnTo>
                  <a:pt x="44360" y="22760"/>
                </a:lnTo>
                <a:lnTo>
                  <a:pt x="44370" y="22760"/>
                </a:lnTo>
                <a:lnTo>
                  <a:pt x="44380" y="22760"/>
                </a:lnTo>
                <a:lnTo>
                  <a:pt x="44390" y="22750"/>
                </a:lnTo>
                <a:lnTo>
                  <a:pt x="44400" y="22750"/>
                </a:lnTo>
                <a:lnTo>
                  <a:pt x="44410" y="22750"/>
                </a:lnTo>
                <a:lnTo>
                  <a:pt x="44420" y="22740"/>
                </a:lnTo>
                <a:lnTo>
                  <a:pt x="44420" y="22750"/>
                </a:lnTo>
                <a:lnTo>
                  <a:pt x="44430" y="22750"/>
                </a:lnTo>
                <a:lnTo>
                  <a:pt x="44430" y="22760"/>
                </a:lnTo>
                <a:lnTo>
                  <a:pt x="44440" y="22760"/>
                </a:lnTo>
                <a:lnTo>
                  <a:pt x="44450" y="22750"/>
                </a:lnTo>
                <a:lnTo>
                  <a:pt x="44460" y="22750"/>
                </a:lnTo>
                <a:lnTo>
                  <a:pt x="44470" y="22750"/>
                </a:lnTo>
                <a:lnTo>
                  <a:pt x="44480" y="22750"/>
                </a:lnTo>
                <a:lnTo>
                  <a:pt x="44480" y="22760"/>
                </a:lnTo>
                <a:lnTo>
                  <a:pt x="44490" y="22770"/>
                </a:lnTo>
                <a:lnTo>
                  <a:pt x="44500" y="22770"/>
                </a:lnTo>
                <a:lnTo>
                  <a:pt x="44510" y="22770"/>
                </a:lnTo>
                <a:lnTo>
                  <a:pt x="44520" y="22770"/>
                </a:lnTo>
                <a:lnTo>
                  <a:pt x="44530" y="22770"/>
                </a:lnTo>
                <a:lnTo>
                  <a:pt x="44540" y="22780"/>
                </a:lnTo>
                <a:lnTo>
                  <a:pt x="44550" y="22790"/>
                </a:lnTo>
                <a:lnTo>
                  <a:pt x="44560" y="22790"/>
                </a:lnTo>
                <a:lnTo>
                  <a:pt x="44560" y="22800"/>
                </a:lnTo>
                <a:lnTo>
                  <a:pt x="44570" y="22800"/>
                </a:lnTo>
                <a:lnTo>
                  <a:pt x="44580" y="22800"/>
                </a:lnTo>
                <a:lnTo>
                  <a:pt x="44590" y="22800"/>
                </a:lnTo>
                <a:lnTo>
                  <a:pt x="44600" y="22810"/>
                </a:lnTo>
                <a:lnTo>
                  <a:pt x="44610" y="22820"/>
                </a:lnTo>
                <a:lnTo>
                  <a:pt x="44610" y="22830"/>
                </a:lnTo>
                <a:lnTo>
                  <a:pt x="44620" y="22830"/>
                </a:lnTo>
                <a:lnTo>
                  <a:pt x="44630" y="22830"/>
                </a:lnTo>
                <a:lnTo>
                  <a:pt x="44630" y="22840"/>
                </a:lnTo>
                <a:lnTo>
                  <a:pt x="44640" y="22840"/>
                </a:lnTo>
                <a:lnTo>
                  <a:pt x="44650" y="22850"/>
                </a:lnTo>
                <a:lnTo>
                  <a:pt x="44670" y="22850"/>
                </a:lnTo>
                <a:lnTo>
                  <a:pt x="44680" y="22850"/>
                </a:lnTo>
                <a:lnTo>
                  <a:pt x="44690" y="22850"/>
                </a:lnTo>
                <a:lnTo>
                  <a:pt x="44690" y="22840"/>
                </a:lnTo>
                <a:lnTo>
                  <a:pt x="44690" y="22850"/>
                </a:lnTo>
                <a:lnTo>
                  <a:pt x="44700" y="22850"/>
                </a:lnTo>
                <a:lnTo>
                  <a:pt x="44710" y="22860"/>
                </a:lnTo>
                <a:lnTo>
                  <a:pt x="44720" y="22860"/>
                </a:lnTo>
                <a:lnTo>
                  <a:pt x="44730" y="22870"/>
                </a:lnTo>
                <a:lnTo>
                  <a:pt x="44740" y="22870"/>
                </a:lnTo>
                <a:lnTo>
                  <a:pt x="44750" y="22880"/>
                </a:lnTo>
                <a:lnTo>
                  <a:pt x="44750" y="22890"/>
                </a:lnTo>
                <a:lnTo>
                  <a:pt x="44760" y="22890"/>
                </a:lnTo>
                <a:lnTo>
                  <a:pt x="44770" y="22890"/>
                </a:lnTo>
                <a:lnTo>
                  <a:pt x="44770" y="22900"/>
                </a:lnTo>
                <a:lnTo>
                  <a:pt x="44770" y="22910"/>
                </a:lnTo>
                <a:lnTo>
                  <a:pt x="44780" y="22910"/>
                </a:lnTo>
                <a:lnTo>
                  <a:pt x="44790" y="22910"/>
                </a:lnTo>
                <a:lnTo>
                  <a:pt x="44800" y="22920"/>
                </a:lnTo>
                <a:lnTo>
                  <a:pt x="44810" y="22920"/>
                </a:lnTo>
                <a:lnTo>
                  <a:pt x="44810" y="22930"/>
                </a:lnTo>
                <a:lnTo>
                  <a:pt x="44810" y="22940"/>
                </a:lnTo>
                <a:lnTo>
                  <a:pt x="44820" y="22940"/>
                </a:lnTo>
                <a:lnTo>
                  <a:pt x="44830" y="22940"/>
                </a:lnTo>
                <a:lnTo>
                  <a:pt x="44830" y="22950"/>
                </a:lnTo>
                <a:lnTo>
                  <a:pt x="44840" y="22950"/>
                </a:lnTo>
                <a:lnTo>
                  <a:pt x="44850" y="22950"/>
                </a:lnTo>
                <a:lnTo>
                  <a:pt x="44860" y="22940"/>
                </a:lnTo>
                <a:lnTo>
                  <a:pt x="44870" y="22930"/>
                </a:lnTo>
                <a:lnTo>
                  <a:pt x="44880" y="22930"/>
                </a:lnTo>
                <a:lnTo>
                  <a:pt x="44890" y="22930"/>
                </a:lnTo>
                <a:lnTo>
                  <a:pt x="44890" y="22920"/>
                </a:lnTo>
                <a:lnTo>
                  <a:pt x="44890" y="22910"/>
                </a:lnTo>
                <a:lnTo>
                  <a:pt x="44900" y="22910"/>
                </a:lnTo>
                <a:lnTo>
                  <a:pt x="44910" y="22900"/>
                </a:lnTo>
                <a:lnTo>
                  <a:pt x="44920" y="22900"/>
                </a:lnTo>
                <a:lnTo>
                  <a:pt x="44920" y="22890"/>
                </a:lnTo>
                <a:lnTo>
                  <a:pt x="44920" y="22900"/>
                </a:lnTo>
                <a:lnTo>
                  <a:pt x="44930" y="22900"/>
                </a:lnTo>
                <a:lnTo>
                  <a:pt x="44940" y="22900"/>
                </a:lnTo>
                <a:lnTo>
                  <a:pt x="44950" y="22900"/>
                </a:lnTo>
                <a:lnTo>
                  <a:pt x="44960" y="22900"/>
                </a:lnTo>
                <a:lnTo>
                  <a:pt x="44960" y="22890"/>
                </a:lnTo>
                <a:lnTo>
                  <a:pt x="44960" y="22900"/>
                </a:lnTo>
                <a:lnTo>
                  <a:pt x="44970" y="22900"/>
                </a:lnTo>
                <a:lnTo>
                  <a:pt x="44980" y="22900"/>
                </a:lnTo>
                <a:lnTo>
                  <a:pt x="44980" y="22910"/>
                </a:lnTo>
                <a:lnTo>
                  <a:pt x="44980" y="22920"/>
                </a:lnTo>
                <a:lnTo>
                  <a:pt x="44980" y="22930"/>
                </a:lnTo>
                <a:lnTo>
                  <a:pt x="44990" y="22940"/>
                </a:lnTo>
                <a:lnTo>
                  <a:pt x="45000" y="22940"/>
                </a:lnTo>
                <a:lnTo>
                  <a:pt x="45010" y="22950"/>
                </a:lnTo>
                <a:lnTo>
                  <a:pt x="45020" y="22960"/>
                </a:lnTo>
                <a:lnTo>
                  <a:pt x="45030" y="22960"/>
                </a:lnTo>
                <a:lnTo>
                  <a:pt x="45030" y="22970"/>
                </a:lnTo>
                <a:lnTo>
                  <a:pt x="45040" y="22980"/>
                </a:lnTo>
                <a:lnTo>
                  <a:pt x="45050" y="22990"/>
                </a:lnTo>
                <a:lnTo>
                  <a:pt x="45050" y="23000"/>
                </a:lnTo>
                <a:lnTo>
                  <a:pt x="45050" y="23010"/>
                </a:lnTo>
                <a:lnTo>
                  <a:pt x="45050" y="23020"/>
                </a:lnTo>
                <a:lnTo>
                  <a:pt x="45060" y="23030"/>
                </a:lnTo>
                <a:lnTo>
                  <a:pt x="45070" y="23030"/>
                </a:lnTo>
                <a:lnTo>
                  <a:pt x="45070" y="23040"/>
                </a:lnTo>
                <a:lnTo>
                  <a:pt x="45080" y="23040"/>
                </a:lnTo>
                <a:lnTo>
                  <a:pt x="45080" y="23050"/>
                </a:lnTo>
                <a:lnTo>
                  <a:pt x="45090" y="23050"/>
                </a:lnTo>
                <a:lnTo>
                  <a:pt x="45100" y="23060"/>
                </a:lnTo>
                <a:lnTo>
                  <a:pt x="45110" y="23060"/>
                </a:lnTo>
                <a:lnTo>
                  <a:pt x="45110" y="23070"/>
                </a:lnTo>
                <a:lnTo>
                  <a:pt x="45120" y="23070"/>
                </a:lnTo>
                <a:lnTo>
                  <a:pt x="45120" y="23080"/>
                </a:lnTo>
                <a:lnTo>
                  <a:pt x="45130" y="23080"/>
                </a:lnTo>
                <a:lnTo>
                  <a:pt x="45130" y="23090"/>
                </a:lnTo>
                <a:lnTo>
                  <a:pt x="45140" y="23090"/>
                </a:lnTo>
                <a:lnTo>
                  <a:pt x="45140" y="23100"/>
                </a:lnTo>
                <a:lnTo>
                  <a:pt x="45140" y="23110"/>
                </a:lnTo>
                <a:lnTo>
                  <a:pt x="45140" y="23120"/>
                </a:lnTo>
                <a:lnTo>
                  <a:pt x="45150" y="23120"/>
                </a:lnTo>
                <a:lnTo>
                  <a:pt x="45150" y="23130"/>
                </a:lnTo>
                <a:lnTo>
                  <a:pt x="45160" y="23130"/>
                </a:lnTo>
                <a:lnTo>
                  <a:pt x="45170" y="23130"/>
                </a:lnTo>
                <a:lnTo>
                  <a:pt x="45180" y="23130"/>
                </a:lnTo>
                <a:lnTo>
                  <a:pt x="45190" y="23130"/>
                </a:lnTo>
                <a:lnTo>
                  <a:pt x="45200" y="23140"/>
                </a:lnTo>
                <a:lnTo>
                  <a:pt x="45210" y="23140"/>
                </a:lnTo>
                <a:lnTo>
                  <a:pt x="45220" y="23140"/>
                </a:lnTo>
                <a:lnTo>
                  <a:pt x="45230" y="23140"/>
                </a:lnTo>
                <a:lnTo>
                  <a:pt x="45240" y="23130"/>
                </a:lnTo>
                <a:lnTo>
                  <a:pt x="45250" y="23130"/>
                </a:lnTo>
                <a:lnTo>
                  <a:pt x="45260" y="23120"/>
                </a:lnTo>
                <a:lnTo>
                  <a:pt x="45270" y="23120"/>
                </a:lnTo>
                <a:lnTo>
                  <a:pt x="45280" y="23120"/>
                </a:lnTo>
                <a:lnTo>
                  <a:pt x="45280" y="23130"/>
                </a:lnTo>
                <a:lnTo>
                  <a:pt x="45290" y="23130"/>
                </a:lnTo>
                <a:lnTo>
                  <a:pt x="45290" y="23140"/>
                </a:lnTo>
                <a:lnTo>
                  <a:pt x="45300" y="23140"/>
                </a:lnTo>
                <a:lnTo>
                  <a:pt x="45310" y="23150"/>
                </a:lnTo>
                <a:lnTo>
                  <a:pt x="45310" y="23160"/>
                </a:lnTo>
                <a:lnTo>
                  <a:pt x="45320" y="23160"/>
                </a:lnTo>
                <a:lnTo>
                  <a:pt x="45250" y="23160"/>
                </a:lnTo>
                <a:lnTo>
                  <a:pt x="45230" y="23170"/>
                </a:lnTo>
                <a:lnTo>
                  <a:pt x="45220" y="23190"/>
                </a:lnTo>
                <a:lnTo>
                  <a:pt x="45200" y="23210"/>
                </a:lnTo>
                <a:lnTo>
                  <a:pt x="45190" y="23210"/>
                </a:lnTo>
                <a:lnTo>
                  <a:pt x="45190" y="23220"/>
                </a:lnTo>
                <a:lnTo>
                  <a:pt x="45170" y="23220"/>
                </a:lnTo>
                <a:lnTo>
                  <a:pt x="45160" y="23220"/>
                </a:lnTo>
                <a:lnTo>
                  <a:pt x="45150" y="23230"/>
                </a:lnTo>
                <a:lnTo>
                  <a:pt x="45140" y="23240"/>
                </a:lnTo>
                <a:lnTo>
                  <a:pt x="45120" y="23230"/>
                </a:lnTo>
                <a:lnTo>
                  <a:pt x="45120" y="23240"/>
                </a:lnTo>
                <a:lnTo>
                  <a:pt x="45110" y="23250"/>
                </a:lnTo>
                <a:lnTo>
                  <a:pt x="45100" y="23260"/>
                </a:lnTo>
                <a:lnTo>
                  <a:pt x="45090" y="23260"/>
                </a:lnTo>
                <a:lnTo>
                  <a:pt x="45080" y="23270"/>
                </a:lnTo>
                <a:lnTo>
                  <a:pt x="45080" y="23280"/>
                </a:lnTo>
                <a:lnTo>
                  <a:pt x="45010" y="23390"/>
                </a:lnTo>
                <a:lnTo>
                  <a:pt x="45000" y="23420"/>
                </a:lnTo>
                <a:lnTo>
                  <a:pt x="44980" y="23430"/>
                </a:lnTo>
                <a:lnTo>
                  <a:pt x="44930" y="23430"/>
                </a:lnTo>
                <a:lnTo>
                  <a:pt x="44880" y="23430"/>
                </a:lnTo>
                <a:lnTo>
                  <a:pt x="44740" y="23360"/>
                </a:lnTo>
                <a:lnTo>
                  <a:pt x="44720" y="23350"/>
                </a:lnTo>
                <a:lnTo>
                  <a:pt x="44690" y="23350"/>
                </a:lnTo>
                <a:lnTo>
                  <a:pt x="44650" y="23350"/>
                </a:lnTo>
                <a:lnTo>
                  <a:pt x="44620" y="23340"/>
                </a:lnTo>
                <a:lnTo>
                  <a:pt x="44600" y="23340"/>
                </a:lnTo>
                <a:lnTo>
                  <a:pt x="44560" y="23360"/>
                </a:lnTo>
                <a:lnTo>
                  <a:pt x="44520" y="23390"/>
                </a:lnTo>
                <a:lnTo>
                  <a:pt x="44510" y="23420"/>
                </a:lnTo>
                <a:lnTo>
                  <a:pt x="44460" y="23440"/>
                </a:lnTo>
                <a:lnTo>
                  <a:pt x="44420" y="23460"/>
                </a:lnTo>
                <a:lnTo>
                  <a:pt x="44400" y="23480"/>
                </a:lnTo>
                <a:lnTo>
                  <a:pt x="44380" y="23520"/>
                </a:lnTo>
                <a:lnTo>
                  <a:pt x="44360" y="23570"/>
                </a:lnTo>
                <a:lnTo>
                  <a:pt x="44330" y="23600"/>
                </a:lnTo>
                <a:lnTo>
                  <a:pt x="44280" y="23630"/>
                </a:lnTo>
                <a:lnTo>
                  <a:pt x="44260" y="23630"/>
                </a:lnTo>
                <a:lnTo>
                  <a:pt x="44240" y="23640"/>
                </a:lnTo>
                <a:lnTo>
                  <a:pt x="44220" y="23670"/>
                </a:lnTo>
                <a:lnTo>
                  <a:pt x="44190" y="23680"/>
                </a:lnTo>
                <a:lnTo>
                  <a:pt x="44150" y="23700"/>
                </a:lnTo>
                <a:lnTo>
                  <a:pt x="44110" y="23700"/>
                </a:lnTo>
                <a:lnTo>
                  <a:pt x="44040" y="23690"/>
                </a:lnTo>
                <a:lnTo>
                  <a:pt x="44010" y="23700"/>
                </a:lnTo>
                <a:lnTo>
                  <a:pt x="43980" y="23710"/>
                </a:lnTo>
                <a:lnTo>
                  <a:pt x="43940" y="23760"/>
                </a:lnTo>
                <a:lnTo>
                  <a:pt x="43930" y="23780"/>
                </a:lnTo>
                <a:lnTo>
                  <a:pt x="43910" y="23800"/>
                </a:lnTo>
                <a:lnTo>
                  <a:pt x="43880" y="23810"/>
                </a:lnTo>
                <a:lnTo>
                  <a:pt x="43830" y="23830"/>
                </a:lnTo>
                <a:lnTo>
                  <a:pt x="43790" y="23860"/>
                </a:lnTo>
                <a:lnTo>
                  <a:pt x="43770" y="23880"/>
                </a:lnTo>
                <a:lnTo>
                  <a:pt x="43760" y="23900"/>
                </a:lnTo>
                <a:lnTo>
                  <a:pt x="43730" y="23910"/>
                </a:lnTo>
                <a:lnTo>
                  <a:pt x="43690" y="23940"/>
                </a:lnTo>
                <a:lnTo>
                  <a:pt x="43670" y="23950"/>
                </a:lnTo>
                <a:lnTo>
                  <a:pt x="43650" y="23970"/>
                </a:lnTo>
                <a:lnTo>
                  <a:pt x="43650" y="23990"/>
                </a:lnTo>
                <a:lnTo>
                  <a:pt x="43630" y="24000"/>
                </a:lnTo>
                <a:lnTo>
                  <a:pt x="43590" y="24020"/>
                </a:lnTo>
                <a:lnTo>
                  <a:pt x="43500" y="24040"/>
                </a:lnTo>
                <a:lnTo>
                  <a:pt x="43480" y="24060"/>
                </a:lnTo>
                <a:lnTo>
                  <a:pt x="43480" y="24070"/>
                </a:lnTo>
                <a:lnTo>
                  <a:pt x="43490" y="24090"/>
                </a:lnTo>
                <a:lnTo>
                  <a:pt x="43510" y="24120"/>
                </a:lnTo>
                <a:lnTo>
                  <a:pt x="43510" y="24160"/>
                </a:lnTo>
                <a:lnTo>
                  <a:pt x="43520" y="24190"/>
                </a:lnTo>
                <a:lnTo>
                  <a:pt x="43520" y="24240"/>
                </a:lnTo>
                <a:lnTo>
                  <a:pt x="43520" y="24280"/>
                </a:lnTo>
                <a:lnTo>
                  <a:pt x="43510" y="24330"/>
                </a:lnTo>
                <a:lnTo>
                  <a:pt x="43500" y="24350"/>
                </a:lnTo>
                <a:lnTo>
                  <a:pt x="43470" y="24390"/>
                </a:lnTo>
                <a:lnTo>
                  <a:pt x="43470" y="24400"/>
                </a:lnTo>
                <a:lnTo>
                  <a:pt x="43460" y="24440"/>
                </a:lnTo>
                <a:lnTo>
                  <a:pt x="43460" y="24450"/>
                </a:lnTo>
                <a:lnTo>
                  <a:pt x="43460" y="24460"/>
                </a:lnTo>
                <a:lnTo>
                  <a:pt x="43480" y="24490"/>
                </a:lnTo>
                <a:lnTo>
                  <a:pt x="43500" y="24520"/>
                </a:lnTo>
                <a:lnTo>
                  <a:pt x="43520" y="24540"/>
                </a:lnTo>
                <a:lnTo>
                  <a:pt x="43530" y="24550"/>
                </a:lnTo>
                <a:lnTo>
                  <a:pt x="43530" y="24560"/>
                </a:lnTo>
                <a:lnTo>
                  <a:pt x="43520" y="24580"/>
                </a:lnTo>
                <a:lnTo>
                  <a:pt x="43480" y="24610"/>
                </a:lnTo>
                <a:lnTo>
                  <a:pt x="43480" y="24630"/>
                </a:lnTo>
                <a:lnTo>
                  <a:pt x="43470" y="24650"/>
                </a:lnTo>
                <a:lnTo>
                  <a:pt x="43480" y="24670"/>
                </a:lnTo>
                <a:lnTo>
                  <a:pt x="43500" y="24700"/>
                </a:lnTo>
                <a:lnTo>
                  <a:pt x="43520" y="24710"/>
                </a:lnTo>
                <a:lnTo>
                  <a:pt x="43540" y="24720"/>
                </a:lnTo>
                <a:lnTo>
                  <a:pt x="43550" y="24730"/>
                </a:lnTo>
                <a:lnTo>
                  <a:pt x="43540" y="24740"/>
                </a:lnTo>
                <a:lnTo>
                  <a:pt x="43520" y="24800"/>
                </a:lnTo>
                <a:lnTo>
                  <a:pt x="43520" y="24820"/>
                </a:lnTo>
                <a:lnTo>
                  <a:pt x="43520" y="24830"/>
                </a:lnTo>
                <a:lnTo>
                  <a:pt x="43520" y="24850"/>
                </a:lnTo>
                <a:lnTo>
                  <a:pt x="43520" y="24860"/>
                </a:lnTo>
                <a:lnTo>
                  <a:pt x="43500" y="24880"/>
                </a:lnTo>
                <a:lnTo>
                  <a:pt x="43500" y="24890"/>
                </a:lnTo>
                <a:lnTo>
                  <a:pt x="43540" y="24970"/>
                </a:lnTo>
                <a:lnTo>
                  <a:pt x="43540" y="25020"/>
                </a:lnTo>
                <a:lnTo>
                  <a:pt x="43530" y="25030"/>
                </a:lnTo>
                <a:lnTo>
                  <a:pt x="43460" y="25090"/>
                </a:lnTo>
                <a:lnTo>
                  <a:pt x="43450" y="25100"/>
                </a:lnTo>
                <a:lnTo>
                  <a:pt x="43450" y="25110"/>
                </a:lnTo>
                <a:lnTo>
                  <a:pt x="43460" y="25150"/>
                </a:lnTo>
                <a:lnTo>
                  <a:pt x="43450" y="25180"/>
                </a:lnTo>
                <a:lnTo>
                  <a:pt x="43440" y="25190"/>
                </a:lnTo>
                <a:lnTo>
                  <a:pt x="43430" y="25200"/>
                </a:lnTo>
                <a:lnTo>
                  <a:pt x="43420" y="25200"/>
                </a:lnTo>
                <a:lnTo>
                  <a:pt x="43390" y="25210"/>
                </a:lnTo>
                <a:lnTo>
                  <a:pt x="43370" y="25230"/>
                </a:lnTo>
                <a:lnTo>
                  <a:pt x="43360" y="25260"/>
                </a:lnTo>
                <a:lnTo>
                  <a:pt x="43340" y="25300"/>
                </a:lnTo>
                <a:lnTo>
                  <a:pt x="43350" y="25340"/>
                </a:lnTo>
                <a:lnTo>
                  <a:pt x="43380" y="25450"/>
                </a:lnTo>
                <a:lnTo>
                  <a:pt x="43380" y="25480"/>
                </a:lnTo>
                <a:lnTo>
                  <a:pt x="43390" y="25510"/>
                </a:lnTo>
                <a:lnTo>
                  <a:pt x="43390" y="25530"/>
                </a:lnTo>
                <a:lnTo>
                  <a:pt x="43370" y="25570"/>
                </a:lnTo>
                <a:lnTo>
                  <a:pt x="43370" y="25590"/>
                </a:lnTo>
                <a:lnTo>
                  <a:pt x="43380" y="25640"/>
                </a:lnTo>
                <a:lnTo>
                  <a:pt x="43400" y="25670"/>
                </a:lnTo>
                <a:lnTo>
                  <a:pt x="43410" y="25690"/>
                </a:lnTo>
                <a:lnTo>
                  <a:pt x="43410" y="25700"/>
                </a:lnTo>
                <a:lnTo>
                  <a:pt x="43430" y="25720"/>
                </a:lnTo>
                <a:lnTo>
                  <a:pt x="43450" y="25800"/>
                </a:lnTo>
                <a:lnTo>
                  <a:pt x="43450" y="25870"/>
                </a:lnTo>
                <a:lnTo>
                  <a:pt x="43450" y="25890"/>
                </a:lnTo>
                <a:lnTo>
                  <a:pt x="43470" y="25920"/>
                </a:lnTo>
                <a:lnTo>
                  <a:pt x="43500" y="25960"/>
                </a:lnTo>
                <a:lnTo>
                  <a:pt x="43490" y="25970"/>
                </a:lnTo>
                <a:lnTo>
                  <a:pt x="43470" y="25990"/>
                </a:lnTo>
                <a:lnTo>
                  <a:pt x="43460" y="26020"/>
                </a:lnTo>
                <a:lnTo>
                  <a:pt x="43440" y="26040"/>
                </a:lnTo>
                <a:lnTo>
                  <a:pt x="43410" y="26060"/>
                </a:lnTo>
                <a:lnTo>
                  <a:pt x="43400" y="26070"/>
                </a:lnTo>
                <a:lnTo>
                  <a:pt x="43390" y="26110"/>
                </a:lnTo>
                <a:lnTo>
                  <a:pt x="43390" y="26130"/>
                </a:lnTo>
                <a:lnTo>
                  <a:pt x="43400" y="26140"/>
                </a:lnTo>
                <a:lnTo>
                  <a:pt x="43390" y="26150"/>
                </a:lnTo>
                <a:lnTo>
                  <a:pt x="43370" y="26170"/>
                </a:lnTo>
                <a:lnTo>
                  <a:pt x="43360" y="26180"/>
                </a:lnTo>
                <a:lnTo>
                  <a:pt x="43350" y="26200"/>
                </a:lnTo>
                <a:lnTo>
                  <a:pt x="43350" y="26220"/>
                </a:lnTo>
                <a:lnTo>
                  <a:pt x="43340" y="26230"/>
                </a:lnTo>
                <a:lnTo>
                  <a:pt x="43320" y="26240"/>
                </a:lnTo>
                <a:lnTo>
                  <a:pt x="43290" y="26250"/>
                </a:lnTo>
                <a:lnTo>
                  <a:pt x="43270" y="26260"/>
                </a:lnTo>
                <a:lnTo>
                  <a:pt x="43250" y="26270"/>
                </a:lnTo>
                <a:lnTo>
                  <a:pt x="43220" y="26270"/>
                </a:lnTo>
                <a:lnTo>
                  <a:pt x="43190" y="26260"/>
                </a:lnTo>
                <a:lnTo>
                  <a:pt x="43170" y="26250"/>
                </a:lnTo>
                <a:lnTo>
                  <a:pt x="43150" y="26250"/>
                </a:lnTo>
                <a:lnTo>
                  <a:pt x="43140" y="26260"/>
                </a:lnTo>
                <a:lnTo>
                  <a:pt x="43140" y="26280"/>
                </a:lnTo>
                <a:lnTo>
                  <a:pt x="43120" y="26290"/>
                </a:lnTo>
                <a:lnTo>
                  <a:pt x="43110" y="26300"/>
                </a:lnTo>
                <a:lnTo>
                  <a:pt x="43110" y="26320"/>
                </a:lnTo>
                <a:lnTo>
                  <a:pt x="43110" y="26340"/>
                </a:lnTo>
                <a:lnTo>
                  <a:pt x="43110" y="26370"/>
                </a:lnTo>
                <a:lnTo>
                  <a:pt x="43080" y="26400"/>
                </a:lnTo>
                <a:lnTo>
                  <a:pt x="43060" y="26430"/>
                </a:lnTo>
                <a:lnTo>
                  <a:pt x="43050" y="26440"/>
                </a:lnTo>
                <a:lnTo>
                  <a:pt x="43030" y="26440"/>
                </a:lnTo>
                <a:lnTo>
                  <a:pt x="43010" y="26420"/>
                </a:lnTo>
                <a:lnTo>
                  <a:pt x="43000" y="26420"/>
                </a:lnTo>
                <a:lnTo>
                  <a:pt x="43000" y="26430"/>
                </a:lnTo>
                <a:lnTo>
                  <a:pt x="42980" y="26460"/>
                </a:lnTo>
                <a:lnTo>
                  <a:pt x="42950" y="26500"/>
                </a:lnTo>
                <a:lnTo>
                  <a:pt x="42930" y="26520"/>
                </a:lnTo>
                <a:lnTo>
                  <a:pt x="42920" y="26520"/>
                </a:lnTo>
                <a:lnTo>
                  <a:pt x="42920" y="26530"/>
                </a:lnTo>
                <a:lnTo>
                  <a:pt x="42920" y="26550"/>
                </a:lnTo>
                <a:lnTo>
                  <a:pt x="42930" y="26580"/>
                </a:lnTo>
                <a:lnTo>
                  <a:pt x="42960" y="26630"/>
                </a:lnTo>
                <a:lnTo>
                  <a:pt x="42970" y="26640"/>
                </a:lnTo>
                <a:lnTo>
                  <a:pt x="42980" y="26650"/>
                </a:lnTo>
                <a:lnTo>
                  <a:pt x="42990" y="26650"/>
                </a:lnTo>
                <a:lnTo>
                  <a:pt x="43020" y="26650"/>
                </a:lnTo>
                <a:lnTo>
                  <a:pt x="43040" y="26650"/>
                </a:lnTo>
                <a:lnTo>
                  <a:pt x="43060" y="26660"/>
                </a:lnTo>
                <a:lnTo>
                  <a:pt x="43090" y="26690"/>
                </a:lnTo>
                <a:lnTo>
                  <a:pt x="43100" y="26720"/>
                </a:lnTo>
                <a:lnTo>
                  <a:pt x="43110" y="26730"/>
                </a:lnTo>
                <a:lnTo>
                  <a:pt x="43130" y="26740"/>
                </a:lnTo>
                <a:lnTo>
                  <a:pt x="43150" y="26740"/>
                </a:lnTo>
                <a:lnTo>
                  <a:pt x="43170" y="26760"/>
                </a:lnTo>
                <a:lnTo>
                  <a:pt x="43190" y="26790"/>
                </a:lnTo>
                <a:lnTo>
                  <a:pt x="43200" y="26820"/>
                </a:lnTo>
                <a:lnTo>
                  <a:pt x="43210" y="26830"/>
                </a:lnTo>
                <a:lnTo>
                  <a:pt x="43230" y="26840"/>
                </a:lnTo>
                <a:lnTo>
                  <a:pt x="43280" y="26920"/>
                </a:lnTo>
                <a:lnTo>
                  <a:pt x="43290" y="26930"/>
                </a:lnTo>
                <a:lnTo>
                  <a:pt x="43320" y="26940"/>
                </a:lnTo>
                <a:lnTo>
                  <a:pt x="43330" y="26940"/>
                </a:lnTo>
                <a:lnTo>
                  <a:pt x="43350" y="26930"/>
                </a:lnTo>
                <a:lnTo>
                  <a:pt x="43360" y="26930"/>
                </a:lnTo>
                <a:lnTo>
                  <a:pt x="43370" y="26940"/>
                </a:lnTo>
                <a:lnTo>
                  <a:pt x="43380" y="26970"/>
                </a:lnTo>
                <a:lnTo>
                  <a:pt x="43400" y="26970"/>
                </a:lnTo>
                <a:lnTo>
                  <a:pt x="43410" y="26960"/>
                </a:lnTo>
                <a:lnTo>
                  <a:pt x="43420" y="26950"/>
                </a:lnTo>
                <a:lnTo>
                  <a:pt x="43440" y="26950"/>
                </a:lnTo>
                <a:lnTo>
                  <a:pt x="43460" y="26960"/>
                </a:lnTo>
                <a:lnTo>
                  <a:pt x="43510" y="27000"/>
                </a:lnTo>
                <a:lnTo>
                  <a:pt x="43520" y="27020"/>
                </a:lnTo>
                <a:lnTo>
                  <a:pt x="43530" y="27020"/>
                </a:lnTo>
                <a:lnTo>
                  <a:pt x="43540" y="27020"/>
                </a:lnTo>
                <a:lnTo>
                  <a:pt x="43570" y="26990"/>
                </a:lnTo>
                <a:lnTo>
                  <a:pt x="43590" y="26980"/>
                </a:lnTo>
                <a:lnTo>
                  <a:pt x="43610" y="26970"/>
                </a:lnTo>
                <a:lnTo>
                  <a:pt x="43620" y="26970"/>
                </a:lnTo>
                <a:lnTo>
                  <a:pt x="43640" y="26990"/>
                </a:lnTo>
                <a:lnTo>
                  <a:pt x="43700" y="27050"/>
                </a:lnTo>
                <a:lnTo>
                  <a:pt x="43710" y="27060"/>
                </a:lnTo>
                <a:lnTo>
                  <a:pt x="43700" y="27110"/>
                </a:lnTo>
                <a:lnTo>
                  <a:pt x="43690" y="27120"/>
                </a:lnTo>
                <a:lnTo>
                  <a:pt x="43680" y="27140"/>
                </a:lnTo>
                <a:lnTo>
                  <a:pt x="43670" y="27160"/>
                </a:lnTo>
                <a:lnTo>
                  <a:pt x="43630" y="27180"/>
                </a:lnTo>
                <a:lnTo>
                  <a:pt x="43630" y="27190"/>
                </a:lnTo>
                <a:lnTo>
                  <a:pt x="43630" y="27210"/>
                </a:lnTo>
                <a:lnTo>
                  <a:pt x="43640" y="27230"/>
                </a:lnTo>
                <a:lnTo>
                  <a:pt x="43640" y="27250"/>
                </a:lnTo>
                <a:lnTo>
                  <a:pt x="43630" y="27270"/>
                </a:lnTo>
                <a:lnTo>
                  <a:pt x="43610" y="27320"/>
                </a:lnTo>
                <a:lnTo>
                  <a:pt x="43590" y="27360"/>
                </a:lnTo>
                <a:lnTo>
                  <a:pt x="43500" y="27470"/>
                </a:lnTo>
                <a:lnTo>
                  <a:pt x="43490" y="27490"/>
                </a:lnTo>
                <a:lnTo>
                  <a:pt x="43500" y="27510"/>
                </a:lnTo>
                <a:lnTo>
                  <a:pt x="43510" y="27520"/>
                </a:lnTo>
                <a:lnTo>
                  <a:pt x="43540" y="27540"/>
                </a:lnTo>
                <a:lnTo>
                  <a:pt x="43550" y="27550"/>
                </a:lnTo>
                <a:lnTo>
                  <a:pt x="43580" y="27550"/>
                </a:lnTo>
                <a:lnTo>
                  <a:pt x="43610" y="27560"/>
                </a:lnTo>
                <a:lnTo>
                  <a:pt x="43630" y="27570"/>
                </a:lnTo>
                <a:lnTo>
                  <a:pt x="43640" y="27590"/>
                </a:lnTo>
                <a:lnTo>
                  <a:pt x="43650" y="27620"/>
                </a:lnTo>
                <a:lnTo>
                  <a:pt x="43650" y="27630"/>
                </a:lnTo>
                <a:lnTo>
                  <a:pt x="43680" y="27660"/>
                </a:lnTo>
                <a:lnTo>
                  <a:pt x="43680" y="27700"/>
                </a:lnTo>
                <a:lnTo>
                  <a:pt x="43680" y="27710"/>
                </a:lnTo>
                <a:lnTo>
                  <a:pt x="43660" y="27740"/>
                </a:lnTo>
                <a:lnTo>
                  <a:pt x="43660" y="27750"/>
                </a:lnTo>
                <a:lnTo>
                  <a:pt x="43670" y="27760"/>
                </a:lnTo>
                <a:lnTo>
                  <a:pt x="43690" y="27760"/>
                </a:lnTo>
                <a:lnTo>
                  <a:pt x="43710" y="27770"/>
                </a:lnTo>
                <a:lnTo>
                  <a:pt x="43710" y="27800"/>
                </a:lnTo>
                <a:lnTo>
                  <a:pt x="43710" y="27860"/>
                </a:lnTo>
                <a:lnTo>
                  <a:pt x="43720" y="27890"/>
                </a:lnTo>
                <a:lnTo>
                  <a:pt x="43720" y="27920"/>
                </a:lnTo>
                <a:lnTo>
                  <a:pt x="43730" y="27950"/>
                </a:lnTo>
                <a:lnTo>
                  <a:pt x="43740" y="27970"/>
                </a:lnTo>
                <a:lnTo>
                  <a:pt x="43750" y="28030"/>
                </a:lnTo>
                <a:lnTo>
                  <a:pt x="43750" y="28050"/>
                </a:lnTo>
                <a:lnTo>
                  <a:pt x="43750" y="28060"/>
                </a:lnTo>
                <a:lnTo>
                  <a:pt x="43730" y="28070"/>
                </a:lnTo>
                <a:lnTo>
                  <a:pt x="43720" y="28070"/>
                </a:lnTo>
                <a:lnTo>
                  <a:pt x="43710" y="28080"/>
                </a:lnTo>
                <a:lnTo>
                  <a:pt x="43700" y="28090"/>
                </a:lnTo>
                <a:lnTo>
                  <a:pt x="43710" y="28120"/>
                </a:lnTo>
                <a:lnTo>
                  <a:pt x="43700" y="28130"/>
                </a:lnTo>
                <a:lnTo>
                  <a:pt x="43660" y="28160"/>
                </a:lnTo>
                <a:lnTo>
                  <a:pt x="43630" y="28180"/>
                </a:lnTo>
                <a:lnTo>
                  <a:pt x="43610" y="28200"/>
                </a:lnTo>
                <a:lnTo>
                  <a:pt x="43610" y="28220"/>
                </a:lnTo>
                <a:lnTo>
                  <a:pt x="43610" y="28270"/>
                </a:lnTo>
                <a:lnTo>
                  <a:pt x="43610" y="28310"/>
                </a:lnTo>
                <a:lnTo>
                  <a:pt x="43590" y="28330"/>
                </a:lnTo>
                <a:lnTo>
                  <a:pt x="43570" y="28370"/>
                </a:lnTo>
                <a:lnTo>
                  <a:pt x="43480" y="28420"/>
                </a:lnTo>
                <a:lnTo>
                  <a:pt x="43460" y="28440"/>
                </a:lnTo>
                <a:lnTo>
                  <a:pt x="43450" y="28460"/>
                </a:lnTo>
                <a:lnTo>
                  <a:pt x="43440" y="28490"/>
                </a:lnTo>
                <a:lnTo>
                  <a:pt x="43410" y="28540"/>
                </a:lnTo>
                <a:lnTo>
                  <a:pt x="43400" y="28550"/>
                </a:lnTo>
                <a:lnTo>
                  <a:pt x="43390" y="28590"/>
                </a:lnTo>
                <a:lnTo>
                  <a:pt x="43370" y="28610"/>
                </a:lnTo>
                <a:lnTo>
                  <a:pt x="43350" y="28620"/>
                </a:lnTo>
                <a:lnTo>
                  <a:pt x="43320" y="28630"/>
                </a:lnTo>
                <a:lnTo>
                  <a:pt x="43310" y="28630"/>
                </a:lnTo>
                <a:lnTo>
                  <a:pt x="43300" y="28640"/>
                </a:lnTo>
                <a:lnTo>
                  <a:pt x="43280" y="28710"/>
                </a:lnTo>
                <a:lnTo>
                  <a:pt x="43260" y="28800"/>
                </a:lnTo>
                <a:lnTo>
                  <a:pt x="43260" y="28830"/>
                </a:lnTo>
                <a:lnTo>
                  <a:pt x="43250" y="28840"/>
                </a:lnTo>
                <a:lnTo>
                  <a:pt x="43230" y="28840"/>
                </a:lnTo>
                <a:lnTo>
                  <a:pt x="43180" y="28840"/>
                </a:lnTo>
                <a:lnTo>
                  <a:pt x="43160" y="28850"/>
                </a:lnTo>
                <a:lnTo>
                  <a:pt x="43120" y="28870"/>
                </a:lnTo>
                <a:lnTo>
                  <a:pt x="43080" y="28900"/>
                </a:lnTo>
                <a:lnTo>
                  <a:pt x="43070" y="28910"/>
                </a:lnTo>
                <a:lnTo>
                  <a:pt x="43010" y="28920"/>
                </a:lnTo>
                <a:lnTo>
                  <a:pt x="43000" y="28920"/>
                </a:lnTo>
                <a:lnTo>
                  <a:pt x="43000" y="28930"/>
                </a:lnTo>
                <a:lnTo>
                  <a:pt x="43010" y="28930"/>
                </a:lnTo>
                <a:lnTo>
                  <a:pt x="43060" y="28940"/>
                </a:lnTo>
                <a:lnTo>
                  <a:pt x="43070" y="28960"/>
                </a:lnTo>
                <a:lnTo>
                  <a:pt x="43080" y="28990"/>
                </a:lnTo>
                <a:lnTo>
                  <a:pt x="43090" y="29030"/>
                </a:lnTo>
                <a:lnTo>
                  <a:pt x="43070" y="29090"/>
                </a:lnTo>
                <a:lnTo>
                  <a:pt x="43060" y="29140"/>
                </a:lnTo>
                <a:lnTo>
                  <a:pt x="43050" y="29160"/>
                </a:lnTo>
                <a:lnTo>
                  <a:pt x="43010" y="29180"/>
                </a:lnTo>
                <a:lnTo>
                  <a:pt x="42920" y="29180"/>
                </a:lnTo>
                <a:lnTo>
                  <a:pt x="42900" y="29180"/>
                </a:lnTo>
                <a:lnTo>
                  <a:pt x="42880" y="29190"/>
                </a:lnTo>
                <a:lnTo>
                  <a:pt x="42870" y="29210"/>
                </a:lnTo>
                <a:lnTo>
                  <a:pt x="42830" y="29270"/>
                </a:lnTo>
                <a:lnTo>
                  <a:pt x="42810" y="29290"/>
                </a:lnTo>
                <a:lnTo>
                  <a:pt x="42780" y="29320"/>
                </a:lnTo>
                <a:lnTo>
                  <a:pt x="42720" y="29350"/>
                </a:lnTo>
                <a:lnTo>
                  <a:pt x="42670" y="29370"/>
                </a:lnTo>
                <a:lnTo>
                  <a:pt x="42660" y="29380"/>
                </a:lnTo>
                <a:lnTo>
                  <a:pt x="42640" y="29440"/>
                </a:lnTo>
                <a:lnTo>
                  <a:pt x="42630" y="29490"/>
                </a:lnTo>
                <a:lnTo>
                  <a:pt x="42600" y="29530"/>
                </a:lnTo>
                <a:lnTo>
                  <a:pt x="42580" y="29560"/>
                </a:lnTo>
                <a:lnTo>
                  <a:pt x="42520" y="29590"/>
                </a:lnTo>
                <a:lnTo>
                  <a:pt x="42480" y="29630"/>
                </a:lnTo>
                <a:lnTo>
                  <a:pt x="42410" y="29670"/>
                </a:lnTo>
                <a:lnTo>
                  <a:pt x="42400" y="29690"/>
                </a:lnTo>
                <a:lnTo>
                  <a:pt x="42400" y="29710"/>
                </a:lnTo>
                <a:lnTo>
                  <a:pt x="42400" y="29730"/>
                </a:lnTo>
                <a:lnTo>
                  <a:pt x="42400" y="29760"/>
                </a:lnTo>
                <a:lnTo>
                  <a:pt x="42410" y="29770"/>
                </a:lnTo>
                <a:lnTo>
                  <a:pt x="42420" y="29780"/>
                </a:lnTo>
                <a:lnTo>
                  <a:pt x="42430" y="29790"/>
                </a:lnTo>
                <a:lnTo>
                  <a:pt x="42440" y="29790"/>
                </a:lnTo>
                <a:lnTo>
                  <a:pt x="42450" y="29790"/>
                </a:lnTo>
                <a:lnTo>
                  <a:pt x="42450" y="29800"/>
                </a:lnTo>
                <a:lnTo>
                  <a:pt x="42460" y="29810"/>
                </a:lnTo>
                <a:lnTo>
                  <a:pt x="42470" y="29820"/>
                </a:lnTo>
                <a:lnTo>
                  <a:pt x="42500" y="29830"/>
                </a:lnTo>
                <a:lnTo>
                  <a:pt x="42530" y="29870"/>
                </a:lnTo>
                <a:lnTo>
                  <a:pt x="42540" y="29870"/>
                </a:lnTo>
                <a:lnTo>
                  <a:pt x="42590" y="29880"/>
                </a:lnTo>
                <a:lnTo>
                  <a:pt x="42610" y="29880"/>
                </a:lnTo>
                <a:lnTo>
                  <a:pt x="42620" y="29890"/>
                </a:lnTo>
                <a:lnTo>
                  <a:pt x="42640" y="29940"/>
                </a:lnTo>
                <a:lnTo>
                  <a:pt x="42650" y="29970"/>
                </a:lnTo>
                <a:lnTo>
                  <a:pt x="42660" y="29980"/>
                </a:lnTo>
                <a:lnTo>
                  <a:pt x="42710" y="29990"/>
                </a:lnTo>
                <a:lnTo>
                  <a:pt x="42730" y="30000"/>
                </a:lnTo>
                <a:lnTo>
                  <a:pt x="42740" y="30010"/>
                </a:lnTo>
                <a:lnTo>
                  <a:pt x="42740" y="30060"/>
                </a:lnTo>
                <a:lnTo>
                  <a:pt x="42730" y="30120"/>
                </a:lnTo>
                <a:lnTo>
                  <a:pt x="42730" y="30160"/>
                </a:lnTo>
                <a:lnTo>
                  <a:pt x="42730" y="30190"/>
                </a:lnTo>
                <a:lnTo>
                  <a:pt x="42730" y="30210"/>
                </a:lnTo>
                <a:lnTo>
                  <a:pt x="42740" y="30220"/>
                </a:lnTo>
                <a:lnTo>
                  <a:pt x="42760" y="30250"/>
                </a:lnTo>
                <a:lnTo>
                  <a:pt x="42780" y="30260"/>
                </a:lnTo>
                <a:lnTo>
                  <a:pt x="42820" y="30270"/>
                </a:lnTo>
                <a:lnTo>
                  <a:pt x="42850" y="30290"/>
                </a:lnTo>
                <a:lnTo>
                  <a:pt x="42880" y="30310"/>
                </a:lnTo>
                <a:lnTo>
                  <a:pt x="42900" y="30320"/>
                </a:lnTo>
                <a:lnTo>
                  <a:pt x="42920" y="30320"/>
                </a:lnTo>
                <a:lnTo>
                  <a:pt x="42930" y="30310"/>
                </a:lnTo>
                <a:lnTo>
                  <a:pt x="42980" y="30270"/>
                </a:lnTo>
                <a:lnTo>
                  <a:pt x="42980" y="30260"/>
                </a:lnTo>
                <a:lnTo>
                  <a:pt x="43000" y="30260"/>
                </a:lnTo>
                <a:lnTo>
                  <a:pt x="43000" y="30270"/>
                </a:lnTo>
                <a:lnTo>
                  <a:pt x="42990" y="30300"/>
                </a:lnTo>
                <a:lnTo>
                  <a:pt x="42940" y="30420"/>
                </a:lnTo>
                <a:lnTo>
                  <a:pt x="42910" y="30470"/>
                </a:lnTo>
                <a:lnTo>
                  <a:pt x="42890" y="30500"/>
                </a:lnTo>
                <a:lnTo>
                  <a:pt x="42860" y="30550"/>
                </a:lnTo>
                <a:lnTo>
                  <a:pt x="42850" y="30600"/>
                </a:lnTo>
                <a:lnTo>
                  <a:pt x="42840" y="30620"/>
                </a:lnTo>
                <a:lnTo>
                  <a:pt x="42820" y="30660"/>
                </a:lnTo>
                <a:lnTo>
                  <a:pt x="42800" y="30670"/>
                </a:lnTo>
                <a:lnTo>
                  <a:pt x="42740" y="30700"/>
                </a:lnTo>
                <a:lnTo>
                  <a:pt x="42700" y="30720"/>
                </a:lnTo>
                <a:lnTo>
                  <a:pt x="42650" y="30750"/>
                </a:lnTo>
                <a:lnTo>
                  <a:pt x="42640" y="30760"/>
                </a:lnTo>
                <a:lnTo>
                  <a:pt x="42640" y="30770"/>
                </a:lnTo>
                <a:lnTo>
                  <a:pt x="42630" y="30770"/>
                </a:lnTo>
                <a:lnTo>
                  <a:pt x="42640" y="30780"/>
                </a:lnTo>
                <a:lnTo>
                  <a:pt x="42640" y="30800"/>
                </a:lnTo>
                <a:lnTo>
                  <a:pt x="42660" y="30830"/>
                </a:lnTo>
                <a:lnTo>
                  <a:pt x="42680" y="30830"/>
                </a:lnTo>
                <a:lnTo>
                  <a:pt x="42680" y="30840"/>
                </a:lnTo>
                <a:lnTo>
                  <a:pt x="42690" y="30840"/>
                </a:lnTo>
                <a:lnTo>
                  <a:pt x="42700" y="30860"/>
                </a:lnTo>
                <a:lnTo>
                  <a:pt x="42700" y="30870"/>
                </a:lnTo>
                <a:lnTo>
                  <a:pt x="42690" y="30890"/>
                </a:lnTo>
                <a:lnTo>
                  <a:pt x="42680" y="30900"/>
                </a:lnTo>
                <a:lnTo>
                  <a:pt x="42680" y="30910"/>
                </a:lnTo>
                <a:lnTo>
                  <a:pt x="42670" y="30930"/>
                </a:lnTo>
                <a:lnTo>
                  <a:pt x="42670" y="30940"/>
                </a:lnTo>
                <a:lnTo>
                  <a:pt x="42670" y="30960"/>
                </a:lnTo>
                <a:lnTo>
                  <a:pt x="42660" y="30970"/>
                </a:lnTo>
                <a:lnTo>
                  <a:pt x="42650" y="30990"/>
                </a:lnTo>
                <a:lnTo>
                  <a:pt x="42630" y="30990"/>
                </a:lnTo>
                <a:lnTo>
                  <a:pt x="42620" y="30990"/>
                </a:lnTo>
                <a:lnTo>
                  <a:pt x="42600" y="30990"/>
                </a:lnTo>
                <a:lnTo>
                  <a:pt x="42590" y="31010"/>
                </a:lnTo>
                <a:lnTo>
                  <a:pt x="42600" y="31020"/>
                </a:lnTo>
                <a:lnTo>
                  <a:pt x="42590" y="31030"/>
                </a:lnTo>
                <a:lnTo>
                  <a:pt x="42580" y="31040"/>
                </a:lnTo>
                <a:lnTo>
                  <a:pt x="42570" y="31040"/>
                </a:lnTo>
                <a:lnTo>
                  <a:pt x="42560" y="31050"/>
                </a:lnTo>
                <a:lnTo>
                  <a:pt x="42560" y="31060"/>
                </a:lnTo>
                <a:lnTo>
                  <a:pt x="42560" y="31070"/>
                </a:lnTo>
                <a:lnTo>
                  <a:pt x="42550" y="31080"/>
                </a:lnTo>
                <a:lnTo>
                  <a:pt x="42540" y="31080"/>
                </a:lnTo>
                <a:lnTo>
                  <a:pt x="42540" y="31090"/>
                </a:lnTo>
                <a:lnTo>
                  <a:pt x="42550" y="31100"/>
                </a:lnTo>
                <a:lnTo>
                  <a:pt x="42560" y="31110"/>
                </a:lnTo>
                <a:lnTo>
                  <a:pt x="42560" y="31130"/>
                </a:lnTo>
                <a:lnTo>
                  <a:pt x="42560" y="31140"/>
                </a:lnTo>
                <a:lnTo>
                  <a:pt x="42560" y="31150"/>
                </a:lnTo>
                <a:lnTo>
                  <a:pt x="42570" y="31150"/>
                </a:lnTo>
                <a:lnTo>
                  <a:pt x="42570" y="31160"/>
                </a:lnTo>
                <a:lnTo>
                  <a:pt x="42570" y="31170"/>
                </a:lnTo>
                <a:lnTo>
                  <a:pt x="42570" y="31180"/>
                </a:lnTo>
                <a:lnTo>
                  <a:pt x="42580" y="31190"/>
                </a:lnTo>
                <a:lnTo>
                  <a:pt x="42580" y="31200"/>
                </a:lnTo>
                <a:lnTo>
                  <a:pt x="42590" y="31200"/>
                </a:lnTo>
                <a:lnTo>
                  <a:pt x="42600" y="31210"/>
                </a:lnTo>
                <a:lnTo>
                  <a:pt x="42610" y="31230"/>
                </a:lnTo>
                <a:lnTo>
                  <a:pt x="42620" y="31250"/>
                </a:lnTo>
                <a:lnTo>
                  <a:pt x="42620" y="31260"/>
                </a:lnTo>
                <a:lnTo>
                  <a:pt x="42620" y="31270"/>
                </a:lnTo>
                <a:lnTo>
                  <a:pt x="42620" y="31280"/>
                </a:lnTo>
                <a:lnTo>
                  <a:pt x="42610" y="31290"/>
                </a:lnTo>
                <a:lnTo>
                  <a:pt x="42610" y="31310"/>
                </a:lnTo>
                <a:lnTo>
                  <a:pt x="42620" y="31310"/>
                </a:lnTo>
                <a:lnTo>
                  <a:pt x="42620" y="31320"/>
                </a:lnTo>
                <a:lnTo>
                  <a:pt x="42620" y="31330"/>
                </a:lnTo>
                <a:lnTo>
                  <a:pt x="42610" y="31340"/>
                </a:lnTo>
                <a:lnTo>
                  <a:pt x="42610" y="31350"/>
                </a:lnTo>
                <a:lnTo>
                  <a:pt x="42620" y="31360"/>
                </a:lnTo>
                <a:lnTo>
                  <a:pt x="42620" y="31370"/>
                </a:lnTo>
                <a:lnTo>
                  <a:pt x="42610" y="31380"/>
                </a:lnTo>
                <a:lnTo>
                  <a:pt x="42600" y="31380"/>
                </a:lnTo>
                <a:lnTo>
                  <a:pt x="42590" y="31390"/>
                </a:lnTo>
                <a:lnTo>
                  <a:pt x="42590" y="31400"/>
                </a:lnTo>
                <a:lnTo>
                  <a:pt x="42590" y="31410"/>
                </a:lnTo>
                <a:lnTo>
                  <a:pt x="42590" y="31420"/>
                </a:lnTo>
                <a:lnTo>
                  <a:pt x="42590" y="31440"/>
                </a:lnTo>
                <a:lnTo>
                  <a:pt x="42590" y="31450"/>
                </a:lnTo>
                <a:lnTo>
                  <a:pt x="42590" y="31460"/>
                </a:lnTo>
                <a:lnTo>
                  <a:pt x="42590" y="31470"/>
                </a:lnTo>
                <a:lnTo>
                  <a:pt x="42580" y="31480"/>
                </a:lnTo>
                <a:lnTo>
                  <a:pt x="42580" y="31490"/>
                </a:lnTo>
                <a:lnTo>
                  <a:pt x="42600" y="31520"/>
                </a:lnTo>
                <a:lnTo>
                  <a:pt x="42600" y="31540"/>
                </a:lnTo>
                <a:lnTo>
                  <a:pt x="42600" y="31560"/>
                </a:lnTo>
                <a:lnTo>
                  <a:pt x="42600" y="31580"/>
                </a:lnTo>
                <a:lnTo>
                  <a:pt x="42620" y="31610"/>
                </a:lnTo>
                <a:lnTo>
                  <a:pt x="42660" y="31640"/>
                </a:lnTo>
                <a:lnTo>
                  <a:pt x="42680" y="31650"/>
                </a:lnTo>
                <a:lnTo>
                  <a:pt x="42680" y="31680"/>
                </a:lnTo>
                <a:lnTo>
                  <a:pt x="42660" y="31710"/>
                </a:lnTo>
                <a:lnTo>
                  <a:pt x="42660" y="31740"/>
                </a:lnTo>
                <a:lnTo>
                  <a:pt x="42660" y="31770"/>
                </a:lnTo>
                <a:lnTo>
                  <a:pt x="42660" y="31800"/>
                </a:lnTo>
                <a:lnTo>
                  <a:pt x="42650" y="31840"/>
                </a:lnTo>
                <a:lnTo>
                  <a:pt x="42640" y="31870"/>
                </a:lnTo>
                <a:lnTo>
                  <a:pt x="42650" y="31900"/>
                </a:lnTo>
                <a:lnTo>
                  <a:pt x="42650" y="31910"/>
                </a:lnTo>
                <a:lnTo>
                  <a:pt x="42650" y="31930"/>
                </a:lnTo>
                <a:lnTo>
                  <a:pt x="42630" y="31960"/>
                </a:lnTo>
                <a:lnTo>
                  <a:pt x="42600" y="32000"/>
                </a:lnTo>
                <a:lnTo>
                  <a:pt x="42590" y="32030"/>
                </a:lnTo>
                <a:lnTo>
                  <a:pt x="42580" y="32060"/>
                </a:lnTo>
                <a:lnTo>
                  <a:pt x="42580" y="32160"/>
                </a:lnTo>
                <a:lnTo>
                  <a:pt x="42590" y="32190"/>
                </a:lnTo>
                <a:lnTo>
                  <a:pt x="42600" y="32240"/>
                </a:lnTo>
                <a:lnTo>
                  <a:pt x="42610" y="32260"/>
                </a:lnTo>
                <a:lnTo>
                  <a:pt x="42620" y="32270"/>
                </a:lnTo>
                <a:lnTo>
                  <a:pt x="42620" y="32280"/>
                </a:lnTo>
                <a:lnTo>
                  <a:pt x="42630" y="32280"/>
                </a:lnTo>
                <a:lnTo>
                  <a:pt x="42640" y="32290"/>
                </a:lnTo>
                <a:lnTo>
                  <a:pt x="42650" y="32300"/>
                </a:lnTo>
                <a:lnTo>
                  <a:pt x="42650" y="32310"/>
                </a:lnTo>
                <a:lnTo>
                  <a:pt x="42650" y="32320"/>
                </a:lnTo>
                <a:lnTo>
                  <a:pt x="42650" y="32330"/>
                </a:lnTo>
                <a:lnTo>
                  <a:pt x="42660" y="32340"/>
                </a:lnTo>
                <a:lnTo>
                  <a:pt x="42660" y="32360"/>
                </a:lnTo>
                <a:lnTo>
                  <a:pt x="42640" y="32380"/>
                </a:lnTo>
                <a:lnTo>
                  <a:pt x="42630" y="32390"/>
                </a:lnTo>
                <a:lnTo>
                  <a:pt x="42630" y="32400"/>
                </a:lnTo>
                <a:lnTo>
                  <a:pt x="42620" y="32420"/>
                </a:lnTo>
                <a:lnTo>
                  <a:pt x="42620" y="32430"/>
                </a:lnTo>
                <a:lnTo>
                  <a:pt x="42610" y="32440"/>
                </a:lnTo>
                <a:lnTo>
                  <a:pt x="42590" y="32450"/>
                </a:lnTo>
                <a:lnTo>
                  <a:pt x="42560" y="32470"/>
                </a:lnTo>
                <a:lnTo>
                  <a:pt x="42560" y="32480"/>
                </a:lnTo>
                <a:lnTo>
                  <a:pt x="42550" y="32500"/>
                </a:lnTo>
                <a:lnTo>
                  <a:pt x="42550" y="32510"/>
                </a:lnTo>
                <a:lnTo>
                  <a:pt x="42560" y="32550"/>
                </a:lnTo>
                <a:lnTo>
                  <a:pt x="42560" y="32560"/>
                </a:lnTo>
                <a:lnTo>
                  <a:pt x="42560" y="32580"/>
                </a:lnTo>
                <a:lnTo>
                  <a:pt x="42560" y="32600"/>
                </a:lnTo>
                <a:lnTo>
                  <a:pt x="42550" y="32630"/>
                </a:lnTo>
                <a:lnTo>
                  <a:pt x="42540" y="32640"/>
                </a:lnTo>
                <a:lnTo>
                  <a:pt x="42530" y="32650"/>
                </a:lnTo>
                <a:lnTo>
                  <a:pt x="42490" y="32690"/>
                </a:lnTo>
                <a:lnTo>
                  <a:pt x="42470" y="32700"/>
                </a:lnTo>
                <a:lnTo>
                  <a:pt x="42450" y="32690"/>
                </a:lnTo>
                <a:lnTo>
                  <a:pt x="42430" y="32670"/>
                </a:lnTo>
                <a:lnTo>
                  <a:pt x="42420" y="32650"/>
                </a:lnTo>
                <a:lnTo>
                  <a:pt x="42420" y="32630"/>
                </a:lnTo>
                <a:lnTo>
                  <a:pt x="42400" y="32610"/>
                </a:lnTo>
                <a:lnTo>
                  <a:pt x="42390" y="32590"/>
                </a:lnTo>
                <a:lnTo>
                  <a:pt x="42380" y="32570"/>
                </a:lnTo>
                <a:lnTo>
                  <a:pt x="42370" y="32570"/>
                </a:lnTo>
                <a:lnTo>
                  <a:pt x="42350" y="32550"/>
                </a:lnTo>
                <a:lnTo>
                  <a:pt x="42340" y="32550"/>
                </a:lnTo>
                <a:lnTo>
                  <a:pt x="42330" y="32530"/>
                </a:lnTo>
                <a:lnTo>
                  <a:pt x="42320" y="32510"/>
                </a:lnTo>
                <a:lnTo>
                  <a:pt x="42310" y="32500"/>
                </a:lnTo>
                <a:lnTo>
                  <a:pt x="42320" y="32480"/>
                </a:lnTo>
                <a:lnTo>
                  <a:pt x="42320" y="32460"/>
                </a:lnTo>
                <a:lnTo>
                  <a:pt x="42310" y="32460"/>
                </a:lnTo>
                <a:lnTo>
                  <a:pt x="42310" y="32450"/>
                </a:lnTo>
                <a:lnTo>
                  <a:pt x="42300" y="32450"/>
                </a:lnTo>
                <a:lnTo>
                  <a:pt x="42300" y="32460"/>
                </a:lnTo>
                <a:lnTo>
                  <a:pt x="42290" y="32460"/>
                </a:lnTo>
                <a:lnTo>
                  <a:pt x="42290" y="32470"/>
                </a:lnTo>
                <a:lnTo>
                  <a:pt x="42280" y="32470"/>
                </a:lnTo>
                <a:lnTo>
                  <a:pt x="42270" y="32480"/>
                </a:lnTo>
                <a:lnTo>
                  <a:pt x="42260" y="32480"/>
                </a:lnTo>
                <a:lnTo>
                  <a:pt x="42250" y="32480"/>
                </a:lnTo>
                <a:lnTo>
                  <a:pt x="42250" y="32490"/>
                </a:lnTo>
                <a:lnTo>
                  <a:pt x="42250" y="32500"/>
                </a:lnTo>
                <a:lnTo>
                  <a:pt x="42240" y="32500"/>
                </a:lnTo>
                <a:lnTo>
                  <a:pt x="42240" y="32510"/>
                </a:lnTo>
                <a:lnTo>
                  <a:pt x="42240" y="32520"/>
                </a:lnTo>
                <a:lnTo>
                  <a:pt x="42230" y="32520"/>
                </a:lnTo>
                <a:lnTo>
                  <a:pt x="42220" y="32520"/>
                </a:lnTo>
                <a:lnTo>
                  <a:pt x="42220" y="32530"/>
                </a:lnTo>
                <a:lnTo>
                  <a:pt x="42210" y="32530"/>
                </a:lnTo>
                <a:lnTo>
                  <a:pt x="42210" y="32540"/>
                </a:lnTo>
                <a:lnTo>
                  <a:pt x="42200" y="32540"/>
                </a:lnTo>
                <a:lnTo>
                  <a:pt x="42200" y="32530"/>
                </a:lnTo>
                <a:lnTo>
                  <a:pt x="42190" y="32530"/>
                </a:lnTo>
                <a:lnTo>
                  <a:pt x="42190" y="32540"/>
                </a:lnTo>
                <a:lnTo>
                  <a:pt x="42190" y="32550"/>
                </a:lnTo>
                <a:lnTo>
                  <a:pt x="42180" y="32550"/>
                </a:lnTo>
                <a:lnTo>
                  <a:pt x="42170" y="32540"/>
                </a:lnTo>
                <a:lnTo>
                  <a:pt x="42160" y="32540"/>
                </a:lnTo>
                <a:lnTo>
                  <a:pt x="42160" y="32550"/>
                </a:lnTo>
                <a:lnTo>
                  <a:pt x="42150" y="32550"/>
                </a:lnTo>
                <a:lnTo>
                  <a:pt x="42150" y="32560"/>
                </a:lnTo>
                <a:lnTo>
                  <a:pt x="42150" y="32570"/>
                </a:lnTo>
                <a:lnTo>
                  <a:pt x="42140" y="32570"/>
                </a:lnTo>
                <a:lnTo>
                  <a:pt x="42130" y="32570"/>
                </a:lnTo>
                <a:lnTo>
                  <a:pt x="42120" y="32570"/>
                </a:lnTo>
                <a:lnTo>
                  <a:pt x="42130" y="32580"/>
                </a:lnTo>
                <a:lnTo>
                  <a:pt x="42120" y="32580"/>
                </a:lnTo>
                <a:lnTo>
                  <a:pt x="42120" y="32590"/>
                </a:lnTo>
                <a:lnTo>
                  <a:pt x="42120" y="32600"/>
                </a:lnTo>
                <a:lnTo>
                  <a:pt x="42110" y="32610"/>
                </a:lnTo>
                <a:lnTo>
                  <a:pt x="42100" y="32610"/>
                </a:lnTo>
                <a:lnTo>
                  <a:pt x="42090" y="32600"/>
                </a:lnTo>
                <a:lnTo>
                  <a:pt x="42080" y="32600"/>
                </a:lnTo>
                <a:lnTo>
                  <a:pt x="42070" y="32600"/>
                </a:lnTo>
                <a:lnTo>
                  <a:pt x="42060" y="32610"/>
                </a:lnTo>
                <a:lnTo>
                  <a:pt x="42060" y="32620"/>
                </a:lnTo>
                <a:lnTo>
                  <a:pt x="42060" y="32630"/>
                </a:lnTo>
                <a:lnTo>
                  <a:pt x="42060" y="32640"/>
                </a:lnTo>
                <a:lnTo>
                  <a:pt x="42050" y="32650"/>
                </a:lnTo>
                <a:lnTo>
                  <a:pt x="42050" y="32660"/>
                </a:lnTo>
                <a:lnTo>
                  <a:pt x="42040" y="32660"/>
                </a:lnTo>
                <a:lnTo>
                  <a:pt x="42030" y="32660"/>
                </a:lnTo>
                <a:lnTo>
                  <a:pt x="42040" y="32660"/>
                </a:lnTo>
                <a:lnTo>
                  <a:pt x="42040" y="32670"/>
                </a:lnTo>
                <a:lnTo>
                  <a:pt x="42050" y="32680"/>
                </a:lnTo>
                <a:lnTo>
                  <a:pt x="42050" y="32690"/>
                </a:lnTo>
                <a:lnTo>
                  <a:pt x="42050" y="32700"/>
                </a:lnTo>
                <a:lnTo>
                  <a:pt x="42050" y="32710"/>
                </a:lnTo>
                <a:lnTo>
                  <a:pt x="42040" y="32720"/>
                </a:lnTo>
                <a:lnTo>
                  <a:pt x="42050" y="32720"/>
                </a:lnTo>
                <a:lnTo>
                  <a:pt x="42050" y="32730"/>
                </a:lnTo>
                <a:lnTo>
                  <a:pt x="42050" y="32740"/>
                </a:lnTo>
                <a:lnTo>
                  <a:pt x="42050" y="32750"/>
                </a:lnTo>
                <a:lnTo>
                  <a:pt x="42060" y="32750"/>
                </a:lnTo>
                <a:lnTo>
                  <a:pt x="42060" y="32760"/>
                </a:lnTo>
                <a:lnTo>
                  <a:pt x="42070" y="32760"/>
                </a:lnTo>
                <a:lnTo>
                  <a:pt x="42070" y="32770"/>
                </a:lnTo>
                <a:lnTo>
                  <a:pt x="42080" y="32770"/>
                </a:lnTo>
                <a:lnTo>
                  <a:pt x="42090" y="32770"/>
                </a:lnTo>
                <a:lnTo>
                  <a:pt x="42100" y="32780"/>
                </a:lnTo>
                <a:lnTo>
                  <a:pt x="42100" y="32790"/>
                </a:lnTo>
                <a:lnTo>
                  <a:pt x="42110" y="32790"/>
                </a:lnTo>
                <a:lnTo>
                  <a:pt x="42120" y="32790"/>
                </a:lnTo>
                <a:lnTo>
                  <a:pt x="42120" y="32800"/>
                </a:lnTo>
                <a:lnTo>
                  <a:pt x="42110" y="32810"/>
                </a:lnTo>
                <a:lnTo>
                  <a:pt x="42100" y="32820"/>
                </a:lnTo>
                <a:lnTo>
                  <a:pt x="42110" y="32820"/>
                </a:lnTo>
                <a:lnTo>
                  <a:pt x="42110" y="32830"/>
                </a:lnTo>
                <a:lnTo>
                  <a:pt x="42110" y="32840"/>
                </a:lnTo>
                <a:lnTo>
                  <a:pt x="42120" y="32840"/>
                </a:lnTo>
                <a:lnTo>
                  <a:pt x="42120" y="32850"/>
                </a:lnTo>
                <a:lnTo>
                  <a:pt x="42120" y="32860"/>
                </a:lnTo>
                <a:lnTo>
                  <a:pt x="42130" y="32860"/>
                </a:lnTo>
                <a:lnTo>
                  <a:pt x="42130" y="32870"/>
                </a:lnTo>
                <a:lnTo>
                  <a:pt x="42130" y="32880"/>
                </a:lnTo>
                <a:lnTo>
                  <a:pt x="42130" y="32890"/>
                </a:lnTo>
                <a:lnTo>
                  <a:pt x="42140" y="32890"/>
                </a:lnTo>
                <a:lnTo>
                  <a:pt x="42140" y="32900"/>
                </a:lnTo>
                <a:lnTo>
                  <a:pt x="42140" y="32910"/>
                </a:lnTo>
                <a:lnTo>
                  <a:pt x="42130" y="32910"/>
                </a:lnTo>
                <a:lnTo>
                  <a:pt x="42130" y="32920"/>
                </a:lnTo>
                <a:lnTo>
                  <a:pt x="42120" y="32920"/>
                </a:lnTo>
                <a:lnTo>
                  <a:pt x="42110" y="32920"/>
                </a:lnTo>
                <a:lnTo>
                  <a:pt x="42100" y="32920"/>
                </a:lnTo>
                <a:lnTo>
                  <a:pt x="42090" y="32920"/>
                </a:lnTo>
                <a:lnTo>
                  <a:pt x="42090" y="32910"/>
                </a:lnTo>
                <a:lnTo>
                  <a:pt x="42080" y="32910"/>
                </a:lnTo>
                <a:lnTo>
                  <a:pt x="42060" y="32910"/>
                </a:lnTo>
                <a:lnTo>
                  <a:pt x="42050" y="32910"/>
                </a:lnTo>
                <a:lnTo>
                  <a:pt x="42050" y="32920"/>
                </a:lnTo>
                <a:lnTo>
                  <a:pt x="42040" y="32930"/>
                </a:lnTo>
                <a:lnTo>
                  <a:pt x="42030" y="32930"/>
                </a:lnTo>
                <a:lnTo>
                  <a:pt x="42020" y="32930"/>
                </a:lnTo>
                <a:lnTo>
                  <a:pt x="42020" y="32940"/>
                </a:lnTo>
                <a:lnTo>
                  <a:pt x="42010" y="32940"/>
                </a:lnTo>
                <a:lnTo>
                  <a:pt x="42000" y="32950"/>
                </a:lnTo>
                <a:lnTo>
                  <a:pt x="42000" y="32960"/>
                </a:lnTo>
                <a:lnTo>
                  <a:pt x="41990" y="32970"/>
                </a:lnTo>
                <a:lnTo>
                  <a:pt x="41980" y="32970"/>
                </a:lnTo>
                <a:lnTo>
                  <a:pt x="41980" y="32960"/>
                </a:lnTo>
                <a:lnTo>
                  <a:pt x="41970" y="32950"/>
                </a:lnTo>
                <a:lnTo>
                  <a:pt x="41970" y="32940"/>
                </a:lnTo>
                <a:lnTo>
                  <a:pt x="41960" y="32940"/>
                </a:lnTo>
                <a:lnTo>
                  <a:pt x="41950" y="32940"/>
                </a:lnTo>
                <a:lnTo>
                  <a:pt x="41950" y="32950"/>
                </a:lnTo>
                <a:lnTo>
                  <a:pt x="41940" y="32950"/>
                </a:lnTo>
                <a:lnTo>
                  <a:pt x="41940" y="32960"/>
                </a:lnTo>
                <a:lnTo>
                  <a:pt x="41930" y="32960"/>
                </a:lnTo>
                <a:lnTo>
                  <a:pt x="41920" y="32970"/>
                </a:lnTo>
                <a:lnTo>
                  <a:pt x="41910" y="32970"/>
                </a:lnTo>
                <a:lnTo>
                  <a:pt x="41900" y="32960"/>
                </a:lnTo>
                <a:lnTo>
                  <a:pt x="41890" y="32960"/>
                </a:lnTo>
                <a:lnTo>
                  <a:pt x="41870" y="32960"/>
                </a:lnTo>
                <a:lnTo>
                  <a:pt x="41860" y="32960"/>
                </a:lnTo>
                <a:lnTo>
                  <a:pt x="41850" y="32970"/>
                </a:lnTo>
                <a:lnTo>
                  <a:pt x="41840" y="32970"/>
                </a:lnTo>
                <a:lnTo>
                  <a:pt x="41830" y="32980"/>
                </a:lnTo>
                <a:lnTo>
                  <a:pt x="41830" y="32990"/>
                </a:lnTo>
                <a:lnTo>
                  <a:pt x="41820" y="32990"/>
                </a:lnTo>
                <a:lnTo>
                  <a:pt x="41810" y="32990"/>
                </a:lnTo>
                <a:lnTo>
                  <a:pt x="41800" y="32990"/>
                </a:lnTo>
                <a:lnTo>
                  <a:pt x="41790" y="32990"/>
                </a:lnTo>
                <a:lnTo>
                  <a:pt x="41770" y="33010"/>
                </a:lnTo>
                <a:lnTo>
                  <a:pt x="41760" y="33010"/>
                </a:lnTo>
                <a:lnTo>
                  <a:pt x="41750" y="33010"/>
                </a:lnTo>
                <a:lnTo>
                  <a:pt x="41740" y="33020"/>
                </a:lnTo>
                <a:lnTo>
                  <a:pt x="41730" y="33020"/>
                </a:lnTo>
                <a:lnTo>
                  <a:pt x="41720" y="33020"/>
                </a:lnTo>
                <a:lnTo>
                  <a:pt x="41720" y="33010"/>
                </a:lnTo>
                <a:lnTo>
                  <a:pt x="41710" y="33010"/>
                </a:lnTo>
                <a:lnTo>
                  <a:pt x="41700" y="33010"/>
                </a:lnTo>
                <a:lnTo>
                  <a:pt x="41690" y="33020"/>
                </a:lnTo>
                <a:lnTo>
                  <a:pt x="41690" y="33030"/>
                </a:lnTo>
                <a:lnTo>
                  <a:pt x="41690" y="33040"/>
                </a:lnTo>
                <a:lnTo>
                  <a:pt x="41680" y="33050"/>
                </a:lnTo>
                <a:lnTo>
                  <a:pt x="41670" y="33060"/>
                </a:lnTo>
                <a:lnTo>
                  <a:pt x="41660" y="33060"/>
                </a:lnTo>
                <a:lnTo>
                  <a:pt x="41650" y="33070"/>
                </a:lnTo>
                <a:lnTo>
                  <a:pt x="41640" y="33070"/>
                </a:lnTo>
                <a:lnTo>
                  <a:pt x="41630" y="33070"/>
                </a:lnTo>
                <a:lnTo>
                  <a:pt x="41620" y="33070"/>
                </a:lnTo>
                <a:lnTo>
                  <a:pt x="41610" y="33070"/>
                </a:lnTo>
                <a:lnTo>
                  <a:pt x="41600" y="33070"/>
                </a:lnTo>
                <a:lnTo>
                  <a:pt x="41590" y="33070"/>
                </a:lnTo>
                <a:lnTo>
                  <a:pt x="41580" y="33070"/>
                </a:lnTo>
                <a:lnTo>
                  <a:pt x="41570" y="33070"/>
                </a:lnTo>
                <a:lnTo>
                  <a:pt x="41560" y="33070"/>
                </a:lnTo>
                <a:lnTo>
                  <a:pt x="41560" y="33080"/>
                </a:lnTo>
                <a:lnTo>
                  <a:pt x="41550" y="33080"/>
                </a:lnTo>
                <a:lnTo>
                  <a:pt x="41550" y="33090"/>
                </a:lnTo>
                <a:lnTo>
                  <a:pt x="41540" y="33090"/>
                </a:lnTo>
                <a:lnTo>
                  <a:pt x="41530" y="33100"/>
                </a:lnTo>
                <a:lnTo>
                  <a:pt x="41520" y="33100"/>
                </a:lnTo>
                <a:lnTo>
                  <a:pt x="41500" y="33110"/>
                </a:lnTo>
                <a:lnTo>
                  <a:pt x="41490" y="33110"/>
                </a:lnTo>
                <a:lnTo>
                  <a:pt x="41480" y="33120"/>
                </a:lnTo>
                <a:lnTo>
                  <a:pt x="41470" y="33130"/>
                </a:lnTo>
                <a:lnTo>
                  <a:pt x="41460" y="33130"/>
                </a:lnTo>
                <a:lnTo>
                  <a:pt x="41450" y="33140"/>
                </a:lnTo>
                <a:lnTo>
                  <a:pt x="41440" y="33140"/>
                </a:lnTo>
                <a:lnTo>
                  <a:pt x="41440" y="33150"/>
                </a:lnTo>
                <a:lnTo>
                  <a:pt x="41430" y="33150"/>
                </a:lnTo>
                <a:lnTo>
                  <a:pt x="41430" y="33160"/>
                </a:lnTo>
                <a:lnTo>
                  <a:pt x="41430" y="33170"/>
                </a:lnTo>
                <a:lnTo>
                  <a:pt x="41430" y="33180"/>
                </a:lnTo>
                <a:lnTo>
                  <a:pt x="41420" y="33190"/>
                </a:lnTo>
                <a:lnTo>
                  <a:pt x="41420" y="33200"/>
                </a:lnTo>
                <a:lnTo>
                  <a:pt x="41410" y="33210"/>
                </a:lnTo>
                <a:lnTo>
                  <a:pt x="41400" y="33210"/>
                </a:lnTo>
                <a:lnTo>
                  <a:pt x="41390" y="33210"/>
                </a:lnTo>
                <a:lnTo>
                  <a:pt x="41380" y="33210"/>
                </a:lnTo>
                <a:lnTo>
                  <a:pt x="41370" y="33210"/>
                </a:lnTo>
                <a:lnTo>
                  <a:pt x="41360" y="33210"/>
                </a:lnTo>
                <a:lnTo>
                  <a:pt x="41350" y="33210"/>
                </a:lnTo>
                <a:lnTo>
                  <a:pt x="41340" y="33220"/>
                </a:lnTo>
                <a:lnTo>
                  <a:pt x="41330" y="33230"/>
                </a:lnTo>
                <a:lnTo>
                  <a:pt x="41320" y="33240"/>
                </a:lnTo>
                <a:lnTo>
                  <a:pt x="41320" y="33250"/>
                </a:lnTo>
                <a:lnTo>
                  <a:pt x="41310" y="33250"/>
                </a:lnTo>
                <a:lnTo>
                  <a:pt x="41310" y="33260"/>
                </a:lnTo>
                <a:lnTo>
                  <a:pt x="41310" y="33270"/>
                </a:lnTo>
                <a:lnTo>
                  <a:pt x="41320" y="33270"/>
                </a:lnTo>
                <a:lnTo>
                  <a:pt x="41320" y="33280"/>
                </a:lnTo>
                <a:lnTo>
                  <a:pt x="41330" y="33280"/>
                </a:lnTo>
                <a:lnTo>
                  <a:pt x="41330" y="33290"/>
                </a:lnTo>
                <a:lnTo>
                  <a:pt x="41330" y="33300"/>
                </a:lnTo>
                <a:lnTo>
                  <a:pt x="41330" y="33310"/>
                </a:lnTo>
                <a:lnTo>
                  <a:pt x="41320" y="33320"/>
                </a:lnTo>
                <a:lnTo>
                  <a:pt x="41310" y="33320"/>
                </a:lnTo>
                <a:lnTo>
                  <a:pt x="41310" y="33330"/>
                </a:lnTo>
                <a:lnTo>
                  <a:pt x="41300" y="33330"/>
                </a:lnTo>
                <a:lnTo>
                  <a:pt x="41300" y="33320"/>
                </a:lnTo>
                <a:lnTo>
                  <a:pt x="41290" y="33320"/>
                </a:lnTo>
                <a:lnTo>
                  <a:pt x="41280" y="33320"/>
                </a:lnTo>
                <a:lnTo>
                  <a:pt x="41270" y="33320"/>
                </a:lnTo>
                <a:lnTo>
                  <a:pt x="41270" y="33310"/>
                </a:lnTo>
                <a:lnTo>
                  <a:pt x="41260" y="33310"/>
                </a:lnTo>
                <a:lnTo>
                  <a:pt x="41250" y="33310"/>
                </a:lnTo>
                <a:lnTo>
                  <a:pt x="41250" y="33320"/>
                </a:lnTo>
                <a:lnTo>
                  <a:pt x="41240" y="33330"/>
                </a:lnTo>
                <a:lnTo>
                  <a:pt x="41230" y="33340"/>
                </a:lnTo>
                <a:lnTo>
                  <a:pt x="41220" y="33340"/>
                </a:lnTo>
                <a:lnTo>
                  <a:pt x="41220" y="33350"/>
                </a:lnTo>
                <a:lnTo>
                  <a:pt x="41210" y="33360"/>
                </a:lnTo>
                <a:lnTo>
                  <a:pt x="41210" y="33370"/>
                </a:lnTo>
                <a:lnTo>
                  <a:pt x="41210" y="33380"/>
                </a:lnTo>
                <a:lnTo>
                  <a:pt x="41200" y="33380"/>
                </a:lnTo>
                <a:lnTo>
                  <a:pt x="41190" y="33380"/>
                </a:lnTo>
                <a:lnTo>
                  <a:pt x="41180" y="33380"/>
                </a:lnTo>
                <a:lnTo>
                  <a:pt x="41170" y="33380"/>
                </a:lnTo>
                <a:lnTo>
                  <a:pt x="41170" y="33370"/>
                </a:lnTo>
                <a:lnTo>
                  <a:pt x="41170" y="33360"/>
                </a:lnTo>
                <a:lnTo>
                  <a:pt x="41160" y="33340"/>
                </a:lnTo>
                <a:lnTo>
                  <a:pt x="41170" y="33340"/>
                </a:lnTo>
                <a:lnTo>
                  <a:pt x="41160" y="33320"/>
                </a:lnTo>
                <a:lnTo>
                  <a:pt x="41150" y="33320"/>
                </a:lnTo>
                <a:lnTo>
                  <a:pt x="41130" y="33320"/>
                </a:lnTo>
                <a:lnTo>
                  <a:pt x="41120" y="33320"/>
                </a:lnTo>
                <a:lnTo>
                  <a:pt x="41110" y="33330"/>
                </a:lnTo>
                <a:lnTo>
                  <a:pt x="41110" y="33340"/>
                </a:lnTo>
                <a:lnTo>
                  <a:pt x="41100" y="33350"/>
                </a:lnTo>
                <a:lnTo>
                  <a:pt x="41090" y="33350"/>
                </a:lnTo>
                <a:lnTo>
                  <a:pt x="41080" y="33350"/>
                </a:lnTo>
                <a:lnTo>
                  <a:pt x="41070" y="33360"/>
                </a:lnTo>
                <a:lnTo>
                  <a:pt x="41060" y="33360"/>
                </a:lnTo>
                <a:lnTo>
                  <a:pt x="41060" y="33370"/>
                </a:lnTo>
                <a:lnTo>
                  <a:pt x="41050" y="33370"/>
                </a:lnTo>
                <a:lnTo>
                  <a:pt x="41040" y="33360"/>
                </a:lnTo>
                <a:lnTo>
                  <a:pt x="41030" y="33350"/>
                </a:lnTo>
                <a:lnTo>
                  <a:pt x="41020" y="33350"/>
                </a:lnTo>
                <a:lnTo>
                  <a:pt x="41010" y="33350"/>
                </a:lnTo>
                <a:lnTo>
                  <a:pt x="41010" y="33360"/>
                </a:lnTo>
                <a:lnTo>
                  <a:pt x="41000" y="33360"/>
                </a:lnTo>
                <a:lnTo>
                  <a:pt x="41000" y="33370"/>
                </a:lnTo>
                <a:lnTo>
                  <a:pt x="41010" y="33390"/>
                </a:lnTo>
                <a:lnTo>
                  <a:pt x="41010" y="33400"/>
                </a:lnTo>
                <a:lnTo>
                  <a:pt x="41000" y="33410"/>
                </a:lnTo>
                <a:lnTo>
                  <a:pt x="40990" y="33400"/>
                </a:lnTo>
                <a:lnTo>
                  <a:pt x="40980" y="33400"/>
                </a:lnTo>
                <a:lnTo>
                  <a:pt x="40970" y="33390"/>
                </a:lnTo>
                <a:lnTo>
                  <a:pt x="40970" y="33380"/>
                </a:lnTo>
                <a:lnTo>
                  <a:pt x="40960" y="33380"/>
                </a:lnTo>
                <a:lnTo>
                  <a:pt x="40950" y="33370"/>
                </a:lnTo>
                <a:lnTo>
                  <a:pt x="40940" y="33370"/>
                </a:lnTo>
                <a:lnTo>
                  <a:pt x="40920" y="33360"/>
                </a:lnTo>
                <a:lnTo>
                  <a:pt x="40910" y="33360"/>
                </a:lnTo>
                <a:lnTo>
                  <a:pt x="40900" y="33360"/>
                </a:lnTo>
                <a:lnTo>
                  <a:pt x="40900" y="33350"/>
                </a:lnTo>
                <a:lnTo>
                  <a:pt x="40900" y="33340"/>
                </a:lnTo>
                <a:lnTo>
                  <a:pt x="40900" y="33330"/>
                </a:lnTo>
                <a:lnTo>
                  <a:pt x="40890" y="33330"/>
                </a:lnTo>
                <a:lnTo>
                  <a:pt x="40880" y="33320"/>
                </a:lnTo>
                <a:lnTo>
                  <a:pt x="40870" y="33300"/>
                </a:lnTo>
                <a:lnTo>
                  <a:pt x="40850" y="33310"/>
                </a:lnTo>
                <a:lnTo>
                  <a:pt x="40830" y="33320"/>
                </a:lnTo>
                <a:lnTo>
                  <a:pt x="40830" y="33330"/>
                </a:lnTo>
                <a:lnTo>
                  <a:pt x="40820" y="33330"/>
                </a:lnTo>
                <a:lnTo>
                  <a:pt x="40810" y="33330"/>
                </a:lnTo>
                <a:lnTo>
                  <a:pt x="40800" y="33330"/>
                </a:lnTo>
                <a:lnTo>
                  <a:pt x="40800" y="33320"/>
                </a:lnTo>
                <a:lnTo>
                  <a:pt x="40800" y="33310"/>
                </a:lnTo>
                <a:lnTo>
                  <a:pt x="40800" y="33300"/>
                </a:lnTo>
                <a:lnTo>
                  <a:pt x="40800" y="33290"/>
                </a:lnTo>
                <a:lnTo>
                  <a:pt x="40790" y="33280"/>
                </a:lnTo>
                <a:lnTo>
                  <a:pt x="40780" y="33280"/>
                </a:lnTo>
                <a:lnTo>
                  <a:pt x="40770" y="33280"/>
                </a:lnTo>
                <a:lnTo>
                  <a:pt x="40760" y="33270"/>
                </a:lnTo>
                <a:lnTo>
                  <a:pt x="40760" y="33280"/>
                </a:lnTo>
                <a:lnTo>
                  <a:pt x="40750" y="33270"/>
                </a:lnTo>
                <a:lnTo>
                  <a:pt x="40740" y="33270"/>
                </a:lnTo>
                <a:lnTo>
                  <a:pt x="40730" y="33270"/>
                </a:lnTo>
                <a:lnTo>
                  <a:pt x="40700" y="33280"/>
                </a:lnTo>
                <a:lnTo>
                  <a:pt x="40690" y="33280"/>
                </a:lnTo>
                <a:lnTo>
                  <a:pt x="40680" y="33280"/>
                </a:lnTo>
                <a:lnTo>
                  <a:pt x="40680" y="33290"/>
                </a:lnTo>
                <a:lnTo>
                  <a:pt x="40670" y="33290"/>
                </a:lnTo>
                <a:lnTo>
                  <a:pt x="40680" y="33300"/>
                </a:lnTo>
                <a:lnTo>
                  <a:pt x="40670" y="33300"/>
                </a:lnTo>
                <a:lnTo>
                  <a:pt x="40670" y="33310"/>
                </a:lnTo>
                <a:lnTo>
                  <a:pt x="40670" y="33320"/>
                </a:lnTo>
                <a:lnTo>
                  <a:pt x="40670" y="33330"/>
                </a:lnTo>
                <a:lnTo>
                  <a:pt x="40660" y="33340"/>
                </a:lnTo>
                <a:lnTo>
                  <a:pt x="40650" y="33360"/>
                </a:lnTo>
                <a:lnTo>
                  <a:pt x="40640" y="33370"/>
                </a:lnTo>
                <a:lnTo>
                  <a:pt x="40630" y="33370"/>
                </a:lnTo>
                <a:lnTo>
                  <a:pt x="40630" y="33380"/>
                </a:lnTo>
                <a:lnTo>
                  <a:pt x="40620" y="33390"/>
                </a:lnTo>
                <a:lnTo>
                  <a:pt x="40610" y="33400"/>
                </a:lnTo>
                <a:lnTo>
                  <a:pt x="40600" y="33410"/>
                </a:lnTo>
                <a:lnTo>
                  <a:pt x="40600" y="33430"/>
                </a:lnTo>
                <a:lnTo>
                  <a:pt x="40590" y="33460"/>
                </a:lnTo>
                <a:lnTo>
                  <a:pt x="40590" y="33470"/>
                </a:lnTo>
                <a:lnTo>
                  <a:pt x="40570" y="33470"/>
                </a:lnTo>
                <a:lnTo>
                  <a:pt x="40570" y="33490"/>
                </a:lnTo>
                <a:lnTo>
                  <a:pt x="40560" y="33500"/>
                </a:lnTo>
                <a:lnTo>
                  <a:pt x="40550" y="33500"/>
                </a:lnTo>
                <a:lnTo>
                  <a:pt x="40540" y="33500"/>
                </a:lnTo>
                <a:lnTo>
                  <a:pt x="40520" y="33510"/>
                </a:lnTo>
                <a:lnTo>
                  <a:pt x="40510" y="33510"/>
                </a:lnTo>
                <a:lnTo>
                  <a:pt x="40490" y="33510"/>
                </a:lnTo>
                <a:lnTo>
                  <a:pt x="40480" y="33500"/>
                </a:lnTo>
                <a:lnTo>
                  <a:pt x="40460" y="33490"/>
                </a:lnTo>
                <a:lnTo>
                  <a:pt x="40450" y="33480"/>
                </a:lnTo>
                <a:lnTo>
                  <a:pt x="40420" y="33510"/>
                </a:lnTo>
                <a:lnTo>
                  <a:pt x="40390" y="33540"/>
                </a:lnTo>
                <a:lnTo>
                  <a:pt x="40370" y="33540"/>
                </a:lnTo>
                <a:lnTo>
                  <a:pt x="40350" y="33560"/>
                </a:lnTo>
                <a:lnTo>
                  <a:pt x="40340" y="33600"/>
                </a:lnTo>
                <a:lnTo>
                  <a:pt x="40320" y="33610"/>
                </a:lnTo>
                <a:lnTo>
                  <a:pt x="40330" y="33620"/>
                </a:lnTo>
                <a:lnTo>
                  <a:pt x="40340" y="33640"/>
                </a:lnTo>
                <a:lnTo>
                  <a:pt x="40350" y="33650"/>
                </a:lnTo>
                <a:lnTo>
                  <a:pt x="40360" y="33660"/>
                </a:lnTo>
                <a:lnTo>
                  <a:pt x="40370" y="33660"/>
                </a:lnTo>
                <a:lnTo>
                  <a:pt x="40370" y="33670"/>
                </a:lnTo>
                <a:lnTo>
                  <a:pt x="40370" y="33680"/>
                </a:lnTo>
                <a:lnTo>
                  <a:pt x="40380" y="33690"/>
                </a:lnTo>
                <a:lnTo>
                  <a:pt x="40400" y="33690"/>
                </a:lnTo>
                <a:lnTo>
                  <a:pt x="40420" y="33690"/>
                </a:lnTo>
                <a:lnTo>
                  <a:pt x="40440" y="33690"/>
                </a:lnTo>
                <a:lnTo>
                  <a:pt x="40450" y="33700"/>
                </a:lnTo>
                <a:lnTo>
                  <a:pt x="40470" y="33710"/>
                </a:lnTo>
                <a:lnTo>
                  <a:pt x="40490" y="33710"/>
                </a:lnTo>
                <a:lnTo>
                  <a:pt x="40500" y="33720"/>
                </a:lnTo>
                <a:lnTo>
                  <a:pt x="40520" y="33730"/>
                </a:lnTo>
                <a:lnTo>
                  <a:pt x="40520" y="33740"/>
                </a:lnTo>
                <a:lnTo>
                  <a:pt x="40530" y="33740"/>
                </a:lnTo>
                <a:lnTo>
                  <a:pt x="40530" y="33750"/>
                </a:lnTo>
                <a:lnTo>
                  <a:pt x="40540" y="33770"/>
                </a:lnTo>
                <a:lnTo>
                  <a:pt x="40550" y="33780"/>
                </a:lnTo>
                <a:lnTo>
                  <a:pt x="40570" y="33790"/>
                </a:lnTo>
                <a:lnTo>
                  <a:pt x="40580" y="33800"/>
                </a:lnTo>
                <a:lnTo>
                  <a:pt x="40590" y="33810"/>
                </a:lnTo>
                <a:lnTo>
                  <a:pt x="40600" y="33830"/>
                </a:lnTo>
                <a:lnTo>
                  <a:pt x="40610" y="33830"/>
                </a:lnTo>
                <a:lnTo>
                  <a:pt x="40630" y="33850"/>
                </a:lnTo>
                <a:lnTo>
                  <a:pt x="40640" y="33870"/>
                </a:lnTo>
                <a:lnTo>
                  <a:pt x="40650" y="33880"/>
                </a:lnTo>
                <a:lnTo>
                  <a:pt x="40650" y="33890"/>
                </a:lnTo>
                <a:lnTo>
                  <a:pt x="40670" y="33900"/>
                </a:lnTo>
                <a:lnTo>
                  <a:pt x="40680" y="33920"/>
                </a:lnTo>
                <a:lnTo>
                  <a:pt x="40690" y="33940"/>
                </a:lnTo>
                <a:lnTo>
                  <a:pt x="40710" y="33950"/>
                </a:lnTo>
                <a:lnTo>
                  <a:pt x="40720" y="33970"/>
                </a:lnTo>
                <a:lnTo>
                  <a:pt x="40740" y="33980"/>
                </a:lnTo>
                <a:lnTo>
                  <a:pt x="40780" y="34000"/>
                </a:lnTo>
                <a:lnTo>
                  <a:pt x="40800" y="34010"/>
                </a:lnTo>
                <a:lnTo>
                  <a:pt x="40810" y="34010"/>
                </a:lnTo>
                <a:lnTo>
                  <a:pt x="40820" y="34010"/>
                </a:lnTo>
                <a:lnTo>
                  <a:pt x="40820" y="34040"/>
                </a:lnTo>
                <a:lnTo>
                  <a:pt x="40820" y="34060"/>
                </a:lnTo>
                <a:lnTo>
                  <a:pt x="40820" y="34080"/>
                </a:lnTo>
                <a:lnTo>
                  <a:pt x="40820" y="34100"/>
                </a:lnTo>
                <a:lnTo>
                  <a:pt x="40820" y="34110"/>
                </a:lnTo>
                <a:lnTo>
                  <a:pt x="40820" y="34120"/>
                </a:lnTo>
                <a:lnTo>
                  <a:pt x="40820" y="34130"/>
                </a:lnTo>
                <a:lnTo>
                  <a:pt x="40830" y="34140"/>
                </a:lnTo>
                <a:lnTo>
                  <a:pt x="40830" y="34160"/>
                </a:lnTo>
                <a:lnTo>
                  <a:pt x="40820" y="34170"/>
                </a:lnTo>
                <a:lnTo>
                  <a:pt x="40820" y="34180"/>
                </a:lnTo>
                <a:lnTo>
                  <a:pt x="40810" y="34180"/>
                </a:lnTo>
                <a:lnTo>
                  <a:pt x="40800" y="34190"/>
                </a:lnTo>
                <a:lnTo>
                  <a:pt x="40800" y="34210"/>
                </a:lnTo>
                <a:lnTo>
                  <a:pt x="40800" y="34220"/>
                </a:lnTo>
                <a:lnTo>
                  <a:pt x="40800" y="34240"/>
                </a:lnTo>
                <a:lnTo>
                  <a:pt x="40790" y="34250"/>
                </a:lnTo>
                <a:lnTo>
                  <a:pt x="40780" y="34250"/>
                </a:lnTo>
                <a:lnTo>
                  <a:pt x="40760" y="34250"/>
                </a:lnTo>
                <a:lnTo>
                  <a:pt x="40750" y="34250"/>
                </a:lnTo>
                <a:lnTo>
                  <a:pt x="40740" y="34250"/>
                </a:lnTo>
                <a:lnTo>
                  <a:pt x="40720" y="34250"/>
                </a:lnTo>
                <a:lnTo>
                  <a:pt x="40700" y="34250"/>
                </a:lnTo>
                <a:lnTo>
                  <a:pt x="40680" y="34260"/>
                </a:lnTo>
                <a:lnTo>
                  <a:pt x="40680" y="34270"/>
                </a:lnTo>
                <a:lnTo>
                  <a:pt x="40650" y="34290"/>
                </a:lnTo>
                <a:lnTo>
                  <a:pt x="40650" y="34300"/>
                </a:lnTo>
                <a:lnTo>
                  <a:pt x="40650" y="34310"/>
                </a:lnTo>
                <a:lnTo>
                  <a:pt x="40640" y="34330"/>
                </a:lnTo>
                <a:lnTo>
                  <a:pt x="40640" y="34340"/>
                </a:lnTo>
                <a:lnTo>
                  <a:pt x="40630" y="34330"/>
                </a:lnTo>
                <a:lnTo>
                  <a:pt x="40630" y="34340"/>
                </a:lnTo>
                <a:lnTo>
                  <a:pt x="40620" y="34340"/>
                </a:lnTo>
                <a:lnTo>
                  <a:pt x="40620" y="34350"/>
                </a:lnTo>
                <a:lnTo>
                  <a:pt x="40620" y="34380"/>
                </a:lnTo>
                <a:lnTo>
                  <a:pt x="40620" y="34390"/>
                </a:lnTo>
                <a:lnTo>
                  <a:pt x="40620" y="34410"/>
                </a:lnTo>
                <a:lnTo>
                  <a:pt x="40610" y="34430"/>
                </a:lnTo>
                <a:lnTo>
                  <a:pt x="40620" y="34440"/>
                </a:lnTo>
                <a:lnTo>
                  <a:pt x="40620" y="34470"/>
                </a:lnTo>
                <a:lnTo>
                  <a:pt x="40620" y="34490"/>
                </a:lnTo>
                <a:lnTo>
                  <a:pt x="40620" y="34510"/>
                </a:lnTo>
                <a:lnTo>
                  <a:pt x="40620" y="34520"/>
                </a:lnTo>
                <a:lnTo>
                  <a:pt x="40620" y="34530"/>
                </a:lnTo>
                <a:lnTo>
                  <a:pt x="40620" y="34540"/>
                </a:lnTo>
                <a:lnTo>
                  <a:pt x="40610" y="34540"/>
                </a:lnTo>
                <a:lnTo>
                  <a:pt x="40600" y="34530"/>
                </a:lnTo>
                <a:lnTo>
                  <a:pt x="40590" y="34540"/>
                </a:lnTo>
                <a:lnTo>
                  <a:pt x="40580" y="34550"/>
                </a:lnTo>
                <a:lnTo>
                  <a:pt x="40570" y="34560"/>
                </a:lnTo>
                <a:lnTo>
                  <a:pt x="40550" y="34560"/>
                </a:lnTo>
                <a:lnTo>
                  <a:pt x="40540" y="34560"/>
                </a:lnTo>
                <a:lnTo>
                  <a:pt x="40530" y="34570"/>
                </a:lnTo>
                <a:lnTo>
                  <a:pt x="40520" y="34580"/>
                </a:lnTo>
                <a:lnTo>
                  <a:pt x="40510" y="34580"/>
                </a:lnTo>
                <a:lnTo>
                  <a:pt x="40500" y="34580"/>
                </a:lnTo>
                <a:lnTo>
                  <a:pt x="40490" y="34570"/>
                </a:lnTo>
                <a:lnTo>
                  <a:pt x="40480" y="34570"/>
                </a:lnTo>
                <a:lnTo>
                  <a:pt x="40470" y="34560"/>
                </a:lnTo>
                <a:lnTo>
                  <a:pt x="40460" y="34560"/>
                </a:lnTo>
                <a:lnTo>
                  <a:pt x="40450" y="34550"/>
                </a:lnTo>
                <a:lnTo>
                  <a:pt x="40440" y="34540"/>
                </a:lnTo>
                <a:lnTo>
                  <a:pt x="40430" y="34540"/>
                </a:lnTo>
                <a:lnTo>
                  <a:pt x="40420" y="34540"/>
                </a:lnTo>
                <a:lnTo>
                  <a:pt x="40410" y="34540"/>
                </a:lnTo>
                <a:lnTo>
                  <a:pt x="40410" y="34550"/>
                </a:lnTo>
                <a:lnTo>
                  <a:pt x="40410" y="34560"/>
                </a:lnTo>
                <a:lnTo>
                  <a:pt x="40400" y="34570"/>
                </a:lnTo>
                <a:lnTo>
                  <a:pt x="40390" y="34580"/>
                </a:lnTo>
                <a:lnTo>
                  <a:pt x="40380" y="34590"/>
                </a:lnTo>
                <a:lnTo>
                  <a:pt x="40370" y="34600"/>
                </a:lnTo>
                <a:lnTo>
                  <a:pt x="40370" y="34610"/>
                </a:lnTo>
                <a:lnTo>
                  <a:pt x="40360" y="34610"/>
                </a:lnTo>
                <a:lnTo>
                  <a:pt x="40350" y="34600"/>
                </a:lnTo>
                <a:lnTo>
                  <a:pt x="40330" y="34600"/>
                </a:lnTo>
                <a:lnTo>
                  <a:pt x="40310" y="34580"/>
                </a:lnTo>
                <a:lnTo>
                  <a:pt x="40300" y="34570"/>
                </a:lnTo>
                <a:lnTo>
                  <a:pt x="40290" y="34550"/>
                </a:lnTo>
                <a:lnTo>
                  <a:pt x="40280" y="34530"/>
                </a:lnTo>
                <a:lnTo>
                  <a:pt x="40260" y="34510"/>
                </a:lnTo>
                <a:lnTo>
                  <a:pt x="40260" y="34500"/>
                </a:lnTo>
                <a:lnTo>
                  <a:pt x="40250" y="34500"/>
                </a:lnTo>
                <a:lnTo>
                  <a:pt x="40250" y="34490"/>
                </a:lnTo>
                <a:lnTo>
                  <a:pt x="40240" y="34480"/>
                </a:lnTo>
                <a:lnTo>
                  <a:pt x="40240" y="34470"/>
                </a:lnTo>
                <a:lnTo>
                  <a:pt x="40230" y="34470"/>
                </a:lnTo>
                <a:lnTo>
                  <a:pt x="40230" y="34460"/>
                </a:lnTo>
                <a:lnTo>
                  <a:pt x="40220" y="34450"/>
                </a:lnTo>
                <a:lnTo>
                  <a:pt x="40200" y="34450"/>
                </a:lnTo>
                <a:lnTo>
                  <a:pt x="40180" y="34470"/>
                </a:lnTo>
                <a:lnTo>
                  <a:pt x="40120" y="34510"/>
                </a:lnTo>
                <a:lnTo>
                  <a:pt x="40050" y="34550"/>
                </a:lnTo>
                <a:lnTo>
                  <a:pt x="40030" y="34570"/>
                </a:lnTo>
                <a:lnTo>
                  <a:pt x="40020" y="34570"/>
                </a:lnTo>
                <a:lnTo>
                  <a:pt x="39950" y="34710"/>
                </a:lnTo>
                <a:lnTo>
                  <a:pt x="39950" y="34720"/>
                </a:lnTo>
                <a:lnTo>
                  <a:pt x="39970" y="34750"/>
                </a:lnTo>
                <a:lnTo>
                  <a:pt x="39980" y="34780"/>
                </a:lnTo>
                <a:lnTo>
                  <a:pt x="39980" y="34800"/>
                </a:lnTo>
                <a:lnTo>
                  <a:pt x="39970" y="34840"/>
                </a:lnTo>
                <a:lnTo>
                  <a:pt x="39940" y="34870"/>
                </a:lnTo>
                <a:lnTo>
                  <a:pt x="39920" y="34900"/>
                </a:lnTo>
                <a:lnTo>
                  <a:pt x="39890" y="34990"/>
                </a:lnTo>
                <a:lnTo>
                  <a:pt x="39820" y="35090"/>
                </a:lnTo>
                <a:lnTo>
                  <a:pt x="39820" y="35110"/>
                </a:lnTo>
                <a:lnTo>
                  <a:pt x="39800" y="35130"/>
                </a:lnTo>
                <a:lnTo>
                  <a:pt x="39780" y="35140"/>
                </a:lnTo>
                <a:lnTo>
                  <a:pt x="39760" y="35140"/>
                </a:lnTo>
                <a:lnTo>
                  <a:pt x="39740" y="35160"/>
                </a:lnTo>
                <a:lnTo>
                  <a:pt x="39730" y="35180"/>
                </a:lnTo>
                <a:lnTo>
                  <a:pt x="39730" y="35190"/>
                </a:lnTo>
                <a:lnTo>
                  <a:pt x="39720" y="35210"/>
                </a:lnTo>
                <a:lnTo>
                  <a:pt x="39700" y="35210"/>
                </a:lnTo>
                <a:lnTo>
                  <a:pt x="39660" y="35220"/>
                </a:lnTo>
                <a:lnTo>
                  <a:pt x="39620" y="35250"/>
                </a:lnTo>
                <a:lnTo>
                  <a:pt x="39590" y="35280"/>
                </a:lnTo>
                <a:lnTo>
                  <a:pt x="39590" y="35300"/>
                </a:lnTo>
                <a:lnTo>
                  <a:pt x="39580" y="35320"/>
                </a:lnTo>
                <a:lnTo>
                  <a:pt x="39570" y="35330"/>
                </a:lnTo>
                <a:lnTo>
                  <a:pt x="39550" y="35340"/>
                </a:lnTo>
                <a:lnTo>
                  <a:pt x="39540" y="35330"/>
                </a:lnTo>
                <a:lnTo>
                  <a:pt x="39520" y="35310"/>
                </a:lnTo>
                <a:lnTo>
                  <a:pt x="39510" y="35310"/>
                </a:lnTo>
                <a:lnTo>
                  <a:pt x="39510" y="35300"/>
                </a:lnTo>
                <a:lnTo>
                  <a:pt x="39500" y="35300"/>
                </a:lnTo>
                <a:lnTo>
                  <a:pt x="39490" y="35300"/>
                </a:lnTo>
                <a:lnTo>
                  <a:pt x="39480" y="35300"/>
                </a:lnTo>
                <a:lnTo>
                  <a:pt x="39470" y="35310"/>
                </a:lnTo>
                <a:lnTo>
                  <a:pt x="39460" y="35310"/>
                </a:lnTo>
                <a:lnTo>
                  <a:pt x="39460" y="35320"/>
                </a:lnTo>
                <a:lnTo>
                  <a:pt x="39450" y="35320"/>
                </a:lnTo>
                <a:lnTo>
                  <a:pt x="39450" y="35330"/>
                </a:lnTo>
                <a:lnTo>
                  <a:pt x="39440" y="35330"/>
                </a:lnTo>
                <a:lnTo>
                  <a:pt x="39440" y="35340"/>
                </a:lnTo>
                <a:lnTo>
                  <a:pt x="39430" y="35340"/>
                </a:lnTo>
                <a:lnTo>
                  <a:pt x="39430" y="35350"/>
                </a:lnTo>
                <a:lnTo>
                  <a:pt x="39420" y="35350"/>
                </a:lnTo>
                <a:lnTo>
                  <a:pt x="39420" y="35360"/>
                </a:lnTo>
                <a:lnTo>
                  <a:pt x="39410" y="35360"/>
                </a:lnTo>
                <a:lnTo>
                  <a:pt x="39400" y="35370"/>
                </a:lnTo>
                <a:lnTo>
                  <a:pt x="39400" y="35380"/>
                </a:lnTo>
                <a:lnTo>
                  <a:pt x="39390" y="35380"/>
                </a:lnTo>
                <a:lnTo>
                  <a:pt x="39390" y="35390"/>
                </a:lnTo>
                <a:lnTo>
                  <a:pt x="39390" y="35400"/>
                </a:lnTo>
                <a:lnTo>
                  <a:pt x="39390" y="35410"/>
                </a:lnTo>
                <a:lnTo>
                  <a:pt x="39380" y="35420"/>
                </a:lnTo>
                <a:lnTo>
                  <a:pt x="39370" y="35420"/>
                </a:lnTo>
                <a:lnTo>
                  <a:pt x="39370" y="35430"/>
                </a:lnTo>
                <a:lnTo>
                  <a:pt x="39360" y="35440"/>
                </a:lnTo>
                <a:lnTo>
                  <a:pt x="39360" y="35450"/>
                </a:lnTo>
                <a:lnTo>
                  <a:pt x="39360" y="35460"/>
                </a:lnTo>
                <a:lnTo>
                  <a:pt x="39350" y="35460"/>
                </a:lnTo>
                <a:lnTo>
                  <a:pt x="39350" y="35470"/>
                </a:lnTo>
                <a:lnTo>
                  <a:pt x="39350" y="35480"/>
                </a:lnTo>
                <a:lnTo>
                  <a:pt x="39340" y="35480"/>
                </a:lnTo>
                <a:lnTo>
                  <a:pt x="39340" y="35490"/>
                </a:lnTo>
                <a:lnTo>
                  <a:pt x="39330" y="35490"/>
                </a:lnTo>
                <a:lnTo>
                  <a:pt x="39330" y="35500"/>
                </a:lnTo>
                <a:lnTo>
                  <a:pt x="39320" y="35500"/>
                </a:lnTo>
                <a:lnTo>
                  <a:pt x="39310" y="35510"/>
                </a:lnTo>
                <a:lnTo>
                  <a:pt x="39310" y="35520"/>
                </a:lnTo>
                <a:lnTo>
                  <a:pt x="39300" y="35520"/>
                </a:lnTo>
                <a:lnTo>
                  <a:pt x="39300" y="35530"/>
                </a:lnTo>
                <a:lnTo>
                  <a:pt x="39290" y="35530"/>
                </a:lnTo>
                <a:lnTo>
                  <a:pt x="39290" y="35540"/>
                </a:lnTo>
                <a:lnTo>
                  <a:pt x="39290" y="35550"/>
                </a:lnTo>
                <a:lnTo>
                  <a:pt x="39290" y="35560"/>
                </a:lnTo>
                <a:lnTo>
                  <a:pt x="39270" y="35560"/>
                </a:lnTo>
                <a:lnTo>
                  <a:pt x="39270" y="35570"/>
                </a:lnTo>
                <a:lnTo>
                  <a:pt x="39270" y="35580"/>
                </a:lnTo>
                <a:lnTo>
                  <a:pt x="39270" y="35590"/>
                </a:lnTo>
                <a:lnTo>
                  <a:pt x="39260" y="35590"/>
                </a:lnTo>
                <a:lnTo>
                  <a:pt x="39250" y="35590"/>
                </a:lnTo>
                <a:lnTo>
                  <a:pt x="39250" y="35600"/>
                </a:lnTo>
                <a:lnTo>
                  <a:pt x="39250" y="35610"/>
                </a:lnTo>
                <a:lnTo>
                  <a:pt x="39260" y="35610"/>
                </a:lnTo>
                <a:lnTo>
                  <a:pt x="39260" y="35620"/>
                </a:lnTo>
                <a:lnTo>
                  <a:pt x="39260" y="35640"/>
                </a:lnTo>
                <a:lnTo>
                  <a:pt x="39260" y="35650"/>
                </a:lnTo>
                <a:lnTo>
                  <a:pt x="39260" y="35660"/>
                </a:lnTo>
                <a:lnTo>
                  <a:pt x="39260" y="35670"/>
                </a:lnTo>
                <a:lnTo>
                  <a:pt x="39260" y="35680"/>
                </a:lnTo>
                <a:lnTo>
                  <a:pt x="39260" y="35690"/>
                </a:lnTo>
                <a:lnTo>
                  <a:pt x="39250" y="35690"/>
                </a:lnTo>
                <a:lnTo>
                  <a:pt x="39250" y="35700"/>
                </a:lnTo>
                <a:lnTo>
                  <a:pt x="39250" y="35710"/>
                </a:lnTo>
                <a:lnTo>
                  <a:pt x="39250" y="35720"/>
                </a:lnTo>
                <a:lnTo>
                  <a:pt x="39240" y="35730"/>
                </a:lnTo>
                <a:lnTo>
                  <a:pt x="39240" y="35740"/>
                </a:lnTo>
                <a:lnTo>
                  <a:pt x="39250" y="35750"/>
                </a:lnTo>
                <a:lnTo>
                  <a:pt x="39250" y="35760"/>
                </a:lnTo>
                <a:lnTo>
                  <a:pt x="39240" y="35760"/>
                </a:lnTo>
                <a:lnTo>
                  <a:pt x="39230" y="35760"/>
                </a:lnTo>
                <a:lnTo>
                  <a:pt x="39220" y="35760"/>
                </a:lnTo>
                <a:lnTo>
                  <a:pt x="39220" y="35770"/>
                </a:lnTo>
                <a:lnTo>
                  <a:pt x="39210" y="35780"/>
                </a:lnTo>
                <a:lnTo>
                  <a:pt x="39210" y="35790"/>
                </a:lnTo>
                <a:lnTo>
                  <a:pt x="39210" y="35800"/>
                </a:lnTo>
                <a:lnTo>
                  <a:pt x="39210" y="35810"/>
                </a:lnTo>
                <a:lnTo>
                  <a:pt x="39200" y="35810"/>
                </a:lnTo>
                <a:lnTo>
                  <a:pt x="39200" y="35820"/>
                </a:lnTo>
                <a:lnTo>
                  <a:pt x="39190" y="35820"/>
                </a:lnTo>
                <a:lnTo>
                  <a:pt x="39190" y="35830"/>
                </a:lnTo>
                <a:lnTo>
                  <a:pt x="39190" y="35840"/>
                </a:lnTo>
                <a:lnTo>
                  <a:pt x="39180" y="35840"/>
                </a:lnTo>
                <a:lnTo>
                  <a:pt x="39180" y="35830"/>
                </a:lnTo>
                <a:lnTo>
                  <a:pt x="39170" y="35830"/>
                </a:lnTo>
                <a:lnTo>
                  <a:pt x="39170" y="35820"/>
                </a:lnTo>
                <a:lnTo>
                  <a:pt x="39160" y="35820"/>
                </a:lnTo>
                <a:lnTo>
                  <a:pt x="39150" y="35810"/>
                </a:lnTo>
                <a:lnTo>
                  <a:pt x="39140" y="35810"/>
                </a:lnTo>
                <a:lnTo>
                  <a:pt x="39130" y="35810"/>
                </a:lnTo>
                <a:lnTo>
                  <a:pt x="39130" y="35800"/>
                </a:lnTo>
                <a:lnTo>
                  <a:pt x="39130" y="35790"/>
                </a:lnTo>
                <a:lnTo>
                  <a:pt x="39120" y="35790"/>
                </a:lnTo>
                <a:lnTo>
                  <a:pt x="39110" y="35780"/>
                </a:lnTo>
                <a:lnTo>
                  <a:pt x="39110" y="35770"/>
                </a:lnTo>
                <a:lnTo>
                  <a:pt x="39100" y="35760"/>
                </a:lnTo>
                <a:lnTo>
                  <a:pt x="39100" y="35750"/>
                </a:lnTo>
                <a:lnTo>
                  <a:pt x="39090" y="35750"/>
                </a:lnTo>
                <a:lnTo>
                  <a:pt x="39090" y="35740"/>
                </a:lnTo>
                <a:lnTo>
                  <a:pt x="39090" y="35750"/>
                </a:lnTo>
                <a:lnTo>
                  <a:pt x="39080" y="35750"/>
                </a:lnTo>
                <a:lnTo>
                  <a:pt x="39070" y="35750"/>
                </a:lnTo>
                <a:lnTo>
                  <a:pt x="39060" y="35750"/>
                </a:lnTo>
                <a:lnTo>
                  <a:pt x="39050" y="35750"/>
                </a:lnTo>
                <a:lnTo>
                  <a:pt x="39040" y="35760"/>
                </a:lnTo>
                <a:lnTo>
                  <a:pt x="39030" y="35760"/>
                </a:lnTo>
                <a:lnTo>
                  <a:pt x="39020" y="35760"/>
                </a:lnTo>
                <a:lnTo>
                  <a:pt x="39010" y="35760"/>
                </a:lnTo>
                <a:lnTo>
                  <a:pt x="39000" y="35770"/>
                </a:lnTo>
                <a:lnTo>
                  <a:pt x="38990" y="35770"/>
                </a:lnTo>
                <a:lnTo>
                  <a:pt x="38980" y="35770"/>
                </a:lnTo>
                <a:lnTo>
                  <a:pt x="38960" y="35780"/>
                </a:lnTo>
                <a:lnTo>
                  <a:pt x="38950" y="35770"/>
                </a:lnTo>
                <a:lnTo>
                  <a:pt x="38940" y="35770"/>
                </a:lnTo>
                <a:lnTo>
                  <a:pt x="38940" y="35780"/>
                </a:lnTo>
                <a:lnTo>
                  <a:pt x="38930" y="35780"/>
                </a:lnTo>
                <a:lnTo>
                  <a:pt x="38920" y="35770"/>
                </a:lnTo>
                <a:lnTo>
                  <a:pt x="38920" y="35780"/>
                </a:lnTo>
                <a:lnTo>
                  <a:pt x="38910" y="35780"/>
                </a:lnTo>
                <a:lnTo>
                  <a:pt x="38910" y="35770"/>
                </a:lnTo>
                <a:lnTo>
                  <a:pt x="38900" y="35770"/>
                </a:lnTo>
                <a:lnTo>
                  <a:pt x="38890" y="35770"/>
                </a:lnTo>
                <a:lnTo>
                  <a:pt x="38890" y="35780"/>
                </a:lnTo>
                <a:lnTo>
                  <a:pt x="38880" y="35780"/>
                </a:lnTo>
                <a:lnTo>
                  <a:pt x="38870" y="35780"/>
                </a:lnTo>
                <a:lnTo>
                  <a:pt x="38860" y="35790"/>
                </a:lnTo>
                <a:lnTo>
                  <a:pt x="38860" y="35800"/>
                </a:lnTo>
                <a:lnTo>
                  <a:pt x="38850" y="35800"/>
                </a:lnTo>
                <a:lnTo>
                  <a:pt x="38840" y="35800"/>
                </a:lnTo>
                <a:lnTo>
                  <a:pt x="38840" y="35790"/>
                </a:lnTo>
                <a:lnTo>
                  <a:pt x="38830" y="35790"/>
                </a:lnTo>
                <a:lnTo>
                  <a:pt x="38830" y="35800"/>
                </a:lnTo>
                <a:lnTo>
                  <a:pt x="38820" y="35800"/>
                </a:lnTo>
                <a:lnTo>
                  <a:pt x="38820" y="35810"/>
                </a:lnTo>
                <a:lnTo>
                  <a:pt x="38810" y="35810"/>
                </a:lnTo>
                <a:lnTo>
                  <a:pt x="38800" y="35810"/>
                </a:lnTo>
                <a:lnTo>
                  <a:pt x="38790" y="35810"/>
                </a:lnTo>
                <a:lnTo>
                  <a:pt x="38780" y="35810"/>
                </a:lnTo>
                <a:lnTo>
                  <a:pt x="38770" y="35810"/>
                </a:lnTo>
                <a:lnTo>
                  <a:pt x="38760" y="35820"/>
                </a:lnTo>
                <a:lnTo>
                  <a:pt x="38750" y="35820"/>
                </a:lnTo>
                <a:lnTo>
                  <a:pt x="38750" y="35830"/>
                </a:lnTo>
                <a:lnTo>
                  <a:pt x="38740" y="35830"/>
                </a:lnTo>
                <a:lnTo>
                  <a:pt x="38730" y="35830"/>
                </a:lnTo>
                <a:lnTo>
                  <a:pt x="38720" y="35840"/>
                </a:lnTo>
                <a:lnTo>
                  <a:pt x="38710" y="35850"/>
                </a:lnTo>
                <a:lnTo>
                  <a:pt x="38700" y="35850"/>
                </a:lnTo>
                <a:lnTo>
                  <a:pt x="38690" y="35860"/>
                </a:lnTo>
                <a:lnTo>
                  <a:pt x="38680" y="35870"/>
                </a:lnTo>
                <a:lnTo>
                  <a:pt x="38670" y="35870"/>
                </a:lnTo>
                <a:lnTo>
                  <a:pt x="38660" y="35880"/>
                </a:lnTo>
                <a:lnTo>
                  <a:pt x="38650" y="35880"/>
                </a:lnTo>
                <a:lnTo>
                  <a:pt x="38610" y="35940"/>
                </a:lnTo>
                <a:lnTo>
                  <a:pt x="38570" y="35970"/>
                </a:lnTo>
                <a:lnTo>
                  <a:pt x="38490" y="36090"/>
                </a:lnTo>
                <a:lnTo>
                  <a:pt x="38500" y="36110"/>
                </a:lnTo>
                <a:lnTo>
                  <a:pt x="38510" y="36130"/>
                </a:lnTo>
                <a:lnTo>
                  <a:pt x="38500" y="36160"/>
                </a:lnTo>
                <a:lnTo>
                  <a:pt x="38490" y="36170"/>
                </a:lnTo>
                <a:lnTo>
                  <a:pt x="38480" y="36190"/>
                </a:lnTo>
                <a:lnTo>
                  <a:pt x="38440" y="36230"/>
                </a:lnTo>
                <a:lnTo>
                  <a:pt x="38400" y="36280"/>
                </a:lnTo>
                <a:lnTo>
                  <a:pt x="38380" y="36340"/>
                </a:lnTo>
                <a:lnTo>
                  <a:pt x="38370" y="36340"/>
                </a:lnTo>
                <a:lnTo>
                  <a:pt x="38370" y="36350"/>
                </a:lnTo>
                <a:lnTo>
                  <a:pt x="38360" y="36360"/>
                </a:lnTo>
                <a:lnTo>
                  <a:pt x="38350" y="36360"/>
                </a:lnTo>
                <a:lnTo>
                  <a:pt x="38350" y="36370"/>
                </a:lnTo>
                <a:lnTo>
                  <a:pt x="38340" y="36380"/>
                </a:lnTo>
                <a:lnTo>
                  <a:pt x="38330" y="36390"/>
                </a:lnTo>
                <a:lnTo>
                  <a:pt x="38320" y="36400"/>
                </a:lnTo>
                <a:lnTo>
                  <a:pt x="38320" y="36410"/>
                </a:lnTo>
                <a:lnTo>
                  <a:pt x="38310" y="36410"/>
                </a:lnTo>
                <a:lnTo>
                  <a:pt x="38310" y="36420"/>
                </a:lnTo>
                <a:lnTo>
                  <a:pt x="38300" y="36420"/>
                </a:lnTo>
                <a:lnTo>
                  <a:pt x="38270" y="36410"/>
                </a:lnTo>
                <a:lnTo>
                  <a:pt x="38260" y="36400"/>
                </a:lnTo>
                <a:lnTo>
                  <a:pt x="38240" y="36410"/>
                </a:lnTo>
                <a:lnTo>
                  <a:pt x="38210" y="36420"/>
                </a:lnTo>
                <a:lnTo>
                  <a:pt x="38170" y="36450"/>
                </a:lnTo>
                <a:lnTo>
                  <a:pt x="38150" y="36460"/>
                </a:lnTo>
                <a:lnTo>
                  <a:pt x="38140" y="36480"/>
                </a:lnTo>
                <a:lnTo>
                  <a:pt x="38130" y="36500"/>
                </a:lnTo>
                <a:lnTo>
                  <a:pt x="38110" y="36510"/>
                </a:lnTo>
                <a:lnTo>
                  <a:pt x="38070" y="36520"/>
                </a:lnTo>
                <a:lnTo>
                  <a:pt x="38050" y="36530"/>
                </a:lnTo>
                <a:lnTo>
                  <a:pt x="38040" y="36540"/>
                </a:lnTo>
                <a:lnTo>
                  <a:pt x="38040" y="36560"/>
                </a:lnTo>
                <a:lnTo>
                  <a:pt x="38060" y="36600"/>
                </a:lnTo>
                <a:lnTo>
                  <a:pt x="38070" y="36630"/>
                </a:lnTo>
                <a:lnTo>
                  <a:pt x="38060" y="36700"/>
                </a:lnTo>
                <a:lnTo>
                  <a:pt x="38050" y="36720"/>
                </a:lnTo>
                <a:lnTo>
                  <a:pt x="38020" y="36730"/>
                </a:lnTo>
                <a:lnTo>
                  <a:pt x="37950" y="36770"/>
                </a:lnTo>
                <a:lnTo>
                  <a:pt x="37940" y="36780"/>
                </a:lnTo>
                <a:lnTo>
                  <a:pt x="37890" y="36790"/>
                </a:lnTo>
                <a:lnTo>
                  <a:pt x="37870" y="36810"/>
                </a:lnTo>
                <a:lnTo>
                  <a:pt x="37840" y="36830"/>
                </a:lnTo>
                <a:lnTo>
                  <a:pt x="37840" y="36920"/>
                </a:lnTo>
                <a:lnTo>
                  <a:pt x="37840" y="36930"/>
                </a:lnTo>
                <a:lnTo>
                  <a:pt x="37830" y="36940"/>
                </a:lnTo>
                <a:lnTo>
                  <a:pt x="37830" y="36950"/>
                </a:lnTo>
                <a:lnTo>
                  <a:pt x="37830" y="36960"/>
                </a:lnTo>
                <a:lnTo>
                  <a:pt x="37840" y="36960"/>
                </a:lnTo>
                <a:lnTo>
                  <a:pt x="37840" y="36970"/>
                </a:lnTo>
                <a:lnTo>
                  <a:pt x="37850" y="36980"/>
                </a:lnTo>
                <a:lnTo>
                  <a:pt x="37850" y="36990"/>
                </a:lnTo>
                <a:lnTo>
                  <a:pt x="37860" y="37000"/>
                </a:lnTo>
                <a:lnTo>
                  <a:pt x="37860" y="37010"/>
                </a:lnTo>
                <a:lnTo>
                  <a:pt x="37870" y="37010"/>
                </a:lnTo>
                <a:lnTo>
                  <a:pt x="37870" y="37020"/>
                </a:lnTo>
                <a:lnTo>
                  <a:pt x="37880" y="37020"/>
                </a:lnTo>
                <a:lnTo>
                  <a:pt x="37890" y="37010"/>
                </a:lnTo>
                <a:lnTo>
                  <a:pt x="37900" y="37000"/>
                </a:lnTo>
                <a:lnTo>
                  <a:pt x="37910" y="37000"/>
                </a:lnTo>
                <a:lnTo>
                  <a:pt x="37910" y="36990"/>
                </a:lnTo>
                <a:lnTo>
                  <a:pt x="37920" y="36990"/>
                </a:lnTo>
                <a:lnTo>
                  <a:pt x="37920" y="37000"/>
                </a:lnTo>
                <a:lnTo>
                  <a:pt x="37920" y="37010"/>
                </a:lnTo>
                <a:lnTo>
                  <a:pt x="37930" y="37010"/>
                </a:lnTo>
                <a:lnTo>
                  <a:pt x="37940" y="37020"/>
                </a:lnTo>
                <a:lnTo>
                  <a:pt x="37950" y="37030"/>
                </a:lnTo>
                <a:lnTo>
                  <a:pt x="37960" y="37030"/>
                </a:lnTo>
                <a:lnTo>
                  <a:pt x="37970" y="37040"/>
                </a:lnTo>
                <a:lnTo>
                  <a:pt x="37970" y="37050"/>
                </a:lnTo>
                <a:lnTo>
                  <a:pt x="37980" y="37050"/>
                </a:lnTo>
                <a:lnTo>
                  <a:pt x="37990" y="37050"/>
                </a:lnTo>
                <a:lnTo>
                  <a:pt x="38000" y="37050"/>
                </a:lnTo>
                <a:lnTo>
                  <a:pt x="38000" y="37060"/>
                </a:lnTo>
                <a:lnTo>
                  <a:pt x="38010" y="37060"/>
                </a:lnTo>
                <a:lnTo>
                  <a:pt x="38010" y="37070"/>
                </a:lnTo>
                <a:lnTo>
                  <a:pt x="38020" y="37070"/>
                </a:lnTo>
                <a:lnTo>
                  <a:pt x="38020" y="37080"/>
                </a:lnTo>
                <a:lnTo>
                  <a:pt x="38020" y="37090"/>
                </a:lnTo>
                <a:lnTo>
                  <a:pt x="38030" y="37090"/>
                </a:lnTo>
                <a:lnTo>
                  <a:pt x="38030" y="37100"/>
                </a:lnTo>
                <a:lnTo>
                  <a:pt x="38040" y="37100"/>
                </a:lnTo>
                <a:lnTo>
                  <a:pt x="38050" y="37110"/>
                </a:lnTo>
                <a:lnTo>
                  <a:pt x="38050" y="37120"/>
                </a:lnTo>
                <a:lnTo>
                  <a:pt x="38060" y="37120"/>
                </a:lnTo>
                <a:lnTo>
                  <a:pt x="38060" y="37130"/>
                </a:lnTo>
                <a:lnTo>
                  <a:pt x="38050" y="37140"/>
                </a:lnTo>
                <a:lnTo>
                  <a:pt x="38050" y="37150"/>
                </a:lnTo>
                <a:lnTo>
                  <a:pt x="38050" y="37160"/>
                </a:lnTo>
                <a:lnTo>
                  <a:pt x="38050" y="37170"/>
                </a:lnTo>
                <a:lnTo>
                  <a:pt x="38040" y="37200"/>
                </a:lnTo>
                <a:lnTo>
                  <a:pt x="38040" y="37240"/>
                </a:lnTo>
                <a:lnTo>
                  <a:pt x="38030" y="37260"/>
                </a:lnTo>
                <a:lnTo>
                  <a:pt x="38020" y="37270"/>
                </a:lnTo>
                <a:lnTo>
                  <a:pt x="37990" y="37280"/>
                </a:lnTo>
                <a:lnTo>
                  <a:pt x="37970" y="37290"/>
                </a:lnTo>
                <a:lnTo>
                  <a:pt x="37930" y="37300"/>
                </a:lnTo>
                <a:lnTo>
                  <a:pt x="37920" y="37310"/>
                </a:lnTo>
                <a:lnTo>
                  <a:pt x="37880" y="37360"/>
                </a:lnTo>
                <a:lnTo>
                  <a:pt x="37860" y="37420"/>
                </a:lnTo>
                <a:lnTo>
                  <a:pt x="37860" y="37450"/>
                </a:lnTo>
                <a:lnTo>
                  <a:pt x="37860" y="37470"/>
                </a:lnTo>
                <a:lnTo>
                  <a:pt x="37930" y="37550"/>
                </a:lnTo>
                <a:lnTo>
                  <a:pt x="37990" y="37630"/>
                </a:lnTo>
                <a:lnTo>
                  <a:pt x="38050" y="37690"/>
                </a:lnTo>
                <a:lnTo>
                  <a:pt x="38130" y="37790"/>
                </a:lnTo>
                <a:lnTo>
                  <a:pt x="38160" y="37840"/>
                </a:lnTo>
                <a:lnTo>
                  <a:pt x="38180" y="37900"/>
                </a:lnTo>
                <a:lnTo>
                  <a:pt x="38190" y="37900"/>
                </a:lnTo>
                <a:lnTo>
                  <a:pt x="38190" y="37910"/>
                </a:lnTo>
                <a:lnTo>
                  <a:pt x="38200" y="37920"/>
                </a:lnTo>
                <a:lnTo>
                  <a:pt x="38210" y="37930"/>
                </a:lnTo>
                <a:lnTo>
                  <a:pt x="38220" y="37930"/>
                </a:lnTo>
                <a:lnTo>
                  <a:pt x="38230" y="37930"/>
                </a:lnTo>
                <a:lnTo>
                  <a:pt x="38230" y="37940"/>
                </a:lnTo>
                <a:lnTo>
                  <a:pt x="38240" y="37940"/>
                </a:lnTo>
                <a:lnTo>
                  <a:pt x="38240" y="37950"/>
                </a:lnTo>
                <a:lnTo>
                  <a:pt x="38250" y="37950"/>
                </a:lnTo>
                <a:lnTo>
                  <a:pt x="38250" y="37960"/>
                </a:lnTo>
                <a:lnTo>
                  <a:pt x="38260" y="37960"/>
                </a:lnTo>
                <a:lnTo>
                  <a:pt x="38260" y="37970"/>
                </a:lnTo>
                <a:lnTo>
                  <a:pt x="38270" y="37980"/>
                </a:lnTo>
                <a:lnTo>
                  <a:pt x="38270" y="37990"/>
                </a:lnTo>
                <a:lnTo>
                  <a:pt x="38280" y="37990"/>
                </a:lnTo>
                <a:lnTo>
                  <a:pt x="38280" y="38000"/>
                </a:lnTo>
                <a:lnTo>
                  <a:pt x="38290" y="38000"/>
                </a:lnTo>
                <a:lnTo>
                  <a:pt x="38300" y="38010"/>
                </a:lnTo>
                <a:lnTo>
                  <a:pt x="38310" y="38010"/>
                </a:lnTo>
                <a:lnTo>
                  <a:pt x="38320" y="38010"/>
                </a:lnTo>
                <a:lnTo>
                  <a:pt x="38330" y="38010"/>
                </a:lnTo>
                <a:lnTo>
                  <a:pt x="38320" y="38010"/>
                </a:lnTo>
                <a:lnTo>
                  <a:pt x="38320" y="38020"/>
                </a:lnTo>
                <a:lnTo>
                  <a:pt x="38320" y="38030"/>
                </a:lnTo>
                <a:lnTo>
                  <a:pt x="38330" y="38030"/>
                </a:lnTo>
                <a:lnTo>
                  <a:pt x="38330" y="38040"/>
                </a:lnTo>
                <a:lnTo>
                  <a:pt x="38330" y="38050"/>
                </a:lnTo>
                <a:lnTo>
                  <a:pt x="38330" y="38060"/>
                </a:lnTo>
                <a:lnTo>
                  <a:pt x="38340" y="38070"/>
                </a:lnTo>
                <a:lnTo>
                  <a:pt x="38350" y="38070"/>
                </a:lnTo>
                <a:lnTo>
                  <a:pt x="38350" y="38080"/>
                </a:lnTo>
                <a:lnTo>
                  <a:pt x="38360" y="38080"/>
                </a:lnTo>
                <a:lnTo>
                  <a:pt x="38370" y="38090"/>
                </a:lnTo>
                <a:lnTo>
                  <a:pt x="38380" y="38110"/>
                </a:lnTo>
                <a:lnTo>
                  <a:pt x="38390" y="38130"/>
                </a:lnTo>
                <a:lnTo>
                  <a:pt x="38400" y="38140"/>
                </a:lnTo>
                <a:lnTo>
                  <a:pt x="38400" y="38150"/>
                </a:lnTo>
                <a:lnTo>
                  <a:pt x="38410" y="38150"/>
                </a:lnTo>
                <a:lnTo>
                  <a:pt x="38410" y="38160"/>
                </a:lnTo>
                <a:lnTo>
                  <a:pt x="38420" y="38160"/>
                </a:lnTo>
                <a:lnTo>
                  <a:pt x="38430" y="38170"/>
                </a:lnTo>
                <a:lnTo>
                  <a:pt x="38440" y="38170"/>
                </a:lnTo>
                <a:lnTo>
                  <a:pt x="38450" y="38170"/>
                </a:lnTo>
                <a:lnTo>
                  <a:pt x="38460" y="38180"/>
                </a:lnTo>
                <a:lnTo>
                  <a:pt x="38470" y="38180"/>
                </a:lnTo>
                <a:lnTo>
                  <a:pt x="38480" y="38180"/>
                </a:lnTo>
                <a:lnTo>
                  <a:pt x="38490" y="38190"/>
                </a:lnTo>
                <a:lnTo>
                  <a:pt x="38490" y="38200"/>
                </a:lnTo>
                <a:lnTo>
                  <a:pt x="38490" y="38210"/>
                </a:lnTo>
                <a:lnTo>
                  <a:pt x="38500" y="38220"/>
                </a:lnTo>
                <a:lnTo>
                  <a:pt x="38510" y="38220"/>
                </a:lnTo>
                <a:lnTo>
                  <a:pt x="38520" y="38230"/>
                </a:lnTo>
                <a:lnTo>
                  <a:pt x="38520" y="38240"/>
                </a:lnTo>
                <a:lnTo>
                  <a:pt x="38530" y="38240"/>
                </a:lnTo>
                <a:lnTo>
                  <a:pt x="38530" y="38250"/>
                </a:lnTo>
                <a:lnTo>
                  <a:pt x="38530" y="38260"/>
                </a:lnTo>
                <a:lnTo>
                  <a:pt x="38520" y="38260"/>
                </a:lnTo>
                <a:lnTo>
                  <a:pt x="38520" y="38270"/>
                </a:lnTo>
                <a:lnTo>
                  <a:pt x="38510" y="38270"/>
                </a:lnTo>
                <a:lnTo>
                  <a:pt x="38510" y="38280"/>
                </a:lnTo>
                <a:lnTo>
                  <a:pt x="38510" y="38290"/>
                </a:lnTo>
                <a:lnTo>
                  <a:pt x="38520" y="38300"/>
                </a:lnTo>
                <a:lnTo>
                  <a:pt x="38520" y="38310"/>
                </a:lnTo>
                <a:lnTo>
                  <a:pt x="38520" y="38320"/>
                </a:lnTo>
                <a:lnTo>
                  <a:pt x="38530" y="38330"/>
                </a:lnTo>
                <a:lnTo>
                  <a:pt x="38530" y="38340"/>
                </a:lnTo>
                <a:lnTo>
                  <a:pt x="38540" y="38350"/>
                </a:lnTo>
                <a:lnTo>
                  <a:pt x="38540" y="38360"/>
                </a:lnTo>
                <a:lnTo>
                  <a:pt x="38550" y="38360"/>
                </a:lnTo>
                <a:lnTo>
                  <a:pt x="38560" y="38350"/>
                </a:lnTo>
                <a:lnTo>
                  <a:pt x="38570" y="38350"/>
                </a:lnTo>
                <a:lnTo>
                  <a:pt x="38580" y="38350"/>
                </a:lnTo>
                <a:lnTo>
                  <a:pt x="38590" y="38350"/>
                </a:lnTo>
                <a:lnTo>
                  <a:pt x="38590" y="38360"/>
                </a:lnTo>
                <a:lnTo>
                  <a:pt x="38600" y="38370"/>
                </a:lnTo>
                <a:lnTo>
                  <a:pt x="38600" y="38380"/>
                </a:lnTo>
                <a:lnTo>
                  <a:pt x="38610" y="38390"/>
                </a:lnTo>
                <a:lnTo>
                  <a:pt x="38610" y="38400"/>
                </a:lnTo>
                <a:lnTo>
                  <a:pt x="38620" y="38400"/>
                </a:lnTo>
                <a:lnTo>
                  <a:pt x="38620" y="38410"/>
                </a:lnTo>
                <a:lnTo>
                  <a:pt x="38620" y="38420"/>
                </a:lnTo>
                <a:lnTo>
                  <a:pt x="38630" y="38420"/>
                </a:lnTo>
                <a:lnTo>
                  <a:pt x="38630" y="38430"/>
                </a:lnTo>
                <a:lnTo>
                  <a:pt x="38630" y="38440"/>
                </a:lnTo>
                <a:lnTo>
                  <a:pt x="38620" y="38450"/>
                </a:lnTo>
                <a:lnTo>
                  <a:pt x="38620" y="38460"/>
                </a:lnTo>
                <a:lnTo>
                  <a:pt x="38620" y="38470"/>
                </a:lnTo>
                <a:lnTo>
                  <a:pt x="38620" y="38480"/>
                </a:lnTo>
                <a:lnTo>
                  <a:pt x="38620" y="38490"/>
                </a:lnTo>
                <a:lnTo>
                  <a:pt x="38620" y="38500"/>
                </a:lnTo>
                <a:lnTo>
                  <a:pt x="38620" y="38510"/>
                </a:lnTo>
                <a:lnTo>
                  <a:pt x="38610" y="38510"/>
                </a:lnTo>
                <a:lnTo>
                  <a:pt x="38610" y="38520"/>
                </a:lnTo>
                <a:lnTo>
                  <a:pt x="38610" y="38530"/>
                </a:lnTo>
                <a:lnTo>
                  <a:pt x="38600" y="38530"/>
                </a:lnTo>
                <a:lnTo>
                  <a:pt x="38600" y="38540"/>
                </a:lnTo>
                <a:lnTo>
                  <a:pt x="38600" y="38550"/>
                </a:lnTo>
                <a:lnTo>
                  <a:pt x="38600" y="38560"/>
                </a:lnTo>
                <a:lnTo>
                  <a:pt x="38610" y="38560"/>
                </a:lnTo>
                <a:lnTo>
                  <a:pt x="38610" y="38570"/>
                </a:lnTo>
                <a:lnTo>
                  <a:pt x="38610" y="38580"/>
                </a:lnTo>
                <a:lnTo>
                  <a:pt x="38610" y="38590"/>
                </a:lnTo>
                <a:lnTo>
                  <a:pt x="38620" y="38590"/>
                </a:lnTo>
                <a:lnTo>
                  <a:pt x="38620" y="38600"/>
                </a:lnTo>
                <a:lnTo>
                  <a:pt x="38630" y="38610"/>
                </a:lnTo>
                <a:lnTo>
                  <a:pt x="38630" y="38620"/>
                </a:lnTo>
                <a:lnTo>
                  <a:pt x="38640" y="38620"/>
                </a:lnTo>
                <a:lnTo>
                  <a:pt x="38640" y="38630"/>
                </a:lnTo>
                <a:lnTo>
                  <a:pt x="38650" y="38630"/>
                </a:lnTo>
                <a:lnTo>
                  <a:pt x="38650" y="38640"/>
                </a:lnTo>
                <a:lnTo>
                  <a:pt x="38660" y="38650"/>
                </a:lnTo>
                <a:lnTo>
                  <a:pt x="38660" y="38660"/>
                </a:lnTo>
                <a:lnTo>
                  <a:pt x="38660" y="38670"/>
                </a:lnTo>
                <a:lnTo>
                  <a:pt x="38660" y="38680"/>
                </a:lnTo>
                <a:lnTo>
                  <a:pt x="38660" y="38690"/>
                </a:lnTo>
                <a:lnTo>
                  <a:pt x="38670" y="38700"/>
                </a:lnTo>
                <a:lnTo>
                  <a:pt x="38670" y="38710"/>
                </a:lnTo>
                <a:lnTo>
                  <a:pt x="38680" y="38720"/>
                </a:lnTo>
                <a:lnTo>
                  <a:pt x="38680" y="38730"/>
                </a:lnTo>
                <a:lnTo>
                  <a:pt x="38690" y="38740"/>
                </a:lnTo>
                <a:lnTo>
                  <a:pt x="38690" y="38750"/>
                </a:lnTo>
                <a:lnTo>
                  <a:pt x="38700" y="38770"/>
                </a:lnTo>
                <a:lnTo>
                  <a:pt x="38700" y="38780"/>
                </a:lnTo>
                <a:lnTo>
                  <a:pt x="38710" y="38790"/>
                </a:lnTo>
                <a:lnTo>
                  <a:pt x="38720" y="38810"/>
                </a:lnTo>
                <a:lnTo>
                  <a:pt x="38730" y="38820"/>
                </a:lnTo>
                <a:lnTo>
                  <a:pt x="38730" y="38830"/>
                </a:lnTo>
                <a:lnTo>
                  <a:pt x="38730" y="38840"/>
                </a:lnTo>
                <a:lnTo>
                  <a:pt x="38740" y="38850"/>
                </a:lnTo>
                <a:lnTo>
                  <a:pt x="38740" y="38860"/>
                </a:lnTo>
                <a:lnTo>
                  <a:pt x="38760" y="38870"/>
                </a:lnTo>
                <a:lnTo>
                  <a:pt x="38770" y="38870"/>
                </a:lnTo>
                <a:lnTo>
                  <a:pt x="38780" y="38870"/>
                </a:lnTo>
                <a:lnTo>
                  <a:pt x="38790" y="38860"/>
                </a:lnTo>
                <a:lnTo>
                  <a:pt x="38800" y="38850"/>
                </a:lnTo>
                <a:lnTo>
                  <a:pt x="38810" y="38850"/>
                </a:lnTo>
                <a:lnTo>
                  <a:pt x="38820" y="38850"/>
                </a:lnTo>
                <a:lnTo>
                  <a:pt x="38830" y="38850"/>
                </a:lnTo>
                <a:lnTo>
                  <a:pt x="38840" y="38860"/>
                </a:lnTo>
                <a:lnTo>
                  <a:pt x="38850" y="38870"/>
                </a:lnTo>
                <a:lnTo>
                  <a:pt x="38860" y="38890"/>
                </a:lnTo>
                <a:lnTo>
                  <a:pt x="38860" y="38900"/>
                </a:lnTo>
                <a:lnTo>
                  <a:pt x="38870" y="38910"/>
                </a:lnTo>
                <a:lnTo>
                  <a:pt x="38880" y="38930"/>
                </a:lnTo>
                <a:lnTo>
                  <a:pt x="38890" y="38930"/>
                </a:lnTo>
                <a:lnTo>
                  <a:pt x="38900" y="38940"/>
                </a:lnTo>
                <a:lnTo>
                  <a:pt x="38910" y="38960"/>
                </a:lnTo>
                <a:lnTo>
                  <a:pt x="38930" y="38970"/>
                </a:lnTo>
                <a:lnTo>
                  <a:pt x="38940" y="38980"/>
                </a:lnTo>
                <a:lnTo>
                  <a:pt x="38950" y="38990"/>
                </a:lnTo>
                <a:lnTo>
                  <a:pt x="38950" y="39000"/>
                </a:lnTo>
                <a:lnTo>
                  <a:pt x="38960" y="39010"/>
                </a:lnTo>
                <a:lnTo>
                  <a:pt x="38960" y="39020"/>
                </a:lnTo>
                <a:lnTo>
                  <a:pt x="38970" y="39040"/>
                </a:lnTo>
                <a:lnTo>
                  <a:pt x="38980" y="39060"/>
                </a:lnTo>
                <a:lnTo>
                  <a:pt x="38980" y="39070"/>
                </a:lnTo>
                <a:lnTo>
                  <a:pt x="38990" y="39070"/>
                </a:lnTo>
                <a:lnTo>
                  <a:pt x="38990" y="39080"/>
                </a:lnTo>
                <a:lnTo>
                  <a:pt x="39000" y="39080"/>
                </a:lnTo>
                <a:lnTo>
                  <a:pt x="39010" y="39090"/>
                </a:lnTo>
                <a:lnTo>
                  <a:pt x="39020" y="39090"/>
                </a:lnTo>
                <a:lnTo>
                  <a:pt x="39030" y="39080"/>
                </a:lnTo>
                <a:lnTo>
                  <a:pt x="39040" y="39070"/>
                </a:lnTo>
                <a:lnTo>
                  <a:pt x="39050" y="39070"/>
                </a:lnTo>
                <a:lnTo>
                  <a:pt x="39060" y="39080"/>
                </a:lnTo>
                <a:lnTo>
                  <a:pt x="39070" y="39080"/>
                </a:lnTo>
                <a:lnTo>
                  <a:pt x="39070" y="39090"/>
                </a:lnTo>
                <a:lnTo>
                  <a:pt x="39080" y="39100"/>
                </a:lnTo>
                <a:lnTo>
                  <a:pt x="39090" y="39100"/>
                </a:lnTo>
                <a:lnTo>
                  <a:pt x="39100" y="39110"/>
                </a:lnTo>
                <a:lnTo>
                  <a:pt x="39110" y="39120"/>
                </a:lnTo>
                <a:lnTo>
                  <a:pt x="39120" y="39130"/>
                </a:lnTo>
                <a:lnTo>
                  <a:pt x="39130" y="39130"/>
                </a:lnTo>
                <a:lnTo>
                  <a:pt x="39140" y="39140"/>
                </a:lnTo>
                <a:lnTo>
                  <a:pt x="39140" y="39150"/>
                </a:lnTo>
                <a:lnTo>
                  <a:pt x="39160" y="39160"/>
                </a:lnTo>
                <a:lnTo>
                  <a:pt x="39160" y="39170"/>
                </a:lnTo>
                <a:lnTo>
                  <a:pt x="39170" y="39190"/>
                </a:lnTo>
                <a:lnTo>
                  <a:pt x="39180" y="39200"/>
                </a:lnTo>
                <a:lnTo>
                  <a:pt x="39180" y="39210"/>
                </a:lnTo>
                <a:lnTo>
                  <a:pt x="39190" y="39210"/>
                </a:lnTo>
                <a:lnTo>
                  <a:pt x="39200" y="39220"/>
                </a:lnTo>
                <a:lnTo>
                  <a:pt x="39210" y="39220"/>
                </a:lnTo>
                <a:lnTo>
                  <a:pt x="39230" y="39220"/>
                </a:lnTo>
                <a:lnTo>
                  <a:pt x="39240" y="39220"/>
                </a:lnTo>
                <a:lnTo>
                  <a:pt x="39250" y="39210"/>
                </a:lnTo>
                <a:lnTo>
                  <a:pt x="39260" y="39210"/>
                </a:lnTo>
                <a:lnTo>
                  <a:pt x="39270" y="39200"/>
                </a:lnTo>
                <a:lnTo>
                  <a:pt x="39280" y="39200"/>
                </a:lnTo>
                <a:lnTo>
                  <a:pt x="39290" y="39200"/>
                </a:lnTo>
                <a:lnTo>
                  <a:pt x="39300" y="39210"/>
                </a:lnTo>
                <a:lnTo>
                  <a:pt x="39320" y="39210"/>
                </a:lnTo>
                <a:lnTo>
                  <a:pt x="39320" y="39220"/>
                </a:lnTo>
                <a:lnTo>
                  <a:pt x="39330" y="39220"/>
                </a:lnTo>
                <a:lnTo>
                  <a:pt x="39350" y="39220"/>
                </a:lnTo>
                <a:lnTo>
                  <a:pt x="39360" y="39220"/>
                </a:lnTo>
                <a:lnTo>
                  <a:pt x="39370" y="39230"/>
                </a:lnTo>
                <a:lnTo>
                  <a:pt x="39380" y="39230"/>
                </a:lnTo>
                <a:lnTo>
                  <a:pt x="39390" y="39240"/>
                </a:lnTo>
                <a:lnTo>
                  <a:pt x="39400" y="39250"/>
                </a:lnTo>
                <a:lnTo>
                  <a:pt x="39410" y="39260"/>
                </a:lnTo>
                <a:lnTo>
                  <a:pt x="39420" y="39260"/>
                </a:lnTo>
                <a:lnTo>
                  <a:pt x="39430" y="39260"/>
                </a:lnTo>
                <a:lnTo>
                  <a:pt x="39440" y="39260"/>
                </a:lnTo>
                <a:lnTo>
                  <a:pt x="39450" y="39270"/>
                </a:lnTo>
                <a:lnTo>
                  <a:pt x="39460" y="39280"/>
                </a:lnTo>
                <a:lnTo>
                  <a:pt x="39480" y="39280"/>
                </a:lnTo>
                <a:lnTo>
                  <a:pt x="39480" y="39290"/>
                </a:lnTo>
                <a:lnTo>
                  <a:pt x="39490" y="39290"/>
                </a:lnTo>
                <a:lnTo>
                  <a:pt x="39490" y="39300"/>
                </a:lnTo>
                <a:lnTo>
                  <a:pt x="39500" y="39310"/>
                </a:lnTo>
                <a:lnTo>
                  <a:pt x="39510" y="39310"/>
                </a:lnTo>
                <a:lnTo>
                  <a:pt x="39520" y="39310"/>
                </a:lnTo>
                <a:lnTo>
                  <a:pt x="39530" y="39320"/>
                </a:lnTo>
                <a:lnTo>
                  <a:pt x="39530" y="39330"/>
                </a:lnTo>
                <a:lnTo>
                  <a:pt x="39540" y="39340"/>
                </a:lnTo>
                <a:lnTo>
                  <a:pt x="39540" y="39350"/>
                </a:lnTo>
                <a:lnTo>
                  <a:pt x="39540" y="39360"/>
                </a:lnTo>
                <a:lnTo>
                  <a:pt x="39530" y="39380"/>
                </a:lnTo>
                <a:lnTo>
                  <a:pt x="39530" y="39400"/>
                </a:lnTo>
                <a:lnTo>
                  <a:pt x="39540" y="39410"/>
                </a:lnTo>
                <a:lnTo>
                  <a:pt x="39530" y="39420"/>
                </a:lnTo>
                <a:lnTo>
                  <a:pt x="39530" y="39440"/>
                </a:lnTo>
                <a:lnTo>
                  <a:pt x="39530" y="39460"/>
                </a:lnTo>
                <a:lnTo>
                  <a:pt x="39530" y="39470"/>
                </a:lnTo>
                <a:lnTo>
                  <a:pt x="39540" y="39480"/>
                </a:lnTo>
                <a:lnTo>
                  <a:pt x="39540" y="39490"/>
                </a:lnTo>
                <a:lnTo>
                  <a:pt x="39540" y="39500"/>
                </a:lnTo>
                <a:lnTo>
                  <a:pt x="39540" y="39510"/>
                </a:lnTo>
                <a:lnTo>
                  <a:pt x="39540" y="39520"/>
                </a:lnTo>
                <a:lnTo>
                  <a:pt x="39540" y="39530"/>
                </a:lnTo>
                <a:lnTo>
                  <a:pt x="39540" y="39540"/>
                </a:lnTo>
                <a:lnTo>
                  <a:pt x="39530" y="39550"/>
                </a:lnTo>
                <a:lnTo>
                  <a:pt x="39520" y="39550"/>
                </a:lnTo>
                <a:lnTo>
                  <a:pt x="39510" y="39550"/>
                </a:lnTo>
                <a:lnTo>
                  <a:pt x="39480" y="39550"/>
                </a:lnTo>
                <a:lnTo>
                  <a:pt x="39460" y="39550"/>
                </a:lnTo>
                <a:lnTo>
                  <a:pt x="39450" y="39550"/>
                </a:lnTo>
                <a:lnTo>
                  <a:pt x="39420" y="39550"/>
                </a:lnTo>
                <a:lnTo>
                  <a:pt x="39410" y="39550"/>
                </a:lnTo>
                <a:lnTo>
                  <a:pt x="39390" y="39550"/>
                </a:lnTo>
                <a:lnTo>
                  <a:pt x="39370" y="39560"/>
                </a:lnTo>
                <a:lnTo>
                  <a:pt x="39340" y="39570"/>
                </a:lnTo>
                <a:lnTo>
                  <a:pt x="39320" y="39580"/>
                </a:lnTo>
                <a:lnTo>
                  <a:pt x="39300" y="39580"/>
                </a:lnTo>
                <a:lnTo>
                  <a:pt x="39290" y="39580"/>
                </a:lnTo>
                <a:lnTo>
                  <a:pt x="39280" y="39570"/>
                </a:lnTo>
                <a:lnTo>
                  <a:pt x="39260" y="39540"/>
                </a:lnTo>
                <a:lnTo>
                  <a:pt x="39230" y="39510"/>
                </a:lnTo>
                <a:lnTo>
                  <a:pt x="39210" y="39490"/>
                </a:lnTo>
                <a:lnTo>
                  <a:pt x="39190" y="39470"/>
                </a:lnTo>
                <a:lnTo>
                  <a:pt x="39180" y="39460"/>
                </a:lnTo>
                <a:lnTo>
                  <a:pt x="39170" y="39460"/>
                </a:lnTo>
                <a:lnTo>
                  <a:pt x="39160" y="39470"/>
                </a:lnTo>
                <a:lnTo>
                  <a:pt x="39160" y="39480"/>
                </a:lnTo>
                <a:lnTo>
                  <a:pt x="39140" y="39490"/>
                </a:lnTo>
                <a:lnTo>
                  <a:pt x="39130" y="39500"/>
                </a:lnTo>
                <a:lnTo>
                  <a:pt x="39120" y="39500"/>
                </a:lnTo>
                <a:lnTo>
                  <a:pt x="39090" y="39490"/>
                </a:lnTo>
                <a:lnTo>
                  <a:pt x="39070" y="39490"/>
                </a:lnTo>
                <a:lnTo>
                  <a:pt x="39060" y="39480"/>
                </a:lnTo>
                <a:lnTo>
                  <a:pt x="39050" y="39470"/>
                </a:lnTo>
                <a:lnTo>
                  <a:pt x="39010" y="39440"/>
                </a:lnTo>
                <a:lnTo>
                  <a:pt x="38980" y="39410"/>
                </a:lnTo>
                <a:lnTo>
                  <a:pt x="38960" y="39390"/>
                </a:lnTo>
                <a:lnTo>
                  <a:pt x="38930" y="39370"/>
                </a:lnTo>
                <a:lnTo>
                  <a:pt x="38910" y="39350"/>
                </a:lnTo>
                <a:lnTo>
                  <a:pt x="38900" y="39350"/>
                </a:lnTo>
                <a:lnTo>
                  <a:pt x="38890" y="39360"/>
                </a:lnTo>
                <a:lnTo>
                  <a:pt x="38880" y="39370"/>
                </a:lnTo>
                <a:lnTo>
                  <a:pt x="38870" y="39370"/>
                </a:lnTo>
                <a:lnTo>
                  <a:pt x="38860" y="39360"/>
                </a:lnTo>
                <a:lnTo>
                  <a:pt x="38850" y="39340"/>
                </a:lnTo>
                <a:lnTo>
                  <a:pt x="38840" y="39330"/>
                </a:lnTo>
                <a:lnTo>
                  <a:pt x="38820" y="39330"/>
                </a:lnTo>
                <a:lnTo>
                  <a:pt x="38810" y="39320"/>
                </a:lnTo>
                <a:lnTo>
                  <a:pt x="38780" y="39310"/>
                </a:lnTo>
                <a:lnTo>
                  <a:pt x="38750" y="39320"/>
                </a:lnTo>
                <a:lnTo>
                  <a:pt x="38740" y="39320"/>
                </a:lnTo>
                <a:lnTo>
                  <a:pt x="38720" y="39320"/>
                </a:lnTo>
                <a:lnTo>
                  <a:pt x="38710" y="39310"/>
                </a:lnTo>
                <a:lnTo>
                  <a:pt x="38700" y="39290"/>
                </a:lnTo>
                <a:lnTo>
                  <a:pt x="38690" y="39280"/>
                </a:lnTo>
                <a:lnTo>
                  <a:pt x="38680" y="39280"/>
                </a:lnTo>
                <a:lnTo>
                  <a:pt x="38670" y="39280"/>
                </a:lnTo>
                <a:lnTo>
                  <a:pt x="38660" y="39290"/>
                </a:lnTo>
                <a:lnTo>
                  <a:pt x="38660" y="39300"/>
                </a:lnTo>
                <a:lnTo>
                  <a:pt x="38640" y="39320"/>
                </a:lnTo>
                <a:lnTo>
                  <a:pt x="38620" y="39330"/>
                </a:lnTo>
                <a:lnTo>
                  <a:pt x="38600" y="39330"/>
                </a:lnTo>
                <a:lnTo>
                  <a:pt x="38590" y="39340"/>
                </a:lnTo>
                <a:lnTo>
                  <a:pt x="38570" y="39350"/>
                </a:lnTo>
                <a:lnTo>
                  <a:pt x="38560" y="39360"/>
                </a:lnTo>
                <a:lnTo>
                  <a:pt x="38550" y="39370"/>
                </a:lnTo>
                <a:lnTo>
                  <a:pt x="38530" y="39390"/>
                </a:lnTo>
                <a:lnTo>
                  <a:pt x="38500" y="39400"/>
                </a:lnTo>
                <a:lnTo>
                  <a:pt x="38490" y="39410"/>
                </a:lnTo>
                <a:lnTo>
                  <a:pt x="38480" y="39420"/>
                </a:lnTo>
                <a:lnTo>
                  <a:pt x="38460" y="39420"/>
                </a:lnTo>
                <a:lnTo>
                  <a:pt x="38440" y="39430"/>
                </a:lnTo>
                <a:lnTo>
                  <a:pt x="38420" y="39430"/>
                </a:lnTo>
                <a:lnTo>
                  <a:pt x="38410" y="39430"/>
                </a:lnTo>
                <a:lnTo>
                  <a:pt x="38390" y="39430"/>
                </a:lnTo>
                <a:lnTo>
                  <a:pt x="38350" y="39430"/>
                </a:lnTo>
                <a:lnTo>
                  <a:pt x="38330" y="39420"/>
                </a:lnTo>
                <a:lnTo>
                  <a:pt x="38320" y="39420"/>
                </a:lnTo>
                <a:lnTo>
                  <a:pt x="38330" y="39440"/>
                </a:lnTo>
                <a:lnTo>
                  <a:pt x="38340" y="39460"/>
                </a:lnTo>
                <a:lnTo>
                  <a:pt x="38360" y="39480"/>
                </a:lnTo>
                <a:lnTo>
                  <a:pt x="38370" y="39490"/>
                </a:lnTo>
                <a:lnTo>
                  <a:pt x="38370" y="39500"/>
                </a:lnTo>
                <a:lnTo>
                  <a:pt x="38370" y="39510"/>
                </a:lnTo>
                <a:lnTo>
                  <a:pt x="38360" y="39520"/>
                </a:lnTo>
                <a:lnTo>
                  <a:pt x="38350" y="39520"/>
                </a:lnTo>
                <a:lnTo>
                  <a:pt x="38340" y="39530"/>
                </a:lnTo>
                <a:lnTo>
                  <a:pt x="38330" y="39540"/>
                </a:lnTo>
                <a:lnTo>
                  <a:pt x="38310" y="39560"/>
                </a:lnTo>
                <a:lnTo>
                  <a:pt x="38290" y="39570"/>
                </a:lnTo>
                <a:lnTo>
                  <a:pt x="38280" y="39580"/>
                </a:lnTo>
                <a:lnTo>
                  <a:pt x="38260" y="39600"/>
                </a:lnTo>
                <a:lnTo>
                  <a:pt x="38250" y="39600"/>
                </a:lnTo>
                <a:lnTo>
                  <a:pt x="38230" y="39600"/>
                </a:lnTo>
                <a:lnTo>
                  <a:pt x="38220" y="39600"/>
                </a:lnTo>
                <a:lnTo>
                  <a:pt x="38210" y="39590"/>
                </a:lnTo>
                <a:lnTo>
                  <a:pt x="38200" y="39590"/>
                </a:lnTo>
                <a:lnTo>
                  <a:pt x="38190" y="39600"/>
                </a:lnTo>
                <a:lnTo>
                  <a:pt x="38180" y="39610"/>
                </a:lnTo>
                <a:lnTo>
                  <a:pt x="38170" y="39600"/>
                </a:lnTo>
                <a:lnTo>
                  <a:pt x="38160" y="39600"/>
                </a:lnTo>
                <a:lnTo>
                  <a:pt x="38150" y="39590"/>
                </a:lnTo>
                <a:lnTo>
                  <a:pt x="38140" y="39580"/>
                </a:lnTo>
                <a:lnTo>
                  <a:pt x="38130" y="39580"/>
                </a:lnTo>
                <a:lnTo>
                  <a:pt x="38120" y="39570"/>
                </a:lnTo>
                <a:lnTo>
                  <a:pt x="38090" y="39560"/>
                </a:lnTo>
                <a:lnTo>
                  <a:pt x="38040" y="39530"/>
                </a:lnTo>
                <a:lnTo>
                  <a:pt x="38030" y="39530"/>
                </a:lnTo>
                <a:lnTo>
                  <a:pt x="38020" y="39520"/>
                </a:lnTo>
                <a:lnTo>
                  <a:pt x="38010" y="39510"/>
                </a:lnTo>
                <a:lnTo>
                  <a:pt x="38000" y="39500"/>
                </a:lnTo>
                <a:lnTo>
                  <a:pt x="37990" y="39500"/>
                </a:lnTo>
                <a:lnTo>
                  <a:pt x="37970" y="39480"/>
                </a:lnTo>
                <a:lnTo>
                  <a:pt x="37950" y="39480"/>
                </a:lnTo>
                <a:lnTo>
                  <a:pt x="37940" y="39470"/>
                </a:lnTo>
                <a:lnTo>
                  <a:pt x="37930" y="39480"/>
                </a:lnTo>
                <a:lnTo>
                  <a:pt x="37920" y="39480"/>
                </a:lnTo>
                <a:lnTo>
                  <a:pt x="37910" y="39470"/>
                </a:lnTo>
                <a:lnTo>
                  <a:pt x="37900" y="39470"/>
                </a:lnTo>
                <a:lnTo>
                  <a:pt x="37890" y="39470"/>
                </a:lnTo>
                <a:lnTo>
                  <a:pt x="37880" y="39460"/>
                </a:lnTo>
                <a:lnTo>
                  <a:pt x="37870" y="39460"/>
                </a:lnTo>
                <a:lnTo>
                  <a:pt x="37860" y="39470"/>
                </a:lnTo>
                <a:lnTo>
                  <a:pt x="37850" y="39470"/>
                </a:lnTo>
                <a:lnTo>
                  <a:pt x="37840" y="39460"/>
                </a:lnTo>
                <a:lnTo>
                  <a:pt x="37820" y="39470"/>
                </a:lnTo>
                <a:lnTo>
                  <a:pt x="37810" y="39470"/>
                </a:lnTo>
                <a:lnTo>
                  <a:pt x="37800" y="39460"/>
                </a:lnTo>
                <a:lnTo>
                  <a:pt x="37790" y="39450"/>
                </a:lnTo>
                <a:lnTo>
                  <a:pt x="37780" y="39450"/>
                </a:lnTo>
                <a:lnTo>
                  <a:pt x="37770" y="39440"/>
                </a:lnTo>
                <a:lnTo>
                  <a:pt x="37770" y="39430"/>
                </a:lnTo>
                <a:lnTo>
                  <a:pt x="37760" y="39420"/>
                </a:lnTo>
                <a:lnTo>
                  <a:pt x="37750" y="39420"/>
                </a:lnTo>
                <a:lnTo>
                  <a:pt x="37730" y="39400"/>
                </a:lnTo>
                <a:lnTo>
                  <a:pt x="37720" y="39400"/>
                </a:lnTo>
                <a:lnTo>
                  <a:pt x="37710" y="39400"/>
                </a:lnTo>
                <a:lnTo>
                  <a:pt x="37670" y="39410"/>
                </a:lnTo>
                <a:lnTo>
                  <a:pt x="37650" y="39420"/>
                </a:lnTo>
                <a:lnTo>
                  <a:pt x="37610" y="39410"/>
                </a:lnTo>
                <a:lnTo>
                  <a:pt x="37600" y="39400"/>
                </a:lnTo>
                <a:lnTo>
                  <a:pt x="37590" y="39390"/>
                </a:lnTo>
                <a:lnTo>
                  <a:pt x="37580" y="39390"/>
                </a:lnTo>
                <a:lnTo>
                  <a:pt x="37570" y="39400"/>
                </a:lnTo>
                <a:lnTo>
                  <a:pt x="37550" y="39400"/>
                </a:lnTo>
                <a:lnTo>
                  <a:pt x="37530" y="39390"/>
                </a:lnTo>
                <a:lnTo>
                  <a:pt x="37520" y="39370"/>
                </a:lnTo>
                <a:lnTo>
                  <a:pt x="37500" y="39360"/>
                </a:lnTo>
                <a:lnTo>
                  <a:pt x="37480" y="39350"/>
                </a:lnTo>
                <a:lnTo>
                  <a:pt x="37470" y="39350"/>
                </a:lnTo>
                <a:lnTo>
                  <a:pt x="37470" y="39360"/>
                </a:lnTo>
                <a:lnTo>
                  <a:pt x="37470" y="39370"/>
                </a:lnTo>
                <a:lnTo>
                  <a:pt x="37450" y="39380"/>
                </a:lnTo>
                <a:lnTo>
                  <a:pt x="37440" y="39380"/>
                </a:lnTo>
                <a:lnTo>
                  <a:pt x="37420" y="39370"/>
                </a:lnTo>
                <a:lnTo>
                  <a:pt x="37420" y="39380"/>
                </a:lnTo>
                <a:lnTo>
                  <a:pt x="37420" y="39390"/>
                </a:lnTo>
                <a:lnTo>
                  <a:pt x="37410" y="39390"/>
                </a:lnTo>
                <a:lnTo>
                  <a:pt x="37400" y="39400"/>
                </a:lnTo>
                <a:lnTo>
                  <a:pt x="37380" y="39400"/>
                </a:lnTo>
                <a:lnTo>
                  <a:pt x="37360" y="39400"/>
                </a:lnTo>
                <a:lnTo>
                  <a:pt x="37350" y="39400"/>
                </a:lnTo>
                <a:lnTo>
                  <a:pt x="37340" y="39400"/>
                </a:lnTo>
                <a:lnTo>
                  <a:pt x="37320" y="39410"/>
                </a:lnTo>
                <a:lnTo>
                  <a:pt x="37300" y="39420"/>
                </a:lnTo>
                <a:lnTo>
                  <a:pt x="37290" y="39410"/>
                </a:lnTo>
                <a:lnTo>
                  <a:pt x="37270" y="39400"/>
                </a:lnTo>
                <a:lnTo>
                  <a:pt x="37260" y="39390"/>
                </a:lnTo>
                <a:lnTo>
                  <a:pt x="37260" y="39380"/>
                </a:lnTo>
                <a:lnTo>
                  <a:pt x="37260" y="39370"/>
                </a:lnTo>
                <a:lnTo>
                  <a:pt x="37260" y="39360"/>
                </a:lnTo>
                <a:lnTo>
                  <a:pt x="37240" y="39360"/>
                </a:lnTo>
                <a:lnTo>
                  <a:pt x="37230" y="39340"/>
                </a:lnTo>
                <a:lnTo>
                  <a:pt x="37220" y="39320"/>
                </a:lnTo>
                <a:lnTo>
                  <a:pt x="37220" y="39300"/>
                </a:lnTo>
                <a:lnTo>
                  <a:pt x="37210" y="39270"/>
                </a:lnTo>
                <a:lnTo>
                  <a:pt x="37190" y="39260"/>
                </a:lnTo>
                <a:lnTo>
                  <a:pt x="37150" y="39250"/>
                </a:lnTo>
                <a:lnTo>
                  <a:pt x="37130" y="39240"/>
                </a:lnTo>
                <a:lnTo>
                  <a:pt x="37110" y="39240"/>
                </a:lnTo>
                <a:lnTo>
                  <a:pt x="37080" y="39240"/>
                </a:lnTo>
                <a:lnTo>
                  <a:pt x="37050" y="39250"/>
                </a:lnTo>
                <a:lnTo>
                  <a:pt x="37030" y="39250"/>
                </a:lnTo>
                <a:lnTo>
                  <a:pt x="37000" y="39260"/>
                </a:lnTo>
                <a:lnTo>
                  <a:pt x="36990" y="39260"/>
                </a:lnTo>
                <a:lnTo>
                  <a:pt x="36980" y="39260"/>
                </a:lnTo>
                <a:lnTo>
                  <a:pt x="36970" y="39250"/>
                </a:lnTo>
                <a:lnTo>
                  <a:pt x="36960" y="39230"/>
                </a:lnTo>
                <a:lnTo>
                  <a:pt x="36950" y="39220"/>
                </a:lnTo>
                <a:lnTo>
                  <a:pt x="36920" y="39220"/>
                </a:lnTo>
                <a:lnTo>
                  <a:pt x="36890" y="39220"/>
                </a:lnTo>
                <a:lnTo>
                  <a:pt x="36850" y="39220"/>
                </a:lnTo>
                <a:lnTo>
                  <a:pt x="36830" y="39240"/>
                </a:lnTo>
                <a:lnTo>
                  <a:pt x="36830" y="39250"/>
                </a:lnTo>
                <a:lnTo>
                  <a:pt x="36830" y="39270"/>
                </a:lnTo>
                <a:lnTo>
                  <a:pt x="36820" y="39290"/>
                </a:lnTo>
                <a:lnTo>
                  <a:pt x="36800" y="39310"/>
                </a:lnTo>
                <a:lnTo>
                  <a:pt x="36780" y="39340"/>
                </a:lnTo>
                <a:lnTo>
                  <a:pt x="36760" y="39350"/>
                </a:lnTo>
                <a:lnTo>
                  <a:pt x="36720" y="39350"/>
                </a:lnTo>
                <a:lnTo>
                  <a:pt x="36690" y="39340"/>
                </a:lnTo>
                <a:lnTo>
                  <a:pt x="36660" y="39320"/>
                </a:lnTo>
                <a:lnTo>
                  <a:pt x="36620" y="39320"/>
                </a:lnTo>
                <a:lnTo>
                  <a:pt x="36600" y="39330"/>
                </a:lnTo>
                <a:lnTo>
                  <a:pt x="36580" y="39340"/>
                </a:lnTo>
                <a:lnTo>
                  <a:pt x="36560" y="39370"/>
                </a:lnTo>
                <a:lnTo>
                  <a:pt x="36530" y="39400"/>
                </a:lnTo>
                <a:lnTo>
                  <a:pt x="36510" y="39420"/>
                </a:lnTo>
                <a:lnTo>
                  <a:pt x="36490" y="39430"/>
                </a:lnTo>
                <a:lnTo>
                  <a:pt x="36470" y="39430"/>
                </a:lnTo>
                <a:lnTo>
                  <a:pt x="36460" y="39430"/>
                </a:lnTo>
                <a:lnTo>
                  <a:pt x="36430" y="39410"/>
                </a:lnTo>
                <a:lnTo>
                  <a:pt x="36410" y="39390"/>
                </a:lnTo>
                <a:lnTo>
                  <a:pt x="36410" y="39350"/>
                </a:lnTo>
                <a:lnTo>
                  <a:pt x="36410" y="39300"/>
                </a:lnTo>
                <a:lnTo>
                  <a:pt x="36410" y="39280"/>
                </a:lnTo>
                <a:lnTo>
                  <a:pt x="36410" y="39250"/>
                </a:lnTo>
                <a:lnTo>
                  <a:pt x="36400" y="39230"/>
                </a:lnTo>
                <a:lnTo>
                  <a:pt x="36400" y="39210"/>
                </a:lnTo>
                <a:lnTo>
                  <a:pt x="36380" y="39210"/>
                </a:lnTo>
                <a:lnTo>
                  <a:pt x="36380" y="39200"/>
                </a:lnTo>
                <a:lnTo>
                  <a:pt x="36370" y="39190"/>
                </a:lnTo>
                <a:lnTo>
                  <a:pt x="36370" y="39170"/>
                </a:lnTo>
                <a:lnTo>
                  <a:pt x="36380" y="39160"/>
                </a:lnTo>
                <a:lnTo>
                  <a:pt x="36380" y="39140"/>
                </a:lnTo>
                <a:lnTo>
                  <a:pt x="36380" y="39120"/>
                </a:lnTo>
                <a:lnTo>
                  <a:pt x="36380" y="39100"/>
                </a:lnTo>
                <a:lnTo>
                  <a:pt x="36370" y="39090"/>
                </a:lnTo>
                <a:lnTo>
                  <a:pt x="36360" y="39080"/>
                </a:lnTo>
                <a:lnTo>
                  <a:pt x="36320" y="39040"/>
                </a:lnTo>
                <a:lnTo>
                  <a:pt x="36300" y="39020"/>
                </a:lnTo>
                <a:lnTo>
                  <a:pt x="36290" y="39000"/>
                </a:lnTo>
                <a:lnTo>
                  <a:pt x="36260" y="38970"/>
                </a:lnTo>
                <a:lnTo>
                  <a:pt x="36240" y="38960"/>
                </a:lnTo>
                <a:lnTo>
                  <a:pt x="36210" y="38930"/>
                </a:lnTo>
                <a:lnTo>
                  <a:pt x="36180" y="38890"/>
                </a:lnTo>
                <a:lnTo>
                  <a:pt x="36160" y="38870"/>
                </a:lnTo>
                <a:lnTo>
                  <a:pt x="36130" y="38840"/>
                </a:lnTo>
                <a:lnTo>
                  <a:pt x="36110" y="38820"/>
                </a:lnTo>
                <a:lnTo>
                  <a:pt x="36090" y="38800"/>
                </a:lnTo>
                <a:lnTo>
                  <a:pt x="36060" y="38770"/>
                </a:lnTo>
                <a:lnTo>
                  <a:pt x="36040" y="38750"/>
                </a:lnTo>
                <a:lnTo>
                  <a:pt x="36020" y="38740"/>
                </a:lnTo>
                <a:lnTo>
                  <a:pt x="36000" y="38710"/>
                </a:lnTo>
                <a:lnTo>
                  <a:pt x="35980" y="38680"/>
                </a:lnTo>
                <a:lnTo>
                  <a:pt x="35980" y="38650"/>
                </a:lnTo>
                <a:lnTo>
                  <a:pt x="35980" y="38640"/>
                </a:lnTo>
                <a:lnTo>
                  <a:pt x="35980" y="38620"/>
                </a:lnTo>
                <a:lnTo>
                  <a:pt x="35970" y="38610"/>
                </a:lnTo>
                <a:lnTo>
                  <a:pt x="35940" y="38600"/>
                </a:lnTo>
                <a:lnTo>
                  <a:pt x="35860" y="38580"/>
                </a:lnTo>
                <a:lnTo>
                  <a:pt x="35810" y="38560"/>
                </a:lnTo>
                <a:lnTo>
                  <a:pt x="35800" y="38550"/>
                </a:lnTo>
                <a:lnTo>
                  <a:pt x="35770" y="38530"/>
                </a:lnTo>
                <a:lnTo>
                  <a:pt x="35760" y="38520"/>
                </a:lnTo>
                <a:lnTo>
                  <a:pt x="35750" y="38490"/>
                </a:lnTo>
                <a:lnTo>
                  <a:pt x="35750" y="38470"/>
                </a:lnTo>
                <a:lnTo>
                  <a:pt x="35750" y="38440"/>
                </a:lnTo>
                <a:lnTo>
                  <a:pt x="35760" y="38420"/>
                </a:lnTo>
                <a:lnTo>
                  <a:pt x="35780" y="38410"/>
                </a:lnTo>
                <a:lnTo>
                  <a:pt x="35840" y="38370"/>
                </a:lnTo>
                <a:lnTo>
                  <a:pt x="35860" y="38350"/>
                </a:lnTo>
                <a:lnTo>
                  <a:pt x="35880" y="38320"/>
                </a:lnTo>
                <a:lnTo>
                  <a:pt x="35880" y="38290"/>
                </a:lnTo>
                <a:lnTo>
                  <a:pt x="35880" y="38270"/>
                </a:lnTo>
                <a:lnTo>
                  <a:pt x="35860" y="38230"/>
                </a:lnTo>
                <a:lnTo>
                  <a:pt x="35830" y="38190"/>
                </a:lnTo>
                <a:lnTo>
                  <a:pt x="35800" y="38170"/>
                </a:lnTo>
                <a:lnTo>
                  <a:pt x="35780" y="38160"/>
                </a:lnTo>
                <a:lnTo>
                  <a:pt x="35760" y="38160"/>
                </a:lnTo>
                <a:lnTo>
                  <a:pt x="35740" y="38160"/>
                </a:lnTo>
                <a:lnTo>
                  <a:pt x="35730" y="38170"/>
                </a:lnTo>
                <a:lnTo>
                  <a:pt x="35710" y="38200"/>
                </a:lnTo>
                <a:lnTo>
                  <a:pt x="35700" y="38220"/>
                </a:lnTo>
                <a:lnTo>
                  <a:pt x="35680" y="38230"/>
                </a:lnTo>
                <a:lnTo>
                  <a:pt x="35670" y="38230"/>
                </a:lnTo>
                <a:lnTo>
                  <a:pt x="35660" y="38230"/>
                </a:lnTo>
                <a:lnTo>
                  <a:pt x="35650" y="38230"/>
                </a:lnTo>
                <a:lnTo>
                  <a:pt x="35640" y="38240"/>
                </a:lnTo>
                <a:lnTo>
                  <a:pt x="35630" y="38240"/>
                </a:lnTo>
                <a:lnTo>
                  <a:pt x="35620" y="38240"/>
                </a:lnTo>
                <a:lnTo>
                  <a:pt x="35610" y="38240"/>
                </a:lnTo>
                <a:lnTo>
                  <a:pt x="35600" y="38250"/>
                </a:lnTo>
                <a:lnTo>
                  <a:pt x="35590" y="38240"/>
                </a:lnTo>
                <a:lnTo>
                  <a:pt x="35580" y="38240"/>
                </a:lnTo>
                <a:lnTo>
                  <a:pt x="35570" y="38230"/>
                </a:lnTo>
                <a:lnTo>
                  <a:pt x="35560" y="38230"/>
                </a:lnTo>
                <a:lnTo>
                  <a:pt x="35550" y="38220"/>
                </a:lnTo>
                <a:lnTo>
                  <a:pt x="35540" y="38230"/>
                </a:lnTo>
                <a:lnTo>
                  <a:pt x="35530" y="38230"/>
                </a:lnTo>
                <a:lnTo>
                  <a:pt x="35520" y="38230"/>
                </a:lnTo>
                <a:lnTo>
                  <a:pt x="35510" y="38240"/>
                </a:lnTo>
                <a:lnTo>
                  <a:pt x="35500" y="38240"/>
                </a:lnTo>
                <a:lnTo>
                  <a:pt x="35490" y="38240"/>
                </a:lnTo>
                <a:lnTo>
                  <a:pt x="35480" y="38240"/>
                </a:lnTo>
                <a:lnTo>
                  <a:pt x="35470" y="38240"/>
                </a:lnTo>
                <a:lnTo>
                  <a:pt x="35470" y="38250"/>
                </a:lnTo>
                <a:lnTo>
                  <a:pt x="35470" y="38260"/>
                </a:lnTo>
                <a:lnTo>
                  <a:pt x="35460" y="38270"/>
                </a:lnTo>
                <a:lnTo>
                  <a:pt x="35450" y="38280"/>
                </a:lnTo>
                <a:lnTo>
                  <a:pt x="35440" y="38280"/>
                </a:lnTo>
                <a:lnTo>
                  <a:pt x="35430" y="38280"/>
                </a:lnTo>
                <a:lnTo>
                  <a:pt x="35420" y="38280"/>
                </a:lnTo>
                <a:lnTo>
                  <a:pt x="35410" y="38280"/>
                </a:lnTo>
                <a:lnTo>
                  <a:pt x="35400" y="38280"/>
                </a:lnTo>
                <a:lnTo>
                  <a:pt x="35390" y="38280"/>
                </a:lnTo>
                <a:lnTo>
                  <a:pt x="35390" y="38290"/>
                </a:lnTo>
                <a:lnTo>
                  <a:pt x="35380" y="38290"/>
                </a:lnTo>
                <a:lnTo>
                  <a:pt x="35370" y="38290"/>
                </a:lnTo>
                <a:lnTo>
                  <a:pt x="35360" y="38300"/>
                </a:lnTo>
                <a:lnTo>
                  <a:pt x="35350" y="38310"/>
                </a:lnTo>
                <a:lnTo>
                  <a:pt x="35340" y="38310"/>
                </a:lnTo>
                <a:lnTo>
                  <a:pt x="35340" y="38320"/>
                </a:lnTo>
                <a:lnTo>
                  <a:pt x="35330" y="38330"/>
                </a:lnTo>
                <a:lnTo>
                  <a:pt x="35320" y="38340"/>
                </a:lnTo>
                <a:lnTo>
                  <a:pt x="35310" y="38340"/>
                </a:lnTo>
                <a:lnTo>
                  <a:pt x="35300" y="38340"/>
                </a:lnTo>
                <a:lnTo>
                  <a:pt x="35280" y="38330"/>
                </a:lnTo>
                <a:lnTo>
                  <a:pt x="35260" y="38330"/>
                </a:lnTo>
                <a:lnTo>
                  <a:pt x="35240" y="38340"/>
                </a:lnTo>
                <a:lnTo>
                  <a:pt x="35210" y="38300"/>
                </a:lnTo>
                <a:lnTo>
                  <a:pt x="35170" y="38210"/>
                </a:lnTo>
                <a:lnTo>
                  <a:pt x="35120" y="38170"/>
                </a:lnTo>
                <a:lnTo>
                  <a:pt x="35090" y="38140"/>
                </a:lnTo>
                <a:lnTo>
                  <a:pt x="35030" y="38130"/>
                </a:lnTo>
                <a:lnTo>
                  <a:pt x="34980" y="38110"/>
                </a:lnTo>
                <a:lnTo>
                  <a:pt x="34940" y="38100"/>
                </a:lnTo>
                <a:lnTo>
                  <a:pt x="34920" y="38100"/>
                </a:lnTo>
                <a:lnTo>
                  <a:pt x="34910" y="38110"/>
                </a:lnTo>
                <a:lnTo>
                  <a:pt x="34880" y="38120"/>
                </a:lnTo>
                <a:lnTo>
                  <a:pt x="34850" y="38140"/>
                </a:lnTo>
                <a:lnTo>
                  <a:pt x="34840" y="38140"/>
                </a:lnTo>
                <a:lnTo>
                  <a:pt x="34830" y="38140"/>
                </a:lnTo>
                <a:lnTo>
                  <a:pt x="34820" y="38130"/>
                </a:lnTo>
                <a:lnTo>
                  <a:pt x="34810" y="38120"/>
                </a:lnTo>
                <a:lnTo>
                  <a:pt x="34800" y="38100"/>
                </a:lnTo>
                <a:lnTo>
                  <a:pt x="34800" y="38050"/>
                </a:lnTo>
                <a:lnTo>
                  <a:pt x="34800" y="38030"/>
                </a:lnTo>
                <a:lnTo>
                  <a:pt x="34790" y="38010"/>
                </a:lnTo>
                <a:lnTo>
                  <a:pt x="34750" y="37980"/>
                </a:lnTo>
                <a:lnTo>
                  <a:pt x="34730" y="37960"/>
                </a:lnTo>
                <a:lnTo>
                  <a:pt x="34710" y="37960"/>
                </a:lnTo>
                <a:lnTo>
                  <a:pt x="34680" y="37960"/>
                </a:lnTo>
                <a:lnTo>
                  <a:pt x="34660" y="37960"/>
                </a:lnTo>
                <a:lnTo>
                  <a:pt x="34640" y="37970"/>
                </a:lnTo>
                <a:lnTo>
                  <a:pt x="34630" y="37990"/>
                </a:lnTo>
                <a:lnTo>
                  <a:pt x="34610" y="38030"/>
                </a:lnTo>
                <a:lnTo>
                  <a:pt x="34590" y="38100"/>
                </a:lnTo>
                <a:lnTo>
                  <a:pt x="34560" y="38200"/>
                </a:lnTo>
                <a:lnTo>
                  <a:pt x="34530" y="38240"/>
                </a:lnTo>
                <a:lnTo>
                  <a:pt x="34510" y="38250"/>
                </a:lnTo>
                <a:lnTo>
                  <a:pt x="34500" y="38260"/>
                </a:lnTo>
                <a:lnTo>
                  <a:pt x="34470" y="38260"/>
                </a:lnTo>
                <a:lnTo>
                  <a:pt x="34450" y="38260"/>
                </a:lnTo>
                <a:lnTo>
                  <a:pt x="34420" y="38250"/>
                </a:lnTo>
                <a:lnTo>
                  <a:pt x="34400" y="38240"/>
                </a:lnTo>
                <a:lnTo>
                  <a:pt x="34370" y="38240"/>
                </a:lnTo>
                <a:lnTo>
                  <a:pt x="34350" y="38250"/>
                </a:lnTo>
                <a:lnTo>
                  <a:pt x="34320" y="38270"/>
                </a:lnTo>
                <a:lnTo>
                  <a:pt x="34310" y="38280"/>
                </a:lnTo>
                <a:lnTo>
                  <a:pt x="34300" y="38270"/>
                </a:lnTo>
                <a:lnTo>
                  <a:pt x="34270" y="38250"/>
                </a:lnTo>
                <a:lnTo>
                  <a:pt x="34260" y="38240"/>
                </a:lnTo>
                <a:lnTo>
                  <a:pt x="34240" y="38230"/>
                </a:lnTo>
                <a:lnTo>
                  <a:pt x="34230" y="38220"/>
                </a:lnTo>
                <a:lnTo>
                  <a:pt x="34210" y="38190"/>
                </a:lnTo>
                <a:lnTo>
                  <a:pt x="34150" y="38080"/>
                </a:lnTo>
                <a:lnTo>
                  <a:pt x="34140" y="38070"/>
                </a:lnTo>
                <a:lnTo>
                  <a:pt x="34130" y="38060"/>
                </a:lnTo>
                <a:lnTo>
                  <a:pt x="34120" y="38060"/>
                </a:lnTo>
                <a:lnTo>
                  <a:pt x="34100" y="38070"/>
                </a:lnTo>
                <a:lnTo>
                  <a:pt x="34070" y="38090"/>
                </a:lnTo>
                <a:lnTo>
                  <a:pt x="34030" y="38130"/>
                </a:lnTo>
                <a:lnTo>
                  <a:pt x="34010" y="38150"/>
                </a:lnTo>
                <a:lnTo>
                  <a:pt x="33980" y="38160"/>
                </a:lnTo>
                <a:lnTo>
                  <a:pt x="33960" y="38160"/>
                </a:lnTo>
                <a:lnTo>
                  <a:pt x="33900" y="38200"/>
                </a:lnTo>
                <a:lnTo>
                  <a:pt x="33880" y="38210"/>
                </a:lnTo>
                <a:lnTo>
                  <a:pt x="33850" y="38230"/>
                </a:lnTo>
                <a:lnTo>
                  <a:pt x="33840" y="38240"/>
                </a:lnTo>
                <a:lnTo>
                  <a:pt x="33820" y="38240"/>
                </a:lnTo>
                <a:lnTo>
                  <a:pt x="33800" y="38230"/>
                </a:lnTo>
                <a:lnTo>
                  <a:pt x="33760" y="38220"/>
                </a:lnTo>
                <a:lnTo>
                  <a:pt x="33750" y="38200"/>
                </a:lnTo>
                <a:lnTo>
                  <a:pt x="33710" y="38160"/>
                </a:lnTo>
                <a:lnTo>
                  <a:pt x="33670" y="38130"/>
                </a:lnTo>
                <a:lnTo>
                  <a:pt x="33650" y="38120"/>
                </a:lnTo>
                <a:lnTo>
                  <a:pt x="33640" y="38120"/>
                </a:lnTo>
                <a:lnTo>
                  <a:pt x="33610" y="38120"/>
                </a:lnTo>
                <a:lnTo>
                  <a:pt x="33600" y="38110"/>
                </a:lnTo>
                <a:lnTo>
                  <a:pt x="33580" y="38100"/>
                </a:lnTo>
                <a:lnTo>
                  <a:pt x="33560" y="38080"/>
                </a:lnTo>
                <a:lnTo>
                  <a:pt x="33540" y="38060"/>
                </a:lnTo>
                <a:lnTo>
                  <a:pt x="33530" y="38050"/>
                </a:lnTo>
                <a:lnTo>
                  <a:pt x="33450" y="38020"/>
                </a:lnTo>
                <a:lnTo>
                  <a:pt x="33440" y="38010"/>
                </a:lnTo>
                <a:lnTo>
                  <a:pt x="33440" y="37990"/>
                </a:lnTo>
                <a:lnTo>
                  <a:pt x="33430" y="37920"/>
                </a:lnTo>
                <a:lnTo>
                  <a:pt x="33410" y="37880"/>
                </a:lnTo>
                <a:lnTo>
                  <a:pt x="33400" y="37870"/>
                </a:lnTo>
                <a:lnTo>
                  <a:pt x="33380" y="37860"/>
                </a:lnTo>
                <a:lnTo>
                  <a:pt x="33350" y="37850"/>
                </a:lnTo>
                <a:lnTo>
                  <a:pt x="33330" y="37840"/>
                </a:lnTo>
                <a:lnTo>
                  <a:pt x="33270" y="37820"/>
                </a:lnTo>
                <a:lnTo>
                  <a:pt x="33150" y="37800"/>
                </a:lnTo>
                <a:lnTo>
                  <a:pt x="33120" y="37780"/>
                </a:lnTo>
                <a:lnTo>
                  <a:pt x="33110" y="37780"/>
                </a:lnTo>
                <a:lnTo>
                  <a:pt x="33060" y="37780"/>
                </a:lnTo>
                <a:lnTo>
                  <a:pt x="33010" y="37780"/>
                </a:lnTo>
                <a:lnTo>
                  <a:pt x="32920" y="37840"/>
                </a:lnTo>
                <a:lnTo>
                  <a:pt x="32860" y="37890"/>
                </a:lnTo>
                <a:lnTo>
                  <a:pt x="32840" y="37910"/>
                </a:lnTo>
                <a:lnTo>
                  <a:pt x="32830" y="37910"/>
                </a:lnTo>
                <a:lnTo>
                  <a:pt x="32810" y="37900"/>
                </a:lnTo>
                <a:lnTo>
                  <a:pt x="32780" y="37830"/>
                </a:lnTo>
                <a:lnTo>
                  <a:pt x="32760" y="37820"/>
                </a:lnTo>
                <a:lnTo>
                  <a:pt x="32750" y="37820"/>
                </a:lnTo>
                <a:lnTo>
                  <a:pt x="32740" y="37820"/>
                </a:lnTo>
                <a:lnTo>
                  <a:pt x="32710" y="37830"/>
                </a:lnTo>
                <a:lnTo>
                  <a:pt x="32660" y="37860"/>
                </a:lnTo>
                <a:lnTo>
                  <a:pt x="32640" y="37880"/>
                </a:lnTo>
                <a:lnTo>
                  <a:pt x="32630" y="37880"/>
                </a:lnTo>
                <a:lnTo>
                  <a:pt x="32610" y="37870"/>
                </a:lnTo>
                <a:lnTo>
                  <a:pt x="32600" y="37850"/>
                </a:lnTo>
                <a:lnTo>
                  <a:pt x="32580" y="37830"/>
                </a:lnTo>
                <a:lnTo>
                  <a:pt x="32540" y="37800"/>
                </a:lnTo>
                <a:lnTo>
                  <a:pt x="32510" y="37790"/>
                </a:lnTo>
                <a:lnTo>
                  <a:pt x="32480" y="37790"/>
                </a:lnTo>
                <a:lnTo>
                  <a:pt x="32450" y="37790"/>
                </a:lnTo>
                <a:lnTo>
                  <a:pt x="32320" y="37840"/>
                </a:lnTo>
                <a:lnTo>
                  <a:pt x="32270" y="37880"/>
                </a:lnTo>
                <a:lnTo>
                  <a:pt x="32220" y="37940"/>
                </a:lnTo>
                <a:lnTo>
                  <a:pt x="32140" y="38020"/>
                </a:lnTo>
                <a:lnTo>
                  <a:pt x="32110" y="38060"/>
                </a:lnTo>
                <a:lnTo>
                  <a:pt x="32100" y="38090"/>
                </a:lnTo>
                <a:lnTo>
                  <a:pt x="32100" y="38110"/>
                </a:lnTo>
                <a:lnTo>
                  <a:pt x="32100" y="38130"/>
                </a:lnTo>
                <a:lnTo>
                  <a:pt x="32110" y="38150"/>
                </a:lnTo>
                <a:lnTo>
                  <a:pt x="32130" y="38170"/>
                </a:lnTo>
                <a:lnTo>
                  <a:pt x="32180" y="38200"/>
                </a:lnTo>
                <a:lnTo>
                  <a:pt x="32190" y="38220"/>
                </a:lnTo>
                <a:lnTo>
                  <a:pt x="32190" y="38230"/>
                </a:lnTo>
                <a:lnTo>
                  <a:pt x="32190" y="38240"/>
                </a:lnTo>
                <a:lnTo>
                  <a:pt x="32190" y="38250"/>
                </a:lnTo>
                <a:lnTo>
                  <a:pt x="32190" y="38260"/>
                </a:lnTo>
                <a:lnTo>
                  <a:pt x="32180" y="38260"/>
                </a:lnTo>
                <a:lnTo>
                  <a:pt x="32180" y="38270"/>
                </a:lnTo>
                <a:lnTo>
                  <a:pt x="32190" y="38280"/>
                </a:lnTo>
                <a:lnTo>
                  <a:pt x="32200" y="38280"/>
                </a:lnTo>
                <a:lnTo>
                  <a:pt x="32200" y="38290"/>
                </a:lnTo>
                <a:lnTo>
                  <a:pt x="32190" y="38290"/>
                </a:lnTo>
                <a:lnTo>
                  <a:pt x="32180" y="38290"/>
                </a:lnTo>
                <a:lnTo>
                  <a:pt x="32180" y="38310"/>
                </a:lnTo>
                <a:lnTo>
                  <a:pt x="32190" y="38310"/>
                </a:lnTo>
                <a:lnTo>
                  <a:pt x="32190" y="38320"/>
                </a:lnTo>
                <a:lnTo>
                  <a:pt x="32190" y="38330"/>
                </a:lnTo>
                <a:lnTo>
                  <a:pt x="32190" y="38340"/>
                </a:lnTo>
                <a:lnTo>
                  <a:pt x="32190" y="38350"/>
                </a:lnTo>
                <a:lnTo>
                  <a:pt x="32200" y="38360"/>
                </a:lnTo>
                <a:lnTo>
                  <a:pt x="32200" y="38370"/>
                </a:lnTo>
                <a:lnTo>
                  <a:pt x="32210" y="38370"/>
                </a:lnTo>
                <a:lnTo>
                  <a:pt x="32210" y="38380"/>
                </a:lnTo>
                <a:lnTo>
                  <a:pt x="32220" y="38380"/>
                </a:lnTo>
                <a:lnTo>
                  <a:pt x="32220" y="38390"/>
                </a:lnTo>
                <a:lnTo>
                  <a:pt x="32230" y="38400"/>
                </a:lnTo>
                <a:lnTo>
                  <a:pt x="32230" y="38410"/>
                </a:lnTo>
                <a:lnTo>
                  <a:pt x="32220" y="38410"/>
                </a:lnTo>
                <a:lnTo>
                  <a:pt x="32220" y="38400"/>
                </a:lnTo>
                <a:lnTo>
                  <a:pt x="32210" y="38410"/>
                </a:lnTo>
                <a:lnTo>
                  <a:pt x="32220" y="38420"/>
                </a:lnTo>
                <a:lnTo>
                  <a:pt x="32230" y="38430"/>
                </a:lnTo>
                <a:lnTo>
                  <a:pt x="32230" y="38440"/>
                </a:lnTo>
                <a:lnTo>
                  <a:pt x="32230" y="38450"/>
                </a:lnTo>
                <a:lnTo>
                  <a:pt x="32230" y="38460"/>
                </a:lnTo>
                <a:lnTo>
                  <a:pt x="32230" y="38470"/>
                </a:lnTo>
                <a:lnTo>
                  <a:pt x="32240" y="38490"/>
                </a:lnTo>
                <a:lnTo>
                  <a:pt x="32250" y="38500"/>
                </a:lnTo>
                <a:lnTo>
                  <a:pt x="32240" y="38500"/>
                </a:lnTo>
                <a:lnTo>
                  <a:pt x="32240" y="38510"/>
                </a:lnTo>
                <a:lnTo>
                  <a:pt x="32230" y="38520"/>
                </a:lnTo>
                <a:lnTo>
                  <a:pt x="32220" y="38520"/>
                </a:lnTo>
                <a:lnTo>
                  <a:pt x="32220" y="38530"/>
                </a:lnTo>
                <a:lnTo>
                  <a:pt x="32220" y="38540"/>
                </a:lnTo>
                <a:lnTo>
                  <a:pt x="32220" y="38560"/>
                </a:lnTo>
                <a:lnTo>
                  <a:pt x="32220" y="38570"/>
                </a:lnTo>
                <a:lnTo>
                  <a:pt x="32220" y="38580"/>
                </a:lnTo>
                <a:lnTo>
                  <a:pt x="32220" y="38590"/>
                </a:lnTo>
                <a:lnTo>
                  <a:pt x="32220" y="38600"/>
                </a:lnTo>
                <a:lnTo>
                  <a:pt x="32210" y="38600"/>
                </a:lnTo>
                <a:lnTo>
                  <a:pt x="32210" y="38610"/>
                </a:lnTo>
                <a:lnTo>
                  <a:pt x="32200" y="38610"/>
                </a:lnTo>
                <a:lnTo>
                  <a:pt x="32200" y="38620"/>
                </a:lnTo>
                <a:lnTo>
                  <a:pt x="32190" y="38630"/>
                </a:lnTo>
                <a:lnTo>
                  <a:pt x="32190" y="38640"/>
                </a:lnTo>
                <a:lnTo>
                  <a:pt x="32180" y="38640"/>
                </a:lnTo>
                <a:lnTo>
                  <a:pt x="32150" y="38640"/>
                </a:lnTo>
                <a:lnTo>
                  <a:pt x="32140" y="38640"/>
                </a:lnTo>
                <a:lnTo>
                  <a:pt x="32130" y="38650"/>
                </a:lnTo>
                <a:lnTo>
                  <a:pt x="32120" y="38660"/>
                </a:lnTo>
                <a:lnTo>
                  <a:pt x="32120" y="38680"/>
                </a:lnTo>
                <a:lnTo>
                  <a:pt x="32120" y="38690"/>
                </a:lnTo>
                <a:lnTo>
                  <a:pt x="32120" y="38700"/>
                </a:lnTo>
                <a:lnTo>
                  <a:pt x="32110" y="38700"/>
                </a:lnTo>
                <a:lnTo>
                  <a:pt x="32110" y="38710"/>
                </a:lnTo>
                <a:lnTo>
                  <a:pt x="32100" y="38710"/>
                </a:lnTo>
                <a:lnTo>
                  <a:pt x="32090" y="38710"/>
                </a:lnTo>
                <a:lnTo>
                  <a:pt x="32090" y="38720"/>
                </a:lnTo>
                <a:lnTo>
                  <a:pt x="32090" y="38730"/>
                </a:lnTo>
                <a:lnTo>
                  <a:pt x="32080" y="38720"/>
                </a:lnTo>
                <a:lnTo>
                  <a:pt x="32070" y="38710"/>
                </a:lnTo>
                <a:lnTo>
                  <a:pt x="32060" y="38710"/>
                </a:lnTo>
                <a:lnTo>
                  <a:pt x="32050" y="38720"/>
                </a:lnTo>
                <a:lnTo>
                  <a:pt x="32040" y="38730"/>
                </a:lnTo>
                <a:lnTo>
                  <a:pt x="32030" y="38730"/>
                </a:lnTo>
                <a:lnTo>
                  <a:pt x="32020" y="38730"/>
                </a:lnTo>
                <a:lnTo>
                  <a:pt x="32010" y="38730"/>
                </a:lnTo>
                <a:lnTo>
                  <a:pt x="32010" y="38740"/>
                </a:lnTo>
                <a:lnTo>
                  <a:pt x="32020" y="38750"/>
                </a:lnTo>
                <a:lnTo>
                  <a:pt x="32020" y="38760"/>
                </a:lnTo>
                <a:lnTo>
                  <a:pt x="32010" y="38770"/>
                </a:lnTo>
                <a:lnTo>
                  <a:pt x="32000" y="38770"/>
                </a:lnTo>
                <a:lnTo>
                  <a:pt x="32000" y="38780"/>
                </a:lnTo>
                <a:lnTo>
                  <a:pt x="32000" y="38790"/>
                </a:lnTo>
                <a:lnTo>
                  <a:pt x="31990" y="38800"/>
                </a:lnTo>
                <a:lnTo>
                  <a:pt x="31980" y="38810"/>
                </a:lnTo>
                <a:lnTo>
                  <a:pt x="31970" y="38820"/>
                </a:lnTo>
                <a:lnTo>
                  <a:pt x="31960" y="38830"/>
                </a:lnTo>
                <a:lnTo>
                  <a:pt x="31950" y="38850"/>
                </a:lnTo>
                <a:lnTo>
                  <a:pt x="31940" y="38850"/>
                </a:lnTo>
                <a:lnTo>
                  <a:pt x="31910" y="38860"/>
                </a:lnTo>
                <a:lnTo>
                  <a:pt x="31880" y="38850"/>
                </a:lnTo>
                <a:lnTo>
                  <a:pt x="31880" y="38870"/>
                </a:lnTo>
                <a:lnTo>
                  <a:pt x="31870" y="38870"/>
                </a:lnTo>
                <a:lnTo>
                  <a:pt x="31870" y="38880"/>
                </a:lnTo>
                <a:lnTo>
                  <a:pt x="31860" y="38880"/>
                </a:lnTo>
                <a:lnTo>
                  <a:pt x="31850" y="38880"/>
                </a:lnTo>
                <a:lnTo>
                  <a:pt x="31850" y="38890"/>
                </a:lnTo>
                <a:lnTo>
                  <a:pt x="31840" y="38890"/>
                </a:lnTo>
                <a:lnTo>
                  <a:pt x="31850" y="38890"/>
                </a:lnTo>
                <a:lnTo>
                  <a:pt x="31850" y="38900"/>
                </a:lnTo>
                <a:lnTo>
                  <a:pt x="31830" y="38900"/>
                </a:lnTo>
                <a:lnTo>
                  <a:pt x="31820" y="38900"/>
                </a:lnTo>
                <a:lnTo>
                  <a:pt x="31820" y="38910"/>
                </a:lnTo>
                <a:lnTo>
                  <a:pt x="31820" y="38920"/>
                </a:lnTo>
                <a:lnTo>
                  <a:pt x="31820" y="38930"/>
                </a:lnTo>
                <a:lnTo>
                  <a:pt x="31830" y="38940"/>
                </a:lnTo>
                <a:lnTo>
                  <a:pt x="31820" y="38940"/>
                </a:lnTo>
                <a:lnTo>
                  <a:pt x="31820" y="38950"/>
                </a:lnTo>
                <a:lnTo>
                  <a:pt x="31810" y="38950"/>
                </a:lnTo>
                <a:lnTo>
                  <a:pt x="31810" y="38960"/>
                </a:lnTo>
                <a:lnTo>
                  <a:pt x="31800" y="38950"/>
                </a:lnTo>
                <a:lnTo>
                  <a:pt x="31790" y="38950"/>
                </a:lnTo>
                <a:lnTo>
                  <a:pt x="31780" y="38950"/>
                </a:lnTo>
                <a:lnTo>
                  <a:pt x="31770" y="38960"/>
                </a:lnTo>
                <a:lnTo>
                  <a:pt x="31760" y="38960"/>
                </a:lnTo>
                <a:lnTo>
                  <a:pt x="31760" y="38980"/>
                </a:lnTo>
                <a:lnTo>
                  <a:pt x="31750" y="39000"/>
                </a:lnTo>
                <a:lnTo>
                  <a:pt x="31750" y="39010"/>
                </a:lnTo>
                <a:lnTo>
                  <a:pt x="31740" y="39020"/>
                </a:lnTo>
                <a:lnTo>
                  <a:pt x="31730" y="39030"/>
                </a:lnTo>
                <a:lnTo>
                  <a:pt x="31730" y="39040"/>
                </a:lnTo>
                <a:lnTo>
                  <a:pt x="31720" y="39040"/>
                </a:lnTo>
                <a:lnTo>
                  <a:pt x="31720" y="39050"/>
                </a:lnTo>
                <a:lnTo>
                  <a:pt x="31710" y="39050"/>
                </a:lnTo>
                <a:lnTo>
                  <a:pt x="31700" y="39050"/>
                </a:lnTo>
                <a:lnTo>
                  <a:pt x="31710" y="39060"/>
                </a:lnTo>
                <a:lnTo>
                  <a:pt x="31720" y="39060"/>
                </a:lnTo>
                <a:lnTo>
                  <a:pt x="31730" y="39060"/>
                </a:lnTo>
                <a:lnTo>
                  <a:pt x="31740" y="39050"/>
                </a:lnTo>
                <a:lnTo>
                  <a:pt x="31750" y="39050"/>
                </a:lnTo>
                <a:lnTo>
                  <a:pt x="31730" y="39070"/>
                </a:lnTo>
                <a:lnTo>
                  <a:pt x="31730" y="39080"/>
                </a:lnTo>
                <a:lnTo>
                  <a:pt x="31720" y="39090"/>
                </a:lnTo>
                <a:lnTo>
                  <a:pt x="31710" y="39090"/>
                </a:lnTo>
                <a:lnTo>
                  <a:pt x="31700" y="39090"/>
                </a:lnTo>
                <a:lnTo>
                  <a:pt x="31700" y="39100"/>
                </a:lnTo>
                <a:lnTo>
                  <a:pt x="31700" y="39110"/>
                </a:lnTo>
                <a:lnTo>
                  <a:pt x="31720" y="39110"/>
                </a:lnTo>
                <a:lnTo>
                  <a:pt x="31710" y="39120"/>
                </a:lnTo>
                <a:lnTo>
                  <a:pt x="31700" y="39120"/>
                </a:lnTo>
                <a:lnTo>
                  <a:pt x="31700" y="39130"/>
                </a:lnTo>
                <a:lnTo>
                  <a:pt x="31700" y="39140"/>
                </a:lnTo>
                <a:lnTo>
                  <a:pt x="31710" y="39140"/>
                </a:lnTo>
                <a:lnTo>
                  <a:pt x="31720" y="39140"/>
                </a:lnTo>
                <a:lnTo>
                  <a:pt x="31700" y="39150"/>
                </a:lnTo>
                <a:lnTo>
                  <a:pt x="31700" y="39160"/>
                </a:lnTo>
                <a:lnTo>
                  <a:pt x="31690" y="39170"/>
                </a:lnTo>
                <a:lnTo>
                  <a:pt x="31680" y="39180"/>
                </a:lnTo>
                <a:lnTo>
                  <a:pt x="31670" y="39190"/>
                </a:lnTo>
                <a:lnTo>
                  <a:pt x="31640" y="39230"/>
                </a:lnTo>
                <a:lnTo>
                  <a:pt x="31630" y="39230"/>
                </a:lnTo>
                <a:lnTo>
                  <a:pt x="31630" y="39260"/>
                </a:lnTo>
                <a:lnTo>
                  <a:pt x="31620" y="39270"/>
                </a:lnTo>
                <a:lnTo>
                  <a:pt x="31610" y="39270"/>
                </a:lnTo>
                <a:lnTo>
                  <a:pt x="31600" y="39270"/>
                </a:lnTo>
                <a:lnTo>
                  <a:pt x="31570" y="39260"/>
                </a:lnTo>
                <a:lnTo>
                  <a:pt x="31550" y="39250"/>
                </a:lnTo>
                <a:lnTo>
                  <a:pt x="31530" y="39240"/>
                </a:lnTo>
                <a:lnTo>
                  <a:pt x="31500" y="39240"/>
                </a:lnTo>
                <a:lnTo>
                  <a:pt x="31490" y="39240"/>
                </a:lnTo>
                <a:lnTo>
                  <a:pt x="31480" y="39240"/>
                </a:lnTo>
                <a:lnTo>
                  <a:pt x="31470" y="39230"/>
                </a:lnTo>
                <a:lnTo>
                  <a:pt x="31430" y="39210"/>
                </a:lnTo>
                <a:lnTo>
                  <a:pt x="31410" y="39200"/>
                </a:lnTo>
                <a:lnTo>
                  <a:pt x="31390" y="39190"/>
                </a:lnTo>
                <a:lnTo>
                  <a:pt x="31380" y="39180"/>
                </a:lnTo>
                <a:lnTo>
                  <a:pt x="31360" y="39170"/>
                </a:lnTo>
                <a:lnTo>
                  <a:pt x="31350" y="39170"/>
                </a:lnTo>
                <a:lnTo>
                  <a:pt x="31350" y="39180"/>
                </a:lnTo>
                <a:lnTo>
                  <a:pt x="31330" y="39200"/>
                </a:lnTo>
                <a:lnTo>
                  <a:pt x="31330" y="39210"/>
                </a:lnTo>
                <a:lnTo>
                  <a:pt x="31310" y="39220"/>
                </a:lnTo>
                <a:lnTo>
                  <a:pt x="31280" y="39240"/>
                </a:lnTo>
                <a:lnTo>
                  <a:pt x="31280" y="39250"/>
                </a:lnTo>
                <a:lnTo>
                  <a:pt x="31250" y="39290"/>
                </a:lnTo>
                <a:lnTo>
                  <a:pt x="31240" y="39320"/>
                </a:lnTo>
                <a:lnTo>
                  <a:pt x="31220" y="39330"/>
                </a:lnTo>
                <a:lnTo>
                  <a:pt x="31200" y="39350"/>
                </a:lnTo>
                <a:lnTo>
                  <a:pt x="31200" y="39360"/>
                </a:lnTo>
                <a:lnTo>
                  <a:pt x="31190" y="39380"/>
                </a:lnTo>
                <a:lnTo>
                  <a:pt x="31180" y="39380"/>
                </a:lnTo>
                <a:lnTo>
                  <a:pt x="31170" y="39390"/>
                </a:lnTo>
                <a:lnTo>
                  <a:pt x="31160" y="39400"/>
                </a:lnTo>
                <a:lnTo>
                  <a:pt x="31160" y="39420"/>
                </a:lnTo>
                <a:lnTo>
                  <a:pt x="31160" y="39450"/>
                </a:lnTo>
                <a:lnTo>
                  <a:pt x="31170" y="39470"/>
                </a:lnTo>
                <a:lnTo>
                  <a:pt x="31170" y="39480"/>
                </a:lnTo>
                <a:lnTo>
                  <a:pt x="31160" y="39500"/>
                </a:lnTo>
                <a:lnTo>
                  <a:pt x="31150" y="39510"/>
                </a:lnTo>
                <a:lnTo>
                  <a:pt x="31160" y="39520"/>
                </a:lnTo>
                <a:lnTo>
                  <a:pt x="31160" y="39530"/>
                </a:lnTo>
                <a:lnTo>
                  <a:pt x="31170" y="39540"/>
                </a:lnTo>
                <a:lnTo>
                  <a:pt x="31180" y="39560"/>
                </a:lnTo>
                <a:lnTo>
                  <a:pt x="31190" y="39560"/>
                </a:lnTo>
                <a:lnTo>
                  <a:pt x="31190" y="39580"/>
                </a:lnTo>
                <a:lnTo>
                  <a:pt x="31180" y="39590"/>
                </a:lnTo>
                <a:lnTo>
                  <a:pt x="31180" y="39600"/>
                </a:lnTo>
                <a:lnTo>
                  <a:pt x="31180" y="39610"/>
                </a:lnTo>
                <a:lnTo>
                  <a:pt x="31180" y="39630"/>
                </a:lnTo>
                <a:lnTo>
                  <a:pt x="31180" y="39660"/>
                </a:lnTo>
                <a:lnTo>
                  <a:pt x="31190" y="39680"/>
                </a:lnTo>
                <a:lnTo>
                  <a:pt x="31190" y="39690"/>
                </a:lnTo>
                <a:lnTo>
                  <a:pt x="31180" y="39710"/>
                </a:lnTo>
                <a:lnTo>
                  <a:pt x="31170" y="39730"/>
                </a:lnTo>
                <a:lnTo>
                  <a:pt x="31160" y="39750"/>
                </a:lnTo>
                <a:lnTo>
                  <a:pt x="31150" y="39770"/>
                </a:lnTo>
                <a:lnTo>
                  <a:pt x="31130" y="39790"/>
                </a:lnTo>
                <a:lnTo>
                  <a:pt x="31110" y="39800"/>
                </a:lnTo>
                <a:lnTo>
                  <a:pt x="31100" y="39820"/>
                </a:lnTo>
                <a:lnTo>
                  <a:pt x="31080" y="39840"/>
                </a:lnTo>
                <a:lnTo>
                  <a:pt x="31070" y="39860"/>
                </a:lnTo>
                <a:lnTo>
                  <a:pt x="31070" y="39890"/>
                </a:lnTo>
                <a:lnTo>
                  <a:pt x="31060" y="39900"/>
                </a:lnTo>
                <a:lnTo>
                  <a:pt x="31050" y="39920"/>
                </a:lnTo>
                <a:lnTo>
                  <a:pt x="31050" y="39950"/>
                </a:lnTo>
                <a:lnTo>
                  <a:pt x="31040" y="39970"/>
                </a:lnTo>
                <a:lnTo>
                  <a:pt x="31050" y="39990"/>
                </a:lnTo>
                <a:lnTo>
                  <a:pt x="31060" y="40010"/>
                </a:lnTo>
                <a:lnTo>
                  <a:pt x="31080" y="40020"/>
                </a:lnTo>
                <a:lnTo>
                  <a:pt x="31120" y="40050"/>
                </a:lnTo>
                <a:lnTo>
                  <a:pt x="31150" y="40070"/>
                </a:lnTo>
                <a:lnTo>
                  <a:pt x="31160" y="40080"/>
                </a:lnTo>
                <a:lnTo>
                  <a:pt x="31170" y="40090"/>
                </a:lnTo>
                <a:lnTo>
                  <a:pt x="31170" y="40100"/>
                </a:lnTo>
                <a:lnTo>
                  <a:pt x="31160" y="40110"/>
                </a:lnTo>
                <a:lnTo>
                  <a:pt x="31150" y="40110"/>
                </a:lnTo>
                <a:lnTo>
                  <a:pt x="31110" y="40130"/>
                </a:lnTo>
                <a:lnTo>
                  <a:pt x="31090" y="40140"/>
                </a:lnTo>
                <a:lnTo>
                  <a:pt x="31070" y="40140"/>
                </a:lnTo>
                <a:lnTo>
                  <a:pt x="31060" y="40140"/>
                </a:lnTo>
                <a:lnTo>
                  <a:pt x="31030" y="40130"/>
                </a:lnTo>
                <a:lnTo>
                  <a:pt x="31010" y="40130"/>
                </a:lnTo>
                <a:lnTo>
                  <a:pt x="30980" y="40140"/>
                </a:lnTo>
                <a:lnTo>
                  <a:pt x="30970" y="40150"/>
                </a:lnTo>
                <a:lnTo>
                  <a:pt x="30950" y="40160"/>
                </a:lnTo>
                <a:lnTo>
                  <a:pt x="30930" y="40170"/>
                </a:lnTo>
                <a:lnTo>
                  <a:pt x="30920" y="40180"/>
                </a:lnTo>
                <a:lnTo>
                  <a:pt x="30910" y="40190"/>
                </a:lnTo>
                <a:lnTo>
                  <a:pt x="30910" y="40210"/>
                </a:lnTo>
                <a:lnTo>
                  <a:pt x="30920" y="40230"/>
                </a:lnTo>
                <a:lnTo>
                  <a:pt x="30920" y="40250"/>
                </a:lnTo>
                <a:lnTo>
                  <a:pt x="30920" y="40270"/>
                </a:lnTo>
                <a:lnTo>
                  <a:pt x="30920" y="40300"/>
                </a:lnTo>
                <a:lnTo>
                  <a:pt x="30920" y="40320"/>
                </a:lnTo>
                <a:lnTo>
                  <a:pt x="30910" y="40330"/>
                </a:lnTo>
                <a:lnTo>
                  <a:pt x="30900" y="40350"/>
                </a:lnTo>
                <a:lnTo>
                  <a:pt x="30890" y="40380"/>
                </a:lnTo>
                <a:lnTo>
                  <a:pt x="30880" y="40400"/>
                </a:lnTo>
                <a:lnTo>
                  <a:pt x="30880" y="40430"/>
                </a:lnTo>
                <a:lnTo>
                  <a:pt x="30880" y="40440"/>
                </a:lnTo>
                <a:lnTo>
                  <a:pt x="30870" y="40450"/>
                </a:lnTo>
                <a:lnTo>
                  <a:pt x="30850" y="40460"/>
                </a:lnTo>
                <a:lnTo>
                  <a:pt x="30830" y="40480"/>
                </a:lnTo>
                <a:lnTo>
                  <a:pt x="30810" y="40490"/>
                </a:lnTo>
                <a:lnTo>
                  <a:pt x="30790" y="40500"/>
                </a:lnTo>
                <a:lnTo>
                  <a:pt x="30790" y="40520"/>
                </a:lnTo>
                <a:lnTo>
                  <a:pt x="30790" y="40550"/>
                </a:lnTo>
                <a:lnTo>
                  <a:pt x="30780" y="40570"/>
                </a:lnTo>
                <a:lnTo>
                  <a:pt x="30780" y="40580"/>
                </a:lnTo>
                <a:lnTo>
                  <a:pt x="30780" y="40590"/>
                </a:lnTo>
                <a:lnTo>
                  <a:pt x="30770" y="40590"/>
                </a:lnTo>
                <a:lnTo>
                  <a:pt x="30770" y="40600"/>
                </a:lnTo>
                <a:lnTo>
                  <a:pt x="30760" y="40610"/>
                </a:lnTo>
                <a:lnTo>
                  <a:pt x="30760" y="40620"/>
                </a:lnTo>
                <a:lnTo>
                  <a:pt x="30750" y="40620"/>
                </a:lnTo>
                <a:lnTo>
                  <a:pt x="30750" y="40630"/>
                </a:lnTo>
                <a:lnTo>
                  <a:pt x="30740" y="40630"/>
                </a:lnTo>
                <a:lnTo>
                  <a:pt x="30730" y="40630"/>
                </a:lnTo>
                <a:lnTo>
                  <a:pt x="30720" y="40640"/>
                </a:lnTo>
                <a:lnTo>
                  <a:pt x="30710" y="40640"/>
                </a:lnTo>
                <a:lnTo>
                  <a:pt x="30710" y="40650"/>
                </a:lnTo>
                <a:lnTo>
                  <a:pt x="30700" y="40650"/>
                </a:lnTo>
                <a:lnTo>
                  <a:pt x="30700" y="40660"/>
                </a:lnTo>
                <a:lnTo>
                  <a:pt x="30690" y="40660"/>
                </a:lnTo>
                <a:lnTo>
                  <a:pt x="30690" y="40670"/>
                </a:lnTo>
                <a:lnTo>
                  <a:pt x="30690" y="40680"/>
                </a:lnTo>
                <a:lnTo>
                  <a:pt x="30700" y="40680"/>
                </a:lnTo>
                <a:lnTo>
                  <a:pt x="30700" y="40690"/>
                </a:lnTo>
                <a:lnTo>
                  <a:pt x="30690" y="40690"/>
                </a:lnTo>
                <a:lnTo>
                  <a:pt x="30680" y="40690"/>
                </a:lnTo>
                <a:lnTo>
                  <a:pt x="30680" y="40700"/>
                </a:lnTo>
                <a:lnTo>
                  <a:pt x="30670" y="40700"/>
                </a:lnTo>
                <a:lnTo>
                  <a:pt x="30660" y="40710"/>
                </a:lnTo>
                <a:lnTo>
                  <a:pt x="30660" y="40720"/>
                </a:lnTo>
                <a:lnTo>
                  <a:pt x="30660" y="40730"/>
                </a:lnTo>
                <a:lnTo>
                  <a:pt x="30660" y="40740"/>
                </a:lnTo>
                <a:lnTo>
                  <a:pt x="30660" y="40750"/>
                </a:lnTo>
                <a:lnTo>
                  <a:pt x="30660" y="40760"/>
                </a:lnTo>
                <a:lnTo>
                  <a:pt x="30650" y="40760"/>
                </a:lnTo>
                <a:lnTo>
                  <a:pt x="30650" y="40770"/>
                </a:lnTo>
                <a:lnTo>
                  <a:pt x="30650" y="40780"/>
                </a:lnTo>
                <a:lnTo>
                  <a:pt x="30650" y="40790"/>
                </a:lnTo>
                <a:lnTo>
                  <a:pt x="30640" y="40790"/>
                </a:lnTo>
                <a:lnTo>
                  <a:pt x="30640" y="40800"/>
                </a:lnTo>
                <a:lnTo>
                  <a:pt x="30630" y="40800"/>
                </a:lnTo>
                <a:lnTo>
                  <a:pt x="30620" y="40810"/>
                </a:lnTo>
                <a:lnTo>
                  <a:pt x="30620" y="40800"/>
                </a:lnTo>
                <a:lnTo>
                  <a:pt x="30610" y="40800"/>
                </a:lnTo>
                <a:lnTo>
                  <a:pt x="30610" y="40810"/>
                </a:lnTo>
                <a:lnTo>
                  <a:pt x="30600" y="40810"/>
                </a:lnTo>
                <a:lnTo>
                  <a:pt x="30610" y="40820"/>
                </a:lnTo>
                <a:lnTo>
                  <a:pt x="30610" y="40830"/>
                </a:lnTo>
                <a:lnTo>
                  <a:pt x="30600" y="40840"/>
                </a:lnTo>
                <a:lnTo>
                  <a:pt x="30600" y="40850"/>
                </a:lnTo>
                <a:lnTo>
                  <a:pt x="30590" y="40850"/>
                </a:lnTo>
                <a:lnTo>
                  <a:pt x="30580" y="40860"/>
                </a:lnTo>
                <a:lnTo>
                  <a:pt x="30570" y="40860"/>
                </a:lnTo>
                <a:lnTo>
                  <a:pt x="30550" y="40910"/>
                </a:lnTo>
                <a:lnTo>
                  <a:pt x="30540" y="40920"/>
                </a:lnTo>
                <a:lnTo>
                  <a:pt x="30520" y="40940"/>
                </a:lnTo>
                <a:lnTo>
                  <a:pt x="30500" y="40950"/>
                </a:lnTo>
                <a:lnTo>
                  <a:pt x="30450" y="40960"/>
                </a:lnTo>
                <a:lnTo>
                  <a:pt x="30410" y="40960"/>
                </a:lnTo>
                <a:lnTo>
                  <a:pt x="30360" y="40970"/>
                </a:lnTo>
                <a:lnTo>
                  <a:pt x="30310" y="40980"/>
                </a:lnTo>
                <a:lnTo>
                  <a:pt x="30250" y="40990"/>
                </a:lnTo>
                <a:lnTo>
                  <a:pt x="30170" y="41000"/>
                </a:lnTo>
                <a:lnTo>
                  <a:pt x="30120" y="41000"/>
                </a:lnTo>
                <a:lnTo>
                  <a:pt x="30100" y="41000"/>
                </a:lnTo>
                <a:lnTo>
                  <a:pt x="30070" y="40990"/>
                </a:lnTo>
                <a:lnTo>
                  <a:pt x="30050" y="40980"/>
                </a:lnTo>
                <a:lnTo>
                  <a:pt x="30030" y="40980"/>
                </a:lnTo>
                <a:lnTo>
                  <a:pt x="30010" y="40990"/>
                </a:lnTo>
                <a:lnTo>
                  <a:pt x="30000" y="40990"/>
                </a:lnTo>
                <a:lnTo>
                  <a:pt x="30000" y="41010"/>
                </a:lnTo>
                <a:lnTo>
                  <a:pt x="30000" y="41030"/>
                </a:lnTo>
                <a:lnTo>
                  <a:pt x="29990" y="41070"/>
                </a:lnTo>
                <a:lnTo>
                  <a:pt x="29980" y="41110"/>
                </a:lnTo>
                <a:lnTo>
                  <a:pt x="29970" y="41130"/>
                </a:lnTo>
                <a:lnTo>
                  <a:pt x="29950" y="41150"/>
                </a:lnTo>
                <a:lnTo>
                  <a:pt x="29930" y="41180"/>
                </a:lnTo>
                <a:lnTo>
                  <a:pt x="29930" y="41190"/>
                </a:lnTo>
                <a:lnTo>
                  <a:pt x="29920" y="41220"/>
                </a:lnTo>
                <a:lnTo>
                  <a:pt x="29910" y="41280"/>
                </a:lnTo>
                <a:lnTo>
                  <a:pt x="29910" y="41310"/>
                </a:lnTo>
                <a:lnTo>
                  <a:pt x="29910" y="41350"/>
                </a:lnTo>
                <a:lnTo>
                  <a:pt x="29900" y="41400"/>
                </a:lnTo>
                <a:lnTo>
                  <a:pt x="29890" y="41430"/>
                </a:lnTo>
                <a:lnTo>
                  <a:pt x="29890" y="41480"/>
                </a:lnTo>
                <a:lnTo>
                  <a:pt x="29870" y="41530"/>
                </a:lnTo>
                <a:lnTo>
                  <a:pt x="29880" y="41560"/>
                </a:lnTo>
                <a:lnTo>
                  <a:pt x="29890" y="41620"/>
                </a:lnTo>
                <a:lnTo>
                  <a:pt x="29920" y="41680"/>
                </a:lnTo>
                <a:lnTo>
                  <a:pt x="29930" y="41710"/>
                </a:lnTo>
                <a:lnTo>
                  <a:pt x="29940" y="41750"/>
                </a:lnTo>
                <a:lnTo>
                  <a:pt x="29960" y="41810"/>
                </a:lnTo>
                <a:lnTo>
                  <a:pt x="29940" y="41870"/>
                </a:lnTo>
                <a:lnTo>
                  <a:pt x="29910" y="41920"/>
                </a:lnTo>
                <a:lnTo>
                  <a:pt x="29860" y="42000"/>
                </a:lnTo>
                <a:lnTo>
                  <a:pt x="29830" y="42000"/>
                </a:lnTo>
                <a:lnTo>
                  <a:pt x="29790" y="41990"/>
                </a:lnTo>
                <a:lnTo>
                  <a:pt x="29700" y="41970"/>
                </a:lnTo>
                <a:lnTo>
                  <a:pt x="29610" y="41970"/>
                </a:lnTo>
                <a:lnTo>
                  <a:pt x="29540" y="41970"/>
                </a:lnTo>
                <a:lnTo>
                  <a:pt x="29510" y="41980"/>
                </a:lnTo>
                <a:lnTo>
                  <a:pt x="29450" y="42000"/>
                </a:lnTo>
                <a:lnTo>
                  <a:pt x="29370" y="42020"/>
                </a:lnTo>
                <a:lnTo>
                  <a:pt x="29330" y="42050"/>
                </a:lnTo>
                <a:lnTo>
                  <a:pt x="29320" y="42100"/>
                </a:lnTo>
                <a:lnTo>
                  <a:pt x="29300" y="42120"/>
                </a:lnTo>
                <a:lnTo>
                  <a:pt x="29250" y="42170"/>
                </a:lnTo>
                <a:lnTo>
                  <a:pt x="29230" y="42140"/>
                </a:lnTo>
                <a:lnTo>
                  <a:pt x="29230" y="42120"/>
                </a:lnTo>
                <a:lnTo>
                  <a:pt x="29230" y="42100"/>
                </a:lnTo>
                <a:lnTo>
                  <a:pt x="29230" y="42080"/>
                </a:lnTo>
                <a:lnTo>
                  <a:pt x="29230" y="42050"/>
                </a:lnTo>
                <a:lnTo>
                  <a:pt x="29230" y="42040"/>
                </a:lnTo>
                <a:lnTo>
                  <a:pt x="29230" y="42010"/>
                </a:lnTo>
                <a:lnTo>
                  <a:pt x="29240" y="41990"/>
                </a:lnTo>
                <a:lnTo>
                  <a:pt x="29240" y="41960"/>
                </a:lnTo>
                <a:lnTo>
                  <a:pt x="29240" y="41940"/>
                </a:lnTo>
                <a:lnTo>
                  <a:pt x="29250" y="41920"/>
                </a:lnTo>
                <a:lnTo>
                  <a:pt x="29250" y="41910"/>
                </a:lnTo>
                <a:lnTo>
                  <a:pt x="29250" y="41900"/>
                </a:lnTo>
                <a:lnTo>
                  <a:pt x="29250" y="41890"/>
                </a:lnTo>
                <a:lnTo>
                  <a:pt x="29250" y="41880"/>
                </a:lnTo>
                <a:lnTo>
                  <a:pt x="29260" y="41870"/>
                </a:lnTo>
                <a:lnTo>
                  <a:pt x="29260" y="41840"/>
                </a:lnTo>
                <a:lnTo>
                  <a:pt x="29270" y="41810"/>
                </a:lnTo>
                <a:lnTo>
                  <a:pt x="29270" y="41790"/>
                </a:lnTo>
                <a:lnTo>
                  <a:pt x="29270" y="41760"/>
                </a:lnTo>
                <a:lnTo>
                  <a:pt x="29280" y="41740"/>
                </a:lnTo>
                <a:lnTo>
                  <a:pt x="29280" y="41720"/>
                </a:lnTo>
                <a:lnTo>
                  <a:pt x="29290" y="41710"/>
                </a:lnTo>
                <a:lnTo>
                  <a:pt x="29290" y="41700"/>
                </a:lnTo>
                <a:lnTo>
                  <a:pt x="29300" y="41690"/>
                </a:lnTo>
                <a:lnTo>
                  <a:pt x="29300" y="41670"/>
                </a:lnTo>
                <a:lnTo>
                  <a:pt x="29300" y="41650"/>
                </a:lnTo>
                <a:lnTo>
                  <a:pt x="29300" y="41620"/>
                </a:lnTo>
                <a:lnTo>
                  <a:pt x="29300" y="41580"/>
                </a:lnTo>
                <a:lnTo>
                  <a:pt x="29310" y="41540"/>
                </a:lnTo>
                <a:lnTo>
                  <a:pt x="29310" y="41510"/>
                </a:lnTo>
                <a:lnTo>
                  <a:pt x="29310" y="41490"/>
                </a:lnTo>
                <a:lnTo>
                  <a:pt x="29310" y="41470"/>
                </a:lnTo>
                <a:lnTo>
                  <a:pt x="29310" y="41460"/>
                </a:lnTo>
                <a:lnTo>
                  <a:pt x="29310" y="41450"/>
                </a:lnTo>
                <a:lnTo>
                  <a:pt x="29310" y="41440"/>
                </a:lnTo>
                <a:lnTo>
                  <a:pt x="29310" y="41420"/>
                </a:lnTo>
                <a:lnTo>
                  <a:pt x="29310" y="41410"/>
                </a:lnTo>
                <a:lnTo>
                  <a:pt x="29310" y="41400"/>
                </a:lnTo>
                <a:lnTo>
                  <a:pt x="29310" y="41380"/>
                </a:lnTo>
                <a:lnTo>
                  <a:pt x="29310" y="41350"/>
                </a:lnTo>
                <a:lnTo>
                  <a:pt x="29310" y="41310"/>
                </a:lnTo>
                <a:lnTo>
                  <a:pt x="29320" y="41270"/>
                </a:lnTo>
                <a:lnTo>
                  <a:pt x="29320" y="41250"/>
                </a:lnTo>
                <a:lnTo>
                  <a:pt x="29330" y="41240"/>
                </a:lnTo>
                <a:lnTo>
                  <a:pt x="29330" y="41220"/>
                </a:lnTo>
                <a:lnTo>
                  <a:pt x="29330" y="41200"/>
                </a:lnTo>
                <a:lnTo>
                  <a:pt x="29330" y="41180"/>
                </a:lnTo>
                <a:lnTo>
                  <a:pt x="29340" y="41150"/>
                </a:lnTo>
                <a:lnTo>
                  <a:pt x="29350" y="41120"/>
                </a:lnTo>
                <a:lnTo>
                  <a:pt x="29350" y="41100"/>
                </a:lnTo>
                <a:lnTo>
                  <a:pt x="29350" y="41070"/>
                </a:lnTo>
                <a:lnTo>
                  <a:pt x="29350" y="41060"/>
                </a:lnTo>
                <a:lnTo>
                  <a:pt x="29350" y="41030"/>
                </a:lnTo>
                <a:lnTo>
                  <a:pt x="29360" y="41000"/>
                </a:lnTo>
                <a:lnTo>
                  <a:pt x="29360" y="40990"/>
                </a:lnTo>
                <a:lnTo>
                  <a:pt x="29360" y="40950"/>
                </a:lnTo>
                <a:lnTo>
                  <a:pt x="29360" y="40920"/>
                </a:lnTo>
                <a:lnTo>
                  <a:pt x="29370" y="40880"/>
                </a:lnTo>
                <a:lnTo>
                  <a:pt x="29370" y="40850"/>
                </a:lnTo>
                <a:lnTo>
                  <a:pt x="29370" y="40800"/>
                </a:lnTo>
                <a:lnTo>
                  <a:pt x="29370" y="40780"/>
                </a:lnTo>
                <a:lnTo>
                  <a:pt x="29370" y="40730"/>
                </a:lnTo>
                <a:lnTo>
                  <a:pt x="29370" y="40700"/>
                </a:lnTo>
                <a:lnTo>
                  <a:pt x="29370" y="40660"/>
                </a:lnTo>
                <a:lnTo>
                  <a:pt x="29380" y="40640"/>
                </a:lnTo>
                <a:lnTo>
                  <a:pt x="29380" y="40600"/>
                </a:lnTo>
                <a:lnTo>
                  <a:pt x="29390" y="40570"/>
                </a:lnTo>
                <a:lnTo>
                  <a:pt x="29400" y="40540"/>
                </a:lnTo>
                <a:lnTo>
                  <a:pt x="29410" y="40520"/>
                </a:lnTo>
                <a:lnTo>
                  <a:pt x="29420" y="40510"/>
                </a:lnTo>
                <a:lnTo>
                  <a:pt x="29430" y="40480"/>
                </a:lnTo>
                <a:lnTo>
                  <a:pt x="29430" y="40460"/>
                </a:lnTo>
                <a:lnTo>
                  <a:pt x="29450" y="40420"/>
                </a:lnTo>
                <a:lnTo>
                  <a:pt x="29450" y="40400"/>
                </a:lnTo>
                <a:lnTo>
                  <a:pt x="29460" y="40380"/>
                </a:lnTo>
                <a:lnTo>
                  <a:pt x="29460" y="40370"/>
                </a:lnTo>
                <a:lnTo>
                  <a:pt x="29470" y="40350"/>
                </a:lnTo>
                <a:lnTo>
                  <a:pt x="29470" y="40320"/>
                </a:lnTo>
                <a:lnTo>
                  <a:pt x="29480" y="40270"/>
                </a:lnTo>
                <a:lnTo>
                  <a:pt x="29490" y="40240"/>
                </a:lnTo>
                <a:lnTo>
                  <a:pt x="29490" y="40210"/>
                </a:lnTo>
                <a:lnTo>
                  <a:pt x="29490" y="40190"/>
                </a:lnTo>
                <a:lnTo>
                  <a:pt x="29490" y="40180"/>
                </a:lnTo>
                <a:lnTo>
                  <a:pt x="29500" y="40150"/>
                </a:lnTo>
                <a:lnTo>
                  <a:pt x="29500" y="40120"/>
                </a:lnTo>
                <a:lnTo>
                  <a:pt x="29500" y="40100"/>
                </a:lnTo>
                <a:lnTo>
                  <a:pt x="29500" y="40080"/>
                </a:lnTo>
                <a:lnTo>
                  <a:pt x="29510" y="40070"/>
                </a:lnTo>
                <a:lnTo>
                  <a:pt x="29510" y="40040"/>
                </a:lnTo>
                <a:lnTo>
                  <a:pt x="29510" y="40030"/>
                </a:lnTo>
                <a:lnTo>
                  <a:pt x="29520" y="40000"/>
                </a:lnTo>
                <a:lnTo>
                  <a:pt x="29520" y="39980"/>
                </a:lnTo>
                <a:lnTo>
                  <a:pt x="29520" y="39950"/>
                </a:lnTo>
                <a:lnTo>
                  <a:pt x="29520" y="39930"/>
                </a:lnTo>
                <a:lnTo>
                  <a:pt x="29520" y="39910"/>
                </a:lnTo>
                <a:lnTo>
                  <a:pt x="29520" y="39900"/>
                </a:lnTo>
                <a:lnTo>
                  <a:pt x="29520" y="39890"/>
                </a:lnTo>
                <a:lnTo>
                  <a:pt x="29520" y="39860"/>
                </a:lnTo>
                <a:lnTo>
                  <a:pt x="29520" y="39830"/>
                </a:lnTo>
                <a:lnTo>
                  <a:pt x="29520" y="39810"/>
                </a:lnTo>
                <a:lnTo>
                  <a:pt x="29520" y="39800"/>
                </a:lnTo>
                <a:lnTo>
                  <a:pt x="29510" y="39780"/>
                </a:lnTo>
                <a:lnTo>
                  <a:pt x="29510" y="39760"/>
                </a:lnTo>
                <a:lnTo>
                  <a:pt x="29500" y="39740"/>
                </a:lnTo>
                <a:lnTo>
                  <a:pt x="29500" y="39730"/>
                </a:lnTo>
                <a:lnTo>
                  <a:pt x="29490" y="39710"/>
                </a:lnTo>
                <a:lnTo>
                  <a:pt x="29480" y="39690"/>
                </a:lnTo>
                <a:lnTo>
                  <a:pt x="29470" y="39670"/>
                </a:lnTo>
                <a:lnTo>
                  <a:pt x="29470" y="39650"/>
                </a:lnTo>
                <a:lnTo>
                  <a:pt x="29470" y="39640"/>
                </a:lnTo>
                <a:lnTo>
                  <a:pt x="29470" y="39620"/>
                </a:lnTo>
                <a:lnTo>
                  <a:pt x="29480" y="39600"/>
                </a:lnTo>
                <a:lnTo>
                  <a:pt x="29480" y="39580"/>
                </a:lnTo>
                <a:lnTo>
                  <a:pt x="29470" y="39570"/>
                </a:lnTo>
                <a:lnTo>
                  <a:pt x="29450" y="39550"/>
                </a:lnTo>
                <a:lnTo>
                  <a:pt x="29430" y="39530"/>
                </a:lnTo>
                <a:lnTo>
                  <a:pt x="29420" y="39520"/>
                </a:lnTo>
                <a:lnTo>
                  <a:pt x="29420" y="39500"/>
                </a:lnTo>
                <a:lnTo>
                  <a:pt x="29410" y="39490"/>
                </a:lnTo>
                <a:lnTo>
                  <a:pt x="29400" y="39480"/>
                </a:lnTo>
                <a:lnTo>
                  <a:pt x="29400" y="39470"/>
                </a:lnTo>
                <a:lnTo>
                  <a:pt x="29390" y="39460"/>
                </a:lnTo>
                <a:lnTo>
                  <a:pt x="29390" y="39450"/>
                </a:lnTo>
                <a:lnTo>
                  <a:pt x="29390" y="39440"/>
                </a:lnTo>
                <a:lnTo>
                  <a:pt x="29380" y="39420"/>
                </a:lnTo>
                <a:lnTo>
                  <a:pt x="29380" y="39410"/>
                </a:lnTo>
                <a:lnTo>
                  <a:pt x="29390" y="39400"/>
                </a:lnTo>
                <a:lnTo>
                  <a:pt x="29400" y="39390"/>
                </a:lnTo>
                <a:lnTo>
                  <a:pt x="29400" y="39380"/>
                </a:lnTo>
                <a:lnTo>
                  <a:pt x="29410" y="39380"/>
                </a:lnTo>
                <a:lnTo>
                  <a:pt x="29400" y="39370"/>
                </a:lnTo>
                <a:lnTo>
                  <a:pt x="29400" y="39360"/>
                </a:lnTo>
                <a:lnTo>
                  <a:pt x="29400" y="39350"/>
                </a:lnTo>
                <a:lnTo>
                  <a:pt x="29400" y="39340"/>
                </a:lnTo>
                <a:lnTo>
                  <a:pt x="29400" y="39330"/>
                </a:lnTo>
                <a:lnTo>
                  <a:pt x="29410" y="39310"/>
                </a:lnTo>
                <a:lnTo>
                  <a:pt x="29410" y="39280"/>
                </a:lnTo>
                <a:lnTo>
                  <a:pt x="29420" y="39260"/>
                </a:lnTo>
                <a:lnTo>
                  <a:pt x="29420" y="39250"/>
                </a:lnTo>
                <a:lnTo>
                  <a:pt x="29430" y="39220"/>
                </a:lnTo>
                <a:lnTo>
                  <a:pt x="29430" y="39200"/>
                </a:lnTo>
                <a:lnTo>
                  <a:pt x="29430" y="39190"/>
                </a:lnTo>
                <a:lnTo>
                  <a:pt x="29430" y="39160"/>
                </a:lnTo>
                <a:lnTo>
                  <a:pt x="29440" y="39160"/>
                </a:lnTo>
                <a:lnTo>
                  <a:pt x="29450" y="39130"/>
                </a:lnTo>
                <a:lnTo>
                  <a:pt x="29450" y="39120"/>
                </a:lnTo>
                <a:lnTo>
                  <a:pt x="29460" y="39110"/>
                </a:lnTo>
                <a:lnTo>
                  <a:pt x="29460" y="39100"/>
                </a:lnTo>
                <a:lnTo>
                  <a:pt x="29460" y="39090"/>
                </a:lnTo>
                <a:lnTo>
                  <a:pt x="29470" y="39090"/>
                </a:lnTo>
                <a:lnTo>
                  <a:pt x="29470" y="39080"/>
                </a:lnTo>
                <a:lnTo>
                  <a:pt x="29480" y="39070"/>
                </a:lnTo>
                <a:lnTo>
                  <a:pt x="29490" y="39050"/>
                </a:lnTo>
                <a:lnTo>
                  <a:pt x="29490" y="39040"/>
                </a:lnTo>
                <a:lnTo>
                  <a:pt x="29500" y="39030"/>
                </a:lnTo>
                <a:lnTo>
                  <a:pt x="29500" y="39020"/>
                </a:lnTo>
                <a:lnTo>
                  <a:pt x="29510" y="39020"/>
                </a:lnTo>
                <a:lnTo>
                  <a:pt x="29520" y="39020"/>
                </a:lnTo>
                <a:lnTo>
                  <a:pt x="29520" y="39010"/>
                </a:lnTo>
                <a:lnTo>
                  <a:pt x="29530" y="39010"/>
                </a:lnTo>
                <a:lnTo>
                  <a:pt x="29530" y="39000"/>
                </a:lnTo>
                <a:lnTo>
                  <a:pt x="29540" y="38990"/>
                </a:lnTo>
                <a:lnTo>
                  <a:pt x="29540" y="38980"/>
                </a:lnTo>
                <a:lnTo>
                  <a:pt x="29550" y="38980"/>
                </a:lnTo>
                <a:lnTo>
                  <a:pt x="29560" y="38950"/>
                </a:lnTo>
                <a:lnTo>
                  <a:pt x="29560" y="38930"/>
                </a:lnTo>
                <a:lnTo>
                  <a:pt x="29570" y="38910"/>
                </a:lnTo>
                <a:lnTo>
                  <a:pt x="29580" y="38900"/>
                </a:lnTo>
                <a:lnTo>
                  <a:pt x="29590" y="38880"/>
                </a:lnTo>
                <a:lnTo>
                  <a:pt x="29590" y="38870"/>
                </a:lnTo>
                <a:lnTo>
                  <a:pt x="29590" y="38850"/>
                </a:lnTo>
                <a:lnTo>
                  <a:pt x="29600" y="38840"/>
                </a:lnTo>
                <a:lnTo>
                  <a:pt x="29610" y="38820"/>
                </a:lnTo>
                <a:lnTo>
                  <a:pt x="29610" y="38810"/>
                </a:lnTo>
                <a:lnTo>
                  <a:pt x="29610" y="38800"/>
                </a:lnTo>
                <a:lnTo>
                  <a:pt x="29610" y="38780"/>
                </a:lnTo>
                <a:lnTo>
                  <a:pt x="29610" y="38760"/>
                </a:lnTo>
                <a:lnTo>
                  <a:pt x="29620" y="38740"/>
                </a:lnTo>
                <a:lnTo>
                  <a:pt x="29630" y="38730"/>
                </a:lnTo>
                <a:lnTo>
                  <a:pt x="29630" y="38710"/>
                </a:lnTo>
                <a:lnTo>
                  <a:pt x="29640" y="38710"/>
                </a:lnTo>
                <a:lnTo>
                  <a:pt x="29640" y="38700"/>
                </a:lnTo>
                <a:lnTo>
                  <a:pt x="29630" y="38700"/>
                </a:lnTo>
                <a:lnTo>
                  <a:pt x="29630" y="38680"/>
                </a:lnTo>
                <a:lnTo>
                  <a:pt x="29640" y="38670"/>
                </a:lnTo>
                <a:lnTo>
                  <a:pt x="29640" y="38660"/>
                </a:lnTo>
                <a:lnTo>
                  <a:pt x="29650" y="38640"/>
                </a:lnTo>
                <a:lnTo>
                  <a:pt x="29660" y="38630"/>
                </a:lnTo>
                <a:lnTo>
                  <a:pt x="29670" y="38600"/>
                </a:lnTo>
                <a:lnTo>
                  <a:pt x="29680" y="38580"/>
                </a:lnTo>
                <a:lnTo>
                  <a:pt x="29690" y="38570"/>
                </a:lnTo>
                <a:lnTo>
                  <a:pt x="29690" y="38560"/>
                </a:lnTo>
                <a:lnTo>
                  <a:pt x="29700" y="38550"/>
                </a:lnTo>
                <a:lnTo>
                  <a:pt x="29700" y="38540"/>
                </a:lnTo>
                <a:lnTo>
                  <a:pt x="29710" y="38540"/>
                </a:lnTo>
                <a:lnTo>
                  <a:pt x="29710" y="38530"/>
                </a:lnTo>
                <a:lnTo>
                  <a:pt x="29720" y="38520"/>
                </a:lnTo>
                <a:lnTo>
                  <a:pt x="29720" y="38510"/>
                </a:lnTo>
                <a:lnTo>
                  <a:pt x="29720" y="38490"/>
                </a:lnTo>
                <a:lnTo>
                  <a:pt x="29730" y="38490"/>
                </a:lnTo>
                <a:lnTo>
                  <a:pt x="29740" y="38470"/>
                </a:lnTo>
                <a:lnTo>
                  <a:pt x="29750" y="38460"/>
                </a:lnTo>
                <a:lnTo>
                  <a:pt x="29750" y="38450"/>
                </a:lnTo>
                <a:lnTo>
                  <a:pt x="29760" y="38430"/>
                </a:lnTo>
                <a:lnTo>
                  <a:pt x="29770" y="38400"/>
                </a:lnTo>
                <a:lnTo>
                  <a:pt x="29770" y="38390"/>
                </a:lnTo>
                <a:lnTo>
                  <a:pt x="29780" y="38380"/>
                </a:lnTo>
                <a:lnTo>
                  <a:pt x="29780" y="38350"/>
                </a:lnTo>
                <a:lnTo>
                  <a:pt x="29790" y="38340"/>
                </a:lnTo>
                <a:lnTo>
                  <a:pt x="29800" y="38330"/>
                </a:lnTo>
                <a:lnTo>
                  <a:pt x="29800" y="38320"/>
                </a:lnTo>
                <a:lnTo>
                  <a:pt x="29810" y="38310"/>
                </a:lnTo>
                <a:lnTo>
                  <a:pt x="29820" y="38300"/>
                </a:lnTo>
                <a:lnTo>
                  <a:pt x="29830" y="38290"/>
                </a:lnTo>
                <a:lnTo>
                  <a:pt x="29840" y="38280"/>
                </a:lnTo>
                <a:lnTo>
                  <a:pt x="29840" y="38270"/>
                </a:lnTo>
                <a:lnTo>
                  <a:pt x="29850" y="38270"/>
                </a:lnTo>
                <a:lnTo>
                  <a:pt x="29860" y="38260"/>
                </a:lnTo>
                <a:lnTo>
                  <a:pt x="29860" y="38250"/>
                </a:lnTo>
                <a:lnTo>
                  <a:pt x="29870" y="38240"/>
                </a:lnTo>
                <a:lnTo>
                  <a:pt x="29890" y="38230"/>
                </a:lnTo>
                <a:lnTo>
                  <a:pt x="29900" y="38210"/>
                </a:lnTo>
                <a:lnTo>
                  <a:pt x="29910" y="38200"/>
                </a:lnTo>
                <a:lnTo>
                  <a:pt x="29930" y="38190"/>
                </a:lnTo>
                <a:lnTo>
                  <a:pt x="29950" y="38170"/>
                </a:lnTo>
                <a:lnTo>
                  <a:pt x="29970" y="38160"/>
                </a:lnTo>
                <a:lnTo>
                  <a:pt x="29980" y="38150"/>
                </a:lnTo>
                <a:lnTo>
                  <a:pt x="29990" y="38150"/>
                </a:lnTo>
                <a:lnTo>
                  <a:pt x="30000" y="38140"/>
                </a:lnTo>
                <a:lnTo>
                  <a:pt x="30000" y="38130"/>
                </a:lnTo>
                <a:lnTo>
                  <a:pt x="30020" y="38120"/>
                </a:lnTo>
                <a:lnTo>
                  <a:pt x="30040" y="38100"/>
                </a:lnTo>
                <a:lnTo>
                  <a:pt x="30040" y="38090"/>
                </a:lnTo>
                <a:lnTo>
                  <a:pt x="30060" y="38080"/>
                </a:lnTo>
                <a:lnTo>
                  <a:pt x="30070" y="38070"/>
                </a:lnTo>
                <a:lnTo>
                  <a:pt x="30080" y="38060"/>
                </a:lnTo>
                <a:lnTo>
                  <a:pt x="30090" y="38050"/>
                </a:lnTo>
                <a:lnTo>
                  <a:pt x="30100" y="38040"/>
                </a:lnTo>
                <a:lnTo>
                  <a:pt x="30110" y="38020"/>
                </a:lnTo>
                <a:lnTo>
                  <a:pt x="30140" y="37990"/>
                </a:lnTo>
                <a:lnTo>
                  <a:pt x="30150" y="37970"/>
                </a:lnTo>
                <a:lnTo>
                  <a:pt x="30160" y="37960"/>
                </a:lnTo>
                <a:lnTo>
                  <a:pt x="30170" y="37950"/>
                </a:lnTo>
                <a:lnTo>
                  <a:pt x="30180" y="37950"/>
                </a:lnTo>
                <a:lnTo>
                  <a:pt x="30190" y="37940"/>
                </a:lnTo>
                <a:lnTo>
                  <a:pt x="30210" y="37930"/>
                </a:lnTo>
                <a:lnTo>
                  <a:pt x="30230" y="37910"/>
                </a:lnTo>
                <a:lnTo>
                  <a:pt x="30240" y="37900"/>
                </a:lnTo>
                <a:lnTo>
                  <a:pt x="30240" y="37890"/>
                </a:lnTo>
                <a:lnTo>
                  <a:pt x="30240" y="37870"/>
                </a:lnTo>
                <a:lnTo>
                  <a:pt x="30240" y="37860"/>
                </a:lnTo>
                <a:lnTo>
                  <a:pt x="30240" y="37850"/>
                </a:lnTo>
                <a:lnTo>
                  <a:pt x="30240" y="37840"/>
                </a:lnTo>
                <a:lnTo>
                  <a:pt x="30230" y="37830"/>
                </a:lnTo>
                <a:lnTo>
                  <a:pt x="30210" y="37820"/>
                </a:lnTo>
                <a:lnTo>
                  <a:pt x="30190" y="37800"/>
                </a:lnTo>
                <a:lnTo>
                  <a:pt x="30180" y="37790"/>
                </a:lnTo>
                <a:lnTo>
                  <a:pt x="30170" y="37780"/>
                </a:lnTo>
                <a:lnTo>
                  <a:pt x="30160" y="37770"/>
                </a:lnTo>
                <a:lnTo>
                  <a:pt x="30150" y="37770"/>
                </a:lnTo>
                <a:lnTo>
                  <a:pt x="30140" y="37770"/>
                </a:lnTo>
                <a:lnTo>
                  <a:pt x="30130" y="37770"/>
                </a:lnTo>
                <a:lnTo>
                  <a:pt x="30120" y="37770"/>
                </a:lnTo>
                <a:lnTo>
                  <a:pt x="30110" y="37770"/>
                </a:lnTo>
                <a:lnTo>
                  <a:pt x="30100" y="37770"/>
                </a:lnTo>
                <a:lnTo>
                  <a:pt x="30090" y="37780"/>
                </a:lnTo>
                <a:lnTo>
                  <a:pt x="30080" y="37780"/>
                </a:lnTo>
                <a:lnTo>
                  <a:pt x="30060" y="37770"/>
                </a:lnTo>
                <a:lnTo>
                  <a:pt x="30050" y="37760"/>
                </a:lnTo>
                <a:lnTo>
                  <a:pt x="30040" y="37740"/>
                </a:lnTo>
                <a:lnTo>
                  <a:pt x="30030" y="37730"/>
                </a:lnTo>
                <a:lnTo>
                  <a:pt x="30010" y="37720"/>
                </a:lnTo>
                <a:lnTo>
                  <a:pt x="29990" y="37710"/>
                </a:lnTo>
                <a:lnTo>
                  <a:pt x="29980" y="37720"/>
                </a:lnTo>
                <a:lnTo>
                  <a:pt x="29950" y="37710"/>
                </a:lnTo>
                <a:lnTo>
                  <a:pt x="29910" y="37710"/>
                </a:lnTo>
                <a:lnTo>
                  <a:pt x="29880" y="37710"/>
                </a:lnTo>
                <a:lnTo>
                  <a:pt x="29870" y="37710"/>
                </a:lnTo>
                <a:lnTo>
                  <a:pt x="29860" y="37700"/>
                </a:lnTo>
                <a:lnTo>
                  <a:pt x="29840" y="37690"/>
                </a:lnTo>
                <a:lnTo>
                  <a:pt x="29830" y="37690"/>
                </a:lnTo>
                <a:lnTo>
                  <a:pt x="29820" y="37680"/>
                </a:lnTo>
                <a:lnTo>
                  <a:pt x="29810" y="37680"/>
                </a:lnTo>
                <a:lnTo>
                  <a:pt x="29790" y="37670"/>
                </a:lnTo>
                <a:lnTo>
                  <a:pt x="29780" y="37660"/>
                </a:lnTo>
                <a:lnTo>
                  <a:pt x="29770" y="37650"/>
                </a:lnTo>
                <a:lnTo>
                  <a:pt x="29760" y="37650"/>
                </a:lnTo>
                <a:lnTo>
                  <a:pt x="29710" y="37610"/>
                </a:lnTo>
                <a:lnTo>
                  <a:pt x="29700" y="37600"/>
                </a:lnTo>
                <a:lnTo>
                  <a:pt x="29690" y="37600"/>
                </a:lnTo>
                <a:lnTo>
                  <a:pt x="29640" y="37580"/>
                </a:lnTo>
                <a:lnTo>
                  <a:pt x="29590" y="37530"/>
                </a:lnTo>
                <a:lnTo>
                  <a:pt x="29570" y="37510"/>
                </a:lnTo>
                <a:lnTo>
                  <a:pt x="29560" y="37500"/>
                </a:lnTo>
                <a:lnTo>
                  <a:pt x="29550" y="37490"/>
                </a:lnTo>
                <a:lnTo>
                  <a:pt x="29550" y="37480"/>
                </a:lnTo>
                <a:lnTo>
                  <a:pt x="29540" y="37470"/>
                </a:lnTo>
                <a:lnTo>
                  <a:pt x="29520" y="37450"/>
                </a:lnTo>
                <a:lnTo>
                  <a:pt x="29520" y="37430"/>
                </a:lnTo>
                <a:lnTo>
                  <a:pt x="29510" y="37420"/>
                </a:lnTo>
                <a:lnTo>
                  <a:pt x="29500" y="37410"/>
                </a:lnTo>
                <a:lnTo>
                  <a:pt x="29490" y="37390"/>
                </a:lnTo>
                <a:lnTo>
                  <a:pt x="29490" y="37380"/>
                </a:lnTo>
                <a:lnTo>
                  <a:pt x="29480" y="37370"/>
                </a:lnTo>
                <a:lnTo>
                  <a:pt x="29470" y="37350"/>
                </a:lnTo>
                <a:lnTo>
                  <a:pt x="29460" y="37330"/>
                </a:lnTo>
                <a:lnTo>
                  <a:pt x="29450" y="37310"/>
                </a:lnTo>
                <a:lnTo>
                  <a:pt x="29440" y="37280"/>
                </a:lnTo>
                <a:lnTo>
                  <a:pt x="29390" y="37220"/>
                </a:lnTo>
                <a:lnTo>
                  <a:pt x="29340" y="37140"/>
                </a:lnTo>
                <a:lnTo>
                  <a:pt x="29330" y="37130"/>
                </a:lnTo>
                <a:lnTo>
                  <a:pt x="29320" y="37110"/>
                </a:lnTo>
                <a:lnTo>
                  <a:pt x="29310" y="37100"/>
                </a:lnTo>
                <a:lnTo>
                  <a:pt x="29300" y="37090"/>
                </a:lnTo>
                <a:lnTo>
                  <a:pt x="29300" y="37050"/>
                </a:lnTo>
                <a:lnTo>
                  <a:pt x="29300" y="37030"/>
                </a:lnTo>
                <a:lnTo>
                  <a:pt x="29290" y="37010"/>
                </a:lnTo>
                <a:lnTo>
                  <a:pt x="29280" y="37000"/>
                </a:lnTo>
                <a:lnTo>
                  <a:pt x="29290" y="36970"/>
                </a:lnTo>
                <a:lnTo>
                  <a:pt x="29290" y="36940"/>
                </a:lnTo>
                <a:lnTo>
                  <a:pt x="29290" y="36930"/>
                </a:lnTo>
                <a:lnTo>
                  <a:pt x="29290" y="36910"/>
                </a:lnTo>
                <a:lnTo>
                  <a:pt x="29280" y="36900"/>
                </a:lnTo>
                <a:lnTo>
                  <a:pt x="29280" y="36890"/>
                </a:lnTo>
                <a:lnTo>
                  <a:pt x="29290" y="36870"/>
                </a:lnTo>
                <a:lnTo>
                  <a:pt x="29290" y="36840"/>
                </a:lnTo>
                <a:lnTo>
                  <a:pt x="29300" y="36830"/>
                </a:lnTo>
                <a:lnTo>
                  <a:pt x="29300" y="36800"/>
                </a:lnTo>
                <a:lnTo>
                  <a:pt x="29320" y="36780"/>
                </a:lnTo>
                <a:lnTo>
                  <a:pt x="29330" y="36760"/>
                </a:lnTo>
                <a:lnTo>
                  <a:pt x="29350" y="36750"/>
                </a:lnTo>
                <a:lnTo>
                  <a:pt x="29370" y="36740"/>
                </a:lnTo>
                <a:lnTo>
                  <a:pt x="29390" y="36720"/>
                </a:lnTo>
                <a:lnTo>
                  <a:pt x="29400" y="36710"/>
                </a:lnTo>
                <a:lnTo>
                  <a:pt x="29410" y="36690"/>
                </a:lnTo>
                <a:lnTo>
                  <a:pt x="29420" y="36670"/>
                </a:lnTo>
                <a:lnTo>
                  <a:pt x="29430" y="36650"/>
                </a:lnTo>
                <a:lnTo>
                  <a:pt x="29430" y="36600"/>
                </a:lnTo>
                <a:lnTo>
                  <a:pt x="29440" y="36590"/>
                </a:lnTo>
                <a:lnTo>
                  <a:pt x="29440" y="36580"/>
                </a:lnTo>
                <a:lnTo>
                  <a:pt x="29430" y="36570"/>
                </a:lnTo>
                <a:lnTo>
                  <a:pt x="29440" y="36550"/>
                </a:lnTo>
                <a:lnTo>
                  <a:pt x="29440" y="36510"/>
                </a:lnTo>
                <a:lnTo>
                  <a:pt x="29440" y="36480"/>
                </a:lnTo>
                <a:lnTo>
                  <a:pt x="29440" y="36450"/>
                </a:lnTo>
                <a:lnTo>
                  <a:pt x="29440" y="36430"/>
                </a:lnTo>
                <a:lnTo>
                  <a:pt x="29430" y="36420"/>
                </a:lnTo>
                <a:lnTo>
                  <a:pt x="29430" y="36410"/>
                </a:lnTo>
                <a:lnTo>
                  <a:pt x="29430" y="36400"/>
                </a:lnTo>
                <a:lnTo>
                  <a:pt x="29430" y="36390"/>
                </a:lnTo>
                <a:lnTo>
                  <a:pt x="29430" y="36380"/>
                </a:lnTo>
                <a:lnTo>
                  <a:pt x="29420" y="36370"/>
                </a:lnTo>
                <a:lnTo>
                  <a:pt x="29400" y="36360"/>
                </a:lnTo>
                <a:lnTo>
                  <a:pt x="29390" y="36350"/>
                </a:lnTo>
                <a:lnTo>
                  <a:pt x="29390" y="36330"/>
                </a:lnTo>
                <a:lnTo>
                  <a:pt x="29390" y="36320"/>
                </a:lnTo>
                <a:lnTo>
                  <a:pt x="29380" y="36290"/>
                </a:lnTo>
                <a:lnTo>
                  <a:pt x="29370" y="36270"/>
                </a:lnTo>
                <a:lnTo>
                  <a:pt x="29370" y="36240"/>
                </a:lnTo>
                <a:lnTo>
                  <a:pt x="29370" y="36210"/>
                </a:lnTo>
                <a:lnTo>
                  <a:pt x="29360" y="36190"/>
                </a:lnTo>
                <a:lnTo>
                  <a:pt x="29340" y="36140"/>
                </a:lnTo>
                <a:lnTo>
                  <a:pt x="29270" y="36020"/>
                </a:lnTo>
                <a:lnTo>
                  <a:pt x="29270" y="36010"/>
                </a:lnTo>
                <a:lnTo>
                  <a:pt x="29260" y="36010"/>
                </a:lnTo>
                <a:lnTo>
                  <a:pt x="29260" y="36000"/>
                </a:lnTo>
                <a:lnTo>
                  <a:pt x="29250" y="35990"/>
                </a:lnTo>
                <a:lnTo>
                  <a:pt x="29250" y="35980"/>
                </a:lnTo>
                <a:lnTo>
                  <a:pt x="29250" y="35960"/>
                </a:lnTo>
                <a:lnTo>
                  <a:pt x="29240" y="35930"/>
                </a:lnTo>
                <a:lnTo>
                  <a:pt x="29240" y="35880"/>
                </a:lnTo>
                <a:lnTo>
                  <a:pt x="29240" y="35860"/>
                </a:lnTo>
                <a:lnTo>
                  <a:pt x="29240" y="35850"/>
                </a:lnTo>
                <a:lnTo>
                  <a:pt x="29240" y="35830"/>
                </a:lnTo>
                <a:lnTo>
                  <a:pt x="29250" y="35810"/>
                </a:lnTo>
                <a:lnTo>
                  <a:pt x="29270" y="35780"/>
                </a:lnTo>
                <a:lnTo>
                  <a:pt x="29280" y="35760"/>
                </a:lnTo>
                <a:lnTo>
                  <a:pt x="29300" y="35700"/>
                </a:lnTo>
                <a:lnTo>
                  <a:pt x="29300" y="35680"/>
                </a:lnTo>
                <a:lnTo>
                  <a:pt x="29310" y="35640"/>
                </a:lnTo>
                <a:lnTo>
                  <a:pt x="29320" y="35620"/>
                </a:lnTo>
                <a:lnTo>
                  <a:pt x="29330" y="35600"/>
                </a:lnTo>
                <a:lnTo>
                  <a:pt x="29340" y="35550"/>
                </a:lnTo>
                <a:lnTo>
                  <a:pt x="29340" y="35530"/>
                </a:lnTo>
                <a:lnTo>
                  <a:pt x="29330" y="35500"/>
                </a:lnTo>
                <a:lnTo>
                  <a:pt x="29320" y="35450"/>
                </a:lnTo>
                <a:lnTo>
                  <a:pt x="29320" y="35430"/>
                </a:lnTo>
                <a:lnTo>
                  <a:pt x="29320" y="35410"/>
                </a:lnTo>
                <a:lnTo>
                  <a:pt x="29320" y="35400"/>
                </a:lnTo>
                <a:lnTo>
                  <a:pt x="29320" y="35380"/>
                </a:lnTo>
                <a:lnTo>
                  <a:pt x="29330" y="35360"/>
                </a:lnTo>
                <a:lnTo>
                  <a:pt x="29330" y="35340"/>
                </a:lnTo>
                <a:lnTo>
                  <a:pt x="29340" y="35330"/>
                </a:lnTo>
                <a:lnTo>
                  <a:pt x="29260" y="35310"/>
                </a:lnTo>
                <a:lnTo>
                  <a:pt x="29240" y="35270"/>
                </a:lnTo>
                <a:lnTo>
                  <a:pt x="29230" y="35280"/>
                </a:lnTo>
                <a:lnTo>
                  <a:pt x="29200" y="35280"/>
                </a:lnTo>
                <a:lnTo>
                  <a:pt x="29180" y="35280"/>
                </a:lnTo>
                <a:lnTo>
                  <a:pt x="29150" y="35280"/>
                </a:lnTo>
                <a:lnTo>
                  <a:pt x="29120" y="35290"/>
                </a:lnTo>
                <a:lnTo>
                  <a:pt x="29080" y="35310"/>
                </a:lnTo>
                <a:lnTo>
                  <a:pt x="29040" y="35340"/>
                </a:lnTo>
                <a:lnTo>
                  <a:pt x="29020" y="35350"/>
                </a:lnTo>
                <a:lnTo>
                  <a:pt x="28990" y="35370"/>
                </a:lnTo>
                <a:lnTo>
                  <a:pt x="28970" y="35390"/>
                </a:lnTo>
                <a:lnTo>
                  <a:pt x="28930" y="35440"/>
                </a:lnTo>
                <a:lnTo>
                  <a:pt x="28910" y="35460"/>
                </a:lnTo>
                <a:lnTo>
                  <a:pt x="28890" y="35460"/>
                </a:lnTo>
                <a:lnTo>
                  <a:pt x="28850" y="35490"/>
                </a:lnTo>
                <a:lnTo>
                  <a:pt x="28820" y="35510"/>
                </a:lnTo>
                <a:lnTo>
                  <a:pt x="28760" y="35510"/>
                </a:lnTo>
                <a:lnTo>
                  <a:pt x="28680" y="35490"/>
                </a:lnTo>
                <a:lnTo>
                  <a:pt x="28630" y="35480"/>
                </a:lnTo>
                <a:lnTo>
                  <a:pt x="28600" y="35480"/>
                </a:lnTo>
                <a:lnTo>
                  <a:pt x="28580" y="35430"/>
                </a:lnTo>
                <a:lnTo>
                  <a:pt x="28550" y="35440"/>
                </a:lnTo>
                <a:lnTo>
                  <a:pt x="28500" y="35430"/>
                </a:lnTo>
                <a:lnTo>
                  <a:pt x="28460" y="35430"/>
                </a:lnTo>
                <a:lnTo>
                  <a:pt x="28440" y="35460"/>
                </a:lnTo>
                <a:lnTo>
                  <a:pt x="28410" y="35470"/>
                </a:lnTo>
                <a:lnTo>
                  <a:pt x="28370" y="35470"/>
                </a:lnTo>
                <a:lnTo>
                  <a:pt x="28350" y="35430"/>
                </a:lnTo>
                <a:lnTo>
                  <a:pt x="28350" y="35380"/>
                </a:lnTo>
                <a:lnTo>
                  <a:pt x="28340" y="35300"/>
                </a:lnTo>
                <a:lnTo>
                  <a:pt x="28320" y="35260"/>
                </a:lnTo>
                <a:lnTo>
                  <a:pt x="28310" y="35210"/>
                </a:lnTo>
                <a:lnTo>
                  <a:pt x="28300" y="35140"/>
                </a:lnTo>
                <a:lnTo>
                  <a:pt x="28300" y="35100"/>
                </a:lnTo>
                <a:lnTo>
                  <a:pt x="28270" y="35040"/>
                </a:lnTo>
                <a:lnTo>
                  <a:pt x="28240" y="34990"/>
                </a:lnTo>
                <a:lnTo>
                  <a:pt x="28200" y="34960"/>
                </a:lnTo>
                <a:lnTo>
                  <a:pt x="28170" y="34920"/>
                </a:lnTo>
                <a:lnTo>
                  <a:pt x="28120" y="34900"/>
                </a:lnTo>
                <a:lnTo>
                  <a:pt x="28090" y="34870"/>
                </a:lnTo>
                <a:lnTo>
                  <a:pt x="28080" y="34820"/>
                </a:lnTo>
                <a:lnTo>
                  <a:pt x="28080" y="34780"/>
                </a:lnTo>
                <a:lnTo>
                  <a:pt x="28110" y="34700"/>
                </a:lnTo>
                <a:lnTo>
                  <a:pt x="28140" y="34660"/>
                </a:lnTo>
                <a:lnTo>
                  <a:pt x="28180" y="34640"/>
                </a:lnTo>
                <a:lnTo>
                  <a:pt x="28200" y="34630"/>
                </a:lnTo>
                <a:lnTo>
                  <a:pt x="28230" y="34580"/>
                </a:lnTo>
                <a:lnTo>
                  <a:pt x="28240" y="34540"/>
                </a:lnTo>
                <a:lnTo>
                  <a:pt x="28290" y="34530"/>
                </a:lnTo>
                <a:lnTo>
                  <a:pt x="28330" y="34510"/>
                </a:lnTo>
                <a:lnTo>
                  <a:pt x="28350" y="34470"/>
                </a:lnTo>
                <a:lnTo>
                  <a:pt x="28370" y="34430"/>
                </a:lnTo>
                <a:lnTo>
                  <a:pt x="28430" y="34390"/>
                </a:lnTo>
                <a:lnTo>
                  <a:pt x="28480" y="34330"/>
                </a:lnTo>
                <a:lnTo>
                  <a:pt x="28550" y="34300"/>
                </a:lnTo>
                <a:lnTo>
                  <a:pt x="28580" y="34260"/>
                </a:lnTo>
                <a:lnTo>
                  <a:pt x="28580" y="34230"/>
                </a:lnTo>
                <a:lnTo>
                  <a:pt x="28620" y="34230"/>
                </a:lnTo>
                <a:lnTo>
                  <a:pt x="28690" y="34180"/>
                </a:lnTo>
                <a:lnTo>
                  <a:pt x="28710" y="34130"/>
                </a:lnTo>
                <a:lnTo>
                  <a:pt x="28740" y="34100"/>
                </a:lnTo>
                <a:lnTo>
                  <a:pt x="28780" y="34070"/>
                </a:lnTo>
                <a:lnTo>
                  <a:pt x="28800" y="34050"/>
                </a:lnTo>
                <a:lnTo>
                  <a:pt x="28820" y="34010"/>
                </a:lnTo>
                <a:lnTo>
                  <a:pt x="28850" y="33980"/>
                </a:lnTo>
                <a:lnTo>
                  <a:pt x="28880" y="33970"/>
                </a:lnTo>
                <a:lnTo>
                  <a:pt x="28890" y="33950"/>
                </a:lnTo>
                <a:lnTo>
                  <a:pt x="28900" y="33920"/>
                </a:lnTo>
                <a:lnTo>
                  <a:pt x="28890" y="33890"/>
                </a:lnTo>
                <a:lnTo>
                  <a:pt x="28870" y="33840"/>
                </a:lnTo>
                <a:lnTo>
                  <a:pt x="28850" y="33810"/>
                </a:lnTo>
                <a:lnTo>
                  <a:pt x="28850" y="33790"/>
                </a:lnTo>
                <a:lnTo>
                  <a:pt x="28860" y="33680"/>
                </a:lnTo>
                <a:lnTo>
                  <a:pt x="28870" y="33620"/>
                </a:lnTo>
                <a:lnTo>
                  <a:pt x="28890" y="33560"/>
                </a:lnTo>
                <a:lnTo>
                  <a:pt x="28910" y="33530"/>
                </a:lnTo>
                <a:lnTo>
                  <a:pt x="28940" y="33510"/>
                </a:lnTo>
                <a:lnTo>
                  <a:pt x="28970" y="33480"/>
                </a:lnTo>
                <a:lnTo>
                  <a:pt x="28990" y="33460"/>
                </a:lnTo>
                <a:lnTo>
                  <a:pt x="29020" y="33400"/>
                </a:lnTo>
                <a:lnTo>
                  <a:pt x="29030" y="33360"/>
                </a:lnTo>
                <a:lnTo>
                  <a:pt x="29030" y="33300"/>
                </a:lnTo>
                <a:lnTo>
                  <a:pt x="29030" y="33260"/>
                </a:lnTo>
                <a:lnTo>
                  <a:pt x="29010" y="33230"/>
                </a:lnTo>
                <a:lnTo>
                  <a:pt x="28970" y="33210"/>
                </a:lnTo>
                <a:lnTo>
                  <a:pt x="28930" y="33180"/>
                </a:lnTo>
                <a:lnTo>
                  <a:pt x="28910" y="33150"/>
                </a:lnTo>
                <a:lnTo>
                  <a:pt x="28910" y="33130"/>
                </a:lnTo>
                <a:lnTo>
                  <a:pt x="28930" y="33100"/>
                </a:lnTo>
                <a:lnTo>
                  <a:pt x="28970" y="32990"/>
                </a:lnTo>
                <a:lnTo>
                  <a:pt x="29010" y="32920"/>
                </a:lnTo>
                <a:lnTo>
                  <a:pt x="29010" y="32900"/>
                </a:lnTo>
                <a:lnTo>
                  <a:pt x="28980" y="32890"/>
                </a:lnTo>
                <a:lnTo>
                  <a:pt x="28940" y="32880"/>
                </a:lnTo>
                <a:lnTo>
                  <a:pt x="28900" y="32870"/>
                </a:lnTo>
                <a:lnTo>
                  <a:pt x="28880" y="32850"/>
                </a:lnTo>
                <a:lnTo>
                  <a:pt x="28870" y="32820"/>
                </a:lnTo>
                <a:lnTo>
                  <a:pt x="28840" y="32810"/>
                </a:lnTo>
                <a:lnTo>
                  <a:pt x="28800" y="32810"/>
                </a:lnTo>
                <a:lnTo>
                  <a:pt x="28760" y="32810"/>
                </a:lnTo>
                <a:lnTo>
                  <a:pt x="28730" y="32800"/>
                </a:lnTo>
                <a:lnTo>
                  <a:pt x="28690" y="32800"/>
                </a:lnTo>
                <a:lnTo>
                  <a:pt x="28650" y="32780"/>
                </a:lnTo>
                <a:lnTo>
                  <a:pt x="28620" y="32760"/>
                </a:lnTo>
                <a:lnTo>
                  <a:pt x="28620" y="32750"/>
                </a:lnTo>
                <a:lnTo>
                  <a:pt x="28610" y="32740"/>
                </a:lnTo>
                <a:lnTo>
                  <a:pt x="28610" y="32730"/>
                </a:lnTo>
                <a:lnTo>
                  <a:pt x="28600" y="32730"/>
                </a:lnTo>
                <a:lnTo>
                  <a:pt x="28600" y="32720"/>
                </a:lnTo>
                <a:lnTo>
                  <a:pt x="28600" y="32710"/>
                </a:lnTo>
                <a:lnTo>
                  <a:pt x="28610" y="32710"/>
                </a:lnTo>
                <a:lnTo>
                  <a:pt x="28610" y="32700"/>
                </a:lnTo>
                <a:lnTo>
                  <a:pt x="28610" y="32690"/>
                </a:lnTo>
                <a:lnTo>
                  <a:pt x="28620" y="32690"/>
                </a:lnTo>
                <a:lnTo>
                  <a:pt x="28620" y="32680"/>
                </a:lnTo>
                <a:lnTo>
                  <a:pt x="28610" y="32670"/>
                </a:lnTo>
                <a:lnTo>
                  <a:pt x="28600" y="32660"/>
                </a:lnTo>
                <a:lnTo>
                  <a:pt x="28600" y="32650"/>
                </a:lnTo>
                <a:lnTo>
                  <a:pt x="28600" y="32640"/>
                </a:lnTo>
                <a:lnTo>
                  <a:pt x="28590" y="32640"/>
                </a:lnTo>
                <a:lnTo>
                  <a:pt x="28580" y="32630"/>
                </a:lnTo>
                <a:lnTo>
                  <a:pt x="28570" y="32630"/>
                </a:lnTo>
                <a:lnTo>
                  <a:pt x="28570" y="32620"/>
                </a:lnTo>
                <a:lnTo>
                  <a:pt x="28570" y="32610"/>
                </a:lnTo>
                <a:lnTo>
                  <a:pt x="28560" y="32610"/>
                </a:lnTo>
                <a:lnTo>
                  <a:pt x="28560" y="32600"/>
                </a:lnTo>
                <a:lnTo>
                  <a:pt x="28560" y="32570"/>
                </a:lnTo>
                <a:lnTo>
                  <a:pt x="28560" y="32520"/>
                </a:lnTo>
                <a:lnTo>
                  <a:pt x="28550" y="32480"/>
                </a:lnTo>
                <a:lnTo>
                  <a:pt x="28560" y="32460"/>
                </a:lnTo>
                <a:lnTo>
                  <a:pt x="28560" y="32420"/>
                </a:lnTo>
                <a:lnTo>
                  <a:pt x="28550" y="32380"/>
                </a:lnTo>
                <a:lnTo>
                  <a:pt x="28520" y="32340"/>
                </a:lnTo>
                <a:lnTo>
                  <a:pt x="28510" y="32310"/>
                </a:lnTo>
                <a:lnTo>
                  <a:pt x="28500" y="32260"/>
                </a:lnTo>
                <a:lnTo>
                  <a:pt x="28500" y="32210"/>
                </a:lnTo>
                <a:lnTo>
                  <a:pt x="28510" y="32210"/>
                </a:lnTo>
                <a:lnTo>
                  <a:pt x="28520" y="32210"/>
                </a:lnTo>
                <a:lnTo>
                  <a:pt x="28530" y="32210"/>
                </a:lnTo>
                <a:lnTo>
                  <a:pt x="28530" y="32220"/>
                </a:lnTo>
                <a:lnTo>
                  <a:pt x="28540" y="32220"/>
                </a:lnTo>
                <a:lnTo>
                  <a:pt x="28550" y="32230"/>
                </a:lnTo>
                <a:lnTo>
                  <a:pt x="28560" y="32230"/>
                </a:lnTo>
                <a:lnTo>
                  <a:pt x="28570" y="32230"/>
                </a:lnTo>
                <a:lnTo>
                  <a:pt x="28580" y="32230"/>
                </a:lnTo>
                <a:lnTo>
                  <a:pt x="28590" y="32240"/>
                </a:lnTo>
                <a:lnTo>
                  <a:pt x="28600" y="32240"/>
                </a:lnTo>
                <a:lnTo>
                  <a:pt x="28610" y="32240"/>
                </a:lnTo>
                <a:lnTo>
                  <a:pt x="28620" y="32250"/>
                </a:lnTo>
                <a:lnTo>
                  <a:pt x="28630" y="32250"/>
                </a:lnTo>
                <a:lnTo>
                  <a:pt x="28640" y="32250"/>
                </a:lnTo>
                <a:lnTo>
                  <a:pt x="28650" y="32250"/>
                </a:lnTo>
                <a:lnTo>
                  <a:pt x="28660" y="32260"/>
                </a:lnTo>
                <a:lnTo>
                  <a:pt x="28670" y="32260"/>
                </a:lnTo>
                <a:lnTo>
                  <a:pt x="28680" y="32260"/>
                </a:lnTo>
                <a:lnTo>
                  <a:pt x="28690" y="32260"/>
                </a:lnTo>
                <a:lnTo>
                  <a:pt x="28690" y="32250"/>
                </a:lnTo>
                <a:lnTo>
                  <a:pt x="28700" y="32250"/>
                </a:lnTo>
                <a:lnTo>
                  <a:pt x="28710" y="32250"/>
                </a:lnTo>
                <a:lnTo>
                  <a:pt x="28720" y="32250"/>
                </a:lnTo>
                <a:lnTo>
                  <a:pt x="28730" y="32250"/>
                </a:lnTo>
                <a:lnTo>
                  <a:pt x="28740" y="32250"/>
                </a:lnTo>
                <a:lnTo>
                  <a:pt x="28750" y="32240"/>
                </a:lnTo>
                <a:lnTo>
                  <a:pt x="28760" y="32240"/>
                </a:lnTo>
                <a:lnTo>
                  <a:pt x="28770" y="32240"/>
                </a:lnTo>
                <a:lnTo>
                  <a:pt x="28770" y="32250"/>
                </a:lnTo>
                <a:lnTo>
                  <a:pt x="28780" y="32250"/>
                </a:lnTo>
                <a:lnTo>
                  <a:pt x="28790" y="32250"/>
                </a:lnTo>
                <a:lnTo>
                  <a:pt x="28800" y="32250"/>
                </a:lnTo>
                <a:lnTo>
                  <a:pt x="28810" y="32250"/>
                </a:lnTo>
                <a:lnTo>
                  <a:pt x="28820" y="32240"/>
                </a:lnTo>
                <a:lnTo>
                  <a:pt x="28830" y="32240"/>
                </a:lnTo>
                <a:lnTo>
                  <a:pt x="28840" y="32240"/>
                </a:lnTo>
                <a:lnTo>
                  <a:pt x="28850" y="32240"/>
                </a:lnTo>
                <a:lnTo>
                  <a:pt x="28860" y="32240"/>
                </a:lnTo>
                <a:lnTo>
                  <a:pt x="28870" y="32240"/>
                </a:lnTo>
                <a:lnTo>
                  <a:pt x="28880" y="32240"/>
                </a:lnTo>
                <a:lnTo>
                  <a:pt x="28890" y="32240"/>
                </a:lnTo>
                <a:lnTo>
                  <a:pt x="28900" y="32230"/>
                </a:lnTo>
                <a:lnTo>
                  <a:pt x="28910" y="32230"/>
                </a:lnTo>
                <a:lnTo>
                  <a:pt x="28920" y="32230"/>
                </a:lnTo>
                <a:lnTo>
                  <a:pt x="28930" y="32230"/>
                </a:lnTo>
                <a:lnTo>
                  <a:pt x="28940" y="32230"/>
                </a:lnTo>
                <a:lnTo>
                  <a:pt x="28950" y="32230"/>
                </a:lnTo>
                <a:lnTo>
                  <a:pt x="28960" y="32230"/>
                </a:lnTo>
                <a:lnTo>
                  <a:pt x="28970" y="32230"/>
                </a:lnTo>
                <a:lnTo>
                  <a:pt x="28980" y="32230"/>
                </a:lnTo>
                <a:lnTo>
                  <a:pt x="28990" y="32230"/>
                </a:lnTo>
                <a:lnTo>
                  <a:pt x="29000" y="32230"/>
                </a:lnTo>
                <a:lnTo>
                  <a:pt x="29010" y="32230"/>
                </a:lnTo>
                <a:lnTo>
                  <a:pt x="29020" y="32230"/>
                </a:lnTo>
                <a:lnTo>
                  <a:pt x="29030" y="32230"/>
                </a:lnTo>
                <a:lnTo>
                  <a:pt x="29040" y="32230"/>
                </a:lnTo>
                <a:lnTo>
                  <a:pt x="29050" y="32230"/>
                </a:lnTo>
                <a:lnTo>
                  <a:pt x="29060" y="32240"/>
                </a:lnTo>
                <a:lnTo>
                  <a:pt x="29070" y="32240"/>
                </a:lnTo>
                <a:lnTo>
                  <a:pt x="29080" y="32240"/>
                </a:lnTo>
                <a:lnTo>
                  <a:pt x="29090" y="32240"/>
                </a:lnTo>
                <a:lnTo>
                  <a:pt x="29100" y="32240"/>
                </a:lnTo>
                <a:lnTo>
                  <a:pt x="29110" y="32240"/>
                </a:lnTo>
                <a:lnTo>
                  <a:pt x="29120" y="32230"/>
                </a:lnTo>
                <a:lnTo>
                  <a:pt x="29140" y="32230"/>
                </a:lnTo>
                <a:lnTo>
                  <a:pt x="29150" y="32220"/>
                </a:lnTo>
                <a:lnTo>
                  <a:pt x="29160" y="32220"/>
                </a:lnTo>
                <a:lnTo>
                  <a:pt x="29170" y="32210"/>
                </a:lnTo>
                <a:lnTo>
                  <a:pt x="29180" y="32210"/>
                </a:lnTo>
                <a:lnTo>
                  <a:pt x="29180" y="32200"/>
                </a:lnTo>
                <a:lnTo>
                  <a:pt x="29190" y="32200"/>
                </a:lnTo>
                <a:lnTo>
                  <a:pt x="29200" y="32200"/>
                </a:lnTo>
                <a:lnTo>
                  <a:pt x="29210" y="32190"/>
                </a:lnTo>
                <a:lnTo>
                  <a:pt x="29220" y="32190"/>
                </a:lnTo>
                <a:lnTo>
                  <a:pt x="29230" y="32190"/>
                </a:lnTo>
                <a:lnTo>
                  <a:pt x="29240" y="32190"/>
                </a:lnTo>
                <a:lnTo>
                  <a:pt x="29250" y="32190"/>
                </a:lnTo>
                <a:lnTo>
                  <a:pt x="29260" y="32180"/>
                </a:lnTo>
                <a:lnTo>
                  <a:pt x="29270" y="32180"/>
                </a:lnTo>
                <a:lnTo>
                  <a:pt x="29290" y="32170"/>
                </a:lnTo>
                <a:lnTo>
                  <a:pt x="29310" y="32170"/>
                </a:lnTo>
                <a:lnTo>
                  <a:pt x="29320" y="32160"/>
                </a:lnTo>
                <a:lnTo>
                  <a:pt x="29330" y="32160"/>
                </a:lnTo>
                <a:lnTo>
                  <a:pt x="29340" y="32150"/>
                </a:lnTo>
                <a:lnTo>
                  <a:pt x="29360" y="32140"/>
                </a:lnTo>
                <a:lnTo>
                  <a:pt x="29370" y="32120"/>
                </a:lnTo>
                <a:lnTo>
                  <a:pt x="29380" y="32120"/>
                </a:lnTo>
                <a:lnTo>
                  <a:pt x="29390" y="32110"/>
                </a:lnTo>
                <a:lnTo>
                  <a:pt x="29400" y="32100"/>
                </a:lnTo>
                <a:lnTo>
                  <a:pt x="29410" y="32100"/>
                </a:lnTo>
                <a:lnTo>
                  <a:pt x="29430" y="32100"/>
                </a:lnTo>
                <a:lnTo>
                  <a:pt x="29440" y="32090"/>
                </a:lnTo>
                <a:lnTo>
                  <a:pt x="29460" y="32090"/>
                </a:lnTo>
                <a:lnTo>
                  <a:pt x="29470" y="32090"/>
                </a:lnTo>
                <a:lnTo>
                  <a:pt x="29480" y="32090"/>
                </a:lnTo>
                <a:lnTo>
                  <a:pt x="29490" y="32090"/>
                </a:lnTo>
                <a:lnTo>
                  <a:pt x="29500" y="32080"/>
                </a:lnTo>
                <a:lnTo>
                  <a:pt x="29510" y="32090"/>
                </a:lnTo>
                <a:lnTo>
                  <a:pt x="29520" y="32080"/>
                </a:lnTo>
                <a:lnTo>
                  <a:pt x="29530" y="32080"/>
                </a:lnTo>
                <a:lnTo>
                  <a:pt x="29540" y="32080"/>
                </a:lnTo>
                <a:lnTo>
                  <a:pt x="29550" y="32080"/>
                </a:lnTo>
                <a:lnTo>
                  <a:pt x="29560" y="32090"/>
                </a:lnTo>
                <a:lnTo>
                  <a:pt x="29570" y="32090"/>
                </a:lnTo>
                <a:lnTo>
                  <a:pt x="29580" y="32090"/>
                </a:lnTo>
                <a:lnTo>
                  <a:pt x="29590" y="32100"/>
                </a:lnTo>
                <a:lnTo>
                  <a:pt x="29600" y="32100"/>
                </a:lnTo>
                <a:lnTo>
                  <a:pt x="29610" y="32100"/>
                </a:lnTo>
                <a:lnTo>
                  <a:pt x="29620" y="32110"/>
                </a:lnTo>
                <a:lnTo>
                  <a:pt x="29640" y="32110"/>
                </a:lnTo>
                <a:lnTo>
                  <a:pt x="29650" y="32110"/>
                </a:lnTo>
                <a:lnTo>
                  <a:pt x="29660" y="32110"/>
                </a:lnTo>
                <a:lnTo>
                  <a:pt x="29670" y="32110"/>
                </a:lnTo>
                <a:lnTo>
                  <a:pt x="29680" y="32110"/>
                </a:lnTo>
                <a:lnTo>
                  <a:pt x="29690" y="32110"/>
                </a:lnTo>
                <a:lnTo>
                  <a:pt x="29700" y="32110"/>
                </a:lnTo>
                <a:lnTo>
                  <a:pt x="29710" y="32110"/>
                </a:lnTo>
                <a:lnTo>
                  <a:pt x="29720" y="32100"/>
                </a:lnTo>
                <a:lnTo>
                  <a:pt x="29740" y="32100"/>
                </a:lnTo>
                <a:lnTo>
                  <a:pt x="29750" y="32090"/>
                </a:lnTo>
                <a:lnTo>
                  <a:pt x="29770" y="32080"/>
                </a:lnTo>
                <a:lnTo>
                  <a:pt x="29780" y="32080"/>
                </a:lnTo>
                <a:lnTo>
                  <a:pt x="29790" y="32070"/>
                </a:lnTo>
                <a:lnTo>
                  <a:pt x="29810" y="32060"/>
                </a:lnTo>
                <a:lnTo>
                  <a:pt x="29820" y="32050"/>
                </a:lnTo>
                <a:lnTo>
                  <a:pt x="29840" y="32040"/>
                </a:lnTo>
                <a:lnTo>
                  <a:pt x="29850" y="32040"/>
                </a:lnTo>
                <a:lnTo>
                  <a:pt x="29870" y="32020"/>
                </a:lnTo>
                <a:lnTo>
                  <a:pt x="29880" y="32020"/>
                </a:lnTo>
                <a:lnTo>
                  <a:pt x="29890" y="32010"/>
                </a:lnTo>
                <a:lnTo>
                  <a:pt x="29900" y="32000"/>
                </a:lnTo>
                <a:lnTo>
                  <a:pt x="29910" y="31990"/>
                </a:lnTo>
                <a:lnTo>
                  <a:pt x="29930" y="31980"/>
                </a:lnTo>
                <a:lnTo>
                  <a:pt x="29950" y="31970"/>
                </a:lnTo>
                <a:lnTo>
                  <a:pt x="29960" y="31960"/>
                </a:lnTo>
                <a:lnTo>
                  <a:pt x="29970" y="31950"/>
                </a:lnTo>
                <a:lnTo>
                  <a:pt x="29990" y="31940"/>
                </a:lnTo>
                <a:lnTo>
                  <a:pt x="30000" y="31930"/>
                </a:lnTo>
                <a:lnTo>
                  <a:pt x="30020" y="31920"/>
                </a:lnTo>
                <a:lnTo>
                  <a:pt x="30030" y="31910"/>
                </a:lnTo>
                <a:lnTo>
                  <a:pt x="30030" y="31900"/>
                </a:lnTo>
                <a:lnTo>
                  <a:pt x="30040" y="31900"/>
                </a:lnTo>
                <a:lnTo>
                  <a:pt x="30050" y="31890"/>
                </a:lnTo>
                <a:lnTo>
                  <a:pt x="30060" y="31890"/>
                </a:lnTo>
                <a:lnTo>
                  <a:pt x="30070" y="31880"/>
                </a:lnTo>
                <a:lnTo>
                  <a:pt x="30080" y="31880"/>
                </a:lnTo>
                <a:lnTo>
                  <a:pt x="30090" y="31870"/>
                </a:lnTo>
                <a:lnTo>
                  <a:pt x="30110" y="31870"/>
                </a:lnTo>
                <a:lnTo>
                  <a:pt x="30120" y="31870"/>
                </a:lnTo>
                <a:lnTo>
                  <a:pt x="30120" y="31860"/>
                </a:lnTo>
                <a:lnTo>
                  <a:pt x="30140" y="31860"/>
                </a:lnTo>
                <a:lnTo>
                  <a:pt x="30160" y="31860"/>
                </a:lnTo>
                <a:lnTo>
                  <a:pt x="30170" y="31850"/>
                </a:lnTo>
                <a:lnTo>
                  <a:pt x="30180" y="31850"/>
                </a:lnTo>
                <a:lnTo>
                  <a:pt x="30200" y="31850"/>
                </a:lnTo>
                <a:lnTo>
                  <a:pt x="30210" y="31840"/>
                </a:lnTo>
                <a:lnTo>
                  <a:pt x="30220" y="31840"/>
                </a:lnTo>
                <a:lnTo>
                  <a:pt x="30230" y="31840"/>
                </a:lnTo>
                <a:lnTo>
                  <a:pt x="30240" y="31830"/>
                </a:lnTo>
                <a:lnTo>
                  <a:pt x="30260" y="31830"/>
                </a:lnTo>
                <a:lnTo>
                  <a:pt x="30270" y="31820"/>
                </a:lnTo>
                <a:lnTo>
                  <a:pt x="30280" y="31810"/>
                </a:lnTo>
                <a:lnTo>
                  <a:pt x="30290" y="31800"/>
                </a:lnTo>
                <a:lnTo>
                  <a:pt x="30300" y="31790"/>
                </a:lnTo>
                <a:lnTo>
                  <a:pt x="30300" y="31780"/>
                </a:lnTo>
                <a:lnTo>
                  <a:pt x="30310" y="31770"/>
                </a:lnTo>
                <a:lnTo>
                  <a:pt x="30320" y="31760"/>
                </a:lnTo>
                <a:lnTo>
                  <a:pt x="30330" y="31750"/>
                </a:lnTo>
                <a:lnTo>
                  <a:pt x="30330" y="31740"/>
                </a:lnTo>
                <a:lnTo>
                  <a:pt x="30340" y="31740"/>
                </a:lnTo>
                <a:lnTo>
                  <a:pt x="30350" y="31730"/>
                </a:lnTo>
                <a:lnTo>
                  <a:pt x="30360" y="31720"/>
                </a:lnTo>
                <a:lnTo>
                  <a:pt x="30370" y="31720"/>
                </a:lnTo>
                <a:lnTo>
                  <a:pt x="30380" y="31710"/>
                </a:lnTo>
                <a:lnTo>
                  <a:pt x="30390" y="31700"/>
                </a:lnTo>
                <a:lnTo>
                  <a:pt x="30400" y="31700"/>
                </a:lnTo>
                <a:lnTo>
                  <a:pt x="30400" y="31690"/>
                </a:lnTo>
                <a:lnTo>
                  <a:pt x="30410" y="31690"/>
                </a:lnTo>
                <a:lnTo>
                  <a:pt x="30430" y="31690"/>
                </a:lnTo>
                <a:lnTo>
                  <a:pt x="30430" y="31680"/>
                </a:lnTo>
                <a:lnTo>
                  <a:pt x="30440" y="31670"/>
                </a:lnTo>
                <a:lnTo>
                  <a:pt x="30450" y="31670"/>
                </a:lnTo>
                <a:lnTo>
                  <a:pt x="30460" y="31660"/>
                </a:lnTo>
                <a:lnTo>
                  <a:pt x="30470" y="31650"/>
                </a:lnTo>
                <a:lnTo>
                  <a:pt x="30470" y="31640"/>
                </a:lnTo>
                <a:lnTo>
                  <a:pt x="30480" y="31630"/>
                </a:lnTo>
                <a:lnTo>
                  <a:pt x="30480" y="31620"/>
                </a:lnTo>
                <a:lnTo>
                  <a:pt x="30490" y="31610"/>
                </a:lnTo>
                <a:lnTo>
                  <a:pt x="30490" y="31600"/>
                </a:lnTo>
                <a:lnTo>
                  <a:pt x="30500" y="31590"/>
                </a:lnTo>
                <a:lnTo>
                  <a:pt x="30500" y="31580"/>
                </a:lnTo>
                <a:lnTo>
                  <a:pt x="30510" y="31570"/>
                </a:lnTo>
                <a:lnTo>
                  <a:pt x="30510" y="31560"/>
                </a:lnTo>
                <a:lnTo>
                  <a:pt x="30520" y="31550"/>
                </a:lnTo>
                <a:lnTo>
                  <a:pt x="30520" y="31540"/>
                </a:lnTo>
                <a:lnTo>
                  <a:pt x="30540" y="31510"/>
                </a:lnTo>
                <a:lnTo>
                  <a:pt x="30570" y="31490"/>
                </a:lnTo>
                <a:lnTo>
                  <a:pt x="30590" y="31460"/>
                </a:lnTo>
                <a:lnTo>
                  <a:pt x="30600" y="31430"/>
                </a:lnTo>
                <a:lnTo>
                  <a:pt x="30610" y="31420"/>
                </a:lnTo>
                <a:lnTo>
                  <a:pt x="30620" y="31400"/>
                </a:lnTo>
                <a:lnTo>
                  <a:pt x="30630" y="31390"/>
                </a:lnTo>
                <a:lnTo>
                  <a:pt x="30640" y="31370"/>
                </a:lnTo>
                <a:lnTo>
                  <a:pt x="30660" y="31350"/>
                </a:lnTo>
                <a:lnTo>
                  <a:pt x="30690" y="31330"/>
                </a:lnTo>
                <a:lnTo>
                  <a:pt x="30700" y="31300"/>
                </a:lnTo>
                <a:lnTo>
                  <a:pt x="30720" y="31280"/>
                </a:lnTo>
                <a:lnTo>
                  <a:pt x="30740" y="31260"/>
                </a:lnTo>
                <a:lnTo>
                  <a:pt x="30780" y="31240"/>
                </a:lnTo>
                <a:lnTo>
                  <a:pt x="30810" y="31220"/>
                </a:lnTo>
                <a:lnTo>
                  <a:pt x="30830" y="31210"/>
                </a:lnTo>
                <a:lnTo>
                  <a:pt x="30850" y="31200"/>
                </a:lnTo>
                <a:lnTo>
                  <a:pt x="30860" y="31190"/>
                </a:lnTo>
                <a:lnTo>
                  <a:pt x="30880" y="31180"/>
                </a:lnTo>
                <a:lnTo>
                  <a:pt x="30910" y="31170"/>
                </a:lnTo>
                <a:lnTo>
                  <a:pt x="30930" y="31150"/>
                </a:lnTo>
                <a:lnTo>
                  <a:pt x="30950" y="31130"/>
                </a:lnTo>
                <a:lnTo>
                  <a:pt x="30970" y="31110"/>
                </a:lnTo>
                <a:lnTo>
                  <a:pt x="30990" y="31090"/>
                </a:lnTo>
                <a:lnTo>
                  <a:pt x="31010" y="31080"/>
                </a:lnTo>
                <a:lnTo>
                  <a:pt x="31030" y="31050"/>
                </a:lnTo>
                <a:lnTo>
                  <a:pt x="31060" y="31030"/>
                </a:lnTo>
                <a:lnTo>
                  <a:pt x="31080" y="31020"/>
                </a:lnTo>
                <a:lnTo>
                  <a:pt x="31100" y="31010"/>
                </a:lnTo>
                <a:lnTo>
                  <a:pt x="31120" y="31000"/>
                </a:lnTo>
                <a:lnTo>
                  <a:pt x="31130" y="30990"/>
                </a:lnTo>
                <a:lnTo>
                  <a:pt x="31140" y="30980"/>
                </a:lnTo>
                <a:lnTo>
                  <a:pt x="31160" y="30960"/>
                </a:lnTo>
                <a:lnTo>
                  <a:pt x="31170" y="30950"/>
                </a:lnTo>
                <a:lnTo>
                  <a:pt x="31180" y="30940"/>
                </a:lnTo>
                <a:lnTo>
                  <a:pt x="31190" y="30940"/>
                </a:lnTo>
                <a:lnTo>
                  <a:pt x="31210" y="30940"/>
                </a:lnTo>
                <a:lnTo>
                  <a:pt x="31230" y="30930"/>
                </a:lnTo>
                <a:lnTo>
                  <a:pt x="31250" y="30940"/>
                </a:lnTo>
                <a:lnTo>
                  <a:pt x="31270" y="30950"/>
                </a:lnTo>
                <a:lnTo>
                  <a:pt x="31280" y="30950"/>
                </a:lnTo>
                <a:lnTo>
                  <a:pt x="31290" y="30960"/>
                </a:lnTo>
                <a:lnTo>
                  <a:pt x="31310" y="30970"/>
                </a:lnTo>
                <a:lnTo>
                  <a:pt x="31330" y="30970"/>
                </a:lnTo>
                <a:lnTo>
                  <a:pt x="31350" y="30980"/>
                </a:lnTo>
                <a:lnTo>
                  <a:pt x="31380" y="30970"/>
                </a:lnTo>
                <a:lnTo>
                  <a:pt x="31420" y="30960"/>
                </a:lnTo>
                <a:lnTo>
                  <a:pt x="31450" y="30960"/>
                </a:lnTo>
                <a:lnTo>
                  <a:pt x="31470" y="30970"/>
                </a:lnTo>
                <a:lnTo>
                  <a:pt x="31490" y="30970"/>
                </a:lnTo>
                <a:lnTo>
                  <a:pt x="31540" y="30990"/>
                </a:lnTo>
                <a:lnTo>
                  <a:pt x="31590" y="31010"/>
                </a:lnTo>
                <a:lnTo>
                  <a:pt x="31620" y="31020"/>
                </a:lnTo>
                <a:lnTo>
                  <a:pt x="31650" y="31030"/>
                </a:lnTo>
                <a:lnTo>
                  <a:pt x="31680" y="31030"/>
                </a:lnTo>
                <a:lnTo>
                  <a:pt x="31700" y="31030"/>
                </a:lnTo>
                <a:lnTo>
                  <a:pt x="31730" y="31020"/>
                </a:lnTo>
                <a:lnTo>
                  <a:pt x="31790" y="31010"/>
                </a:lnTo>
                <a:lnTo>
                  <a:pt x="31830" y="31010"/>
                </a:lnTo>
                <a:lnTo>
                  <a:pt x="31860" y="31010"/>
                </a:lnTo>
                <a:lnTo>
                  <a:pt x="31890" y="31000"/>
                </a:lnTo>
                <a:lnTo>
                  <a:pt x="31920" y="30970"/>
                </a:lnTo>
                <a:lnTo>
                  <a:pt x="31960" y="30950"/>
                </a:lnTo>
                <a:lnTo>
                  <a:pt x="32010" y="30900"/>
                </a:lnTo>
                <a:lnTo>
                  <a:pt x="32030" y="30870"/>
                </a:lnTo>
                <a:lnTo>
                  <a:pt x="32050" y="30820"/>
                </a:lnTo>
                <a:lnTo>
                  <a:pt x="32060" y="30800"/>
                </a:lnTo>
                <a:lnTo>
                  <a:pt x="32070" y="30790"/>
                </a:lnTo>
                <a:lnTo>
                  <a:pt x="32110" y="30780"/>
                </a:lnTo>
                <a:lnTo>
                  <a:pt x="32140" y="30770"/>
                </a:lnTo>
                <a:lnTo>
                  <a:pt x="32160" y="30760"/>
                </a:lnTo>
                <a:lnTo>
                  <a:pt x="32180" y="30740"/>
                </a:lnTo>
                <a:lnTo>
                  <a:pt x="32220" y="30730"/>
                </a:lnTo>
                <a:lnTo>
                  <a:pt x="32240" y="30730"/>
                </a:lnTo>
                <a:lnTo>
                  <a:pt x="32280" y="30720"/>
                </a:lnTo>
                <a:lnTo>
                  <a:pt x="32310" y="30700"/>
                </a:lnTo>
                <a:lnTo>
                  <a:pt x="32330" y="30690"/>
                </a:lnTo>
                <a:lnTo>
                  <a:pt x="32350" y="30670"/>
                </a:lnTo>
                <a:lnTo>
                  <a:pt x="32390" y="30650"/>
                </a:lnTo>
                <a:lnTo>
                  <a:pt x="32420" y="30640"/>
                </a:lnTo>
                <a:lnTo>
                  <a:pt x="32470" y="30620"/>
                </a:lnTo>
                <a:lnTo>
                  <a:pt x="32500" y="30610"/>
                </a:lnTo>
                <a:lnTo>
                  <a:pt x="32540" y="30610"/>
                </a:lnTo>
                <a:lnTo>
                  <a:pt x="32590" y="30600"/>
                </a:lnTo>
                <a:lnTo>
                  <a:pt x="32620" y="30590"/>
                </a:lnTo>
                <a:lnTo>
                  <a:pt x="32670" y="30590"/>
                </a:lnTo>
                <a:lnTo>
                  <a:pt x="32700" y="30580"/>
                </a:lnTo>
                <a:lnTo>
                  <a:pt x="32720" y="30580"/>
                </a:lnTo>
                <a:lnTo>
                  <a:pt x="32720" y="30570"/>
                </a:lnTo>
                <a:lnTo>
                  <a:pt x="32720" y="30510"/>
                </a:lnTo>
                <a:lnTo>
                  <a:pt x="32730" y="30450"/>
                </a:lnTo>
                <a:lnTo>
                  <a:pt x="32740" y="30410"/>
                </a:lnTo>
                <a:lnTo>
                  <a:pt x="32750" y="30380"/>
                </a:lnTo>
                <a:lnTo>
                  <a:pt x="32800" y="30330"/>
                </a:lnTo>
                <a:lnTo>
                  <a:pt x="32810" y="30300"/>
                </a:lnTo>
                <a:lnTo>
                  <a:pt x="32820" y="30240"/>
                </a:lnTo>
                <a:lnTo>
                  <a:pt x="32830" y="30220"/>
                </a:lnTo>
                <a:lnTo>
                  <a:pt x="32840" y="30210"/>
                </a:lnTo>
                <a:lnTo>
                  <a:pt x="32880" y="30190"/>
                </a:lnTo>
                <a:lnTo>
                  <a:pt x="32930" y="30180"/>
                </a:lnTo>
                <a:lnTo>
                  <a:pt x="32940" y="30170"/>
                </a:lnTo>
                <a:lnTo>
                  <a:pt x="32950" y="30160"/>
                </a:lnTo>
                <a:lnTo>
                  <a:pt x="32950" y="30080"/>
                </a:lnTo>
                <a:lnTo>
                  <a:pt x="32950" y="30060"/>
                </a:lnTo>
                <a:lnTo>
                  <a:pt x="32970" y="30040"/>
                </a:lnTo>
                <a:lnTo>
                  <a:pt x="33000" y="30020"/>
                </a:lnTo>
                <a:lnTo>
                  <a:pt x="33040" y="30010"/>
                </a:lnTo>
                <a:lnTo>
                  <a:pt x="33090" y="30000"/>
                </a:lnTo>
                <a:lnTo>
                  <a:pt x="33110" y="30000"/>
                </a:lnTo>
                <a:lnTo>
                  <a:pt x="33140" y="29990"/>
                </a:lnTo>
                <a:lnTo>
                  <a:pt x="33170" y="29960"/>
                </a:lnTo>
                <a:lnTo>
                  <a:pt x="33210" y="29930"/>
                </a:lnTo>
                <a:lnTo>
                  <a:pt x="33230" y="29920"/>
                </a:lnTo>
                <a:lnTo>
                  <a:pt x="33270" y="29900"/>
                </a:lnTo>
                <a:lnTo>
                  <a:pt x="33280" y="29880"/>
                </a:lnTo>
                <a:lnTo>
                  <a:pt x="33290" y="29860"/>
                </a:lnTo>
                <a:lnTo>
                  <a:pt x="33290" y="29810"/>
                </a:lnTo>
                <a:lnTo>
                  <a:pt x="33290" y="29790"/>
                </a:lnTo>
                <a:lnTo>
                  <a:pt x="33300" y="29760"/>
                </a:lnTo>
                <a:lnTo>
                  <a:pt x="33300" y="29730"/>
                </a:lnTo>
                <a:lnTo>
                  <a:pt x="33310" y="29680"/>
                </a:lnTo>
                <a:lnTo>
                  <a:pt x="33340" y="29600"/>
                </a:lnTo>
                <a:lnTo>
                  <a:pt x="33340" y="29570"/>
                </a:lnTo>
                <a:lnTo>
                  <a:pt x="33330" y="29520"/>
                </a:lnTo>
                <a:lnTo>
                  <a:pt x="33320" y="29490"/>
                </a:lnTo>
                <a:lnTo>
                  <a:pt x="33300" y="29470"/>
                </a:lnTo>
                <a:lnTo>
                  <a:pt x="33280" y="29460"/>
                </a:lnTo>
                <a:lnTo>
                  <a:pt x="33280" y="29430"/>
                </a:lnTo>
                <a:lnTo>
                  <a:pt x="33270" y="29400"/>
                </a:lnTo>
                <a:lnTo>
                  <a:pt x="33270" y="29390"/>
                </a:lnTo>
                <a:lnTo>
                  <a:pt x="33250" y="29360"/>
                </a:lnTo>
                <a:lnTo>
                  <a:pt x="33170" y="29280"/>
                </a:lnTo>
                <a:lnTo>
                  <a:pt x="32960" y="29060"/>
                </a:lnTo>
                <a:lnTo>
                  <a:pt x="32950" y="29050"/>
                </a:lnTo>
                <a:lnTo>
                  <a:pt x="32950" y="29020"/>
                </a:lnTo>
                <a:lnTo>
                  <a:pt x="32950" y="29010"/>
                </a:lnTo>
                <a:lnTo>
                  <a:pt x="32940" y="28960"/>
                </a:lnTo>
                <a:lnTo>
                  <a:pt x="32940" y="28940"/>
                </a:lnTo>
                <a:lnTo>
                  <a:pt x="32930" y="28910"/>
                </a:lnTo>
                <a:lnTo>
                  <a:pt x="32910" y="28880"/>
                </a:lnTo>
                <a:lnTo>
                  <a:pt x="32890" y="28860"/>
                </a:lnTo>
                <a:lnTo>
                  <a:pt x="32850" y="28800"/>
                </a:lnTo>
                <a:lnTo>
                  <a:pt x="32820" y="28760"/>
                </a:lnTo>
                <a:lnTo>
                  <a:pt x="32770" y="28680"/>
                </a:lnTo>
                <a:lnTo>
                  <a:pt x="32750" y="28610"/>
                </a:lnTo>
                <a:lnTo>
                  <a:pt x="32760" y="28530"/>
                </a:lnTo>
                <a:lnTo>
                  <a:pt x="32770" y="28510"/>
                </a:lnTo>
                <a:lnTo>
                  <a:pt x="32780" y="28430"/>
                </a:lnTo>
                <a:lnTo>
                  <a:pt x="32780" y="28370"/>
                </a:lnTo>
                <a:lnTo>
                  <a:pt x="32790" y="28340"/>
                </a:lnTo>
                <a:lnTo>
                  <a:pt x="32860" y="28210"/>
                </a:lnTo>
                <a:lnTo>
                  <a:pt x="32920" y="28080"/>
                </a:lnTo>
                <a:lnTo>
                  <a:pt x="32940" y="28030"/>
                </a:lnTo>
                <a:lnTo>
                  <a:pt x="32960" y="28010"/>
                </a:lnTo>
                <a:lnTo>
                  <a:pt x="32970" y="28000"/>
                </a:lnTo>
                <a:lnTo>
                  <a:pt x="32980" y="27980"/>
                </a:lnTo>
                <a:lnTo>
                  <a:pt x="32980" y="27970"/>
                </a:lnTo>
                <a:lnTo>
                  <a:pt x="33050" y="27880"/>
                </a:lnTo>
                <a:lnTo>
                  <a:pt x="33050" y="27870"/>
                </a:lnTo>
                <a:lnTo>
                  <a:pt x="33050" y="27860"/>
                </a:lnTo>
                <a:lnTo>
                  <a:pt x="33030" y="27840"/>
                </a:lnTo>
                <a:lnTo>
                  <a:pt x="32980" y="27810"/>
                </a:lnTo>
                <a:lnTo>
                  <a:pt x="32950" y="27800"/>
                </a:lnTo>
                <a:lnTo>
                  <a:pt x="32940" y="27780"/>
                </a:lnTo>
                <a:lnTo>
                  <a:pt x="32940" y="27770"/>
                </a:lnTo>
                <a:lnTo>
                  <a:pt x="32940" y="27750"/>
                </a:lnTo>
                <a:lnTo>
                  <a:pt x="32920" y="27710"/>
                </a:lnTo>
                <a:lnTo>
                  <a:pt x="32900" y="27680"/>
                </a:lnTo>
                <a:lnTo>
                  <a:pt x="32880" y="27650"/>
                </a:lnTo>
                <a:lnTo>
                  <a:pt x="32860" y="27650"/>
                </a:lnTo>
                <a:lnTo>
                  <a:pt x="32790" y="27650"/>
                </a:lnTo>
                <a:lnTo>
                  <a:pt x="32740" y="27650"/>
                </a:lnTo>
                <a:lnTo>
                  <a:pt x="32720" y="27650"/>
                </a:lnTo>
                <a:lnTo>
                  <a:pt x="32700" y="27640"/>
                </a:lnTo>
                <a:lnTo>
                  <a:pt x="32690" y="27620"/>
                </a:lnTo>
                <a:lnTo>
                  <a:pt x="32670" y="27600"/>
                </a:lnTo>
                <a:lnTo>
                  <a:pt x="32660" y="27570"/>
                </a:lnTo>
                <a:lnTo>
                  <a:pt x="32660" y="27550"/>
                </a:lnTo>
                <a:lnTo>
                  <a:pt x="32680" y="27500"/>
                </a:lnTo>
                <a:lnTo>
                  <a:pt x="32700" y="27450"/>
                </a:lnTo>
                <a:lnTo>
                  <a:pt x="32730" y="27390"/>
                </a:lnTo>
                <a:lnTo>
                  <a:pt x="32740" y="27350"/>
                </a:lnTo>
                <a:lnTo>
                  <a:pt x="32750" y="27280"/>
                </a:lnTo>
                <a:lnTo>
                  <a:pt x="32760" y="27190"/>
                </a:lnTo>
                <a:lnTo>
                  <a:pt x="32760" y="27140"/>
                </a:lnTo>
                <a:lnTo>
                  <a:pt x="32760" y="27100"/>
                </a:lnTo>
                <a:lnTo>
                  <a:pt x="32750" y="27050"/>
                </a:lnTo>
                <a:lnTo>
                  <a:pt x="32740" y="26980"/>
                </a:lnTo>
                <a:lnTo>
                  <a:pt x="32740" y="26930"/>
                </a:lnTo>
                <a:lnTo>
                  <a:pt x="32760" y="26870"/>
                </a:lnTo>
                <a:lnTo>
                  <a:pt x="32770" y="26850"/>
                </a:lnTo>
                <a:lnTo>
                  <a:pt x="32800" y="26820"/>
                </a:lnTo>
                <a:lnTo>
                  <a:pt x="32860" y="26770"/>
                </a:lnTo>
                <a:lnTo>
                  <a:pt x="32880" y="26750"/>
                </a:lnTo>
                <a:lnTo>
                  <a:pt x="32890" y="26720"/>
                </a:lnTo>
                <a:lnTo>
                  <a:pt x="32890" y="26690"/>
                </a:lnTo>
                <a:lnTo>
                  <a:pt x="32900" y="26610"/>
                </a:lnTo>
                <a:lnTo>
                  <a:pt x="32870" y="26530"/>
                </a:lnTo>
                <a:lnTo>
                  <a:pt x="32830" y="26510"/>
                </a:lnTo>
                <a:lnTo>
                  <a:pt x="32780" y="26500"/>
                </a:lnTo>
                <a:lnTo>
                  <a:pt x="32730" y="26490"/>
                </a:lnTo>
                <a:lnTo>
                  <a:pt x="32730" y="26400"/>
                </a:lnTo>
                <a:lnTo>
                  <a:pt x="32650" y="26370"/>
                </a:lnTo>
                <a:lnTo>
                  <a:pt x="32540" y="26300"/>
                </a:lnTo>
                <a:lnTo>
                  <a:pt x="32550" y="26300"/>
                </a:lnTo>
                <a:lnTo>
                  <a:pt x="32560" y="26300"/>
                </a:lnTo>
                <a:lnTo>
                  <a:pt x="32560" y="26310"/>
                </a:lnTo>
                <a:lnTo>
                  <a:pt x="32580" y="26310"/>
                </a:lnTo>
                <a:lnTo>
                  <a:pt x="32590" y="26310"/>
                </a:lnTo>
                <a:lnTo>
                  <a:pt x="32590" y="26300"/>
                </a:lnTo>
                <a:lnTo>
                  <a:pt x="32600" y="26300"/>
                </a:lnTo>
                <a:lnTo>
                  <a:pt x="32610" y="26300"/>
                </a:lnTo>
                <a:lnTo>
                  <a:pt x="32610" y="26290"/>
                </a:lnTo>
                <a:lnTo>
                  <a:pt x="32620" y="26290"/>
                </a:lnTo>
                <a:lnTo>
                  <a:pt x="32620" y="26280"/>
                </a:lnTo>
                <a:lnTo>
                  <a:pt x="32630" y="26280"/>
                </a:lnTo>
                <a:lnTo>
                  <a:pt x="32640" y="26270"/>
                </a:lnTo>
                <a:lnTo>
                  <a:pt x="32650" y="26270"/>
                </a:lnTo>
                <a:lnTo>
                  <a:pt x="32660" y="26270"/>
                </a:lnTo>
                <a:lnTo>
                  <a:pt x="32670" y="26270"/>
                </a:lnTo>
                <a:lnTo>
                  <a:pt x="32680" y="26260"/>
                </a:lnTo>
                <a:lnTo>
                  <a:pt x="32700" y="26240"/>
                </a:lnTo>
                <a:lnTo>
                  <a:pt x="32700" y="26230"/>
                </a:lnTo>
                <a:lnTo>
                  <a:pt x="32850" y="26190"/>
                </a:lnTo>
                <a:lnTo>
                  <a:pt x="32930" y="26170"/>
                </a:lnTo>
                <a:lnTo>
                  <a:pt x="32980" y="26150"/>
                </a:lnTo>
                <a:lnTo>
                  <a:pt x="33050" y="26120"/>
                </a:lnTo>
                <a:lnTo>
                  <a:pt x="33100" y="26110"/>
                </a:lnTo>
                <a:lnTo>
                  <a:pt x="33120" y="26110"/>
                </a:lnTo>
                <a:lnTo>
                  <a:pt x="33130" y="26120"/>
                </a:lnTo>
                <a:lnTo>
                  <a:pt x="33140" y="26120"/>
                </a:lnTo>
                <a:lnTo>
                  <a:pt x="33160" y="26100"/>
                </a:lnTo>
                <a:lnTo>
                  <a:pt x="33160" y="26080"/>
                </a:lnTo>
                <a:lnTo>
                  <a:pt x="33170" y="26070"/>
                </a:lnTo>
                <a:lnTo>
                  <a:pt x="33160" y="26050"/>
                </a:lnTo>
                <a:lnTo>
                  <a:pt x="33160" y="26040"/>
                </a:lnTo>
                <a:lnTo>
                  <a:pt x="33170" y="26010"/>
                </a:lnTo>
                <a:lnTo>
                  <a:pt x="33150" y="25970"/>
                </a:lnTo>
                <a:lnTo>
                  <a:pt x="33150" y="25950"/>
                </a:lnTo>
                <a:lnTo>
                  <a:pt x="33110" y="25920"/>
                </a:lnTo>
                <a:lnTo>
                  <a:pt x="33110" y="25900"/>
                </a:lnTo>
                <a:lnTo>
                  <a:pt x="33100" y="25890"/>
                </a:lnTo>
                <a:lnTo>
                  <a:pt x="33100" y="25880"/>
                </a:lnTo>
                <a:lnTo>
                  <a:pt x="33110" y="25870"/>
                </a:lnTo>
                <a:lnTo>
                  <a:pt x="33120" y="25870"/>
                </a:lnTo>
                <a:lnTo>
                  <a:pt x="33130" y="25870"/>
                </a:lnTo>
                <a:lnTo>
                  <a:pt x="33140" y="25860"/>
                </a:lnTo>
                <a:lnTo>
                  <a:pt x="33140" y="25850"/>
                </a:lnTo>
                <a:lnTo>
                  <a:pt x="33140" y="25840"/>
                </a:lnTo>
                <a:lnTo>
                  <a:pt x="33150" y="25840"/>
                </a:lnTo>
                <a:lnTo>
                  <a:pt x="33160" y="25830"/>
                </a:lnTo>
                <a:lnTo>
                  <a:pt x="33170" y="25830"/>
                </a:lnTo>
                <a:lnTo>
                  <a:pt x="33180" y="25810"/>
                </a:lnTo>
                <a:lnTo>
                  <a:pt x="33180" y="25800"/>
                </a:lnTo>
                <a:lnTo>
                  <a:pt x="33170" y="25790"/>
                </a:lnTo>
                <a:lnTo>
                  <a:pt x="33170" y="25780"/>
                </a:lnTo>
                <a:lnTo>
                  <a:pt x="33170" y="25770"/>
                </a:lnTo>
                <a:lnTo>
                  <a:pt x="33170" y="25750"/>
                </a:lnTo>
                <a:lnTo>
                  <a:pt x="33180" y="25740"/>
                </a:lnTo>
                <a:lnTo>
                  <a:pt x="33180" y="25730"/>
                </a:lnTo>
                <a:lnTo>
                  <a:pt x="33180" y="25720"/>
                </a:lnTo>
                <a:lnTo>
                  <a:pt x="33190" y="25720"/>
                </a:lnTo>
                <a:lnTo>
                  <a:pt x="33200" y="25720"/>
                </a:lnTo>
                <a:lnTo>
                  <a:pt x="33210" y="25720"/>
                </a:lnTo>
                <a:lnTo>
                  <a:pt x="33210" y="25700"/>
                </a:lnTo>
                <a:lnTo>
                  <a:pt x="33210" y="25690"/>
                </a:lnTo>
                <a:lnTo>
                  <a:pt x="33220" y="25680"/>
                </a:lnTo>
                <a:lnTo>
                  <a:pt x="33210" y="25660"/>
                </a:lnTo>
                <a:lnTo>
                  <a:pt x="33210" y="25650"/>
                </a:lnTo>
                <a:lnTo>
                  <a:pt x="33210" y="25640"/>
                </a:lnTo>
                <a:lnTo>
                  <a:pt x="33220" y="25630"/>
                </a:lnTo>
                <a:lnTo>
                  <a:pt x="33230" y="25620"/>
                </a:lnTo>
                <a:lnTo>
                  <a:pt x="33240" y="25620"/>
                </a:lnTo>
                <a:lnTo>
                  <a:pt x="33250" y="25610"/>
                </a:lnTo>
                <a:lnTo>
                  <a:pt x="33270" y="25620"/>
                </a:lnTo>
                <a:lnTo>
                  <a:pt x="33280" y="25610"/>
                </a:lnTo>
                <a:lnTo>
                  <a:pt x="33280" y="25600"/>
                </a:lnTo>
                <a:lnTo>
                  <a:pt x="33280" y="25590"/>
                </a:lnTo>
                <a:lnTo>
                  <a:pt x="33290" y="25580"/>
                </a:lnTo>
                <a:lnTo>
                  <a:pt x="33290" y="25570"/>
                </a:lnTo>
                <a:lnTo>
                  <a:pt x="33290" y="25560"/>
                </a:lnTo>
                <a:lnTo>
                  <a:pt x="33300" y="25550"/>
                </a:lnTo>
                <a:lnTo>
                  <a:pt x="33300" y="25540"/>
                </a:lnTo>
                <a:lnTo>
                  <a:pt x="33300" y="25530"/>
                </a:lnTo>
                <a:lnTo>
                  <a:pt x="33300" y="25510"/>
                </a:lnTo>
                <a:lnTo>
                  <a:pt x="33300" y="25500"/>
                </a:lnTo>
                <a:lnTo>
                  <a:pt x="33290" y="25490"/>
                </a:lnTo>
                <a:lnTo>
                  <a:pt x="33280" y="25490"/>
                </a:lnTo>
                <a:lnTo>
                  <a:pt x="33270" y="25480"/>
                </a:lnTo>
                <a:lnTo>
                  <a:pt x="33270" y="25470"/>
                </a:lnTo>
                <a:lnTo>
                  <a:pt x="33280" y="25470"/>
                </a:lnTo>
                <a:lnTo>
                  <a:pt x="33290" y="25470"/>
                </a:lnTo>
                <a:lnTo>
                  <a:pt x="33300" y="25470"/>
                </a:lnTo>
                <a:lnTo>
                  <a:pt x="33300" y="25450"/>
                </a:lnTo>
                <a:lnTo>
                  <a:pt x="33310" y="25440"/>
                </a:lnTo>
                <a:lnTo>
                  <a:pt x="33320" y="25440"/>
                </a:lnTo>
                <a:lnTo>
                  <a:pt x="33320" y="25430"/>
                </a:lnTo>
                <a:lnTo>
                  <a:pt x="33330" y="25420"/>
                </a:lnTo>
                <a:lnTo>
                  <a:pt x="33340" y="25410"/>
                </a:lnTo>
                <a:lnTo>
                  <a:pt x="33340" y="25400"/>
                </a:lnTo>
                <a:lnTo>
                  <a:pt x="33340" y="25390"/>
                </a:lnTo>
                <a:lnTo>
                  <a:pt x="33350" y="25380"/>
                </a:lnTo>
                <a:lnTo>
                  <a:pt x="33400" y="25320"/>
                </a:lnTo>
                <a:lnTo>
                  <a:pt x="33410" y="25310"/>
                </a:lnTo>
                <a:lnTo>
                  <a:pt x="33410" y="25300"/>
                </a:lnTo>
                <a:lnTo>
                  <a:pt x="33400" y="25240"/>
                </a:lnTo>
                <a:lnTo>
                  <a:pt x="33400" y="25220"/>
                </a:lnTo>
                <a:lnTo>
                  <a:pt x="33400" y="25210"/>
                </a:lnTo>
                <a:lnTo>
                  <a:pt x="33400" y="25200"/>
                </a:lnTo>
                <a:lnTo>
                  <a:pt x="33400" y="25190"/>
                </a:lnTo>
                <a:lnTo>
                  <a:pt x="33410" y="25180"/>
                </a:lnTo>
                <a:lnTo>
                  <a:pt x="33420" y="25170"/>
                </a:lnTo>
                <a:lnTo>
                  <a:pt x="33420" y="25150"/>
                </a:lnTo>
                <a:lnTo>
                  <a:pt x="33420" y="25140"/>
                </a:lnTo>
                <a:lnTo>
                  <a:pt x="33420" y="25130"/>
                </a:lnTo>
                <a:lnTo>
                  <a:pt x="33420" y="25120"/>
                </a:lnTo>
                <a:lnTo>
                  <a:pt x="33430" y="25090"/>
                </a:lnTo>
                <a:lnTo>
                  <a:pt x="33440" y="25090"/>
                </a:lnTo>
                <a:lnTo>
                  <a:pt x="33460" y="25080"/>
                </a:lnTo>
                <a:lnTo>
                  <a:pt x="33470" y="25080"/>
                </a:lnTo>
                <a:lnTo>
                  <a:pt x="33480" y="25070"/>
                </a:lnTo>
                <a:lnTo>
                  <a:pt x="33490" y="25060"/>
                </a:lnTo>
                <a:lnTo>
                  <a:pt x="33490" y="25050"/>
                </a:lnTo>
                <a:lnTo>
                  <a:pt x="33500" y="25030"/>
                </a:lnTo>
                <a:lnTo>
                  <a:pt x="33510" y="25010"/>
                </a:lnTo>
                <a:lnTo>
                  <a:pt x="33520" y="25000"/>
                </a:lnTo>
                <a:lnTo>
                  <a:pt x="33530" y="25000"/>
                </a:lnTo>
                <a:lnTo>
                  <a:pt x="33530" y="24980"/>
                </a:lnTo>
                <a:lnTo>
                  <a:pt x="33540" y="24970"/>
                </a:lnTo>
                <a:lnTo>
                  <a:pt x="33550" y="24970"/>
                </a:lnTo>
                <a:lnTo>
                  <a:pt x="33560" y="24960"/>
                </a:lnTo>
                <a:lnTo>
                  <a:pt x="33560" y="24950"/>
                </a:lnTo>
                <a:lnTo>
                  <a:pt x="33570" y="24940"/>
                </a:lnTo>
                <a:lnTo>
                  <a:pt x="33570" y="24930"/>
                </a:lnTo>
                <a:lnTo>
                  <a:pt x="33580" y="24900"/>
                </a:lnTo>
                <a:lnTo>
                  <a:pt x="33590" y="24900"/>
                </a:lnTo>
                <a:lnTo>
                  <a:pt x="33590" y="24890"/>
                </a:lnTo>
                <a:lnTo>
                  <a:pt x="33590" y="24880"/>
                </a:lnTo>
                <a:lnTo>
                  <a:pt x="33600" y="24870"/>
                </a:lnTo>
                <a:lnTo>
                  <a:pt x="33610" y="24860"/>
                </a:lnTo>
                <a:lnTo>
                  <a:pt x="33620" y="24850"/>
                </a:lnTo>
                <a:lnTo>
                  <a:pt x="33640" y="24840"/>
                </a:lnTo>
                <a:lnTo>
                  <a:pt x="33660" y="24840"/>
                </a:lnTo>
                <a:lnTo>
                  <a:pt x="33680" y="24830"/>
                </a:lnTo>
                <a:lnTo>
                  <a:pt x="33690" y="24830"/>
                </a:lnTo>
                <a:lnTo>
                  <a:pt x="33700" y="24830"/>
                </a:lnTo>
                <a:lnTo>
                  <a:pt x="33720" y="24830"/>
                </a:lnTo>
                <a:lnTo>
                  <a:pt x="33730" y="24850"/>
                </a:lnTo>
                <a:lnTo>
                  <a:pt x="33740" y="24850"/>
                </a:lnTo>
                <a:lnTo>
                  <a:pt x="33750" y="24840"/>
                </a:lnTo>
                <a:lnTo>
                  <a:pt x="33750" y="24830"/>
                </a:lnTo>
                <a:lnTo>
                  <a:pt x="33750" y="24820"/>
                </a:lnTo>
                <a:lnTo>
                  <a:pt x="33750" y="24810"/>
                </a:lnTo>
                <a:lnTo>
                  <a:pt x="33770" y="24810"/>
                </a:lnTo>
                <a:lnTo>
                  <a:pt x="33780" y="24810"/>
                </a:lnTo>
                <a:lnTo>
                  <a:pt x="33780" y="24800"/>
                </a:lnTo>
                <a:lnTo>
                  <a:pt x="33780" y="24790"/>
                </a:lnTo>
                <a:lnTo>
                  <a:pt x="33780" y="24780"/>
                </a:lnTo>
                <a:lnTo>
                  <a:pt x="33770" y="24770"/>
                </a:lnTo>
                <a:lnTo>
                  <a:pt x="33770" y="24760"/>
                </a:lnTo>
                <a:lnTo>
                  <a:pt x="33780" y="24750"/>
                </a:lnTo>
                <a:lnTo>
                  <a:pt x="33790" y="24730"/>
                </a:lnTo>
                <a:lnTo>
                  <a:pt x="33800" y="24720"/>
                </a:lnTo>
                <a:lnTo>
                  <a:pt x="33820" y="24720"/>
                </a:lnTo>
                <a:lnTo>
                  <a:pt x="33820" y="24710"/>
                </a:lnTo>
                <a:lnTo>
                  <a:pt x="33840" y="24710"/>
                </a:lnTo>
                <a:lnTo>
                  <a:pt x="33850" y="24710"/>
                </a:lnTo>
                <a:lnTo>
                  <a:pt x="33860" y="24710"/>
                </a:lnTo>
                <a:lnTo>
                  <a:pt x="33860" y="24720"/>
                </a:lnTo>
                <a:lnTo>
                  <a:pt x="33880" y="24720"/>
                </a:lnTo>
                <a:lnTo>
                  <a:pt x="33880" y="24710"/>
                </a:lnTo>
                <a:lnTo>
                  <a:pt x="33870" y="24700"/>
                </a:lnTo>
                <a:lnTo>
                  <a:pt x="33860" y="24700"/>
                </a:lnTo>
                <a:lnTo>
                  <a:pt x="33880" y="24690"/>
                </a:lnTo>
                <a:lnTo>
                  <a:pt x="33880" y="24700"/>
                </a:lnTo>
                <a:lnTo>
                  <a:pt x="33890" y="24700"/>
                </a:lnTo>
                <a:lnTo>
                  <a:pt x="33890" y="24690"/>
                </a:lnTo>
                <a:lnTo>
                  <a:pt x="33900" y="24680"/>
                </a:lnTo>
                <a:lnTo>
                  <a:pt x="33910" y="24680"/>
                </a:lnTo>
                <a:lnTo>
                  <a:pt x="33920" y="24690"/>
                </a:lnTo>
                <a:lnTo>
                  <a:pt x="33920" y="24700"/>
                </a:lnTo>
                <a:lnTo>
                  <a:pt x="33920" y="24710"/>
                </a:lnTo>
                <a:lnTo>
                  <a:pt x="33910" y="24710"/>
                </a:lnTo>
                <a:lnTo>
                  <a:pt x="33920" y="24720"/>
                </a:lnTo>
                <a:lnTo>
                  <a:pt x="33940" y="24720"/>
                </a:lnTo>
                <a:lnTo>
                  <a:pt x="33940" y="24730"/>
                </a:lnTo>
                <a:lnTo>
                  <a:pt x="33940" y="24740"/>
                </a:lnTo>
                <a:lnTo>
                  <a:pt x="33940" y="24750"/>
                </a:lnTo>
                <a:lnTo>
                  <a:pt x="33960" y="24750"/>
                </a:lnTo>
                <a:lnTo>
                  <a:pt x="33980" y="24750"/>
                </a:lnTo>
                <a:lnTo>
                  <a:pt x="33990" y="24750"/>
                </a:lnTo>
                <a:lnTo>
                  <a:pt x="33990" y="24740"/>
                </a:lnTo>
                <a:lnTo>
                  <a:pt x="34010" y="24730"/>
                </a:lnTo>
                <a:lnTo>
                  <a:pt x="34010" y="24740"/>
                </a:lnTo>
                <a:lnTo>
                  <a:pt x="34020" y="24750"/>
                </a:lnTo>
                <a:lnTo>
                  <a:pt x="34030" y="24740"/>
                </a:lnTo>
                <a:lnTo>
                  <a:pt x="34020" y="24730"/>
                </a:lnTo>
                <a:lnTo>
                  <a:pt x="34030" y="24720"/>
                </a:lnTo>
                <a:lnTo>
                  <a:pt x="34040" y="24730"/>
                </a:lnTo>
                <a:lnTo>
                  <a:pt x="34050" y="24740"/>
                </a:lnTo>
                <a:lnTo>
                  <a:pt x="34050" y="24730"/>
                </a:lnTo>
                <a:lnTo>
                  <a:pt x="34050" y="24720"/>
                </a:lnTo>
                <a:lnTo>
                  <a:pt x="34070" y="24730"/>
                </a:lnTo>
                <a:lnTo>
                  <a:pt x="34080" y="24730"/>
                </a:lnTo>
                <a:lnTo>
                  <a:pt x="34070" y="24720"/>
                </a:lnTo>
                <a:lnTo>
                  <a:pt x="34080" y="24710"/>
                </a:lnTo>
                <a:lnTo>
                  <a:pt x="34090" y="24710"/>
                </a:lnTo>
                <a:lnTo>
                  <a:pt x="34100" y="24720"/>
                </a:lnTo>
                <a:lnTo>
                  <a:pt x="34100" y="24710"/>
                </a:lnTo>
                <a:lnTo>
                  <a:pt x="34100" y="24700"/>
                </a:lnTo>
                <a:lnTo>
                  <a:pt x="34100" y="24690"/>
                </a:lnTo>
                <a:lnTo>
                  <a:pt x="34110" y="24700"/>
                </a:lnTo>
                <a:lnTo>
                  <a:pt x="34120" y="24720"/>
                </a:lnTo>
                <a:lnTo>
                  <a:pt x="34130" y="24730"/>
                </a:lnTo>
                <a:lnTo>
                  <a:pt x="34140" y="24720"/>
                </a:lnTo>
                <a:lnTo>
                  <a:pt x="34140" y="24710"/>
                </a:lnTo>
                <a:lnTo>
                  <a:pt x="34150" y="24700"/>
                </a:lnTo>
                <a:lnTo>
                  <a:pt x="34150" y="24690"/>
                </a:lnTo>
                <a:lnTo>
                  <a:pt x="34150" y="24680"/>
                </a:lnTo>
                <a:lnTo>
                  <a:pt x="34140" y="24680"/>
                </a:lnTo>
                <a:lnTo>
                  <a:pt x="34130" y="24690"/>
                </a:lnTo>
                <a:lnTo>
                  <a:pt x="34130" y="24700"/>
                </a:lnTo>
                <a:lnTo>
                  <a:pt x="34120" y="24700"/>
                </a:lnTo>
                <a:lnTo>
                  <a:pt x="34120" y="24690"/>
                </a:lnTo>
                <a:lnTo>
                  <a:pt x="34130" y="24680"/>
                </a:lnTo>
                <a:lnTo>
                  <a:pt x="34120" y="24680"/>
                </a:lnTo>
                <a:lnTo>
                  <a:pt x="34110" y="24680"/>
                </a:lnTo>
                <a:lnTo>
                  <a:pt x="34110" y="24670"/>
                </a:lnTo>
                <a:lnTo>
                  <a:pt x="34120" y="24670"/>
                </a:lnTo>
                <a:lnTo>
                  <a:pt x="34120" y="24660"/>
                </a:lnTo>
                <a:lnTo>
                  <a:pt x="34120" y="24650"/>
                </a:lnTo>
                <a:lnTo>
                  <a:pt x="34120" y="24640"/>
                </a:lnTo>
                <a:lnTo>
                  <a:pt x="34140" y="24660"/>
                </a:lnTo>
                <a:lnTo>
                  <a:pt x="34150" y="24660"/>
                </a:lnTo>
                <a:lnTo>
                  <a:pt x="34150" y="24650"/>
                </a:lnTo>
                <a:lnTo>
                  <a:pt x="34140" y="24650"/>
                </a:lnTo>
                <a:lnTo>
                  <a:pt x="34130" y="24640"/>
                </a:lnTo>
                <a:lnTo>
                  <a:pt x="34120" y="24630"/>
                </a:lnTo>
                <a:lnTo>
                  <a:pt x="34140" y="24640"/>
                </a:lnTo>
                <a:lnTo>
                  <a:pt x="34150" y="24630"/>
                </a:lnTo>
                <a:lnTo>
                  <a:pt x="34150" y="24620"/>
                </a:lnTo>
                <a:lnTo>
                  <a:pt x="34180" y="24640"/>
                </a:lnTo>
                <a:lnTo>
                  <a:pt x="34190" y="24630"/>
                </a:lnTo>
                <a:lnTo>
                  <a:pt x="34200" y="24640"/>
                </a:lnTo>
                <a:lnTo>
                  <a:pt x="34210" y="24640"/>
                </a:lnTo>
                <a:lnTo>
                  <a:pt x="34210" y="24670"/>
                </a:lnTo>
                <a:lnTo>
                  <a:pt x="34220" y="24670"/>
                </a:lnTo>
                <a:lnTo>
                  <a:pt x="34220" y="24660"/>
                </a:lnTo>
                <a:lnTo>
                  <a:pt x="34230" y="24660"/>
                </a:lnTo>
                <a:lnTo>
                  <a:pt x="34240" y="24650"/>
                </a:lnTo>
                <a:lnTo>
                  <a:pt x="34230" y="24630"/>
                </a:lnTo>
                <a:lnTo>
                  <a:pt x="34240" y="24620"/>
                </a:lnTo>
                <a:lnTo>
                  <a:pt x="34260" y="24610"/>
                </a:lnTo>
                <a:lnTo>
                  <a:pt x="34260" y="24600"/>
                </a:lnTo>
                <a:lnTo>
                  <a:pt x="34270" y="24580"/>
                </a:lnTo>
                <a:lnTo>
                  <a:pt x="34260" y="24570"/>
                </a:lnTo>
                <a:lnTo>
                  <a:pt x="34250" y="24580"/>
                </a:lnTo>
                <a:lnTo>
                  <a:pt x="34250" y="24590"/>
                </a:lnTo>
                <a:lnTo>
                  <a:pt x="34230" y="24590"/>
                </a:lnTo>
                <a:lnTo>
                  <a:pt x="34220" y="24600"/>
                </a:lnTo>
                <a:lnTo>
                  <a:pt x="34210" y="24600"/>
                </a:lnTo>
                <a:lnTo>
                  <a:pt x="34200" y="24590"/>
                </a:lnTo>
                <a:lnTo>
                  <a:pt x="34210" y="24590"/>
                </a:lnTo>
                <a:lnTo>
                  <a:pt x="34220" y="24580"/>
                </a:lnTo>
                <a:lnTo>
                  <a:pt x="34220" y="24570"/>
                </a:lnTo>
                <a:lnTo>
                  <a:pt x="34240" y="24570"/>
                </a:lnTo>
                <a:lnTo>
                  <a:pt x="34240" y="24560"/>
                </a:lnTo>
                <a:lnTo>
                  <a:pt x="34250" y="24560"/>
                </a:lnTo>
                <a:lnTo>
                  <a:pt x="34240" y="24560"/>
                </a:lnTo>
                <a:lnTo>
                  <a:pt x="34240" y="24550"/>
                </a:lnTo>
                <a:lnTo>
                  <a:pt x="34250" y="24540"/>
                </a:lnTo>
                <a:lnTo>
                  <a:pt x="34260" y="24540"/>
                </a:lnTo>
                <a:lnTo>
                  <a:pt x="34260" y="24510"/>
                </a:lnTo>
                <a:lnTo>
                  <a:pt x="34270" y="24510"/>
                </a:lnTo>
                <a:lnTo>
                  <a:pt x="34280" y="24510"/>
                </a:lnTo>
                <a:lnTo>
                  <a:pt x="34290" y="24520"/>
                </a:lnTo>
                <a:lnTo>
                  <a:pt x="34300" y="24500"/>
                </a:lnTo>
                <a:lnTo>
                  <a:pt x="34310" y="24500"/>
                </a:lnTo>
                <a:lnTo>
                  <a:pt x="34310" y="24480"/>
                </a:lnTo>
                <a:lnTo>
                  <a:pt x="34320" y="24480"/>
                </a:lnTo>
                <a:lnTo>
                  <a:pt x="34340" y="24460"/>
                </a:lnTo>
                <a:lnTo>
                  <a:pt x="34350" y="24440"/>
                </a:lnTo>
                <a:lnTo>
                  <a:pt x="34360" y="24430"/>
                </a:lnTo>
                <a:lnTo>
                  <a:pt x="34360" y="24420"/>
                </a:lnTo>
                <a:lnTo>
                  <a:pt x="34350" y="24410"/>
                </a:lnTo>
                <a:lnTo>
                  <a:pt x="34350" y="24400"/>
                </a:lnTo>
                <a:lnTo>
                  <a:pt x="34360" y="24400"/>
                </a:lnTo>
                <a:lnTo>
                  <a:pt x="34380" y="24390"/>
                </a:lnTo>
                <a:lnTo>
                  <a:pt x="34390" y="24380"/>
                </a:lnTo>
                <a:lnTo>
                  <a:pt x="34400" y="24380"/>
                </a:lnTo>
                <a:lnTo>
                  <a:pt x="34410" y="24370"/>
                </a:lnTo>
                <a:lnTo>
                  <a:pt x="34400" y="24370"/>
                </a:lnTo>
                <a:lnTo>
                  <a:pt x="34400" y="24360"/>
                </a:lnTo>
                <a:lnTo>
                  <a:pt x="34410" y="24360"/>
                </a:lnTo>
                <a:lnTo>
                  <a:pt x="34420" y="24360"/>
                </a:lnTo>
                <a:lnTo>
                  <a:pt x="34430" y="24340"/>
                </a:lnTo>
                <a:lnTo>
                  <a:pt x="34450" y="24330"/>
                </a:lnTo>
                <a:lnTo>
                  <a:pt x="34460" y="24330"/>
                </a:lnTo>
                <a:lnTo>
                  <a:pt x="34470" y="24330"/>
                </a:lnTo>
                <a:lnTo>
                  <a:pt x="34490" y="24340"/>
                </a:lnTo>
                <a:lnTo>
                  <a:pt x="34490" y="24330"/>
                </a:lnTo>
                <a:lnTo>
                  <a:pt x="34500" y="24320"/>
                </a:lnTo>
                <a:lnTo>
                  <a:pt x="34510" y="24320"/>
                </a:lnTo>
                <a:lnTo>
                  <a:pt x="34520" y="24330"/>
                </a:lnTo>
                <a:lnTo>
                  <a:pt x="34520" y="24340"/>
                </a:lnTo>
                <a:lnTo>
                  <a:pt x="34520" y="24350"/>
                </a:lnTo>
                <a:lnTo>
                  <a:pt x="34530" y="24350"/>
                </a:lnTo>
                <a:lnTo>
                  <a:pt x="34540" y="24350"/>
                </a:lnTo>
                <a:lnTo>
                  <a:pt x="34550" y="24350"/>
                </a:lnTo>
                <a:lnTo>
                  <a:pt x="34560" y="24350"/>
                </a:lnTo>
                <a:lnTo>
                  <a:pt x="34570" y="24350"/>
                </a:lnTo>
                <a:lnTo>
                  <a:pt x="34580" y="24340"/>
                </a:lnTo>
                <a:lnTo>
                  <a:pt x="34580" y="24330"/>
                </a:lnTo>
                <a:lnTo>
                  <a:pt x="34570" y="24320"/>
                </a:lnTo>
                <a:lnTo>
                  <a:pt x="34550" y="24310"/>
                </a:lnTo>
                <a:lnTo>
                  <a:pt x="34550" y="24300"/>
                </a:lnTo>
                <a:lnTo>
                  <a:pt x="34560" y="24300"/>
                </a:lnTo>
                <a:lnTo>
                  <a:pt x="34570" y="24300"/>
                </a:lnTo>
                <a:lnTo>
                  <a:pt x="34570" y="24280"/>
                </a:lnTo>
                <a:lnTo>
                  <a:pt x="34580" y="24280"/>
                </a:lnTo>
                <a:lnTo>
                  <a:pt x="34580" y="24270"/>
                </a:lnTo>
                <a:lnTo>
                  <a:pt x="34590" y="24260"/>
                </a:lnTo>
                <a:lnTo>
                  <a:pt x="34590" y="24250"/>
                </a:lnTo>
                <a:lnTo>
                  <a:pt x="34590" y="24240"/>
                </a:lnTo>
                <a:lnTo>
                  <a:pt x="34600" y="24230"/>
                </a:lnTo>
                <a:lnTo>
                  <a:pt x="34610" y="24220"/>
                </a:lnTo>
                <a:lnTo>
                  <a:pt x="34620" y="24220"/>
                </a:lnTo>
                <a:lnTo>
                  <a:pt x="34630" y="24210"/>
                </a:lnTo>
                <a:lnTo>
                  <a:pt x="34650" y="24210"/>
                </a:lnTo>
                <a:lnTo>
                  <a:pt x="34660" y="24210"/>
                </a:lnTo>
                <a:lnTo>
                  <a:pt x="34650" y="24210"/>
                </a:lnTo>
                <a:lnTo>
                  <a:pt x="34650" y="24200"/>
                </a:lnTo>
                <a:lnTo>
                  <a:pt x="34650" y="24190"/>
                </a:lnTo>
                <a:lnTo>
                  <a:pt x="34660" y="24180"/>
                </a:lnTo>
                <a:lnTo>
                  <a:pt x="34680" y="24190"/>
                </a:lnTo>
                <a:lnTo>
                  <a:pt x="34680" y="24180"/>
                </a:lnTo>
                <a:lnTo>
                  <a:pt x="34690" y="24180"/>
                </a:lnTo>
                <a:lnTo>
                  <a:pt x="34710" y="24180"/>
                </a:lnTo>
                <a:lnTo>
                  <a:pt x="34720" y="24170"/>
                </a:lnTo>
                <a:lnTo>
                  <a:pt x="34730" y="24160"/>
                </a:lnTo>
                <a:lnTo>
                  <a:pt x="34730" y="24150"/>
                </a:lnTo>
                <a:lnTo>
                  <a:pt x="34730" y="24140"/>
                </a:lnTo>
                <a:lnTo>
                  <a:pt x="34740" y="24140"/>
                </a:lnTo>
                <a:lnTo>
                  <a:pt x="34750" y="24130"/>
                </a:lnTo>
                <a:lnTo>
                  <a:pt x="34750" y="24110"/>
                </a:lnTo>
                <a:lnTo>
                  <a:pt x="34750" y="24090"/>
                </a:lnTo>
                <a:lnTo>
                  <a:pt x="34760" y="24070"/>
                </a:lnTo>
                <a:lnTo>
                  <a:pt x="34740" y="24020"/>
                </a:lnTo>
                <a:lnTo>
                  <a:pt x="34740" y="23990"/>
                </a:lnTo>
                <a:lnTo>
                  <a:pt x="34740" y="23950"/>
                </a:lnTo>
                <a:lnTo>
                  <a:pt x="34750" y="23870"/>
                </a:lnTo>
                <a:lnTo>
                  <a:pt x="34760" y="23850"/>
                </a:lnTo>
                <a:lnTo>
                  <a:pt x="34760" y="23830"/>
                </a:lnTo>
                <a:lnTo>
                  <a:pt x="34750" y="23810"/>
                </a:lnTo>
                <a:lnTo>
                  <a:pt x="34730" y="23780"/>
                </a:lnTo>
                <a:lnTo>
                  <a:pt x="34730" y="23760"/>
                </a:lnTo>
                <a:lnTo>
                  <a:pt x="34730" y="23750"/>
                </a:lnTo>
                <a:lnTo>
                  <a:pt x="34740" y="23730"/>
                </a:lnTo>
                <a:lnTo>
                  <a:pt x="34770" y="23700"/>
                </a:lnTo>
                <a:lnTo>
                  <a:pt x="34780" y="23670"/>
                </a:lnTo>
                <a:lnTo>
                  <a:pt x="34790" y="23640"/>
                </a:lnTo>
                <a:lnTo>
                  <a:pt x="34780" y="23620"/>
                </a:lnTo>
                <a:lnTo>
                  <a:pt x="34770" y="23610"/>
                </a:lnTo>
                <a:lnTo>
                  <a:pt x="34770" y="23590"/>
                </a:lnTo>
                <a:lnTo>
                  <a:pt x="34800" y="23490"/>
                </a:lnTo>
                <a:lnTo>
                  <a:pt x="34810" y="23480"/>
                </a:lnTo>
                <a:lnTo>
                  <a:pt x="34810" y="23460"/>
                </a:lnTo>
                <a:lnTo>
                  <a:pt x="34800" y="23440"/>
                </a:lnTo>
                <a:lnTo>
                  <a:pt x="34770" y="23420"/>
                </a:lnTo>
                <a:lnTo>
                  <a:pt x="34750" y="23320"/>
                </a:lnTo>
                <a:lnTo>
                  <a:pt x="34790" y="23250"/>
                </a:lnTo>
                <a:lnTo>
                  <a:pt x="34800" y="23200"/>
                </a:lnTo>
                <a:lnTo>
                  <a:pt x="34850" y="23180"/>
                </a:lnTo>
                <a:lnTo>
                  <a:pt x="34910" y="23170"/>
                </a:lnTo>
                <a:lnTo>
                  <a:pt x="34960" y="23110"/>
                </a:lnTo>
                <a:lnTo>
                  <a:pt x="35010" y="23080"/>
                </a:lnTo>
                <a:lnTo>
                  <a:pt x="35070" y="23070"/>
                </a:lnTo>
                <a:lnTo>
                  <a:pt x="35130" y="23040"/>
                </a:lnTo>
                <a:lnTo>
                  <a:pt x="35180" y="23030"/>
                </a:lnTo>
                <a:lnTo>
                  <a:pt x="35220" y="23000"/>
                </a:lnTo>
                <a:lnTo>
                  <a:pt x="35240" y="22960"/>
                </a:lnTo>
                <a:lnTo>
                  <a:pt x="35270" y="22930"/>
                </a:lnTo>
                <a:lnTo>
                  <a:pt x="35320" y="22930"/>
                </a:lnTo>
                <a:lnTo>
                  <a:pt x="35420" y="22910"/>
                </a:lnTo>
                <a:lnTo>
                  <a:pt x="35450" y="22840"/>
                </a:lnTo>
                <a:lnTo>
                  <a:pt x="35470" y="22770"/>
                </a:lnTo>
                <a:lnTo>
                  <a:pt x="35500" y="22710"/>
                </a:lnTo>
                <a:lnTo>
                  <a:pt x="35500" y="22700"/>
                </a:lnTo>
                <a:lnTo>
                  <a:pt x="35510" y="22690"/>
                </a:lnTo>
                <a:lnTo>
                  <a:pt x="35520" y="22680"/>
                </a:lnTo>
                <a:lnTo>
                  <a:pt x="35540" y="22660"/>
                </a:lnTo>
                <a:lnTo>
                  <a:pt x="35570" y="22650"/>
                </a:lnTo>
                <a:lnTo>
                  <a:pt x="35600" y="22640"/>
                </a:lnTo>
                <a:lnTo>
                  <a:pt x="35610" y="22640"/>
                </a:lnTo>
                <a:lnTo>
                  <a:pt x="35620" y="22640"/>
                </a:lnTo>
                <a:lnTo>
                  <a:pt x="35630" y="22640"/>
                </a:lnTo>
                <a:lnTo>
                  <a:pt x="35640" y="22640"/>
                </a:lnTo>
                <a:lnTo>
                  <a:pt x="35660" y="22630"/>
                </a:lnTo>
                <a:lnTo>
                  <a:pt x="35690" y="22610"/>
                </a:lnTo>
                <a:lnTo>
                  <a:pt x="35710" y="22600"/>
                </a:lnTo>
                <a:lnTo>
                  <a:pt x="35750" y="22600"/>
                </a:lnTo>
                <a:lnTo>
                  <a:pt x="35760" y="22600"/>
                </a:lnTo>
                <a:lnTo>
                  <a:pt x="35760" y="22590"/>
                </a:lnTo>
                <a:lnTo>
                  <a:pt x="35780" y="22580"/>
                </a:lnTo>
                <a:lnTo>
                  <a:pt x="35790" y="22560"/>
                </a:lnTo>
                <a:lnTo>
                  <a:pt x="35800" y="22540"/>
                </a:lnTo>
                <a:lnTo>
                  <a:pt x="35810" y="22530"/>
                </a:lnTo>
                <a:lnTo>
                  <a:pt x="35810" y="22520"/>
                </a:lnTo>
                <a:lnTo>
                  <a:pt x="35820" y="22510"/>
                </a:lnTo>
                <a:lnTo>
                  <a:pt x="35830" y="22500"/>
                </a:lnTo>
                <a:lnTo>
                  <a:pt x="35840" y="22490"/>
                </a:lnTo>
                <a:lnTo>
                  <a:pt x="35860" y="22470"/>
                </a:lnTo>
                <a:lnTo>
                  <a:pt x="35890" y="22470"/>
                </a:lnTo>
                <a:lnTo>
                  <a:pt x="35910" y="22460"/>
                </a:lnTo>
                <a:lnTo>
                  <a:pt x="35940" y="22460"/>
                </a:lnTo>
                <a:lnTo>
                  <a:pt x="36020" y="22470"/>
                </a:lnTo>
                <a:lnTo>
                  <a:pt x="36050" y="22460"/>
                </a:lnTo>
                <a:lnTo>
                  <a:pt x="36060" y="22440"/>
                </a:lnTo>
                <a:lnTo>
                  <a:pt x="36080" y="22420"/>
                </a:lnTo>
                <a:lnTo>
                  <a:pt x="36080" y="22410"/>
                </a:lnTo>
                <a:lnTo>
                  <a:pt x="36080" y="22400"/>
                </a:lnTo>
                <a:lnTo>
                  <a:pt x="36080" y="22390"/>
                </a:lnTo>
                <a:lnTo>
                  <a:pt x="36090" y="22380"/>
                </a:lnTo>
                <a:lnTo>
                  <a:pt x="36110" y="22370"/>
                </a:lnTo>
                <a:lnTo>
                  <a:pt x="36120" y="22360"/>
                </a:lnTo>
                <a:lnTo>
                  <a:pt x="36140" y="22360"/>
                </a:lnTo>
                <a:lnTo>
                  <a:pt x="36150" y="22360"/>
                </a:lnTo>
                <a:lnTo>
                  <a:pt x="36170" y="22370"/>
                </a:lnTo>
                <a:lnTo>
                  <a:pt x="36200" y="22360"/>
                </a:lnTo>
                <a:lnTo>
                  <a:pt x="36230" y="22350"/>
                </a:lnTo>
                <a:lnTo>
                  <a:pt x="36240" y="22340"/>
                </a:lnTo>
                <a:lnTo>
                  <a:pt x="36250" y="22310"/>
                </a:lnTo>
                <a:lnTo>
                  <a:pt x="36270" y="22290"/>
                </a:lnTo>
                <a:lnTo>
                  <a:pt x="36280" y="22270"/>
                </a:lnTo>
                <a:lnTo>
                  <a:pt x="36290" y="22260"/>
                </a:lnTo>
                <a:lnTo>
                  <a:pt x="36300" y="22260"/>
                </a:lnTo>
                <a:lnTo>
                  <a:pt x="36320" y="22260"/>
                </a:lnTo>
                <a:lnTo>
                  <a:pt x="36330" y="22240"/>
                </a:lnTo>
                <a:lnTo>
                  <a:pt x="36350" y="22240"/>
                </a:lnTo>
                <a:lnTo>
                  <a:pt x="36350" y="22250"/>
                </a:lnTo>
                <a:lnTo>
                  <a:pt x="36360" y="22240"/>
                </a:lnTo>
                <a:lnTo>
                  <a:pt x="36370" y="22240"/>
                </a:lnTo>
                <a:lnTo>
                  <a:pt x="36380" y="22230"/>
                </a:lnTo>
                <a:lnTo>
                  <a:pt x="36390" y="22230"/>
                </a:lnTo>
                <a:lnTo>
                  <a:pt x="36400" y="22230"/>
                </a:lnTo>
                <a:lnTo>
                  <a:pt x="36420" y="22220"/>
                </a:lnTo>
                <a:lnTo>
                  <a:pt x="36430" y="22220"/>
                </a:lnTo>
                <a:lnTo>
                  <a:pt x="36440" y="22200"/>
                </a:lnTo>
                <a:lnTo>
                  <a:pt x="36450" y="22190"/>
                </a:lnTo>
                <a:lnTo>
                  <a:pt x="36460" y="22180"/>
                </a:lnTo>
                <a:lnTo>
                  <a:pt x="36470" y="22170"/>
                </a:lnTo>
                <a:lnTo>
                  <a:pt x="36460" y="22160"/>
                </a:lnTo>
                <a:lnTo>
                  <a:pt x="36450" y="22150"/>
                </a:lnTo>
                <a:lnTo>
                  <a:pt x="36440" y="22140"/>
                </a:lnTo>
                <a:lnTo>
                  <a:pt x="36450" y="22130"/>
                </a:lnTo>
                <a:lnTo>
                  <a:pt x="36450" y="22110"/>
                </a:lnTo>
                <a:lnTo>
                  <a:pt x="36460" y="22110"/>
                </a:lnTo>
                <a:lnTo>
                  <a:pt x="36470" y="22120"/>
                </a:lnTo>
                <a:lnTo>
                  <a:pt x="36480" y="22110"/>
                </a:lnTo>
                <a:lnTo>
                  <a:pt x="36480" y="22100"/>
                </a:lnTo>
                <a:lnTo>
                  <a:pt x="36490" y="22090"/>
                </a:lnTo>
                <a:lnTo>
                  <a:pt x="36490" y="22080"/>
                </a:lnTo>
                <a:lnTo>
                  <a:pt x="36490" y="22060"/>
                </a:lnTo>
                <a:lnTo>
                  <a:pt x="36500" y="22050"/>
                </a:lnTo>
                <a:lnTo>
                  <a:pt x="36520" y="22040"/>
                </a:lnTo>
                <a:lnTo>
                  <a:pt x="36530" y="22040"/>
                </a:lnTo>
                <a:lnTo>
                  <a:pt x="36530" y="22030"/>
                </a:lnTo>
                <a:lnTo>
                  <a:pt x="36540" y="22020"/>
                </a:lnTo>
                <a:lnTo>
                  <a:pt x="36560" y="22020"/>
                </a:lnTo>
                <a:lnTo>
                  <a:pt x="36570" y="22020"/>
                </a:lnTo>
                <a:lnTo>
                  <a:pt x="36580" y="22020"/>
                </a:lnTo>
                <a:lnTo>
                  <a:pt x="36590" y="22020"/>
                </a:lnTo>
                <a:lnTo>
                  <a:pt x="36590" y="22010"/>
                </a:lnTo>
                <a:lnTo>
                  <a:pt x="36600" y="21990"/>
                </a:lnTo>
                <a:lnTo>
                  <a:pt x="36600" y="21980"/>
                </a:lnTo>
                <a:lnTo>
                  <a:pt x="36600" y="21970"/>
                </a:lnTo>
                <a:lnTo>
                  <a:pt x="36600" y="21960"/>
                </a:lnTo>
                <a:lnTo>
                  <a:pt x="36600" y="21940"/>
                </a:lnTo>
                <a:lnTo>
                  <a:pt x="36610" y="21920"/>
                </a:lnTo>
                <a:lnTo>
                  <a:pt x="36610" y="21900"/>
                </a:lnTo>
                <a:lnTo>
                  <a:pt x="36620" y="21880"/>
                </a:lnTo>
                <a:lnTo>
                  <a:pt x="36630" y="21860"/>
                </a:lnTo>
                <a:lnTo>
                  <a:pt x="36640" y="21860"/>
                </a:lnTo>
                <a:lnTo>
                  <a:pt x="36650" y="21870"/>
                </a:lnTo>
                <a:lnTo>
                  <a:pt x="36660" y="21870"/>
                </a:lnTo>
                <a:lnTo>
                  <a:pt x="36680" y="21890"/>
                </a:lnTo>
                <a:lnTo>
                  <a:pt x="36730" y="21890"/>
                </a:lnTo>
                <a:lnTo>
                  <a:pt x="36760" y="21860"/>
                </a:lnTo>
                <a:lnTo>
                  <a:pt x="36800" y="21830"/>
                </a:lnTo>
                <a:lnTo>
                  <a:pt x="36840" y="21810"/>
                </a:lnTo>
                <a:lnTo>
                  <a:pt x="36850" y="21820"/>
                </a:lnTo>
                <a:lnTo>
                  <a:pt x="36860" y="21820"/>
                </a:lnTo>
                <a:lnTo>
                  <a:pt x="36870" y="21810"/>
                </a:lnTo>
                <a:lnTo>
                  <a:pt x="36880" y="21810"/>
                </a:lnTo>
                <a:lnTo>
                  <a:pt x="36890" y="21800"/>
                </a:lnTo>
                <a:lnTo>
                  <a:pt x="36900" y="21800"/>
                </a:lnTo>
                <a:lnTo>
                  <a:pt x="36910" y="21800"/>
                </a:lnTo>
                <a:lnTo>
                  <a:pt x="36910" y="21780"/>
                </a:lnTo>
                <a:lnTo>
                  <a:pt x="36920" y="21780"/>
                </a:lnTo>
                <a:lnTo>
                  <a:pt x="36930" y="21770"/>
                </a:lnTo>
                <a:lnTo>
                  <a:pt x="36940" y="21760"/>
                </a:lnTo>
                <a:lnTo>
                  <a:pt x="36950" y="21750"/>
                </a:lnTo>
                <a:lnTo>
                  <a:pt x="36950" y="21740"/>
                </a:lnTo>
                <a:lnTo>
                  <a:pt x="36960" y="21730"/>
                </a:lnTo>
                <a:lnTo>
                  <a:pt x="36970" y="21720"/>
                </a:lnTo>
                <a:lnTo>
                  <a:pt x="36960" y="21700"/>
                </a:lnTo>
                <a:lnTo>
                  <a:pt x="36960" y="21680"/>
                </a:lnTo>
                <a:lnTo>
                  <a:pt x="36970" y="21660"/>
                </a:lnTo>
                <a:lnTo>
                  <a:pt x="36980" y="21650"/>
                </a:lnTo>
                <a:lnTo>
                  <a:pt x="36990" y="21650"/>
                </a:lnTo>
                <a:lnTo>
                  <a:pt x="37000" y="21650"/>
                </a:lnTo>
                <a:lnTo>
                  <a:pt x="37000" y="21660"/>
                </a:lnTo>
                <a:lnTo>
                  <a:pt x="37010" y="21660"/>
                </a:lnTo>
                <a:lnTo>
                  <a:pt x="37010" y="21670"/>
                </a:lnTo>
                <a:lnTo>
                  <a:pt x="37010" y="21680"/>
                </a:lnTo>
                <a:lnTo>
                  <a:pt x="37010" y="21690"/>
                </a:lnTo>
                <a:lnTo>
                  <a:pt x="37020" y="21690"/>
                </a:lnTo>
                <a:lnTo>
                  <a:pt x="37020" y="21700"/>
                </a:lnTo>
                <a:lnTo>
                  <a:pt x="37030" y="21690"/>
                </a:lnTo>
                <a:lnTo>
                  <a:pt x="37040" y="21680"/>
                </a:lnTo>
                <a:lnTo>
                  <a:pt x="37050" y="21680"/>
                </a:lnTo>
                <a:lnTo>
                  <a:pt x="37050" y="21670"/>
                </a:lnTo>
                <a:lnTo>
                  <a:pt x="37060" y="21670"/>
                </a:lnTo>
                <a:lnTo>
                  <a:pt x="37070" y="21670"/>
                </a:lnTo>
                <a:lnTo>
                  <a:pt x="37080" y="21670"/>
                </a:lnTo>
                <a:lnTo>
                  <a:pt x="37100" y="21670"/>
                </a:lnTo>
                <a:lnTo>
                  <a:pt x="37110" y="21670"/>
                </a:lnTo>
                <a:lnTo>
                  <a:pt x="37110" y="21660"/>
                </a:lnTo>
                <a:lnTo>
                  <a:pt x="37110" y="21650"/>
                </a:lnTo>
                <a:lnTo>
                  <a:pt x="37130" y="21650"/>
                </a:lnTo>
                <a:lnTo>
                  <a:pt x="37130" y="21630"/>
                </a:lnTo>
                <a:lnTo>
                  <a:pt x="37150" y="21630"/>
                </a:lnTo>
                <a:lnTo>
                  <a:pt x="37160" y="21630"/>
                </a:lnTo>
                <a:lnTo>
                  <a:pt x="37170" y="21610"/>
                </a:lnTo>
                <a:lnTo>
                  <a:pt x="37180" y="21610"/>
                </a:lnTo>
                <a:lnTo>
                  <a:pt x="37190" y="21600"/>
                </a:lnTo>
                <a:lnTo>
                  <a:pt x="37200" y="21580"/>
                </a:lnTo>
                <a:lnTo>
                  <a:pt x="37210" y="21570"/>
                </a:lnTo>
                <a:lnTo>
                  <a:pt x="37220" y="21560"/>
                </a:lnTo>
                <a:lnTo>
                  <a:pt x="37240" y="21560"/>
                </a:lnTo>
                <a:lnTo>
                  <a:pt x="37250" y="21550"/>
                </a:lnTo>
                <a:lnTo>
                  <a:pt x="37250" y="21530"/>
                </a:lnTo>
                <a:lnTo>
                  <a:pt x="37270" y="21530"/>
                </a:lnTo>
                <a:lnTo>
                  <a:pt x="37290" y="21510"/>
                </a:lnTo>
                <a:lnTo>
                  <a:pt x="37310" y="21500"/>
                </a:lnTo>
                <a:lnTo>
                  <a:pt x="37330" y="21490"/>
                </a:lnTo>
                <a:lnTo>
                  <a:pt x="37330" y="21480"/>
                </a:lnTo>
                <a:lnTo>
                  <a:pt x="37340" y="21490"/>
                </a:lnTo>
                <a:lnTo>
                  <a:pt x="37330" y="21500"/>
                </a:lnTo>
                <a:lnTo>
                  <a:pt x="37330" y="21510"/>
                </a:lnTo>
                <a:lnTo>
                  <a:pt x="37330" y="21520"/>
                </a:lnTo>
                <a:lnTo>
                  <a:pt x="37340" y="21520"/>
                </a:lnTo>
                <a:lnTo>
                  <a:pt x="37340" y="21510"/>
                </a:lnTo>
                <a:lnTo>
                  <a:pt x="37340" y="21500"/>
                </a:lnTo>
                <a:lnTo>
                  <a:pt x="37360" y="21500"/>
                </a:lnTo>
                <a:lnTo>
                  <a:pt x="37370" y="21500"/>
                </a:lnTo>
                <a:lnTo>
                  <a:pt x="37370" y="21490"/>
                </a:lnTo>
                <a:lnTo>
                  <a:pt x="37370" y="21480"/>
                </a:lnTo>
                <a:lnTo>
                  <a:pt x="37380" y="21470"/>
                </a:lnTo>
                <a:lnTo>
                  <a:pt x="37390" y="21480"/>
                </a:lnTo>
                <a:lnTo>
                  <a:pt x="37380" y="21490"/>
                </a:lnTo>
                <a:lnTo>
                  <a:pt x="37380" y="21500"/>
                </a:lnTo>
                <a:lnTo>
                  <a:pt x="37390" y="21500"/>
                </a:lnTo>
                <a:lnTo>
                  <a:pt x="37400" y="21500"/>
                </a:lnTo>
                <a:lnTo>
                  <a:pt x="37410" y="21470"/>
                </a:lnTo>
                <a:lnTo>
                  <a:pt x="37430" y="21460"/>
                </a:lnTo>
                <a:lnTo>
                  <a:pt x="37440" y="21450"/>
                </a:lnTo>
                <a:lnTo>
                  <a:pt x="37460" y="21450"/>
                </a:lnTo>
                <a:lnTo>
                  <a:pt x="37470" y="21450"/>
                </a:lnTo>
                <a:lnTo>
                  <a:pt x="37480" y="21450"/>
                </a:lnTo>
                <a:lnTo>
                  <a:pt x="37490" y="21460"/>
                </a:lnTo>
                <a:lnTo>
                  <a:pt x="37500" y="21450"/>
                </a:lnTo>
                <a:lnTo>
                  <a:pt x="37500" y="21440"/>
                </a:lnTo>
                <a:lnTo>
                  <a:pt x="37500" y="21430"/>
                </a:lnTo>
                <a:lnTo>
                  <a:pt x="37510" y="21420"/>
                </a:lnTo>
                <a:lnTo>
                  <a:pt x="37520" y="21420"/>
                </a:lnTo>
                <a:lnTo>
                  <a:pt x="37530" y="21420"/>
                </a:lnTo>
                <a:lnTo>
                  <a:pt x="37540" y="21440"/>
                </a:lnTo>
                <a:lnTo>
                  <a:pt x="37550" y="21420"/>
                </a:lnTo>
                <a:lnTo>
                  <a:pt x="37560" y="21420"/>
                </a:lnTo>
                <a:lnTo>
                  <a:pt x="37570" y="21420"/>
                </a:lnTo>
                <a:lnTo>
                  <a:pt x="37580" y="21420"/>
                </a:lnTo>
                <a:lnTo>
                  <a:pt x="37590" y="21420"/>
                </a:lnTo>
                <a:lnTo>
                  <a:pt x="37590" y="21410"/>
                </a:lnTo>
                <a:lnTo>
                  <a:pt x="37590" y="21400"/>
                </a:lnTo>
                <a:lnTo>
                  <a:pt x="37580" y="21400"/>
                </a:lnTo>
                <a:lnTo>
                  <a:pt x="37580" y="21390"/>
                </a:lnTo>
                <a:lnTo>
                  <a:pt x="37580" y="21380"/>
                </a:lnTo>
                <a:lnTo>
                  <a:pt x="37580" y="21370"/>
                </a:lnTo>
                <a:lnTo>
                  <a:pt x="37590" y="21370"/>
                </a:lnTo>
                <a:lnTo>
                  <a:pt x="37600" y="21370"/>
                </a:lnTo>
                <a:lnTo>
                  <a:pt x="37600" y="21360"/>
                </a:lnTo>
                <a:lnTo>
                  <a:pt x="37600" y="21350"/>
                </a:lnTo>
                <a:lnTo>
                  <a:pt x="37600" y="21340"/>
                </a:lnTo>
                <a:lnTo>
                  <a:pt x="37600" y="21330"/>
                </a:lnTo>
                <a:lnTo>
                  <a:pt x="37610" y="21320"/>
                </a:lnTo>
                <a:lnTo>
                  <a:pt x="37620" y="21330"/>
                </a:lnTo>
                <a:lnTo>
                  <a:pt x="37630" y="21340"/>
                </a:lnTo>
                <a:lnTo>
                  <a:pt x="37620" y="21340"/>
                </a:lnTo>
                <a:lnTo>
                  <a:pt x="37620" y="21360"/>
                </a:lnTo>
                <a:lnTo>
                  <a:pt x="37620" y="21390"/>
                </a:lnTo>
                <a:lnTo>
                  <a:pt x="37620" y="21410"/>
                </a:lnTo>
                <a:lnTo>
                  <a:pt x="37630" y="21430"/>
                </a:lnTo>
                <a:lnTo>
                  <a:pt x="37640" y="21440"/>
                </a:lnTo>
                <a:lnTo>
                  <a:pt x="37650" y="21430"/>
                </a:lnTo>
                <a:lnTo>
                  <a:pt x="37660" y="21420"/>
                </a:lnTo>
                <a:lnTo>
                  <a:pt x="37660" y="21440"/>
                </a:lnTo>
                <a:lnTo>
                  <a:pt x="37670" y="21440"/>
                </a:lnTo>
                <a:lnTo>
                  <a:pt x="37690" y="21440"/>
                </a:lnTo>
                <a:lnTo>
                  <a:pt x="37700" y="21430"/>
                </a:lnTo>
                <a:lnTo>
                  <a:pt x="37700" y="21420"/>
                </a:lnTo>
                <a:lnTo>
                  <a:pt x="37680" y="21410"/>
                </a:lnTo>
                <a:lnTo>
                  <a:pt x="37680" y="21400"/>
                </a:lnTo>
                <a:lnTo>
                  <a:pt x="37700" y="21400"/>
                </a:lnTo>
                <a:lnTo>
                  <a:pt x="37710" y="21390"/>
                </a:lnTo>
                <a:lnTo>
                  <a:pt x="37700" y="21380"/>
                </a:lnTo>
                <a:lnTo>
                  <a:pt x="37710" y="21380"/>
                </a:lnTo>
                <a:lnTo>
                  <a:pt x="37720" y="21390"/>
                </a:lnTo>
                <a:lnTo>
                  <a:pt x="37730" y="21390"/>
                </a:lnTo>
                <a:lnTo>
                  <a:pt x="37730" y="21380"/>
                </a:lnTo>
                <a:lnTo>
                  <a:pt x="37740" y="21380"/>
                </a:lnTo>
                <a:lnTo>
                  <a:pt x="37740" y="21370"/>
                </a:lnTo>
                <a:lnTo>
                  <a:pt x="37740" y="21360"/>
                </a:lnTo>
                <a:lnTo>
                  <a:pt x="37750" y="21360"/>
                </a:lnTo>
                <a:lnTo>
                  <a:pt x="37760" y="21360"/>
                </a:lnTo>
                <a:lnTo>
                  <a:pt x="37760" y="21370"/>
                </a:lnTo>
                <a:lnTo>
                  <a:pt x="37760" y="21360"/>
                </a:lnTo>
                <a:lnTo>
                  <a:pt x="37760" y="21350"/>
                </a:lnTo>
                <a:lnTo>
                  <a:pt x="37770" y="21340"/>
                </a:lnTo>
                <a:lnTo>
                  <a:pt x="37790" y="21340"/>
                </a:lnTo>
                <a:lnTo>
                  <a:pt x="37790" y="21320"/>
                </a:lnTo>
                <a:lnTo>
                  <a:pt x="37790" y="21300"/>
                </a:lnTo>
                <a:lnTo>
                  <a:pt x="37790" y="21280"/>
                </a:lnTo>
                <a:lnTo>
                  <a:pt x="37800" y="21260"/>
                </a:lnTo>
                <a:lnTo>
                  <a:pt x="37810" y="21250"/>
                </a:lnTo>
                <a:lnTo>
                  <a:pt x="37820" y="21240"/>
                </a:lnTo>
                <a:lnTo>
                  <a:pt x="37820" y="21230"/>
                </a:lnTo>
                <a:lnTo>
                  <a:pt x="37830" y="21220"/>
                </a:lnTo>
                <a:lnTo>
                  <a:pt x="37840" y="21200"/>
                </a:lnTo>
                <a:lnTo>
                  <a:pt x="37850" y="21190"/>
                </a:lnTo>
                <a:lnTo>
                  <a:pt x="37860" y="21200"/>
                </a:lnTo>
                <a:lnTo>
                  <a:pt x="37860" y="21220"/>
                </a:lnTo>
                <a:lnTo>
                  <a:pt x="37870" y="21210"/>
                </a:lnTo>
                <a:lnTo>
                  <a:pt x="37880" y="21210"/>
                </a:lnTo>
                <a:lnTo>
                  <a:pt x="37890" y="21210"/>
                </a:lnTo>
                <a:lnTo>
                  <a:pt x="37900" y="21200"/>
                </a:lnTo>
                <a:lnTo>
                  <a:pt x="37910" y="21180"/>
                </a:lnTo>
                <a:lnTo>
                  <a:pt x="37920" y="21180"/>
                </a:lnTo>
                <a:lnTo>
                  <a:pt x="37930" y="21180"/>
                </a:lnTo>
                <a:lnTo>
                  <a:pt x="37940" y="21180"/>
                </a:lnTo>
                <a:lnTo>
                  <a:pt x="37950" y="21180"/>
                </a:lnTo>
                <a:lnTo>
                  <a:pt x="37950" y="21160"/>
                </a:lnTo>
                <a:lnTo>
                  <a:pt x="37950" y="21150"/>
                </a:lnTo>
                <a:lnTo>
                  <a:pt x="37960" y="21150"/>
                </a:lnTo>
                <a:lnTo>
                  <a:pt x="37970" y="21140"/>
                </a:lnTo>
                <a:lnTo>
                  <a:pt x="37970" y="21120"/>
                </a:lnTo>
                <a:lnTo>
                  <a:pt x="37980" y="21110"/>
                </a:lnTo>
                <a:lnTo>
                  <a:pt x="37990" y="21090"/>
                </a:lnTo>
                <a:lnTo>
                  <a:pt x="38000" y="21090"/>
                </a:lnTo>
                <a:lnTo>
                  <a:pt x="38010" y="21080"/>
                </a:lnTo>
                <a:lnTo>
                  <a:pt x="38020" y="21080"/>
                </a:lnTo>
                <a:lnTo>
                  <a:pt x="38020" y="21070"/>
                </a:lnTo>
                <a:lnTo>
                  <a:pt x="38020" y="21060"/>
                </a:lnTo>
                <a:lnTo>
                  <a:pt x="38030" y="21050"/>
                </a:lnTo>
                <a:lnTo>
                  <a:pt x="38040" y="21050"/>
                </a:lnTo>
                <a:lnTo>
                  <a:pt x="38040" y="21070"/>
                </a:lnTo>
                <a:lnTo>
                  <a:pt x="38050" y="21070"/>
                </a:lnTo>
                <a:lnTo>
                  <a:pt x="38060" y="21060"/>
                </a:lnTo>
                <a:lnTo>
                  <a:pt x="38060" y="21050"/>
                </a:lnTo>
                <a:lnTo>
                  <a:pt x="38070" y="21050"/>
                </a:lnTo>
                <a:lnTo>
                  <a:pt x="38080" y="21050"/>
                </a:lnTo>
                <a:lnTo>
                  <a:pt x="38090" y="21060"/>
                </a:lnTo>
                <a:lnTo>
                  <a:pt x="38100" y="21050"/>
                </a:lnTo>
                <a:lnTo>
                  <a:pt x="38100" y="21040"/>
                </a:lnTo>
                <a:lnTo>
                  <a:pt x="38110" y="21030"/>
                </a:lnTo>
                <a:lnTo>
                  <a:pt x="38120" y="21030"/>
                </a:lnTo>
                <a:lnTo>
                  <a:pt x="38120" y="21010"/>
                </a:lnTo>
                <a:lnTo>
                  <a:pt x="38120" y="21000"/>
                </a:lnTo>
                <a:lnTo>
                  <a:pt x="38130" y="21000"/>
                </a:lnTo>
                <a:lnTo>
                  <a:pt x="38140" y="21000"/>
                </a:lnTo>
                <a:lnTo>
                  <a:pt x="38150" y="21000"/>
                </a:lnTo>
                <a:lnTo>
                  <a:pt x="38160" y="20990"/>
                </a:lnTo>
                <a:lnTo>
                  <a:pt x="38170" y="20980"/>
                </a:lnTo>
                <a:lnTo>
                  <a:pt x="38180" y="20990"/>
                </a:lnTo>
                <a:lnTo>
                  <a:pt x="38190" y="21000"/>
                </a:lnTo>
                <a:lnTo>
                  <a:pt x="38200" y="20990"/>
                </a:lnTo>
                <a:lnTo>
                  <a:pt x="38220" y="21000"/>
                </a:lnTo>
                <a:lnTo>
                  <a:pt x="38230" y="21000"/>
                </a:lnTo>
                <a:lnTo>
                  <a:pt x="38240" y="20990"/>
                </a:lnTo>
                <a:lnTo>
                  <a:pt x="38250" y="20980"/>
                </a:lnTo>
                <a:lnTo>
                  <a:pt x="38260" y="20970"/>
                </a:lnTo>
                <a:lnTo>
                  <a:pt x="38260" y="20950"/>
                </a:lnTo>
                <a:lnTo>
                  <a:pt x="38270" y="20950"/>
                </a:lnTo>
                <a:lnTo>
                  <a:pt x="38280" y="20950"/>
                </a:lnTo>
                <a:lnTo>
                  <a:pt x="38290" y="20930"/>
                </a:lnTo>
                <a:lnTo>
                  <a:pt x="38300" y="20930"/>
                </a:lnTo>
                <a:lnTo>
                  <a:pt x="38310" y="20920"/>
                </a:lnTo>
                <a:lnTo>
                  <a:pt x="38310" y="20910"/>
                </a:lnTo>
                <a:lnTo>
                  <a:pt x="38320" y="20900"/>
                </a:lnTo>
                <a:lnTo>
                  <a:pt x="38340" y="20900"/>
                </a:lnTo>
                <a:lnTo>
                  <a:pt x="38340" y="20880"/>
                </a:lnTo>
                <a:lnTo>
                  <a:pt x="38350" y="20870"/>
                </a:lnTo>
                <a:lnTo>
                  <a:pt x="38350" y="20890"/>
                </a:lnTo>
                <a:lnTo>
                  <a:pt x="38360" y="20890"/>
                </a:lnTo>
                <a:lnTo>
                  <a:pt x="38370" y="20890"/>
                </a:lnTo>
                <a:lnTo>
                  <a:pt x="38380" y="20890"/>
                </a:lnTo>
                <a:lnTo>
                  <a:pt x="38390" y="20860"/>
                </a:lnTo>
                <a:lnTo>
                  <a:pt x="38400" y="20850"/>
                </a:lnTo>
                <a:lnTo>
                  <a:pt x="38400" y="20830"/>
                </a:lnTo>
                <a:lnTo>
                  <a:pt x="38400" y="20820"/>
                </a:lnTo>
                <a:lnTo>
                  <a:pt x="38410" y="20820"/>
                </a:lnTo>
                <a:lnTo>
                  <a:pt x="38430" y="20810"/>
                </a:lnTo>
                <a:lnTo>
                  <a:pt x="38450" y="20800"/>
                </a:lnTo>
                <a:lnTo>
                  <a:pt x="38460" y="20810"/>
                </a:lnTo>
                <a:lnTo>
                  <a:pt x="38470" y="20810"/>
                </a:lnTo>
                <a:lnTo>
                  <a:pt x="38480" y="20810"/>
                </a:lnTo>
                <a:lnTo>
                  <a:pt x="38480" y="20800"/>
                </a:lnTo>
                <a:lnTo>
                  <a:pt x="38500" y="20790"/>
                </a:lnTo>
                <a:lnTo>
                  <a:pt x="38510" y="20800"/>
                </a:lnTo>
                <a:lnTo>
                  <a:pt x="38520" y="20790"/>
                </a:lnTo>
                <a:lnTo>
                  <a:pt x="38530" y="20800"/>
                </a:lnTo>
                <a:lnTo>
                  <a:pt x="38530" y="20810"/>
                </a:lnTo>
                <a:lnTo>
                  <a:pt x="38530" y="20820"/>
                </a:lnTo>
                <a:lnTo>
                  <a:pt x="38530" y="20830"/>
                </a:lnTo>
                <a:lnTo>
                  <a:pt x="38530" y="20840"/>
                </a:lnTo>
                <a:lnTo>
                  <a:pt x="38530" y="20850"/>
                </a:lnTo>
                <a:lnTo>
                  <a:pt x="38550" y="20850"/>
                </a:lnTo>
                <a:lnTo>
                  <a:pt x="38550" y="20860"/>
                </a:lnTo>
                <a:lnTo>
                  <a:pt x="38550" y="20870"/>
                </a:lnTo>
                <a:lnTo>
                  <a:pt x="38560" y="20870"/>
                </a:lnTo>
                <a:lnTo>
                  <a:pt x="38580" y="20880"/>
                </a:lnTo>
                <a:lnTo>
                  <a:pt x="38600" y="20880"/>
                </a:lnTo>
                <a:lnTo>
                  <a:pt x="38600" y="20870"/>
                </a:lnTo>
                <a:lnTo>
                  <a:pt x="38590" y="20860"/>
                </a:lnTo>
                <a:lnTo>
                  <a:pt x="38600" y="20850"/>
                </a:lnTo>
                <a:lnTo>
                  <a:pt x="38620" y="20850"/>
                </a:lnTo>
                <a:lnTo>
                  <a:pt x="38640" y="20850"/>
                </a:lnTo>
                <a:lnTo>
                  <a:pt x="38650" y="20850"/>
                </a:lnTo>
                <a:lnTo>
                  <a:pt x="38650" y="20840"/>
                </a:lnTo>
                <a:lnTo>
                  <a:pt x="38660" y="20840"/>
                </a:lnTo>
                <a:lnTo>
                  <a:pt x="38670" y="20840"/>
                </a:lnTo>
                <a:lnTo>
                  <a:pt x="38660" y="20860"/>
                </a:lnTo>
                <a:lnTo>
                  <a:pt x="38670" y="20860"/>
                </a:lnTo>
                <a:lnTo>
                  <a:pt x="38690" y="20830"/>
                </a:lnTo>
                <a:lnTo>
                  <a:pt x="38700" y="20830"/>
                </a:lnTo>
                <a:lnTo>
                  <a:pt x="38700" y="20820"/>
                </a:lnTo>
                <a:lnTo>
                  <a:pt x="38710" y="20820"/>
                </a:lnTo>
                <a:lnTo>
                  <a:pt x="38730" y="20800"/>
                </a:lnTo>
                <a:lnTo>
                  <a:pt x="38740" y="20780"/>
                </a:lnTo>
                <a:lnTo>
                  <a:pt x="38740" y="20750"/>
                </a:lnTo>
                <a:lnTo>
                  <a:pt x="38730" y="20730"/>
                </a:lnTo>
                <a:lnTo>
                  <a:pt x="38740" y="20700"/>
                </a:lnTo>
                <a:lnTo>
                  <a:pt x="38740" y="20720"/>
                </a:lnTo>
                <a:lnTo>
                  <a:pt x="38750" y="20750"/>
                </a:lnTo>
                <a:lnTo>
                  <a:pt x="38760" y="20780"/>
                </a:lnTo>
                <a:lnTo>
                  <a:pt x="38760" y="20800"/>
                </a:lnTo>
                <a:lnTo>
                  <a:pt x="38760" y="20820"/>
                </a:lnTo>
                <a:lnTo>
                  <a:pt x="38760" y="20830"/>
                </a:lnTo>
                <a:lnTo>
                  <a:pt x="38770" y="20850"/>
                </a:lnTo>
                <a:lnTo>
                  <a:pt x="38780" y="20870"/>
                </a:lnTo>
                <a:lnTo>
                  <a:pt x="38790" y="20890"/>
                </a:lnTo>
                <a:lnTo>
                  <a:pt x="38790" y="20900"/>
                </a:lnTo>
                <a:lnTo>
                  <a:pt x="38800" y="20910"/>
                </a:lnTo>
                <a:lnTo>
                  <a:pt x="38970" y="20900"/>
                </a:lnTo>
                <a:lnTo>
                  <a:pt x="39050" y="20900"/>
                </a:lnTo>
                <a:lnTo>
                  <a:pt x="39090" y="20890"/>
                </a:lnTo>
                <a:lnTo>
                  <a:pt x="39100" y="20830"/>
                </a:lnTo>
                <a:lnTo>
                  <a:pt x="39110" y="20760"/>
                </a:lnTo>
                <a:lnTo>
                  <a:pt x="39120" y="20650"/>
                </a:lnTo>
                <a:lnTo>
                  <a:pt x="39120" y="20610"/>
                </a:lnTo>
                <a:lnTo>
                  <a:pt x="39140" y="20580"/>
                </a:lnTo>
                <a:lnTo>
                  <a:pt x="39160" y="20530"/>
                </a:lnTo>
                <a:lnTo>
                  <a:pt x="39210" y="20450"/>
                </a:lnTo>
                <a:lnTo>
                  <a:pt x="39230" y="20400"/>
                </a:lnTo>
                <a:lnTo>
                  <a:pt x="39240" y="20360"/>
                </a:lnTo>
                <a:lnTo>
                  <a:pt x="39250" y="20320"/>
                </a:lnTo>
                <a:lnTo>
                  <a:pt x="39260" y="20270"/>
                </a:lnTo>
                <a:lnTo>
                  <a:pt x="39240" y="20240"/>
                </a:lnTo>
                <a:lnTo>
                  <a:pt x="39210" y="20190"/>
                </a:lnTo>
                <a:lnTo>
                  <a:pt x="39190" y="20140"/>
                </a:lnTo>
                <a:lnTo>
                  <a:pt x="39180" y="20110"/>
                </a:lnTo>
                <a:lnTo>
                  <a:pt x="39180" y="20080"/>
                </a:lnTo>
                <a:lnTo>
                  <a:pt x="39180" y="20060"/>
                </a:lnTo>
                <a:lnTo>
                  <a:pt x="39190" y="20040"/>
                </a:lnTo>
                <a:lnTo>
                  <a:pt x="39210" y="20010"/>
                </a:lnTo>
                <a:lnTo>
                  <a:pt x="39250" y="19960"/>
                </a:lnTo>
                <a:lnTo>
                  <a:pt x="39290" y="19920"/>
                </a:lnTo>
                <a:lnTo>
                  <a:pt x="39310" y="19900"/>
                </a:lnTo>
                <a:lnTo>
                  <a:pt x="39310" y="19870"/>
                </a:lnTo>
                <a:lnTo>
                  <a:pt x="39320" y="19840"/>
                </a:lnTo>
                <a:lnTo>
                  <a:pt x="39330" y="19820"/>
                </a:lnTo>
                <a:lnTo>
                  <a:pt x="39350" y="19770"/>
                </a:lnTo>
                <a:lnTo>
                  <a:pt x="39390" y="19720"/>
                </a:lnTo>
                <a:lnTo>
                  <a:pt x="39410" y="19660"/>
                </a:lnTo>
                <a:lnTo>
                  <a:pt x="39420" y="19640"/>
                </a:lnTo>
                <a:lnTo>
                  <a:pt x="39410" y="19610"/>
                </a:lnTo>
                <a:lnTo>
                  <a:pt x="39400" y="19590"/>
                </a:lnTo>
                <a:lnTo>
                  <a:pt x="39390" y="19580"/>
                </a:lnTo>
                <a:lnTo>
                  <a:pt x="39380" y="19560"/>
                </a:lnTo>
                <a:lnTo>
                  <a:pt x="39370" y="19530"/>
                </a:lnTo>
                <a:lnTo>
                  <a:pt x="39360" y="19510"/>
                </a:lnTo>
                <a:lnTo>
                  <a:pt x="39360" y="19430"/>
                </a:lnTo>
                <a:lnTo>
                  <a:pt x="39360" y="19410"/>
                </a:lnTo>
                <a:lnTo>
                  <a:pt x="39380" y="19390"/>
                </a:lnTo>
                <a:lnTo>
                  <a:pt x="39390" y="19380"/>
                </a:lnTo>
                <a:lnTo>
                  <a:pt x="39420" y="19370"/>
                </a:lnTo>
                <a:lnTo>
                  <a:pt x="39460" y="19370"/>
                </a:lnTo>
                <a:lnTo>
                  <a:pt x="39520" y="19380"/>
                </a:lnTo>
                <a:lnTo>
                  <a:pt x="39550" y="19390"/>
                </a:lnTo>
                <a:lnTo>
                  <a:pt x="39590" y="19390"/>
                </a:lnTo>
                <a:lnTo>
                  <a:pt x="39720" y="19370"/>
                </a:lnTo>
                <a:lnTo>
                  <a:pt x="39730" y="19360"/>
                </a:lnTo>
                <a:lnTo>
                  <a:pt x="39740" y="19350"/>
                </a:lnTo>
                <a:lnTo>
                  <a:pt x="39750" y="19340"/>
                </a:lnTo>
                <a:lnTo>
                  <a:pt x="39730" y="19340"/>
                </a:lnTo>
                <a:lnTo>
                  <a:pt x="39730" y="19330"/>
                </a:lnTo>
                <a:lnTo>
                  <a:pt x="39740" y="19320"/>
                </a:lnTo>
                <a:lnTo>
                  <a:pt x="39750" y="19320"/>
                </a:lnTo>
                <a:lnTo>
                  <a:pt x="39760" y="19310"/>
                </a:lnTo>
                <a:lnTo>
                  <a:pt x="39770" y="19320"/>
                </a:lnTo>
                <a:lnTo>
                  <a:pt x="39780" y="19320"/>
                </a:lnTo>
                <a:lnTo>
                  <a:pt x="39790" y="19310"/>
                </a:lnTo>
                <a:lnTo>
                  <a:pt x="39810" y="19320"/>
                </a:lnTo>
                <a:lnTo>
                  <a:pt x="39820" y="19320"/>
                </a:lnTo>
                <a:lnTo>
                  <a:pt x="39830" y="19310"/>
                </a:lnTo>
                <a:lnTo>
                  <a:pt x="39850" y="19300"/>
                </a:lnTo>
                <a:lnTo>
                  <a:pt x="39860" y="19290"/>
                </a:lnTo>
                <a:lnTo>
                  <a:pt x="39890" y="19290"/>
                </a:lnTo>
                <a:lnTo>
                  <a:pt x="39910" y="19280"/>
                </a:lnTo>
                <a:lnTo>
                  <a:pt x="39930" y="19280"/>
                </a:lnTo>
                <a:lnTo>
                  <a:pt x="39950" y="19280"/>
                </a:lnTo>
                <a:lnTo>
                  <a:pt x="39970" y="19280"/>
                </a:lnTo>
                <a:lnTo>
                  <a:pt x="39990" y="19270"/>
                </a:lnTo>
                <a:lnTo>
                  <a:pt x="40000" y="19270"/>
                </a:lnTo>
                <a:lnTo>
                  <a:pt x="40020" y="19270"/>
                </a:lnTo>
                <a:lnTo>
                  <a:pt x="40030" y="19280"/>
                </a:lnTo>
                <a:lnTo>
                  <a:pt x="40040" y="19280"/>
                </a:lnTo>
                <a:lnTo>
                  <a:pt x="40050" y="19270"/>
                </a:lnTo>
                <a:lnTo>
                  <a:pt x="40060" y="19260"/>
                </a:lnTo>
                <a:lnTo>
                  <a:pt x="40100" y="19290"/>
                </a:lnTo>
                <a:lnTo>
                  <a:pt x="40140" y="19290"/>
                </a:lnTo>
                <a:lnTo>
                  <a:pt x="40200" y="19300"/>
                </a:lnTo>
                <a:lnTo>
                  <a:pt x="40260" y="19320"/>
                </a:lnTo>
                <a:lnTo>
                  <a:pt x="40260" y="19340"/>
                </a:lnTo>
                <a:lnTo>
                  <a:pt x="40260" y="19360"/>
                </a:lnTo>
                <a:lnTo>
                  <a:pt x="40270" y="19370"/>
                </a:lnTo>
                <a:lnTo>
                  <a:pt x="40290" y="19370"/>
                </a:lnTo>
                <a:lnTo>
                  <a:pt x="40300" y="19370"/>
                </a:lnTo>
                <a:lnTo>
                  <a:pt x="40310" y="19360"/>
                </a:lnTo>
                <a:lnTo>
                  <a:pt x="40320" y="19360"/>
                </a:lnTo>
                <a:lnTo>
                  <a:pt x="40330" y="19370"/>
                </a:lnTo>
                <a:lnTo>
                  <a:pt x="40340" y="19380"/>
                </a:lnTo>
                <a:lnTo>
                  <a:pt x="40350" y="19380"/>
                </a:lnTo>
                <a:lnTo>
                  <a:pt x="40360" y="19380"/>
                </a:lnTo>
                <a:lnTo>
                  <a:pt x="40370" y="19380"/>
                </a:lnTo>
                <a:lnTo>
                  <a:pt x="40380" y="19380"/>
                </a:lnTo>
                <a:lnTo>
                  <a:pt x="40390" y="19390"/>
                </a:lnTo>
                <a:lnTo>
                  <a:pt x="40400" y="19400"/>
                </a:lnTo>
                <a:lnTo>
                  <a:pt x="40410" y="19400"/>
                </a:lnTo>
                <a:lnTo>
                  <a:pt x="40450" y="19420"/>
                </a:lnTo>
                <a:lnTo>
                  <a:pt x="40480" y="19420"/>
                </a:lnTo>
                <a:lnTo>
                  <a:pt x="40500" y="19420"/>
                </a:lnTo>
                <a:lnTo>
                  <a:pt x="40570" y="19390"/>
                </a:lnTo>
                <a:lnTo>
                  <a:pt x="40590" y="19390"/>
                </a:lnTo>
                <a:lnTo>
                  <a:pt x="40610" y="19390"/>
                </a:lnTo>
                <a:lnTo>
                  <a:pt x="40650" y="19390"/>
                </a:lnTo>
                <a:lnTo>
                  <a:pt x="40720" y="1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Oudomx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60" y="18470"/>
                </a:moveTo>
                <a:lnTo>
                  <a:pt x="29700" y="18470"/>
                </a:lnTo>
                <a:lnTo>
                  <a:pt x="29750" y="18490"/>
                </a:lnTo>
                <a:lnTo>
                  <a:pt x="29770" y="18510"/>
                </a:lnTo>
                <a:lnTo>
                  <a:pt x="29810" y="18530"/>
                </a:lnTo>
                <a:lnTo>
                  <a:pt x="29830" y="18550"/>
                </a:lnTo>
                <a:lnTo>
                  <a:pt x="29850" y="18630"/>
                </a:lnTo>
                <a:lnTo>
                  <a:pt x="29870" y="18650"/>
                </a:lnTo>
                <a:lnTo>
                  <a:pt x="29900" y="18660"/>
                </a:lnTo>
                <a:lnTo>
                  <a:pt x="29950" y="18680"/>
                </a:lnTo>
                <a:lnTo>
                  <a:pt x="29970" y="18700"/>
                </a:lnTo>
                <a:lnTo>
                  <a:pt x="30010" y="18770"/>
                </a:lnTo>
                <a:lnTo>
                  <a:pt x="30020" y="18780"/>
                </a:lnTo>
                <a:lnTo>
                  <a:pt x="30100" y="18790"/>
                </a:lnTo>
                <a:lnTo>
                  <a:pt x="30130" y="18790"/>
                </a:lnTo>
                <a:lnTo>
                  <a:pt x="30160" y="18810"/>
                </a:lnTo>
                <a:lnTo>
                  <a:pt x="30190" y="18810"/>
                </a:lnTo>
                <a:lnTo>
                  <a:pt x="30230" y="18830"/>
                </a:lnTo>
                <a:lnTo>
                  <a:pt x="30260" y="18850"/>
                </a:lnTo>
                <a:lnTo>
                  <a:pt x="30290" y="18860"/>
                </a:lnTo>
                <a:lnTo>
                  <a:pt x="30340" y="18870"/>
                </a:lnTo>
                <a:lnTo>
                  <a:pt x="30380" y="18890"/>
                </a:lnTo>
                <a:lnTo>
                  <a:pt x="30440" y="18930"/>
                </a:lnTo>
                <a:lnTo>
                  <a:pt x="30480" y="18940"/>
                </a:lnTo>
                <a:lnTo>
                  <a:pt x="30500" y="18950"/>
                </a:lnTo>
                <a:lnTo>
                  <a:pt x="30510" y="18970"/>
                </a:lnTo>
                <a:lnTo>
                  <a:pt x="30510" y="19050"/>
                </a:lnTo>
                <a:lnTo>
                  <a:pt x="30500" y="19100"/>
                </a:lnTo>
                <a:lnTo>
                  <a:pt x="30500" y="19140"/>
                </a:lnTo>
                <a:lnTo>
                  <a:pt x="30500" y="19210"/>
                </a:lnTo>
                <a:lnTo>
                  <a:pt x="30520" y="19210"/>
                </a:lnTo>
                <a:lnTo>
                  <a:pt x="30570" y="19220"/>
                </a:lnTo>
                <a:lnTo>
                  <a:pt x="30600" y="19220"/>
                </a:lnTo>
                <a:lnTo>
                  <a:pt x="30620" y="19230"/>
                </a:lnTo>
                <a:lnTo>
                  <a:pt x="30630" y="19250"/>
                </a:lnTo>
                <a:lnTo>
                  <a:pt x="30640" y="19270"/>
                </a:lnTo>
                <a:lnTo>
                  <a:pt x="30660" y="19270"/>
                </a:lnTo>
                <a:lnTo>
                  <a:pt x="30680" y="19270"/>
                </a:lnTo>
                <a:lnTo>
                  <a:pt x="30720" y="19270"/>
                </a:lnTo>
                <a:lnTo>
                  <a:pt x="30760" y="19270"/>
                </a:lnTo>
                <a:lnTo>
                  <a:pt x="30780" y="19250"/>
                </a:lnTo>
                <a:lnTo>
                  <a:pt x="30820" y="19210"/>
                </a:lnTo>
                <a:lnTo>
                  <a:pt x="30840" y="19180"/>
                </a:lnTo>
                <a:lnTo>
                  <a:pt x="30870" y="19160"/>
                </a:lnTo>
                <a:lnTo>
                  <a:pt x="30890" y="19140"/>
                </a:lnTo>
                <a:lnTo>
                  <a:pt x="30900" y="19140"/>
                </a:lnTo>
                <a:lnTo>
                  <a:pt x="30920" y="19160"/>
                </a:lnTo>
                <a:lnTo>
                  <a:pt x="30970" y="19180"/>
                </a:lnTo>
                <a:lnTo>
                  <a:pt x="30990" y="19190"/>
                </a:lnTo>
                <a:lnTo>
                  <a:pt x="31040" y="19190"/>
                </a:lnTo>
                <a:lnTo>
                  <a:pt x="31100" y="19180"/>
                </a:lnTo>
                <a:lnTo>
                  <a:pt x="31120" y="19190"/>
                </a:lnTo>
                <a:lnTo>
                  <a:pt x="31140" y="19200"/>
                </a:lnTo>
                <a:lnTo>
                  <a:pt x="31180" y="19230"/>
                </a:lnTo>
                <a:lnTo>
                  <a:pt x="31240" y="19280"/>
                </a:lnTo>
                <a:lnTo>
                  <a:pt x="31260" y="19300"/>
                </a:lnTo>
                <a:lnTo>
                  <a:pt x="31270" y="19310"/>
                </a:lnTo>
                <a:lnTo>
                  <a:pt x="31280" y="19320"/>
                </a:lnTo>
                <a:lnTo>
                  <a:pt x="31290" y="19330"/>
                </a:lnTo>
                <a:lnTo>
                  <a:pt x="31300" y="19330"/>
                </a:lnTo>
                <a:lnTo>
                  <a:pt x="31320" y="19320"/>
                </a:lnTo>
                <a:lnTo>
                  <a:pt x="31360" y="19310"/>
                </a:lnTo>
                <a:lnTo>
                  <a:pt x="31400" y="19290"/>
                </a:lnTo>
                <a:lnTo>
                  <a:pt x="31440" y="19280"/>
                </a:lnTo>
                <a:lnTo>
                  <a:pt x="31450" y="19280"/>
                </a:lnTo>
                <a:lnTo>
                  <a:pt x="31470" y="19270"/>
                </a:lnTo>
                <a:lnTo>
                  <a:pt x="31480" y="19290"/>
                </a:lnTo>
                <a:lnTo>
                  <a:pt x="31500" y="19330"/>
                </a:lnTo>
                <a:lnTo>
                  <a:pt x="31570" y="19420"/>
                </a:lnTo>
                <a:lnTo>
                  <a:pt x="31660" y="19530"/>
                </a:lnTo>
                <a:lnTo>
                  <a:pt x="31680" y="19560"/>
                </a:lnTo>
                <a:lnTo>
                  <a:pt x="31710" y="19580"/>
                </a:lnTo>
                <a:lnTo>
                  <a:pt x="31740" y="19590"/>
                </a:lnTo>
                <a:lnTo>
                  <a:pt x="31760" y="19600"/>
                </a:lnTo>
                <a:lnTo>
                  <a:pt x="31770" y="19620"/>
                </a:lnTo>
                <a:lnTo>
                  <a:pt x="31810" y="19640"/>
                </a:lnTo>
                <a:lnTo>
                  <a:pt x="31860" y="19650"/>
                </a:lnTo>
                <a:lnTo>
                  <a:pt x="31910" y="19650"/>
                </a:lnTo>
                <a:lnTo>
                  <a:pt x="31940" y="19630"/>
                </a:lnTo>
                <a:lnTo>
                  <a:pt x="32000" y="19620"/>
                </a:lnTo>
                <a:lnTo>
                  <a:pt x="32030" y="19620"/>
                </a:lnTo>
                <a:lnTo>
                  <a:pt x="32060" y="19620"/>
                </a:lnTo>
                <a:lnTo>
                  <a:pt x="32090" y="19620"/>
                </a:lnTo>
                <a:lnTo>
                  <a:pt x="32120" y="19630"/>
                </a:lnTo>
                <a:lnTo>
                  <a:pt x="32140" y="19640"/>
                </a:lnTo>
                <a:lnTo>
                  <a:pt x="32160" y="19670"/>
                </a:lnTo>
                <a:lnTo>
                  <a:pt x="32190" y="19700"/>
                </a:lnTo>
                <a:lnTo>
                  <a:pt x="32220" y="19720"/>
                </a:lnTo>
                <a:lnTo>
                  <a:pt x="32230" y="19720"/>
                </a:lnTo>
                <a:lnTo>
                  <a:pt x="32230" y="19730"/>
                </a:lnTo>
                <a:lnTo>
                  <a:pt x="32230" y="19740"/>
                </a:lnTo>
                <a:lnTo>
                  <a:pt x="32230" y="19750"/>
                </a:lnTo>
                <a:lnTo>
                  <a:pt x="32240" y="19750"/>
                </a:lnTo>
                <a:lnTo>
                  <a:pt x="32250" y="19760"/>
                </a:lnTo>
                <a:lnTo>
                  <a:pt x="32250" y="19770"/>
                </a:lnTo>
                <a:lnTo>
                  <a:pt x="32260" y="19780"/>
                </a:lnTo>
                <a:lnTo>
                  <a:pt x="32270" y="19790"/>
                </a:lnTo>
                <a:lnTo>
                  <a:pt x="32280" y="19800"/>
                </a:lnTo>
                <a:lnTo>
                  <a:pt x="32290" y="19800"/>
                </a:lnTo>
                <a:lnTo>
                  <a:pt x="32300" y="19800"/>
                </a:lnTo>
                <a:lnTo>
                  <a:pt x="32300" y="19810"/>
                </a:lnTo>
                <a:lnTo>
                  <a:pt x="32300" y="19830"/>
                </a:lnTo>
                <a:lnTo>
                  <a:pt x="32310" y="19840"/>
                </a:lnTo>
                <a:lnTo>
                  <a:pt x="32310" y="19850"/>
                </a:lnTo>
                <a:lnTo>
                  <a:pt x="32320" y="19860"/>
                </a:lnTo>
                <a:lnTo>
                  <a:pt x="32330" y="19860"/>
                </a:lnTo>
                <a:lnTo>
                  <a:pt x="32330" y="19870"/>
                </a:lnTo>
                <a:lnTo>
                  <a:pt x="32330" y="19880"/>
                </a:lnTo>
                <a:lnTo>
                  <a:pt x="32350" y="19880"/>
                </a:lnTo>
                <a:lnTo>
                  <a:pt x="32350" y="19920"/>
                </a:lnTo>
                <a:lnTo>
                  <a:pt x="32400" y="19990"/>
                </a:lnTo>
                <a:lnTo>
                  <a:pt x="32410" y="20030"/>
                </a:lnTo>
                <a:lnTo>
                  <a:pt x="32450" y="20090"/>
                </a:lnTo>
                <a:lnTo>
                  <a:pt x="32490" y="20110"/>
                </a:lnTo>
                <a:lnTo>
                  <a:pt x="32510" y="20140"/>
                </a:lnTo>
                <a:lnTo>
                  <a:pt x="32540" y="20170"/>
                </a:lnTo>
                <a:lnTo>
                  <a:pt x="32590" y="20210"/>
                </a:lnTo>
                <a:lnTo>
                  <a:pt x="32650" y="20250"/>
                </a:lnTo>
                <a:lnTo>
                  <a:pt x="32690" y="20260"/>
                </a:lnTo>
                <a:lnTo>
                  <a:pt x="32710" y="20260"/>
                </a:lnTo>
                <a:lnTo>
                  <a:pt x="32790" y="20260"/>
                </a:lnTo>
                <a:lnTo>
                  <a:pt x="32830" y="20280"/>
                </a:lnTo>
                <a:lnTo>
                  <a:pt x="32840" y="20300"/>
                </a:lnTo>
                <a:lnTo>
                  <a:pt x="32900" y="20360"/>
                </a:lnTo>
                <a:lnTo>
                  <a:pt x="32970" y="20450"/>
                </a:lnTo>
                <a:lnTo>
                  <a:pt x="33000" y="20480"/>
                </a:lnTo>
                <a:lnTo>
                  <a:pt x="33020" y="20510"/>
                </a:lnTo>
                <a:lnTo>
                  <a:pt x="33030" y="20530"/>
                </a:lnTo>
                <a:lnTo>
                  <a:pt x="33060" y="20540"/>
                </a:lnTo>
                <a:lnTo>
                  <a:pt x="33160" y="20570"/>
                </a:lnTo>
                <a:lnTo>
                  <a:pt x="33180" y="20570"/>
                </a:lnTo>
                <a:lnTo>
                  <a:pt x="33190" y="20570"/>
                </a:lnTo>
                <a:lnTo>
                  <a:pt x="33220" y="20560"/>
                </a:lnTo>
                <a:lnTo>
                  <a:pt x="33230" y="20570"/>
                </a:lnTo>
                <a:lnTo>
                  <a:pt x="33240" y="20570"/>
                </a:lnTo>
                <a:lnTo>
                  <a:pt x="33250" y="20580"/>
                </a:lnTo>
                <a:lnTo>
                  <a:pt x="33270" y="20590"/>
                </a:lnTo>
                <a:lnTo>
                  <a:pt x="33280" y="20610"/>
                </a:lnTo>
                <a:lnTo>
                  <a:pt x="33290" y="20620"/>
                </a:lnTo>
                <a:lnTo>
                  <a:pt x="33330" y="20650"/>
                </a:lnTo>
                <a:lnTo>
                  <a:pt x="33350" y="20660"/>
                </a:lnTo>
                <a:lnTo>
                  <a:pt x="33370" y="20680"/>
                </a:lnTo>
                <a:lnTo>
                  <a:pt x="33400" y="20710"/>
                </a:lnTo>
                <a:lnTo>
                  <a:pt x="33420" y="20730"/>
                </a:lnTo>
                <a:lnTo>
                  <a:pt x="33440" y="20750"/>
                </a:lnTo>
                <a:lnTo>
                  <a:pt x="33470" y="20750"/>
                </a:lnTo>
                <a:lnTo>
                  <a:pt x="33520" y="20770"/>
                </a:lnTo>
                <a:lnTo>
                  <a:pt x="33580" y="20770"/>
                </a:lnTo>
                <a:lnTo>
                  <a:pt x="33630" y="20780"/>
                </a:lnTo>
                <a:lnTo>
                  <a:pt x="33670" y="20790"/>
                </a:lnTo>
                <a:lnTo>
                  <a:pt x="33690" y="20790"/>
                </a:lnTo>
                <a:lnTo>
                  <a:pt x="33720" y="20800"/>
                </a:lnTo>
                <a:lnTo>
                  <a:pt x="33760" y="20810"/>
                </a:lnTo>
                <a:lnTo>
                  <a:pt x="33780" y="20830"/>
                </a:lnTo>
                <a:lnTo>
                  <a:pt x="33820" y="20840"/>
                </a:lnTo>
                <a:lnTo>
                  <a:pt x="33830" y="20850"/>
                </a:lnTo>
                <a:lnTo>
                  <a:pt x="33860" y="20860"/>
                </a:lnTo>
                <a:lnTo>
                  <a:pt x="33930" y="20860"/>
                </a:lnTo>
                <a:lnTo>
                  <a:pt x="33960" y="20880"/>
                </a:lnTo>
                <a:lnTo>
                  <a:pt x="34010" y="20920"/>
                </a:lnTo>
                <a:lnTo>
                  <a:pt x="34050" y="20970"/>
                </a:lnTo>
                <a:lnTo>
                  <a:pt x="34090" y="21020"/>
                </a:lnTo>
                <a:lnTo>
                  <a:pt x="34140" y="21090"/>
                </a:lnTo>
                <a:lnTo>
                  <a:pt x="34160" y="21120"/>
                </a:lnTo>
                <a:lnTo>
                  <a:pt x="34180" y="21130"/>
                </a:lnTo>
                <a:lnTo>
                  <a:pt x="34180" y="21150"/>
                </a:lnTo>
                <a:lnTo>
                  <a:pt x="34180" y="21170"/>
                </a:lnTo>
                <a:lnTo>
                  <a:pt x="34170" y="21210"/>
                </a:lnTo>
                <a:lnTo>
                  <a:pt x="34160" y="21240"/>
                </a:lnTo>
                <a:lnTo>
                  <a:pt x="34150" y="21280"/>
                </a:lnTo>
                <a:lnTo>
                  <a:pt x="34160" y="21310"/>
                </a:lnTo>
                <a:lnTo>
                  <a:pt x="34170" y="21320"/>
                </a:lnTo>
                <a:lnTo>
                  <a:pt x="34190" y="21340"/>
                </a:lnTo>
                <a:lnTo>
                  <a:pt x="34220" y="21350"/>
                </a:lnTo>
                <a:lnTo>
                  <a:pt x="34330" y="21330"/>
                </a:lnTo>
                <a:lnTo>
                  <a:pt x="34390" y="21410"/>
                </a:lnTo>
                <a:lnTo>
                  <a:pt x="34430" y="21450"/>
                </a:lnTo>
                <a:lnTo>
                  <a:pt x="34440" y="21460"/>
                </a:lnTo>
                <a:lnTo>
                  <a:pt x="34450" y="21470"/>
                </a:lnTo>
                <a:lnTo>
                  <a:pt x="34450" y="21490"/>
                </a:lnTo>
                <a:lnTo>
                  <a:pt x="34480" y="21550"/>
                </a:lnTo>
                <a:lnTo>
                  <a:pt x="34540" y="21650"/>
                </a:lnTo>
                <a:lnTo>
                  <a:pt x="34630" y="21740"/>
                </a:lnTo>
                <a:lnTo>
                  <a:pt x="34670" y="21790"/>
                </a:lnTo>
                <a:lnTo>
                  <a:pt x="34710" y="21820"/>
                </a:lnTo>
                <a:lnTo>
                  <a:pt x="34730" y="21850"/>
                </a:lnTo>
                <a:lnTo>
                  <a:pt x="34760" y="21920"/>
                </a:lnTo>
                <a:lnTo>
                  <a:pt x="34780" y="22010"/>
                </a:lnTo>
                <a:lnTo>
                  <a:pt x="34800" y="22090"/>
                </a:lnTo>
                <a:lnTo>
                  <a:pt x="34820" y="22150"/>
                </a:lnTo>
                <a:lnTo>
                  <a:pt x="34830" y="22200"/>
                </a:lnTo>
                <a:lnTo>
                  <a:pt x="34850" y="22280"/>
                </a:lnTo>
                <a:lnTo>
                  <a:pt x="34880" y="22330"/>
                </a:lnTo>
                <a:lnTo>
                  <a:pt x="34930" y="22400"/>
                </a:lnTo>
                <a:lnTo>
                  <a:pt x="34940" y="22430"/>
                </a:lnTo>
                <a:lnTo>
                  <a:pt x="35000" y="22530"/>
                </a:lnTo>
                <a:lnTo>
                  <a:pt x="35020" y="22560"/>
                </a:lnTo>
                <a:lnTo>
                  <a:pt x="35050" y="22570"/>
                </a:lnTo>
                <a:lnTo>
                  <a:pt x="35090" y="22570"/>
                </a:lnTo>
                <a:lnTo>
                  <a:pt x="35120" y="22570"/>
                </a:lnTo>
                <a:lnTo>
                  <a:pt x="35140" y="22580"/>
                </a:lnTo>
                <a:lnTo>
                  <a:pt x="35150" y="22590"/>
                </a:lnTo>
                <a:lnTo>
                  <a:pt x="35170" y="22580"/>
                </a:lnTo>
                <a:lnTo>
                  <a:pt x="35200" y="22580"/>
                </a:lnTo>
                <a:lnTo>
                  <a:pt x="35300" y="22610"/>
                </a:lnTo>
                <a:lnTo>
                  <a:pt x="35340" y="22630"/>
                </a:lnTo>
                <a:lnTo>
                  <a:pt x="35500" y="22710"/>
                </a:lnTo>
                <a:lnTo>
                  <a:pt x="35470" y="22770"/>
                </a:lnTo>
                <a:lnTo>
                  <a:pt x="35450" y="22840"/>
                </a:lnTo>
                <a:lnTo>
                  <a:pt x="35420" y="22910"/>
                </a:lnTo>
                <a:lnTo>
                  <a:pt x="35320" y="22930"/>
                </a:lnTo>
                <a:lnTo>
                  <a:pt x="35270" y="22930"/>
                </a:lnTo>
                <a:lnTo>
                  <a:pt x="35240" y="22960"/>
                </a:lnTo>
                <a:lnTo>
                  <a:pt x="35220" y="23000"/>
                </a:lnTo>
                <a:lnTo>
                  <a:pt x="35180" y="23030"/>
                </a:lnTo>
                <a:lnTo>
                  <a:pt x="35130" y="23040"/>
                </a:lnTo>
                <a:lnTo>
                  <a:pt x="35070" y="23070"/>
                </a:lnTo>
                <a:lnTo>
                  <a:pt x="35010" y="23080"/>
                </a:lnTo>
                <a:lnTo>
                  <a:pt x="34960" y="23110"/>
                </a:lnTo>
                <a:lnTo>
                  <a:pt x="34910" y="23170"/>
                </a:lnTo>
                <a:lnTo>
                  <a:pt x="34850" y="23180"/>
                </a:lnTo>
                <a:lnTo>
                  <a:pt x="34800" y="23200"/>
                </a:lnTo>
                <a:lnTo>
                  <a:pt x="34790" y="23250"/>
                </a:lnTo>
                <a:lnTo>
                  <a:pt x="34750" y="23320"/>
                </a:lnTo>
                <a:lnTo>
                  <a:pt x="34770" y="23420"/>
                </a:lnTo>
                <a:lnTo>
                  <a:pt x="34800" y="23440"/>
                </a:lnTo>
                <a:lnTo>
                  <a:pt x="34810" y="23460"/>
                </a:lnTo>
                <a:lnTo>
                  <a:pt x="34810" y="23480"/>
                </a:lnTo>
                <a:lnTo>
                  <a:pt x="34800" y="23490"/>
                </a:lnTo>
                <a:lnTo>
                  <a:pt x="34770" y="23590"/>
                </a:lnTo>
                <a:lnTo>
                  <a:pt x="34770" y="23610"/>
                </a:lnTo>
                <a:lnTo>
                  <a:pt x="34780" y="23620"/>
                </a:lnTo>
                <a:lnTo>
                  <a:pt x="34790" y="23640"/>
                </a:lnTo>
                <a:lnTo>
                  <a:pt x="34780" y="23670"/>
                </a:lnTo>
                <a:lnTo>
                  <a:pt x="34770" y="23700"/>
                </a:lnTo>
                <a:lnTo>
                  <a:pt x="34740" y="23730"/>
                </a:lnTo>
                <a:lnTo>
                  <a:pt x="34730" y="23750"/>
                </a:lnTo>
                <a:lnTo>
                  <a:pt x="34730" y="23760"/>
                </a:lnTo>
                <a:lnTo>
                  <a:pt x="34730" y="23780"/>
                </a:lnTo>
                <a:lnTo>
                  <a:pt x="34750" y="23810"/>
                </a:lnTo>
                <a:lnTo>
                  <a:pt x="34760" y="23830"/>
                </a:lnTo>
                <a:lnTo>
                  <a:pt x="34760" y="23850"/>
                </a:lnTo>
                <a:lnTo>
                  <a:pt x="34750" y="23870"/>
                </a:lnTo>
                <a:lnTo>
                  <a:pt x="34740" y="23950"/>
                </a:lnTo>
                <a:lnTo>
                  <a:pt x="34740" y="23990"/>
                </a:lnTo>
                <a:lnTo>
                  <a:pt x="34740" y="24020"/>
                </a:lnTo>
                <a:lnTo>
                  <a:pt x="34760" y="24070"/>
                </a:lnTo>
                <a:lnTo>
                  <a:pt x="34750" y="24090"/>
                </a:lnTo>
                <a:lnTo>
                  <a:pt x="34750" y="24110"/>
                </a:lnTo>
                <a:lnTo>
                  <a:pt x="34750" y="24130"/>
                </a:lnTo>
                <a:lnTo>
                  <a:pt x="34740" y="24140"/>
                </a:lnTo>
                <a:lnTo>
                  <a:pt x="34730" y="24140"/>
                </a:lnTo>
                <a:lnTo>
                  <a:pt x="34730" y="24150"/>
                </a:lnTo>
                <a:lnTo>
                  <a:pt x="34730" y="24160"/>
                </a:lnTo>
                <a:lnTo>
                  <a:pt x="34720" y="24170"/>
                </a:lnTo>
                <a:lnTo>
                  <a:pt x="34710" y="24180"/>
                </a:lnTo>
                <a:lnTo>
                  <a:pt x="34690" y="24180"/>
                </a:lnTo>
                <a:lnTo>
                  <a:pt x="34680" y="24180"/>
                </a:lnTo>
                <a:lnTo>
                  <a:pt x="34680" y="24190"/>
                </a:lnTo>
                <a:lnTo>
                  <a:pt x="34660" y="24180"/>
                </a:lnTo>
                <a:lnTo>
                  <a:pt x="34650" y="24190"/>
                </a:lnTo>
                <a:lnTo>
                  <a:pt x="34650" y="24200"/>
                </a:lnTo>
                <a:lnTo>
                  <a:pt x="34650" y="24210"/>
                </a:lnTo>
                <a:lnTo>
                  <a:pt x="34660" y="24210"/>
                </a:lnTo>
                <a:lnTo>
                  <a:pt x="34650" y="24210"/>
                </a:lnTo>
                <a:lnTo>
                  <a:pt x="34630" y="24210"/>
                </a:lnTo>
                <a:lnTo>
                  <a:pt x="34620" y="24220"/>
                </a:lnTo>
                <a:lnTo>
                  <a:pt x="34610" y="24220"/>
                </a:lnTo>
                <a:lnTo>
                  <a:pt x="34600" y="24230"/>
                </a:lnTo>
                <a:lnTo>
                  <a:pt x="34590" y="24240"/>
                </a:lnTo>
                <a:lnTo>
                  <a:pt x="34590" y="24250"/>
                </a:lnTo>
                <a:lnTo>
                  <a:pt x="34590" y="24260"/>
                </a:lnTo>
                <a:lnTo>
                  <a:pt x="34580" y="24270"/>
                </a:lnTo>
                <a:lnTo>
                  <a:pt x="34580" y="24280"/>
                </a:lnTo>
                <a:lnTo>
                  <a:pt x="34570" y="24280"/>
                </a:lnTo>
                <a:lnTo>
                  <a:pt x="34570" y="24300"/>
                </a:lnTo>
                <a:lnTo>
                  <a:pt x="34560" y="24300"/>
                </a:lnTo>
                <a:lnTo>
                  <a:pt x="34550" y="24300"/>
                </a:lnTo>
                <a:lnTo>
                  <a:pt x="34550" y="24310"/>
                </a:lnTo>
                <a:lnTo>
                  <a:pt x="34570" y="24320"/>
                </a:lnTo>
                <a:lnTo>
                  <a:pt x="34580" y="24330"/>
                </a:lnTo>
                <a:lnTo>
                  <a:pt x="34580" y="24340"/>
                </a:lnTo>
                <a:lnTo>
                  <a:pt x="34570" y="24350"/>
                </a:lnTo>
                <a:lnTo>
                  <a:pt x="34560" y="24350"/>
                </a:lnTo>
                <a:lnTo>
                  <a:pt x="34550" y="24350"/>
                </a:lnTo>
                <a:lnTo>
                  <a:pt x="34540" y="24350"/>
                </a:lnTo>
                <a:lnTo>
                  <a:pt x="34530" y="24350"/>
                </a:lnTo>
                <a:lnTo>
                  <a:pt x="34520" y="24350"/>
                </a:lnTo>
                <a:lnTo>
                  <a:pt x="34520" y="24340"/>
                </a:lnTo>
                <a:lnTo>
                  <a:pt x="34520" y="24330"/>
                </a:lnTo>
                <a:lnTo>
                  <a:pt x="34510" y="24320"/>
                </a:lnTo>
                <a:lnTo>
                  <a:pt x="34500" y="24320"/>
                </a:lnTo>
                <a:lnTo>
                  <a:pt x="34490" y="24330"/>
                </a:lnTo>
                <a:lnTo>
                  <a:pt x="34490" y="24340"/>
                </a:lnTo>
                <a:lnTo>
                  <a:pt x="34470" y="24330"/>
                </a:lnTo>
                <a:lnTo>
                  <a:pt x="34460" y="24330"/>
                </a:lnTo>
                <a:lnTo>
                  <a:pt x="34450" y="24330"/>
                </a:lnTo>
                <a:lnTo>
                  <a:pt x="34430" y="24340"/>
                </a:lnTo>
                <a:lnTo>
                  <a:pt x="34420" y="24360"/>
                </a:lnTo>
                <a:lnTo>
                  <a:pt x="34410" y="24360"/>
                </a:lnTo>
                <a:lnTo>
                  <a:pt x="34400" y="24360"/>
                </a:lnTo>
                <a:lnTo>
                  <a:pt x="34400" y="24370"/>
                </a:lnTo>
                <a:lnTo>
                  <a:pt x="34410" y="24370"/>
                </a:lnTo>
                <a:lnTo>
                  <a:pt x="34400" y="24380"/>
                </a:lnTo>
                <a:lnTo>
                  <a:pt x="34390" y="24380"/>
                </a:lnTo>
                <a:lnTo>
                  <a:pt x="34380" y="24390"/>
                </a:lnTo>
                <a:lnTo>
                  <a:pt x="34360" y="24400"/>
                </a:lnTo>
                <a:lnTo>
                  <a:pt x="34350" y="24400"/>
                </a:lnTo>
                <a:lnTo>
                  <a:pt x="34350" y="24410"/>
                </a:lnTo>
                <a:lnTo>
                  <a:pt x="34360" y="24420"/>
                </a:lnTo>
                <a:lnTo>
                  <a:pt x="34360" y="24430"/>
                </a:lnTo>
                <a:lnTo>
                  <a:pt x="34350" y="24440"/>
                </a:lnTo>
                <a:lnTo>
                  <a:pt x="34340" y="24460"/>
                </a:lnTo>
                <a:lnTo>
                  <a:pt x="34320" y="24480"/>
                </a:lnTo>
                <a:lnTo>
                  <a:pt x="34310" y="24480"/>
                </a:lnTo>
                <a:lnTo>
                  <a:pt x="34310" y="24500"/>
                </a:lnTo>
                <a:lnTo>
                  <a:pt x="34300" y="24500"/>
                </a:lnTo>
                <a:lnTo>
                  <a:pt x="34290" y="24520"/>
                </a:lnTo>
                <a:lnTo>
                  <a:pt x="34280" y="24510"/>
                </a:lnTo>
                <a:lnTo>
                  <a:pt x="34270" y="24510"/>
                </a:lnTo>
                <a:lnTo>
                  <a:pt x="34260" y="24510"/>
                </a:lnTo>
                <a:lnTo>
                  <a:pt x="34260" y="24540"/>
                </a:lnTo>
                <a:lnTo>
                  <a:pt x="34250" y="24540"/>
                </a:lnTo>
                <a:lnTo>
                  <a:pt x="34240" y="24550"/>
                </a:lnTo>
                <a:lnTo>
                  <a:pt x="34240" y="24560"/>
                </a:lnTo>
                <a:lnTo>
                  <a:pt x="34250" y="24560"/>
                </a:lnTo>
                <a:lnTo>
                  <a:pt x="34240" y="24560"/>
                </a:lnTo>
                <a:lnTo>
                  <a:pt x="34240" y="24570"/>
                </a:lnTo>
                <a:lnTo>
                  <a:pt x="34220" y="24570"/>
                </a:lnTo>
                <a:lnTo>
                  <a:pt x="34220" y="24580"/>
                </a:lnTo>
                <a:lnTo>
                  <a:pt x="34210" y="24590"/>
                </a:lnTo>
                <a:lnTo>
                  <a:pt x="34200" y="24590"/>
                </a:lnTo>
                <a:lnTo>
                  <a:pt x="34210" y="24600"/>
                </a:lnTo>
                <a:lnTo>
                  <a:pt x="34220" y="24600"/>
                </a:lnTo>
                <a:lnTo>
                  <a:pt x="34230" y="24590"/>
                </a:lnTo>
                <a:lnTo>
                  <a:pt x="34250" y="24590"/>
                </a:lnTo>
                <a:lnTo>
                  <a:pt x="34250" y="24580"/>
                </a:lnTo>
                <a:lnTo>
                  <a:pt x="34260" y="24570"/>
                </a:lnTo>
                <a:lnTo>
                  <a:pt x="34270" y="24580"/>
                </a:lnTo>
                <a:lnTo>
                  <a:pt x="34260" y="24600"/>
                </a:lnTo>
                <a:lnTo>
                  <a:pt x="34260" y="24610"/>
                </a:lnTo>
                <a:lnTo>
                  <a:pt x="34240" y="24620"/>
                </a:lnTo>
                <a:lnTo>
                  <a:pt x="34230" y="24630"/>
                </a:lnTo>
                <a:lnTo>
                  <a:pt x="34240" y="24650"/>
                </a:lnTo>
                <a:lnTo>
                  <a:pt x="34230" y="24660"/>
                </a:lnTo>
                <a:lnTo>
                  <a:pt x="34220" y="24660"/>
                </a:lnTo>
                <a:lnTo>
                  <a:pt x="34220" y="24670"/>
                </a:lnTo>
                <a:lnTo>
                  <a:pt x="34210" y="24670"/>
                </a:lnTo>
                <a:lnTo>
                  <a:pt x="34210" y="24640"/>
                </a:lnTo>
                <a:lnTo>
                  <a:pt x="34200" y="24640"/>
                </a:lnTo>
                <a:lnTo>
                  <a:pt x="34190" y="24630"/>
                </a:lnTo>
                <a:lnTo>
                  <a:pt x="34180" y="24640"/>
                </a:lnTo>
                <a:lnTo>
                  <a:pt x="34150" y="24620"/>
                </a:lnTo>
                <a:lnTo>
                  <a:pt x="34150" y="24630"/>
                </a:lnTo>
                <a:lnTo>
                  <a:pt x="34140" y="24640"/>
                </a:lnTo>
                <a:lnTo>
                  <a:pt x="34120" y="24630"/>
                </a:lnTo>
                <a:lnTo>
                  <a:pt x="34130" y="24640"/>
                </a:lnTo>
                <a:lnTo>
                  <a:pt x="34140" y="24650"/>
                </a:lnTo>
                <a:lnTo>
                  <a:pt x="34150" y="24650"/>
                </a:lnTo>
                <a:lnTo>
                  <a:pt x="34150" y="24660"/>
                </a:lnTo>
                <a:lnTo>
                  <a:pt x="34140" y="24660"/>
                </a:lnTo>
                <a:lnTo>
                  <a:pt x="34120" y="24640"/>
                </a:lnTo>
                <a:lnTo>
                  <a:pt x="34120" y="24650"/>
                </a:lnTo>
                <a:lnTo>
                  <a:pt x="34120" y="24660"/>
                </a:lnTo>
                <a:lnTo>
                  <a:pt x="34120" y="24670"/>
                </a:lnTo>
                <a:lnTo>
                  <a:pt x="34110" y="24670"/>
                </a:lnTo>
                <a:lnTo>
                  <a:pt x="34110" y="24680"/>
                </a:lnTo>
                <a:lnTo>
                  <a:pt x="34120" y="24680"/>
                </a:lnTo>
                <a:lnTo>
                  <a:pt x="34130" y="24680"/>
                </a:lnTo>
                <a:lnTo>
                  <a:pt x="34120" y="24690"/>
                </a:lnTo>
                <a:lnTo>
                  <a:pt x="34120" y="24700"/>
                </a:lnTo>
                <a:lnTo>
                  <a:pt x="34130" y="24700"/>
                </a:lnTo>
                <a:lnTo>
                  <a:pt x="34130" y="24690"/>
                </a:lnTo>
                <a:lnTo>
                  <a:pt x="34140" y="24680"/>
                </a:lnTo>
                <a:lnTo>
                  <a:pt x="34150" y="24680"/>
                </a:lnTo>
                <a:lnTo>
                  <a:pt x="34150" y="24690"/>
                </a:lnTo>
                <a:lnTo>
                  <a:pt x="34150" y="24700"/>
                </a:lnTo>
                <a:lnTo>
                  <a:pt x="34140" y="24710"/>
                </a:lnTo>
                <a:lnTo>
                  <a:pt x="34140" y="24720"/>
                </a:lnTo>
                <a:lnTo>
                  <a:pt x="34130" y="24730"/>
                </a:lnTo>
                <a:lnTo>
                  <a:pt x="34120" y="24720"/>
                </a:lnTo>
                <a:lnTo>
                  <a:pt x="34110" y="24700"/>
                </a:lnTo>
                <a:lnTo>
                  <a:pt x="34100" y="24690"/>
                </a:lnTo>
                <a:lnTo>
                  <a:pt x="34100" y="24700"/>
                </a:lnTo>
                <a:lnTo>
                  <a:pt x="34100" y="24710"/>
                </a:lnTo>
                <a:lnTo>
                  <a:pt x="34100" y="24720"/>
                </a:lnTo>
                <a:lnTo>
                  <a:pt x="34090" y="24710"/>
                </a:lnTo>
                <a:lnTo>
                  <a:pt x="34080" y="24710"/>
                </a:lnTo>
                <a:lnTo>
                  <a:pt x="34070" y="24720"/>
                </a:lnTo>
                <a:lnTo>
                  <a:pt x="34080" y="24730"/>
                </a:lnTo>
                <a:lnTo>
                  <a:pt x="34070" y="24730"/>
                </a:lnTo>
                <a:lnTo>
                  <a:pt x="34050" y="24720"/>
                </a:lnTo>
                <a:lnTo>
                  <a:pt x="34050" y="24730"/>
                </a:lnTo>
                <a:lnTo>
                  <a:pt x="34050" y="24740"/>
                </a:lnTo>
                <a:lnTo>
                  <a:pt x="34040" y="24730"/>
                </a:lnTo>
                <a:lnTo>
                  <a:pt x="34030" y="24720"/>
                </a:lnTo>
                <a:lnTo>
                  <a:pt x="34020" y="24730"/>
                </a:lnTo>
                <a:lnTo>
                  <a:pt x="34030" y="24740"/>
                </a:lnTo>
                <a:lnTo>
                  <a:pt x="34020" y="24750"/>
                </a:lnTo>
                <a:lnTo>
                  <a:pt x="34010" y="24740"/>
                </a:lnTo>
                <a:lnTo>
                  <a:pt x="34010" y="24730"/>
                </a:lnTo>
                <a:lnTo>
                  <a:pt x="33990" y="24740"/>
                </a:lnTo>
                <a:lnTo>
                  <a:pt x="33990" y="24750"/>
                </a:lnTo>
                <a:lnTo>
                  <a:pt x="33980" y="24750"/>
                </a:lnTo>
                <a:lnTo>
                  <a:pt x="33960" y="24750"/>
                </a:lnTo>
                <a:lnTo>
                  <a:pt x="33940" y="24750"/>
                </a:lnTo>
                <a:lnTo>
                  <a:pt x="33940" y="24740"/>
                </a:lnTo>
                <a:lnTo>
                  <a:pt x="33940" y="24730"/>
                </a:lnTo>
                <a:lnTo>
                  <a:pt x="33940" y="24720"/>
                </a:lnTo>
                <a:lnTo>
                  <a:pt x="33920" y="24720"/>
                </a:lnTo>
                <a:lnTo>
                  <a:pt x="33910" y="24710"/>
                </a:lnTo>
                <a:lnTo>
                  <a:pt x="33920" y="24710"/>
                </a:lnTo>
                <a:lnTo>
                  <a:pt x="33920" y="24700"/>
                </a:lnTo>
                <a:lnTo>
                  <a:pt x="33920" y="24690"/>
                </a:lnTo>
                <a:lnTo>
                  <a:pt x="33910" y="24680"/>
                </a:lnTo>
                <a:lnTo>
                  <a:pt x="33900" y="24680"/>
                </a:lnTo>
                <a:lnTo>
                  <a:pt x="33890" y="24690"/>
                </a:lnTo>
                <a:lnTo>
                  <a:pt x="33890" y="24700"/>
                </a:lnTo>
                <a:lnTo>
                  <a:pt x="33880" y="24700"/>
                </a:lnTo>
                <a:lnTo>
                  <a:pt x="33880" y="24690"/>
                </a:lnTo>
                <a:lnTo>
                  <a:pt x="33860" y="24700"/>
                </a:lnTo>
                <a:lnTo>
                  <a:pt x="33870" y="24700"/>
                </a:lnTo>
                <a:lnTo>
                  <a:pt x="33880" y="24710"/>
                </a:lnTo>
                <a:lnTo>
                  <a:pt x="33880" y="24720"/>
                </a:lnTo>
                <a:lnTo>
                  <a:pt x="33860" y="24720"/>
                </a:lnTo>
                <a:lnTo>
                  <a:pt x="33860" y="24710"/>
                </a:lnTo>
                <a:lnTo>
                  <a:pt x="33850" y="24710"/>
                </a:lnTo>
                <a:lnTo>
                  <a:pt x="33840" y="24710"/>
                </a:lnTo>
                <a:lnTo>
                  <a:pt x="33820" y="24710"/>
                </a:lnTo>
                <a:lnTo>
                  <a:pt x="33820" y="24720"/>
                </a:lnTo>
                <a:lnTo>
                  <a:pt x="33800" y="24720"/>
                </a:lnTo>
                <a:lnTo>
                  <a:pt x="33790" y="24730"/>
                </a:lnTo>
                <a:lnTo>
                  <a:pt x="33780" y="24750"/>
                </a:lnTo>
                <a:lnTo>
                  <a:pt x="33770" y="24760"/>
                </a:lnTo>
                <a:lnTo>
                  <a:pt x="33770" y="24770"/>
                </a:lnTo>
                <a:lnTo>
                  <a:pt x="33780" y="24780"/>
                </a:lnTo>
                <a:lnTo>
                  <a:pt x="33780" y="24790"/>
                </a:lnTo>
                <a:lnTo>
                  <a:pt x="33780" y="24800"/>
                </a:lnTo>
                <a:lnTo>
                  <a:pt x="33780" y="24810"/>
                </a:lnTo>
                <a:lnTo>
                  <a:pt x="33770" y="24810"/>
                </a:lnTo>
                <a:lnTo>
                  <a:pt x="33750" y="24810"/>
                </a:lnTo>
                <a:lnTo>
                  <a:pt x="33750" y="24820"/>
                </a:lnTo>
                <a:lnTo>
                  <a:pt x="33750" y="24830"/>
                </a:lnTo>
                <a:lnTo>
                  <a:pt x="33750" y="24840"/>
                </a:lnTo>
                <a:lnTo>
                  <a:pt x="33740" y="24850"/>
                </a:lnTo>
                <a:lnTo>
                  <a:pt x="33730" y="24850"/>
                </a:lnTo>
                <a:lnTo>
                  <a:pt x="33720" y="24830"/>
                </a:lnTo>
                <a:lnTo>
                  <a:pt x="33700" y="24830"/>
                </a:lnTo>
                <a:lnTo>
                  <a:pt x="33690" y="24830"/>
                </a:lnTo>
                <a:lnTo>
                  <a:pt x="33680" y="24830"/>
                </a:lnTo>
                <a:lnTo>
                  <a:pt x="33660" y="24840"/>
                </a:lnTo>
                <a:lnTo>
                  <a:pt x="33640" y="24840"/>
                </a:lnTo>
                <a:lnTo>
                  <a:pt x="33620" y="24850"/>
                </a:lnTo>
                <a:lnTo>
                  <a:pt x="33610" y="24860"/>
                </a:lnTo>
                <a:lnTo>
                  <a:pt x="33600" y="24870"/>
                </a:lnTo>
                <a:lnTo>
                  <a:pt x="33590" y="24880"/>
                </a:lnTo>
                <a:lnTo>
                  <a:pt x="33590" y="24890"/>
                </a:lnTo>
                <a:lnTo>
                  <a:pt x="33590" y="24900"/>
                </a:lnTo>
                <a:lnTo>
                  <a:pt x="33580" y="24900"/>
                </a:lnTo>
                <a:lnTo>
                  <a:pt x="33570" y="24930"/>
                </a:lnTo>
                <a:lnTo>
                  <a:pt x="33570" y="24940"/>
                </a:lnTo>
                <a:lnTo>
                  <a:pt x="33560" y="24950"/>
                </a:lnTo>
                <a:lnTo>
                  <a:pt x="33560" y="24960"/>
                </a:lnTo>
                <a:lnTo>
                  <a:pt x="33550" y="24970"/>
                </a:lnTo>
                <a:lnTo>
                  <a:pt x="33540" y="24970"/>
                </a:lnTo>
                <a:lnTo>
                  <a:pt x="33530" y="24980"/>
                </a:lnTo>
                <a:lnTo>
                  <a:pt x="33530" y="25000"/>
                </a:lnTo>
                <a:lnTo>
                  <a:pt x="33520" y="25000"/>
                </a:lnTo>
                <a:lnTo>
                  <a:pt x="33510" y="25010"/>
                </a:lnTo>
                <a:lnTo>
                  <a:pt x="33500" y="25030"/>
                </a:lnTo>
                <a:lnTo>
                  <a:pt x="33490" y="25050"/>
                </a:lnTo>
                <a:lnTo>
                  <a:pt x="33490" y="25060"/>
                </a:lnTo>
                <a:lnTo>
                  <a:pt x="33480" y="25070"/>
                </a:lnTo>
                <a:lnTo>
                  <a:pt x="33470" y="25080"/>
                </a:lnTo>
                <a:lnTo>
                  <a:pt x="33460" y="25080"/>
                </a:lnTo>
                <a:lnTo>
                  <a:pt x="33440" y="25090"/>
                </a:lnTo>
                <a:lnTo>
                  <a:pt x="33430" y="25090"/>
                </a:lnTo>
                <a:lnTo>
                  <a:pt x="33420" y="25120"/>
                </a:lnTo>
                <a:lnTo>
                  <a:pt x="33420" y="25130"/>
                </a:lnTo>
                <a:lnTo>
                  <a:pt x="33420" y="25140"/>
                </a:lnTo>
                <a:lnTo>
                  <a:pt x="33420" y="25150"/>
                </a:lnTo>
                <a:lnTo>
                  <a:pt x="33420" y="25170"/>
                </a:lnTo>
                <a:lnTo>
                  <a:pt x="33410" y="25180"/>
                </a:lnTo>
                <a:lnTo>
                  <a:pt x="33400" y="25190"/>
                </a:lnTo>
                <a:lnTo>
                  <a:pt x="33400" y="25200"/>
                </a:lnTo>
                <a:lnTo>
                  <a:pt x="33400" y="25210"/>
                </a:lnTo>
                <a:lnTo>
                  <a:pt x="33400" y="25220"/>
                </a:lnTo>
                <a:lnTo>
                  <a:pt x="33400" y="25240"/>
                </a:lnTo>
                <a:lnTo>
                  <a:pt x="33410" y="25300"/>
                </a:lnTo>
                <a:lnTo>
                  <a:pt x="33410" y="25310"/>
                </a:lnTo>
                <a:lnTo>
                  <a:pt x="33400" y="25320"/>
                </a:lnTo>
                <a:lnTo>
                  <a:pt x="33350" y="25380"/>
                </a:lnTo>
                <a:lnTo>
                  <a:pt x="33340" y="25390"/>
                </a:lnTo>
                <a:lnTo>
                  <a:pt x="33340" y="25400"/>
                </a:lnTo>
                <a:lnTo>
                  <a:pt x="33340" y="25410"/>
                </a:lnTo>
                <a:lnTo>
                  <a:pt x="33330" y="25420"/>
                </a:lnTo>
                <a:lnTo>
                  <a:pt x="33320" y="25430"/>
                </a:lnTo>
                <a:lnTo>
                  <a:pt x="33320" y="25440"/>
                </a:lnTo>
                <a:lnTo>
                  <a:pt x="33310" y="25440"/>
                </a:lnTo>
                <a:lnTo>
                  <a:pt x="33300" y="25450"/>
                </a:lnTo>
                <a:lnTo>
                  <a:pt x="33300" y="25470"/>
                </a:lnTo>
                <a:lnTo>
                  <a:pt x="33290" y="25470"/>
                </a:lnTo>
                <a:lnTo>
                  <a:pt x="33280" y="25470"/>
                </a:lnTo>
                <a:lnTo>
                  <a:pt x="33270" y="25470"/>
                </a:lnTo>
                <a:lnTo>
                  <a:pt x="33270" y="25480"/>
                </a:lnTo>
                <a:lnTo>
                  <a:pt x="33280" y="25490"/>
                </a:lnTo>
                <a:lnTo>
                  <a:pt x="33290" y="25490"/>
                </a:lnTo>
                <a:lnTo>
                  <a:pt x="33300" y="25500"/>
                </a:lnTo>
                <a:lnTo>
                  <a:pt x="33300" y="25510"/>
                </a:lnTo>
                <a:lnTo>
                  <a:pt x="33300" y="25530"/>
                </a:lnTo>
                <a:lnTo>
                  <a:pt x="33300" y="25540"/>
                </a:lnTo>
                <a:lnTo>
                  <a:pt x="33300" y="25550"/>
                </a:lnTo>
                <a:lnTo>
                  <a:pt x="33290" y="25560"/>
                </a:lnTo>
                <a:lnTo>
                  <a:pt x="33290" y="25570"/>
                </a:lnTo>
                <a:lnTo>
                  <a:pt x="33290" y="25580"/>
                </a:lnTo>
                <a:lnTo>
                  <a:pt x="33280" y="25590"/>
                </a:lnTo>
                <a:lnTo>
                  <a:pt x="33280" y="25600"/>
                </a:lnTo>
                <a:lnTo>
                  <a:pt x="33280" y="25610"/>
                </a:lnTo>
                <a:lnTo>
                  <a:pt x="33270" y="25620"/>
                </a:lnTo>
                <a:lnTo>
                  <a:pt x="33250" y="25610"/>
                </a:lnTo>
                <a:lnTo>
                  <a:pt x="33240" y="25620"/>
                </a:lnTo>
                <a:lnTo>
                  <a:pt x="33230" y="25620"/>
                </a:lnTo>
                <a:lnTo>
                  <a:pt x="33220" y="25630"/>
                </a:lnTo>
                <a:lnTo>
                  <a:pt x="33210" y="25640"/>
                </a:lnTo>
                <a:lnTo>
                  <a:pt x="33210" y="25650"/>
                </a:lnTo>
                <a:lnTo>
                  <a:pt x="33210" y="25660"/>
                </a:lnTo>
                <a:lnTo>
                  <a:pt x="33220" y="25680"/>
                </a:lnTo>
                <a:lnTo>
                  <a:pt x="33210" y="25690"/>
                </a:lnTo>
                <a:lnTo>
                  <a:pt x="33210" y="25700"/>
                </a:lnTo>
                <a:lnTo>
                  <a:pt x="33210" y="25720"/>
                </a:lnTo>
                <a:lnTo>
                  <a:pt x="33200" y="25720"/>
                </a:lnTo>
                <a:lnTo>
                  <a:pt x="33190" y="25720"/>
                </a:lnTo>
                <a:lnTo>
                  <a:pt x="33180" y="25720"/>
                </a:lnTo>
                <a:lnTo>
                  <a:pt x="33180" y="25730"/>
                </a:lnTo>
                <a:lnTo>
                  <a:pt x="33180" y="25740"/>
                </a:lnTo>
                <a:lnTo>
                  <a:pt x="33170" y="25750"/>
                </a:lnTo>
                <a:lnTo>
                  <a:pt x="33170" y="25770"/>
                </a:lnTo>
                <a:lnTo>
                  <a:pt x="33170" y="25780"/>
                </a:lnTo>
                <a:lnTo>
                  <a:pt x="33170" y="25790"/>
                </a:lnTo>
                <a:lnTo>
                  <a:pt x="33180" y="25800"/>
                </a:lnTo>
                <a:lnTo>
                  <a:pt x="33180" y="25810"/>
                </a:lnTo>
                <a:lnTo>
                  <a:pt x="33170" y="25830"/>
                </a:lnTo>
                <a:lnTo>
                  <a:pt x="33160" y="25830"/>
                </a:lnTo>
                <a:lnTo>
                  <a:pt x="33150" y="25840"/>
                </a:lnTo>
                <a:lnTo>
                  <a:pt x="33140" y="25840"/>
                </a:lnTo>
                <a:lnTo>
                  <a:pt x="33140" y="25850"/>
                </a:lnTo>
                <a:lnTo>
                  <a:pt x="33140" y="25860"/>
                </a:lnTo>
                <a:lnTo>
                  <a:pt x="33130" y="25870"/>
                </a:lnTo>
                <a:lnTo>
                  <a:pt x="33120" y="25870"/>
                </a:lnTo>
                <a:lnTo>
                  <a:pt x="33110" y="25870"/>
                </a:lnTo>
                <a:lnTo>
                  <a:pt x="33100" y="25880"/>
                </a:lnTo>
                <a:lnTo>
                  <a:pt x="33100" y="25890"/>
                </a:lnTo>
                <a:lnTo>
                  <a:pt x="33110" y="25900"/>
                </a:lnTo>
                <a:lnTo>
                  <a:pt x="33110" y="25920"/>
                </a:lnTo>
                <a:lnTo>
                  <a:pt x="33150" y="25950"/>
                </a:lnTo>
                <a:lnTo>
                  <a:pt x="33150" y="25970"/>
                </a:lnTo>
                <a:lnTo>
                  <a:pt x="33170" y="26010"/>
                </a:lnTo>
                <a:lnTo>
                  <a:pt x="33160" y="26040"/>
                </a:lnTo>
                <a:lnTo>
                  <a:pt x="33160" y="26050"/>
                </a:lnTo>
                <a:lnTo>
                  <a:pt x="33170" y="26070"/>
                </a:lnTo>
                <a:lnTo>
                  <a:pt x="33160" y="26080"/>
                </a:lnTo>
                <a:lnTo>
                  <a:pt x="33160" y="26100"/>
                </a:lnTo>
                <a:lnTo>
                  <a:pt x="33140" y="26120"/>
                </a:lnTo>
                <a:lnTo>
                  <a:pt x="33130" y="26120"/>
                </a:lnTo>
                <a:lnTo>
                  <a:pt x="33120" y="26110"/>
                </a:lnTo>
                <a:lnTo>
                  <a:pt x="33100" y="26110"/>
                </a:lnTo>
                <a:lnTo>
                  <a:pt x="33050" y="26120"/>
                </a:lnTo>
                <a:lnTo>
                  <a:pt x="32980" y="26150"/>
                </a:lnTo>
                <a:lnTo>
                  <a:pt x="32930" y="26170"/>
                </a:lnTo>
                <a:lnTo>
                  <a:pt x="32850" y="26190"/>
                </a:lnTo>
                <a:lnTo>
                  <a:pt x="32700" y="26230"/>
                </a:lnTo>
                <a:lnTo>
                  <a:pt x="32700" y="26240"/>
                </a:lnTo>
                <a:lnTo>
                  <a:pt x="32680" y="26260"/>
                </a:lnTo>
                <a:lnTo>
                  <a:pt x="32670" y="26270"/>
                </a:lnTo>
                <a:lnTo>
                  <a:pt x="32660" y="26270"/>
                </a:lnTo>
                <a:lnTo>
                  <a:pt x="32650" y="26270"/>
                </a:lnTo>
                <a:lnTo>
                  <a:pt x="32640" y="26270"/>
                </a:lnTo>
                <a:lnTo>
                  <a:pt x="32630" y="26280"/>
                </a:lnTo>
                <a:lnTo>
                  <a:pt x="32620" y="26280"/>
                </a:lnTo>
                <a:lnTo>
                  <a:pt x="32620" y="26290"/>
                </a:lnTo>
                <a:lnTo>
                  <a:pt x="32610" y="26290"/>
                </a:lnTo>
                <a:lnTo>
                  <a:pt x="32610" y="26300"/>
                </a:lnTo>
                <a:lnTo>
                  <a:pt x="32600" y="26300"/>
                </a:lnTo>
                <a:lnTo>
                  <a:pt x="32590" y="26300"/>
                </a:lnTo>
                <a:lnTo>
                  <a:pt x="32590" y="26310"/>
                </a:lnTo>
                <a:lnTo>
                  <a:pt x="32580" y="26310"/>
                </a:lnTo>
                <a:lnTo>
                  <a:pt x="32560" y="26310"/>
                </a:lnTo>
                <a:lnTo>
                  <a:pt x="32560" y="26300"/>
                </a:lnTo>
                <a:lnTo>
                  <a:pt x="32550" y="26300"/>
                </a:lnTo>
                <a:lnTo>
                  <a:pt x="32540" y="26300"/>
                </a:lnTo>
                <a:lnTo>
                  <a:pt x="32650" y="26370"/>
                </a:lnTo>
                <a:lnTo>
                  <a:pt x="32730" y="26400"/>
                </a:lnTo>
                <a:lnTo>
                  <a:pt x="32730" y="26490"/>
                </a:lnTo>
                <a:lnTo>
                  <a:pt x="32780" y="26500"/>
                </a:lnTo>
                <a:lnTo>
                  <a:pt x="32830" y="26510"/>
                </a:lnTo>
                <a:lnTo>
                  <a:pt x="32870" y="26530"/>
                </a:lnTo>
                <a:lnTo>
                  <a:pt x="32900" y="26610"/>
                </a:lnTo>
                <a:lnTo>
                  <a:pt x="32890" y="26690"/>
                </a:lnTo>
                <a:lnTo>
                  <a:pt x="32890" y="26720"/>
                </a:lnTo>
                <a:lnTo>
                  <a:pt x="32880" y="26750"/>
                </a:lnTo>
                <a:lnTo>
                  <a:pt x="32860" y="26770"/>
                </a:lnTo>
                <a:lnTo>
                  <a:pt x="32800" y="26820"/>
                </a:lnTo>
                <a:lnTo>
                  <a:pt x="32770" y="26850"/>
                </a:lnTo>
                <a:lnTo>
                  <a:pt x="32760" y="26870"/>
                </a:lnTo>
                <a:lnTo>
                  <a:pt x="32740" y="26930"/>
                </a:lnTo>
                <a:lnTo>
                  <a:pt x="32740" y="26980"/>
                </a:lnTo>
                <a:lnTo>
                  <a:pt x="32750" y="27050"/>
                </a:lnTo>
                <a:lnTo>
                  <a:pt x="32760" y="27100"/>
                </a:lnTo>
                <a:lnTo>
                  <a:pt x="32760" y="27140"/>
                </a:lnTo>
                <a:lnTo>
                  <a:pt x="32760" y="27190"/>
                </a:lnTo>
                <a:lnTo>
                  <a:pt x="32750" y="27280"/>
                </a:lnTo>
                <a:lnTo>
                  <a:pt x="32740" y="27350"/>
                </a:lnTo>
                <a:lnTo>
                  <a:pt x="32730" y="27390"/>
                </a:lnTo>
                <a:lnTo>
                  <a:pt x="32700" y="27450"/>
                </a:lnTo>
                <a:lnTo>
                  <a:pt x="32680" y="27500"/>
                </a:lnTo>
                <a:lnTo>
                  <a:pt x="32660" y="27550"/>
                </a:lnTo>
                <a:lnTo>
                  <a:pt x="32660" y="27570"/>
                </a:lnTo>
                <a:lnTo>
                  <a:pt x="32670" y="27600"/>
                </a:lnTo>
                <a:lnTo>
                  <a:pt x="32690" y="27620"/>
                </a:lnTo>
                <a:lnTo>
                  <a:pt x="32700" y="27640"/>
                </a:lnTo>
                <a:lnTo>
                  <a:pt x="32720" y="27650"/>
                </a:lnTo>
                <a:lnTo>
                  <a:pt x="32740" y="27650"/>
                </a:lnTo>
                <a:lnTo>
                  <a:pt x="32790" y="27650"/>
                </a:lnTo>
                <a:lnTo>
                  <a:pt x="32860" y="27650"/>
                </a:lnTo>
                <a:lnTo>
                  <a:pt x="32880" y="27650"/>
                </a:lnTo>
                <a:lnTo>
                  <a:pt x="32900" y="27680"/>
                </a:lnTo>
                <a:lnTo>
                  <a:pt x="32920" y="27710"/>
                </a:lnTo>
                <a:lnTo>
                  <a:pt x="32940" y="27750"/>
                </a:lnTo>
                <a:lnTo>
                  <a:pt x="32940" y="27770"/>
                </a:lnTo>
                <a:lnTo>
                  <a:pt x="32940" y="27780"/>
                </a:lnTo>
                <a:lnTo>
                  <a:pt x="32950" y="27800"/>
                </a:lnTo>
                <a:lnTo>
                  <a:pt x="32980" y="27810"/>
                </a:lnTo>
                <a:lnTo>
                  <a:pt x="33030" y="27840"/>
                </a:lnTo>
                <a:lnTo>
                  <a:pt x="33050" y="27860"/>
                </a:lnTo>
                <a:lnTo>
                  <a:pt x="33050" y="27870"/>
                </a:lnTo>
                <a:lnTo>
                  <a:pt x="33050" y="27880"/>
                </a:lnTo>
                <a:lnTo>
                  <a:pt x="32980" y="27970"/>
                </a:lnTo>
                <a:lnTo>
                  <a:pt x="32980" y="27980"/>
                </a:lnTo>
                <a:lnTo>
                  <a:pt x="32970" y="28000"/>
                </a:lnTo>
                <a:lnTo>
                  <a:pt x="32960" y="28010"/>
                </a:lnTo>
                <a:lnTo>
                  <a:pt x="32940" y="28030"/>
                </a:lnTo>
                <a:lnTo>
                  <a:pt x="32920" y="28080"/>
                </a:lnTo>
                <a:lnTo>
                  <a:pt x="32860" y="28210"/>
                </a:lnTo>
                <a:lnTo>
                  <a:pt x="32790" y="28340"/>
                </a:lnTo>
                <a:lnTo>
                  <a:pt x="32780" y="28370"/>
                </a:lnTo>
                <a:lnTo>
                  <a:pt x="32780" y="28430"/>
                </a:lnTo>
                <a:lnTo>
                  <a:pt x="32770" y="28510"/>
                </a:lnTo>
                <a:lnTo>
                  <a:pt x="32760" y="28530"/>
                </a:lnTo>
                <a:lnTo>
                  <a:pt x="32750" y="28610"/>
                </a:lnTo>
                <a:lnTo>
                  <a:pt x="32770" y="28680"/>
                </a:lnTo>
                <a:lnTo>
                  <a:pt x="32820" y="28760"/>
                </a:lnTo>
                <a:lnTo>
                  <a:pt x="32850" y="28800"/>
                </a:lnTo>
                <a:lnTo>
                  <a:pt x="32890" y="28860"/>
                </a:lnTo>
                <a:lnTo>
                  <a:pt x="32910" y="28880"/>
                </a:lnTo>
                <a:lnTo>
                  <a:pt x="32930" y="28910"/>
                </a:lnTo>
                <a:lnTo>
                  <a:pt x="32940" y="28940"/>
                </a:lnTo>
                <a:lnTo>
                  <a:pt x="32940" y="28960"/>
                </a:lnTo>
                <a:lnTo>
                  <a:pt x="32950" y="29010"/>
                </a:lnTo>
                <a:lnTo>
                  <a:pt x="32950" y="29020"/>
                </a:lnTo>
                <a:lnTo>
                  <a:pt x="32950" y="29050"/>
                </a:lnTo>
                <a:lnTo>
                  <a:pt x="32960" y="29060"/>
                </a:lnTo>
                <a:lnTo>
                  <a:pt x="33170" y="29280"/>
                </a:lnTo>
                <a:lnTo>
                  <a:pt x="33250" y="29360"/>
                </a:lnTo>
                <a:lnTo>
                  <a:pt x="33270" y="29390"/>
                </a:lnTo>
                <a:lnTo>
                  <a:pt x="33270" y="29400"/>
                </a:lnTo>
                <a:lnTo>
                  <a:pt x="33280" y="29430"/>
                </a:lnTo>
                <a:lnTo>
                  <a:pt x="33280" y="29460"/>
                </a:lnTo>
                <a:lnTo>
                  <a:pt x="33300" y="29470"/>
                </a:lnTo>
                <a:lnTo>
                  <a:pt x="33320" y="29490"/>
                </a:lnTo>
                <a:lnTo>
                  <a:pt x="33330" y="29520"/>
                </a:lnTo>
                <a:lnTo>
                  <a:pt x="33340" y="29570"/>
                </a:lnTo>
                <a:lnTo>
                  <a:pt x="33340" y="29600"/>
                </a:lnTo>
                <a:lnTo>
                  <a:pt x="33310" y="29680"/>
                </a:lnTo>
                <a:lnTo>
                  <a:pt x="33300" y="29730"/>
                </a:lnTo>
                <a:lnTo>
                  <a:pt x="33300" y="29760"/>
                </a:lnTo>
                <a:lnTo>
                  <a:pt x="33290" y="29790"/>
                </a:lnTo>
                <a:lnTo>
                  <a:pt x="33290" y="29810"/>
                </a:lnTo>
                <a:lnTo>
                  <a:pt x="33290" y="29860"/>
                </a:lnTo>
                <a:lnTo>
                  <a:pt x="33280" y="29880"/>
                </a:lnTo>
                <a:lnTo>
                  <a:pt x="33270" y="29900"/>
                </a:lnTo>
                <a:lnTo>
                  <a:pt x="33230" y="29920"/>
                </a:lnTo>
                <a:lnTo>
                  <a:pt x="33210" y="29930"/>
                </a:lnTo>
                <a:lnTo>
                  <a:pt x="33170" y="29960"/>
                </a:lnTo>
                <a:lnTo>
                  <a:pt x="33140" y="29990"/>
                </a:lnTo>
                <a:lnTo>
                  <a:pt x="33110" y="30000"/>
                </a:lnTo>
                <a:lnTo>
                  <a:pt x="33090" y="30000"/>
                </a:lnTo>
                <a:lnTo>
                  <a:pt x="33040" y="30010"/>
                </a:lnTo>
                <a:lnTo>
                  <a:pt x="33000" y="30020"/>
                </a:lnTo>
                <a:lnTo>
                  <a:pt x="32970" y="30040"/>
                </a:lnTo>
                <a:lnTo>
                  <a:pt x="32950" y="30060"/>
                </a:lnTo>
                <a:lnTo>
                  <a:pt x="32950" y="30080"/>
                </a:lnTo>
                <a:lnTo>
                  <a:pt x="32950" y="30160"/>
                </a:lnTo>
                <a:lnTo>
                  <a:pt x="32940" y="30170"/>
                </a:lnTo>
                <a:lnTo>
                  <a:pt x="32930" y="30180"/>
                </a:lnTo>
                <a:lnTo>
                  <a:pt x="32880" y="30190"/>
                </a:lnTo>
                <a:lnTo>
                  <a:pt x="32840" y="30210"/>
                </a:lnTo>
                <a:lnTo>
                  <a:pt x="32830" y="30220"/>
                </a:lnTo>
                <a:lnTo>
                  <a:pt x="32820" y="30240"/>
                </a:lnTo>
                <a:lnTo>
                  <a:pt x="32810" y="30300"/>
                </a:lnTo>
                <a:lnTo>
                  <a:pt x="32800" y="30330"/>
                </a:lnTo>
                <a:lnTo>
                  <a:pt x="32750" y="30380"/>
                </a:lnTo>
                <a:lnTo>
                  <a:pt x="32740" y="30410"/>
                </a:lnTo>
                <a:lnTo>
                  <a:pt x="32730" y="30450"/>
                </a:lnTo>
                <a:lnTo>
                  <a:pt x="32720" y="30510"/>
                </a:lnTo>
                <a:lnTo>
                  <a:pt x="32720" y="30570"/>
                </a:lnTo>
                <a:lnTo>
                  <a:pt x="32720" y="30580"/>
                </a:lnTo>
                <a:lnTo>
                  <a:pt x="32700" y="30580"/>
                </a:lnTo>
                <a:lnTo>
                  <a:pt x="32670" y="30590"/>
                </a:lnTo>
                <a:lnTo>
                  <a:pt x="32620" y="30590"/>
                </a:lnTo>
                <a:lnTo>
                  <a:pt x="32590" y="30600"/>
                </a:lnTo>
                <a:lnTo>
                  <a:pt x="32540" y="30610"/>
                </a:lnTo>
                <a:lnTo>
                  <a:pt x="32500" y="30610"/>
                </a:lnTo>
                <a:lnTo>
                  <a:pt x="32470" y="30620"/>
                </a:lnTo>
                <a:lnTo>
                  <a:pt x="32420" y="30640"/>
                </a:lnTo>
                <a:lnTo>
                  <a:pt x="32390" y="30650"/>
                </a:lnTo>
                <a:lnTo>
                  <a:pt x="32350" y="30670"/>
                </a:lnTo>
                <a:lnTo>
                  <a:pt x="32330" y="30690"/>
                </a:lnTo>
                <a:lnTo>
                  <a:pt x="32310" y="30700"/>
                </a:lnTo>
                <a:lnTo>
                  <a:pt x="32280" y="30720"/>
                </a:lnTo>
                <a:lnTo>
                  <a:pt x="32240" y="30730"/>
                </a:lnTo>
                <a:lnTo>
                  <a:pt x="32220" y="30730"/>
                </a:lnTo>
                <a:lnTo>
                  <a:pt x="32180" y="30740"/>
                </a:lnTo>
                <a:lnTo>
                  <a:pt x="32160" y="30760"/>
                </a:lnTo>
                <a:lnTo>
                  <a:pt x="32140" y="30770"/>
                </a:lnTo>
                <a:lnTo>
                  <a:pt x="32110" y="30780"/>
                </a:lnTo>
                <a:lnTo>
                  <a:pt x="32070" y="30790"/>
                </a:lnTo>
                <a:lnTo>
                  <a:pt x="32060" y="30800"/>
                </a:lnTo>
                <a:lnTo>
                  <a:pt x="32050" y="30820"/>
                </a:lnTo>
                <a:lnTo>
                  <a:pt x="32030" y="30870"/>
                </a:lnTo>
                <a:lnTo>
                  <a:pt x="32010" y="30900"/>
                </a:lnTo>
                <a:lnTo>
                  <a:pt x="31960" y="30950"/>
                </a:lnTo>
                <a:lnTo>
                  <a:pt x="31920" y="30970"/>
                </a:lnTo>
                <a:lnTo>
                  <a:pt x="31890" y="31000"/>
                </a:lnTo>
                <a:lnTo>
                  <a:pt x="31860" y="31010"/>
                </a:lnTo>
                <a:lnTo>
                  <a:pt x="31830" y="31010"/>
                </a:lnTo>
                <a:lnTo>
                  <a:pt x="31790" y="31010"/>
                </a:lnTo>
                <a:lnTo>
                  <a:pt x="31730" y="31020"/>
                </a:lnTo>
                <a:lnTo>
                  <a:pt x="31700" y="31030"/>
                </a:lnTo>
                <a:lnTo>
                  <a:pt x="31680" y="31030"/>
                </a:lnTo>
                <a:lnTo>
                  <a:pt x="31650" y="31030"/>
                </a:lnTo>
                <a:lnTo>
                  <a:pt x="31620" y="31020"/>
                </a:lnTo>
                <a:lnTo>
                  <a:pt x="31590" y="31010"/>
                </a:lnTo>
                <a:lnTo>
                  <a:pt x="31540" y="30990"/>
                </a:lnTo>
                <a:lnTo>
                  <a:pt x="31490" y="30970"/>
                </a:lnTo>
                <a:lnTo>
                  <a:pt x="31470" y="30970"/>
                </a:lnTo>
                <a:lnTo>
                  <a:pt x="31450" y="30960"/>
                </a:lnTo>
                <a:lnTo>
                  <a:pt x="31420" y="30960"/>
                </a:lnTo>
                <a:lnTo>
                  <a:pt x="31380" y="30970"/>
                </a:lnTo>
                <a:lnTo>
                  <a:pt x="31350" y="30980"/>
                </a:lnTo>
                <a:lnTo>
                  <a:pt x="31330" y="30970"/>
                </a:lnTo>
                <a:lnTo>
                  <a:pt x="31310" y="30970"/>
                </a:lnTo>
                <a:lnTo>
                  <a:pt x="31290" y="30960"/>
                </a:lnTo>
                <a:lnTo>
                  <a:pt x="31280" y="30950"/>
                </a:lnTo>
                <a:lnTo>
                  <a:pt x="31270" y="30950"/>
                </a:lnTo>
                <a:lnTo>
                  <a:pt x="31250" y="30940"/>
                </a:lnTo>
                <a:lnTo>
                  <a:pt x="31230" y="30930"/>
                </a:lnTo>
                <a:lnTo>
                  <a:pt x="31210" y="30940"/>
                </a:lnTo>
                <a:lnTo>
                  <a:pt x="31190" y="30940"/>
                </a:lnTo>
                <a:lnTo>
                  <a:pt x="31180" y="30940"/>
                </a:lnTo>
                <a:lnTo>
                  <a:pt x="31170" y="30950"/>
                </a:lnTo>
                <a:lnTo>
                  <a:pt x="31160" y="30960"/>
                </a:lnTo>
                <a:lnTo>
                  <a:pt x="31140" y="30980"/>
                </a:lnTo>
                <a:lnTo>
                  <a:pt x="31130" y="30990"/>
                </a:lnTo>
                <a:lnTo>
                  <a:pt x="31120" y="31000"/>
                </a:lnTo>
                <a:lnTo>
                  <a:pt x="31100" y="31010"/>
                </a:lnTo>
                <a:lnTo>
                  <a:pt x="31080" y="31020"/>
                </a:lnTo>
                <a:lnTo>
                  <a:pt x="31060" y="31030"/>
                </a:lnTo>
                <a:lnTo>
                  <a:pt x="31030" y="31050"/>
                </a:lnTo>
                <a:lnTo>
                  <a:pt x="31010" y="31080"/>
                </a:lnTo>
                <a:lnTo>
                  <a:pt x="30990" y="31090"/>
                </a:lnTo>
                <a:lnTo>
                  <a:pt x="30970" y="31110"/>
                </a:lnTo>
                <a:lnTo>
                  <a:pt x="30950" y="31130"/>
                </a:lnTo>
                <a:lnTo>
                  <a:pt x="30930" y="31150"/>
                </a:lnTo>
                <a:lnTo>
                  <a:pt x="30910" y="31170"/>
                </a:lnTo>
                <a:lnTo>
                  <a:pt x="30880" y="31180"/>
                </a:lnTo>
                <a:lnTo>
                  <a:pt x="30860" y="31190"/>
                </a:lnTo>
                <a:lnTo>
                  <a:pt x="30850" y="31200"/>
                </a:lnTo>
                <a:lnTo>
                  <a:pt x="30830" y="31210"/>
                </a:lnTo>
                <a:lnTo>
                  <a:pt x="30810" y="31220"/>
                </a:lnTo>
                <a:lnTo>
                  <a:pt x="30780" y="31240"/>
                </a:lnTo>
                <a:lnTo>
                  <a:pt x="30740" y="31260"/>
                </a:lnTo>
                <a:lnTo>
                  <a:pt x="30720" y="31280"/>
                </a:lnTo>
                <a:lnTo>
                  <a:pt x="30700" y="31300"/>
                </a:lnTo>
                <a:lnTo>
                  <a:pt x="30690" y="31330"/>
                </a:lnTo>
                <a:lnTo>
                  <a:pt x="30660" y="31350"/>
                </a:lnTo>
                <a:lnTo>
                  <a:pt x="30640" y="31370"/>
                </a:lnTo>
                <a:lnTo>
                  <a:pt x="30630" y="31390"/>
                </a:lnTo>
                <a:lnTo>
                  <a:pt x="30620" y="31400"/>
                </a:lnTo>
                <a:lnTo>
                  <a:pt x="30610" y="31420"/>
                </a:lnTo>
                <a:lnTo>
                  <a:pt x="30600" y="31430"/>
                </a:lnTo>
                <a:lnTo>
                  <a:pt x="30590" y="31460"/>
                </a:lnTo>
                <a:lnTo>
                  <a:pt x="30570" y="31490"/>
                </a:lnTo>
                <a:lnTo>
                  <a:pt x="30540" y="31510"/>
                </a:lnTo>
                <a:lnTo>
                  <a:pt x="30520" y="31540"/>
                </a:lnTo>
                <a:lnTo>
                  <a:pt x="30520" y="31550"/>
                </a:lnTo>
                <a:lnTo>
                  <a:pt x="30510" y="31560"/>
                </a:lnTo>
                <a:lnTo>
                  <a:pt x="30510" y="31570"/>
                </a:lnTo>
                <a:lnTo>
                  <a:pt x="30500" y="31580"/>
                </a:lnTo>
                <a:lnTo>
                  <a:pt x="30500" y="31590"/>
                </a:lnTo>
                <a:lnTo>
                  <a:pt x="30490" y="31600"/>
                </a:lnTo>
                <a:lnTo>
                  <a:pt x="30490" y="31610"/>
                </a:lnTo>
                <a:lnTo>
                  <a:pt x="30480" y="31620"/>
                </a:lnTo>
                <a:lnTo>
                  <a:pt x="30480" y="31630"/>
                </a:lnTo>
                <a:lnTo>
                  <a:pt x="30470" y="31640"/>
                </a:lnTo>
                <a:lnTo>
                  <a:pt x="30470" y="31650"/>
                </a:lnTo>
                <a:lnTo>
                  <a:pt x="30460" y="31660"/>
                </a:lnTo>
                <a:lnTo>
                  <a:pt x="30450" y="31670"/>
                </a:lnTo>
                <a:lnTo>
                  <a:pt x="30440" y="31670"/>
                </a:lnTo>
                <a:lnTo>
                  <a:pt x="30430" y="31680"/>
                </a:lnTo>
                <a:lnTo>
                  <a:pt x="30430" y="31690"/>
                </a:lnTo>
                <a:lnTo>
                  <a:pt x="30410" y="31690"/>
                </a:lnTo>
                <a:lnTo>
                  <a:pt x="30400" y="31690"/>
                </a:lnTo>
                <a:lnTo>
                  <a:pt x="30400" y="31700"/>
                </a:lnTo>
                <a:lnTo>
                  <a:pt x="30390" y="31700"/>
                </a:lnTo>
                <a:lnTo>
                  <a:pt x="30380" y="31710"/>
                </a:lnTo>
                <a:lnTo>
                  <a:pt x="30370" y="31720"/>
                </a:lnTo>
                <a:lnTo>
                  <a:pt x="30360" y="31720"/>
                </a:lnTo>
                <a:lnTo>
                  <a:pt x="30350" y="31730"/>
                </a:lnTo>
                <a:lnTo>
                  <a:pt x="30340" y="31740"/>
                </a:lnTo>
                <a:lnTo>
                  <a:pt x="30330" y="31740"/>
                </a:lnTo>
                <a:lnTo>
                  <a:pt x="30330" y="31750"/>
                </a:lnTo>
                <a:lnTo>
                  <a:pt x="30320" y="31760"/>
                </a:lnTo>
                <a:lnTo>
                  <a:pt x="30310" y="31770"/>
                </a:lnTo>
                <a:lnTo>
                  <a:pt x="30300" y="31780"/>
                </a:lnTo>
                <a:lnTo>
                  <a:pt x="30300" y="31790"/>
                </a:lnTo>
                <a:lnTo>
                  <a:pt x="30290" y="31800"/>
                </a:lnTo>
                <a:lnTo>
                  <a:pt x="30280" y="31810"/>
                </a:lnTo>
                <a:lnTo>
                  <a:pt x="30270" y="31820"/>
                </a:lnTo>
                <a:lnTo>
                  <a:pt x="30260" y="31830"/>
                </a:lnTo>
                <a:lnTo>
                  <a:pt x="30240" y="31830"/>
                </a:lnTo>
                <a:lnTo>
                  <a:pt x="30230" y="31840"/>
                </a:lnTo>
                <a:lnTo>
                  <a:pt x="30220" y="31840"/>
                </a:lnTo>
                <a:lnTo>
                  <a:pt x="30210" y="31840"/>
                </a:lnTo>
                <a:lnTo>
                  <a:pt x="30200" y="31850"/>
                </a:lnTo>
                <a:lnTo>
                  <a:pt x="30180" y="31850"/>
                </a:lnTo>
                <a:lnTo>
                  <a:pt x="30170" y="31850"/>
                </a:lnTo>
                <a:lnTo>
                  <a:pt x="30160" y="31860"/>
                </a:lnTo>
                <a:lnTo>
                  <a:pt x="30140" y="31860"/>
                </a:lnTo>
                <a:lnTo>
                  <a:pt x="30120" y="31860"/>
                </a:lnTo>
                <a:lnTo>
                  <a:pt x="30120" y="31870"/>
                </a:lnTo>
                <a:lnTo>
                  <a:pt x="30110" y="31870"/>
                </a:lnTo>
                <a:lnTo>
                  <a:pt x="30090" y="31870"/>
                </a:lnTo>
                <a:lnTo>
                  <a:pt x="30080" y="31880"/>
                </a:lnTo>
                <a:lnTo>
                  <a:pt x="30070" y="31880"/>
                </a:lnTo>
                <a:lnTo>
                  <a:pt x="30060" y="31890"/>
                </a:lnTo>
                <a:lnTo>
                  <a:pt x="30050" y="31890"/>
                </a:lnTo>
                <a:lnTo>
                  <a:pt x="30040" y="31900"/>
                </a:lnTo>
                <a:lnTo>
                  <a:pt x="30030" y="31900"/>
                </a:lnTo>
                <a:lnTo>
                  <a:pt x="30030" y="31910"/>
                </a:lnTo>
                <a:lnTo>
                  <a:pt x="30020" y="31920"/>
                </a:lnTo>
                <a:lnTo>
                  <a:pt x="30000" y="31930"/>
                </a:lnTo>
                <a:lnTo>
                  <a:pt x="29990" y="31940"/>
                </a:lnTo>
                <a:lnTo>
                  <a:pt x="29970" y="31950"/>
                </a:lnTo>
                <a:lnTo>
                  <a:pt x="29960" y="31960"/>
                </a:lnTo>
                <a:lnTo>
                  <a:pt x="29950" y="31970"/>
                </a:lnTo>
                <a:lnTo>
                  <a:pt x="29930" y="31980"/>
                </a:lnTo>
                <a:lnTo>
                  <a:pt x="29910" y="31990"/>
                </a:lnTo>
                <a:lnTo>
                  <a:pt x="29900" y="32000"/>
                </a:lnTo>
                <a:lnTo>
                  <a:pt x="29890" y="32010"/>
                </a:lnTo>
                <a:lnTo>
                  <a:pt x="29880" y="32020"/>
                </a:lnTo>
                <a:lnTo>
                  <a:pt x="29870" y="32020"/>
                </a:lnTo>
                <a:lnTo>
                  <a:pt x="29850" y="32040"/>
                </a:lnTo>
                <a:lnTo>
                  <a:pt x="29840" y="32040"/>
                </a:lnTo>
                <a:lnTo>
                  <a:pt x="29820" y="32050"/>
                </a:lnTo>
                <a:lnTo>
                  <a:pt x="29810" y="32060"/>
                </a:lnTo>
                <a:lnTo>
                  <a:pt x="29790" y="32070"/>
                </a:lnTo>
                <a:lnTo>
                  <a:pt x="29780" y="32080"/>
                </a:lnTo>
                <a:lnTo>
                  <a:pt x="29770" y="32080"/>
                </a:lnTo>
                <a:lnTo>
                  <a:pt x="29750" y="32090"/>
                </a:lnTo>
                <a:lnTo>
                  <a:pt x="29740" y="32100"/>
                </a:lnTo>
                <a:lnTo>
                  <a:pt x="29720" y="32100"/>
                </a:lnTo>
                <a:lnTo>
                  <a:pt x="29710" y="32110"/>
                </a:lnTo>
                <a:lnTo>
                  <a:pt x="29700" y="32110"/>
                </a:lnTo>
                <a:lnTo>
                  <a:pt x="29690" y="32110"/>
                </a:lnTo>
                <a:lnTo>
                  <a:pt x="29680" y="32110"/>
                </a:lnTo>
                <a:lnTo>
                  <a:pt x="29670" y="32110"/>
                </a:lnTo>
                <a:lnTo>
                  <a:pt x="29660" y="32110"/>
                </a:lnTo>
                <a:lnTo>
                  <a:pt x="29650" y="32110"/>
                </a:lnTo>
                <a:lnTo>
                  <a:pt x="29640" y="32110"/>
                </a:lnTo>
                <a:lnTo>
                  <a:pt x="29620" y="32110"/>
                </a:lnTo>
                <a:lnTo>
                  <a:pt x="29610" y="32100"/>
                </a:lnTo>
                <a:lnTo>
                  <a:pt x="29600" y="32100"/>
                </a:lnTo>
                <a:lnTo>
                  <a:pt x="29590" y="32100"/>
                </a:lnTo>
                <a:lnTo>
                  <a:pt x="29580" y="32090"/>
                </a:lnTo>
                <a:lnTo>
                  <a:pt x="29570" y="32090"/>
                </a:lnTo>
                <a:lnTo>
                  <a:pt x="29560" y="32090"/>
                </a:lnTo>
                <a:lnTo>
                  <a:pt x="29550" y="32080"/>
                </a:lnTo>
                <a:lnTo>
                  <a:pt x="29540" y="32080"/>
                </a:lnTo>
                <a:lnTo>
                  <a:pt x="29530" y="32080"/>
                </a:lnTo>
                <a:lnTo>
                  <a:pt x="29520" y="32080"/>
                </a:lnTo>
                <a:lnTo>
                  <a:pt x="29510" y="32090"/>
                </a:lnTo>
                <a:lnTo>
                  <a:pt x="29500" y="32080"/>
                </a:lnTo>
                <a:lnTo>
                  <a:pt x="29490" y="32090"/>
                </a:lnTo>
                <a:lnTo>
                  <a:pt x="29480" y="32090"/>
                </a:lnTo>
                <a:lnTo>
                  <a:pt x="29470" y="32090"/>
                </a:lnTo>
                <a:lnTo>
                  <a:pt x="29460" y="32090"/>
                </a:lnTo>
                <a:lnTo>
                  <a:pt x="29440" y="32090"/>
                </a:lnTo>
                <a:lnTo>
                  <a:pt x="29430" y="32100"/>
                </a:lnTo>
                <a:lnTo>
                  <a:pt x="29410" y="32100"/>
                </a:lnTo>
                <a:lnTo>
                  <a:pt x="29400" y="32100"/>
                </a:lnTo>
                <a:lnTo>
                  <a:pt x="29390" y="32110"/>
                </a:lnTo>
                <a:lnTo>
                  <a:pt x="29380" y="32120"/>
                </a:lnTo>
                <a:lnTo>
                  <a:pt x="29370" y="32120"/>
                </a:lnTo>
                <a:lnTo>
                  <a:pt x="29360" y="32140"/>
                </a:lnTo>
                <a:lnTo>
                  <a:pt x="29340" y="32150"/>
                </a:lnTo>
                <a:lnTo>
                  <a:pt x="29330" y="32160"/>
                </a:lnTo>
                <a:lnTo>
                  <a:pt x="29320" y="32160"/>
                </a:lnTo>
                <a:lnTo>
                  <a:pt x="29310" y="32170"/>
                </a:lnTo>
                <a:lnTo>
                  <a:pt x="29290" y="32170"/>
                </a:lnTo>
                <a:lnTo>
                  <a:pt x="29270" y="32180"/>
                </a:lnTo>
                <a:lnTo>
                  <a:pt x="29260" y="32180"/>
                </a:lnTo>
                <a:lnTo>
                  <a:pt x="29250" y="32190"/>
                </a:lnTo>
                <a:lnTo>
                  <a:pt x="29240" y="32190"/>
                </a:lnTo>
                <a:lnTo>
                  <a:pt x="29230" y="32190"/>
                </a:lnTo>
                <a:lnTo>
                  <a:pt x="29220" y="32190"/>
                </a:lnTo>
                <a:lnTo>
                  <a:pt x="29210" y="32190"/>
                </a:lnTo>
                <a:lnTo>
                  <a:pt x="29200" y="32200"/>
                </a:lnTo>
                <a:lnTo>
                  <a:pt x="29190" y="32200"/>
                </a:lnTo>
                <a:lnTo>
                  <a:pt x="29180" y="32200"/>
                </a:lnTo>
                <a:lnTo>
                  <a:pt x="29180" y="32210"/>
                </a:lnTo>
                <a:lnTo>
                  <a:pt x="29170" y="32210"/>
                </a:lnTo>
                <a:lnTo>
                  <a:pt x="29160" y="32220"/>
                </a:lnTo>
                <a:lnTo>
                  <a:pt x="29150" y="32220"/>
                </a:lnTo>
                <a:lnTo>
                  <a:pt x="29140" y="32230"/>
                </a:lnTo>
                <a:lnTo>
                  <a:pt x="29120" y="32230"/>
                </a:lnTo>
                <a:lnTo>
                  <a:pt x="29110" y="32240"/>
                </a:lnTo>
                <a:lnTo>
                  <a:pt x="29100" y="32240"/>
                </a:lnTo>
                <a:lnTo>
                  <a:pt x="29090" y="32240"/>
                </a:lnTo>
                <a:lnTo>
                  <a:pt x="29080" y="32240"/>
                </a:lnTo>
                <a:lnTo>
                  <a:pt x="29070" y="32240"/>
                </a:lnTo>
                <a:lnTo>
                  <a:pt x="29060" y="32240"/>
                </a:lnTo>
                <a:lnTo>
                  <a:pt x="29050" y="32230"/>
                </a:lnTo>
                <a:lnTo>
                  <a:pt x="29040" y="32230"/>
                </a:lnTo>
                <a:lnTo>
                  <a:pt x="29030" y="32230"/>
                </a:lnTo>
                <a:lnTo>
                  <a:pt x="29020" y="32230"/>
                </a:lnTo>
                <a:lnTo>
                  <a:pt x="29010" y="32230"/>
                </a:lnTo>
                <a:lnTo>
                  <a:pt x="29000" y="32230"/>
                </a:lnTo>
                <a:lnTo>
                  <a:pt x="28990" y="32230"/>
                </a:lnTo>
                <a:lnTo>
                  <a:pt x="28980" y="32230"/>
                </a:lnTo>
                <a:lnTo>
                  <a:pt x="28970" y="32230"/>
                </a:lnTo>
                <a:lnTo>
                  <a:pt x="28960" y="32230"/>
                </a:lnTo>
                <a:lnTo>
                  <a:pt x="28950" y="32230"/>
                </a:lnTo>
                <a:lnTo>
                  <a:pt x="28940" y="32230"/>
                </a:lnTo>
                <a:lnTo>
                  <a:pt x="28930" y="32230"/>
                </a:lnTo>
                <a:lnTo>
                  <a:pt x="28920" y="32230"/>
                </a:lnTo>
                <a:lnTo>
                  <a:pt x="28910" y="32230"/>
                </a:lnTo>
                <a:lnTo>
                  <a:pt x="28900" y="32230"/>
                </a:lnTo>
                <a:lnTo>
                  <a:pt x="28890" y="32240"/>
                </a:lnTo>
                <a:lnTo>
                  <a:pt x="28880" y="32240"/>
                </a:lnTo>
                <a:lnTo>
                  <a:pt x="28870" y="32240"/>
                </a:lnTo>
                <a:lnTo>
                  <a:pt x="28860" y="32240"/>
                </a:lnTo>
                <a:lnTo>
                  <a:pt x="28850" y="32240"/>
                </a:lnTo>
                <a:lnTo>
                  <a:pt x="28840" y="32240"/>
                </a:lnTo>
                <a:lnTo>
                  <a:pt x="28830" y="32240"/>
                </a:lnTo>
                <a:lnTo>
                  <a:pt x="28820" y="32240"/>
                </a:lnTo>
                <a:lnTo>
                  <a:pt x="28810" y="32250"/>
                </a:lnTo>
                <a:lnTo>
                  <a:pt x="28800" y="32250"/>
                </a:lnTo>
                <a:lnTo>
                  <a:pt x="28790" y="32250"/>
                </a:lnTo>
                <a:lnTo>
                  <a:pt x="28780" y="32250"/>
                </a:lnTo>
                <a:lnTo>
                  <a:pt x="28770" y="32250"/>
                </a:lnTo>
                <a:lnTo>
                  <a:pt x="28770" y="32240"/>
                </a:lnTo>
                <a:lnTo>
                  <a:pt x="28760" y="32240"/>
                </a:lnTo>
                <a:lnTo>
                  <a:pt x="28750" y="32240"/>
                </a:lnTo>
                <a:lnTo>
                  <a:pt x="28740" y="32250"/>
                </a:lnTo>
                <a:lnTo>
                  <a:pt x="28730" y="32250"/>
                </a:lnTo>
                <a:lnTo>
                  <a:pt x="28720" y="32250"/>
                </a:lnTo>
                <a:lnTo>
                  <a:pt x="28710" y="32250"/>
                </a:lnTo>
                <a:lnTo>
                  <a:pt x="28700" y="32250"/>
                </a:lnTo>
                <a:lnTo>
                  <a:pt x="28690" y="32250"/>
                </a:lnTo>
                <a:lnTo>
                  <a:pt x="28690" y="32260"/>
                </a:lnTo>
                <a:lnTo>
                  <a:pt x="28680" y="32260"/>
                </a:lnTo>
                <a:lnTo>
                  <a:pt x="28670" y="32260"/>
                </a:lnTo>
                <a:lnTo>
                  <a:pt x="28660" y="32260"/>
                </a:lnTo>
                <a:lnTo>
                  <a:pt x="28650" y="32250"/>
                </a:lnTo>
                <a:lnTo>
                  <a:pt x="28640" y="32250"/>
                </a:lnTo>
                <a:lnTo>
                  <a:pt x="28630" y="32250"/>
                </a:lnTo>
                <a:lnTo>
                  <a:pt x="28620" y="32250"/>
                </a:lnTo>
                <a:lnTo>
                  <a:pt x="28610" y="32240"/>
                </a:lnTo>
                <a:lnTo>
                  <a:pt x="28600" y="32240"/>
                </a:lnTo>
                <a:lnTo>
                  <a:pt x="28590" y="32240"/>
                </a:lnTo>
                <a:lnTo>
                  <a:pt x="28580" y="32230"/>
                </a:lnTo>
                <a:lnTo>
                  <a:pt x="28570" y="32230"/>
                </a:lnTo>
                <a:lnTo>
                  <a:pt x="28560" y="32230"/>
                </a:lnTo>
                <a:lnTo>
                  <a:pt x="28550" y="32230"/>
                </a:lnTo>
                <a:lnTo>
                  <a:pt x="28540" y="32220"/>
                </a:lnTo>
                <a:lnTo>
                  <a:pt x="28530" y="32220"/>
                </a:lnTo>
                <a:lnTo>
                  <a:pt x="28530" y="32210"/>
                </a:lnTo>
                <a:lnTo>
                  <a:pt x="28520" y="32210"/>
                </a:lnTo>
                <a:lnTo>
                  <a:pt x="28510" y="32210"/>
                </a:lnTo>
                <a:lnTo>
                  <a:pt x="28500" y="32210"/>
                </a:lnTo>
                <a:lnTo>
                  <a:pt x="28490" y="32210"/>
                </a:lnTo>
                <a:lnTo>
                  <a:pt x="28490" y="32220"/>
                </a:lnTo>
                <a:lnTo>
                  <a:pt x="28480" y="32220"/>
                </a:lnTo>
                <a:lnTo>
                  <a:pt x="28470" y="32220"/>
                </a:lnTo>
                <a:lnTo>
                  <a:pt x="28460" y="32230"/>
                </a:lnTo>
                <a:lnTo>
                  <a:pt x="28450" y="32230"/>
                </a:lnTo>
                <a:lnTo>
                  <a:pt x="28440" y="32230"/>
                </a:lnTo>
                <a:lnTo>
                  <a:pt x="28430" y="32240"/>
                </a:lnTo>
                <a:lnTo>
                  <a:pt x="28420" y="32240"/>
                </a:lnTo>
                <a:lnTo>
                  <a:pt x="28420" y="32250"/>
                </a:lnTo>
                <a:lnTo>
                  <a:pt x="28410" y="32250"/>
                </a:lnTo>
                <a:lnTo>
                  <a:pt x="28400" y="32260"/>
                </a:lnTo>
                <a:lnTo>
                  <a:pt x="28390" y="32260"/>
                </a:lnTo>
                <a:lnTo>
                  <a:pt x="28380" y="32270"/>
                </a:lnTo>
                <a:lnTo>
                  <a:pt x="28370" y="32270"/>
                </a:lnTo>
                <a:lnTo>
                  <a:pt x="28360" y="32280"/>
                </a:lnTo>
                <a:lnTo>
                  <a:pt x="28350" y="32280"/>
                </a:lnTo>
                <a:lnTo>
                  <a:pt x="28340" y="32280"/>
                </a:lnTo>
                <a:lnTo>
                  <a:pt x="28340" y="32290"/>
                </a:lnTo>
                <a:lnTo>
                  <a:pt x="28330" y="32290"/>
                </a:lnTo>
                <a:lnTo>
                  <a:pt x="28330" y="32300"/>
                </a:lnTo>
                <a:lnTo>
                  <a:pt x="28320" y="32300"/>
                </a:lnTo>
                <a:lnTo>
                  <a:pt x="28320" y="32310"/>
                </a:lnTo>
                <a:lnTo>
                  <a:pt x="28310" y="32320"/>
                </a:lnTo>
                <a:lnTo>
                  <a:pt x="28310" y="32330"/>
                </a:lnTo>
                <a:lnTo>
                  <a:pt x="28300" y="32330"/>
                </a:lnTo>
                <a:lnTo>
                  <a:pt x="28300" y="32340"/>
                </a:lnTo>
                <a:lnTo>
                  <a:pt x="28290" y="32340"/>
                </a:lnTo>
                <a:lnTo>
                  <a:pt x="28290" y="32350"/>
                </a:lnTo>
                <a:lnTo>
                  <a:pt x="28290" y="32360"/>
                </a:lnTo>
                <a:lnTo>
                  <a:pt x="28280" y="32360"/>
                </a:lnTo>
                <a:lnTo>
                  <a:pt x="28280" y="32370"/>
                </a:lnTo>
                <a:lnTo>
                  <a:pt x="28280" y="32380"/>
                </a:lnTo>
                <a:lnTo>
                  <a:pt x="28270" y="32390"/>
                </a:lnTo>
                <a:lnTo>
                  <a:pt x="28270" y="32400"/>
                </a:lnTo>
                <a:lnTo>
                  <a:pt x="28260" y="32410"/>
                </a:lnTo>
                <a:lnTo>
                  <a:pt x="28250" y="32420"/>
                </a:lnTo>
                <a:lnTo>
                  <a:pt x="28240" y="32420"/>
                </a:lnTo>
                <a:lnTo>
                  <a:pt x="28230" y="32420"/>
                </a:lnTo>
                <a:lnTo>
                  <a:pt x="28220" y="32420"/>
                </a:lnTo>
                <a:lnTo>
                  <a:pt x="28220" y="32430"/>
                </a:lnTo>
                <a:lnTo>
                  <a:pt x="28210" y="32430"/>
                </a:lnTo>
                <a:lnTo>
                  <a:pt x="28210" y="32440"/>
                </a:lnTo>
                <a:lnTo>
                  <a:pt x="28200" y="32450"/>
                </a:lnTo>
                <a:lnTo>
                  <a:pt x="28190" y="32450"/>
                </a:lnTo>
                <a:lnTo>
                  <a:pt x="28180" y="32460"/>
                </a:lnTo>
                <a:lnTo>
                  <a:pt x="28170" y="32460"/>
                </a:lnTo>
                <a:lnTo>
                  <a:pt x="28170" y="32470"/>
                </a:lnTo>
                <a:lnTo>
                  <a:pt x="28160" y="32470"/>
                </a:lnTo>
                <a:lnTo>
                  <a:pt x="28160" y="32480"/>
                </a:lnTo>
                <a:lnTo>
                  <a:pt x="28150" y="32480"/>
                </a:lnTo>
                <a:lnTo>
                  <a:pt x="28150" y="32490"/>
                </a:lnTo>
                <a:lnTo>
                  <a:pt x="28140" y="32500"/>
                </a:lnTo>
                <a:lnTo>
                  <a:pt x="28140" y="32510"/>
                </a:lnTo>
                <a:lnTo>
                  <a:pt x="28130" y="32510"/>
                </a:lnTo>
                <a:lnTo>
                  <a:pt x="28130" y="32520"/>
                </a:lnTo>
                <a:lnTo>
                  <a:pt x="28120" y="32530"/>
                </a:lnTo>
                <a:lnTo>
                  <a:pt x="28110" y="32540"/>
                </a:lnTo>
                <a:lnTo>
                  <a:pt x="28110" y="32550"/>
                </a:lnTo>
                <a:lnTo>
                  <a:pt x="28100" y="32550"/>
                </a:lnTo>
                <a:lnTo>
                  <a:pt x="28100" y="32560"/>
                </a:lnTo>
                <a:lnTo>
                  <a:pt x="28090" y="32560"/>
                </a:lnTo>
                <a:lnTo>
                  <a:pt x="28080" y="32560"/>
                </a:lnTo>
                <a:lnTo>
                  <a:pt x="28070" y="32560"/>
                </a:lnTo>
                <a:lnTo>
                  <a:pt x="28060" y="32560"/>
                </a:lnTo>
                <a:lnTo>
                  <a:pt x="28050" y="32570"/>
                </a:lnTo>
                <a:lnTo>
                  <a:pt x="28040" y="32570"/>
                </a:lnTo>
                <a:lnTo>
                  <a:pt x="28040" y="32580"/>
                </a:lnTo>
                <a:lnTo>
                  <a:pt x="28030" y="32580"/>
                </a:lnTo>
                <a:lnTo>
                  <a:pt x="28020" y="32580"/>
                </a:lnTo>
                <a:lnTo>
                  <a:pt x="28020" y="32590"/>
                </a:lnTo>
                <a:lnTo>
                  <a:pt x="28010" y="32590"/>
                </a:lnTo>
                <a:lnTo>
                  <a:pt x="28000" y="32590"/>
                </a:lnTo>
                <a:lnTo>
                  <a:pt x="28000" y="32600"/>
                </a:lnTo>
                <a:lnTo>
                  <a:pt x="27990" y="32610"/>
                </a:lnTo>
                <a:lnTo>
                  <a:pt x="27980" y="32610"/>
                </a:lnTo>
                <a:lnTo>
                  <a:pt x="27980" y="32620"/>
                </a:lnTo>
                <a:lnTo>
                  <a:pt x="27970" y="32620"/>
                </a:lnTo>
                <a:lnTo>
                  <a:pt x="27970" y="32630"/>
                </a:lnTo>
                <a:lnTo>
                  <a:pt x="27960" y="32630"/>
                </a:lnTo>
                <a:lnTo>
                  <a:pt x="27960" y="32640"/>
                </a:lnTo>
                <a:lnTo>
                  <a:pt x="27950" y="32640"/>
                </a:lnTo>
                <a:lnTo>
                  <a:pt x="27940" y="32650"/>
                </a:lnTo>
                <a:lnTo>
                  <a:pt x="27940" y="32660"/>
                </a:lnTo>
                <a:lnTo>
                  <a:pt x="27930" y="32670"/>
                </a:lnTo>
                <a:lnTo>
                  <a:pt x="27920" y="32680"/>
                </a:lnTo>
                <a:lnTo>
                  <a:pt x="27910" y="32680"/>
                </a:lnTo>
                <a:lnTo>
                  <a:pt x="27910" y="32690"/>
                </a:lnTo>
                <a:lnTo>
                  <a:pt x="27900" y="32690"/>
                </a:lnTo>
                <a:lnTo>
                  <a:pt x="27880" y="32700"/>
                </a:lnTo>
                <a:lnTo>
                  <a:pt x="27870" y="32700"/>
                </a:lnTo>
                <a:lnTo>
                  <a:pt x="27850" y="32720"/>
                </a:lnTo>
                <a:lnTo>
                  <a:pt x="27830" y="32740"/>
                </a:lnTo>
                <a:lnTo>
                  <a:pt x="27820" y="32750"/>
                </a:lnTo>
                <a:lnTo>
                  <a:pt x="27800" y="32760"/>
                </a:lnTo>
                <a:lnTo>
                  <a:pt x="27790" y="32780"/>
                </a:lnTo>
                <a:lnTo>
                  <a:pt x="27780" y="32790"/>
                </a:lnTo>
                <a:lnTo>
                  <a:pt x="27770" y="32800"/>
                </a:lnTo>
                <a:lnTo>
                  <a:pt x="27750" y="32820"/>
                </a:lnTo>
                <a:lnTo>
                  <a:pt x="27740" y="32820"/>
                </a:lnTo>
                <a:lnTo>
                  <a:pt x="27730" y="32830"/>
                </a:lnTo>
                <a:lnTo>
                  <a:pt x="27730" y="32840"/>
                </a:lnTo>
                <a:lnTo>
                  <a:pt x="27710" y="32850"/>
                </a:lnTo>
                <a:lnTo>
                  <a:pt x="27700" y="32860"/>
                </a:lnTo>
                <a:lnTo>
                  <a:pt x="27690" y="32860"/>
                </a:lnTo>
                <a:lnTo>
                  <a:pt x="27690" y="32870"/>
                </a:lnTo>
                <a:lnTo>
                  <a:pt x="27680" y="32870"/>
                </a:lnTo>
                <a:lnTo>
                  <a:pt x="27670" y="32880"/>
                </a:lnTo>
                <a:lnTo>
                  <a:pt x="27660" y="32880"/>
                </a:lnTo>
                <a:lnTo>
                  <a:pt x="27650" y="32880"/>
                </a:lnTo>
                <a:lnTo>
                  <a:pt x="27640" y="32880"/>
                </a:lnTo>
                <a:lnTo>
                  <a:pt x="27630" y="32880"/>
                </a:lnTo>
                <a:lnTo>
                  <a:pt x="27620" y="32880"/>
                </a:lnTo>
                <a:lnTo>
                  <a:pt x="27610" y="32880"/>
                </a:lnTo>
                <a:lnTo>
                  <a:pt x="27600" y="32880"/>
                </a:lnTo>
                <a:lnTo>
                  <a:pt x="27590" y="32880"/>
                </a:lnTo>
                <a:lnTo>
                  <a:pt x="27580" y="32880"/>
                </a:lnTo>
                <a:lnTo>
                  <a:pt x="27570" y="32880"/>
                </a:lnTo>
                <a:lnTo>
                  <a:pt x="27560" y="32880"/>
                </a:lnTo>
                <a:lnTo>
                  <a:pt x="27550" y="32880"/>
                </a:lnTo>
                <a:lnTo>
                  <a:pt x="27540" y="32880"/>
                </a:lnTo>
                <a:lnTo>
                  <a:pt x="27530" y="32880"/>
                </a:lnTo>
                <a:lnTo>
                  <a:pt x="27520" y="32880"/>
                </a:lnTo>
                <a:lnTo>
                  <a:pt x="27510" y="32890"/>
                </a:lnTo>
                <a:lnTo>
                  <a:pt x="27500" y="32890"/>
                </a:lnTo>
                <a:lnTo>
                  <a:pt x="27490" y="32890"/>
                </a:lnTo>
                <a:lnTo>
                  <a:pt x="27480" y="32890"/>
                </a:lnTo>
                <a:lnTo>
                  <a:pt x="27470" y="32900"/>
                </a:lnTo>
                <a:lnTo>
                  <a:pt x="27460" y="32900"/>
                </a:lnTo>
                <a:lnTo>
                  <a:pt x="27450" y="32900"/>
                </a:lnTo>
                <a:lnTo>
                  <a:pt x="27440" y="32910"/>
                </a:lnTo>
                <a:lnTo>
                  <a:pt x="27430" y="32910"/>
                </a:lnTo>
                <a:lnTo>
                  <a:pt x="27420" y="32910"/>
                </a:lnTo>
                <a:lnTo>
                  <a:pt x="27410" y="32920"/>
                </a:lnTo>
                <a:lnTo>
                  <a:pt x="27400" y="32920"/>
                </a:lnTo>
                <a:lnTo>
                  <a:pt x="27390" y="32930"/>
                </a:lnTo>
                <a:lnTo>
                  <a:pt x="27380" y="32940"/>
                </a:lnTo>
                <a:lnTo>
                  <a:pt x="27370" y="32940"/>
                </a:lnTo>
                <a:lnTo>
                  <a:pt x="27360" y="32950"/>
                </a:lnTo>
                <a:lnTo>
                  <a:pt x="27350" y="32950"/>
                </a:lnTo>
                <a:lnTo>
                  <a:pt x="27350" y="32960"/>
                </a:lnTo>
                <a:lnTo>
                  <a:pt x="27340" y="32960"/>
                </a:lnTo>
                <a:lnTo>
                  <a:pt x="27330" y="32960"/>
                </a:lnTo>
                <a:lnTo>
                  <a:pt x="27330" y="32970"/>
                </a:lnTo>
                <a:lnTo>
                  <a:pt x="27320" y="32970"/>
                </a:lnTo>
                <a:lnTo>
                  <a:pt x="27320" y="32980"/>
                </a:lnTo>
                <a:lnTo>
                  <a:pt x="27310" y="32980"/>
                </a:lnTo>
                <a:lnTo>
                  <a:pt x="27300" y="32980"/>
                </a:lnTo>
                <a:lnTo>
                  <a:pt x="27300" y="32990"/>
                </a:lnTo>
                <a:lnTo>
                  <a:pt x="27290" y="33000"/>
                </a:lnTo>
                <a:lnTo>
                  <a:pt x="27290" y="33010"/>
                </a:lnTo>
                <a:lnTo>
                  <a:pt x="27290" y="33030"/>
                </a:lnTo>
                <a:lnTo>
                  <a:pt x="27290" y="33040"/>
                </a:lnTo>
                <a:lnTo>
                  <a:pt x="27290" y="33050"/>
                </a:lnTo>
                <a:lnTo>
                  <a:pt x="27290" y="33060"/>
                </a:lnTo>
                <a:lnTo>
                  <a:pt x="27300" y="33070"/>
                </a:lnTo>
                <a:lnTo>
                  <a:pt x="27310" y="33070"/>
                </a:lnTo>
                <a:lnTo>
                  <a:pt x="27320" y="33080"/>
                </a:lnTo>
                <a:lnTo>
                  <a:pt x="27330" y="33080"/>
                </a:lnTo>
                <a:lnTo>
                  <a:pt x="27340" y="33080"/>
                </a:lnTo>
                <a:lnTo>
                  <a:pt x="27340" y="33090"/>
                </a:lnTo>
                <a:lnTo>
                  <a:pt x="27350" y="33090"/>
                </a:lnTo>
                <a:lnTo>
                  <a:pt x="27360" y="33090"/>
                </a:lnTo>
                <a:lnTo>
                  <a:pt x="27370" y="33080"/>
                </a:lnTo>
                <a:lnTo>
                  <a:pt x="27380" y="33080"/>
                </a:lnTo>
                <a:lnTo>
                  <a:pt x="27390" y="33080"/>
                </a:lnTo>
                <a:lnTo>
                  <a:pt x="27410" y="33070"/>
                </a:lnTo>
                <a:lnTo>
                  <a:pt x="27420" y="33070"/>
                </a:lnTo>
                <a:lnTo>
                  <a:pt x="27430" y="33070"/>
                </a:lnTo>
                <a:lnTo>
                  <a:pt x="27440" y="33070"/>
                </a:lnTo>
                <a:lnTo>
                  <a:pt x="27450" y="33070"/>
                </a:lnTo>
                <a:lnTo>
                  <a:pt x="27460" y="33070"/>
                </a:lnTo>
                <a:lnTo>
                  <a:pt x="27460" y="33080"/>
                </a:lnTo>
                <a:lnTo>
                  <a:pt x="27470" y="33080"/>
                </a:lnTo>
                <a:lnTo>
                  <a:pt x="27470" y="33090"/>
                </a:lnTo>
                <a:lnTo>
                  <a:pt x="27480" y="33100"/>
                </a:lnTo>
                <a:lnTo>
                  <a:pt x="27490" y="33110"/>
                </a:lnTo>
                <a:lnTo>
                  <a:pt x="27490" y="33120"/>
                </a:lnTo>
                <a:lnTo>
                  <a:pt x="27490" y="33130"/>
                </a:lnTo>
                <a:lnTo>
                  <a:pt x="27500" y="33130"/>
                </a:lnTo>
                <a:lnTo>
                  <a:pt x="27500" y="33140"/>
                </a:lnTo>
                <a:lnTo>
                  <a:pt x="27500" y="33150"/>
                </a:lnTo>
                <a:lnTo>
                  <a:pt x="27500" y="33160"/>
                </a:lnTo>
                <a:lnTo>
                  <a:pt x="27510" y="33170"/>
                </a:lnTo>
                <a:lnTo>
                  <a:pt x="27510" y="33180"/>
                </a:lnTo>
                <a:lnTo>
                  <a:pt x="27510" y="33190"/>
                </a:lnTo>
                <a:lnTo>
                  <a:pt x="27500" y="33210"/>
                </a:lnTo>
                <a:lnTo>
                  <a:pt x="27500" y="33220"/>
                </a:lnTo>
                <a:lnTo>
                  <a:pt x="27490" y="33230"/>
                </a:lnTo>
                <a:lnTo>
                  <a:pt x="27490" y="33250"/>
                </a:lnTo>
                <a:lnTo>
                  <a:pt x="27480" y="33250"/>
                </a:lnTo>
                <a:lnTo>
                  <a:pt x="27470" y="33250"/>
                </a:lnTo>
                <a:lnTo>
                  <a:pt x="27470" y="33260"/>
                </a:lnTo>
                <a:lnTo>
                  <a:pt x="27460" y="33260"/>
                </a:lnTo>
                <a:lnTo>
                  <a:pt x="27450" y="33260"/>
                </a:lnTo>
                <a:lnTo>
                  <a:pt x="27450" y="33270"/>
                </a:lnTo>
                <a:lnTo>
                  <a:pt x="27440" y="33270"/>
                </a:lnTo>
                <a:lnTo>
                  <a:pt x="27430" y="33270"/>
                </a:lnTo>
                <a:lnTo>
                  <a:pt x="27420" y="33280"/>
                </a:lnTo>
                <a:lnTo>
                  <a:pt x="27410" y="33280"/>
                </a:lnTo>
                <a:lnTo>
                  <a:pt x="27400" y="33280"/>
                </a:lnTo>
                <a:lnTo>
                  <a:pt x="27390" y="33290"/>
                </a:lnTo>
                <a:lnTo>
                  <a:pt x="27380" y="33290"/>
                </a:lnTo>
                <a:lnTo>
                  <a:pt x="27380" y="33280"/>
                </a:lnTo>
                <a:lnTo>
                  <a:pt x="27370" y="33280"/>
                </a:lnTo>
                <a:lnTo>
                  <a:pt x="27360" y="33280"/>
                </a:lnTo>
                <a:lnTo>
                  <a:pt x="27350" y="33280"/>
                </a:lnTo>
                <a:lnTo>
                  <a:pt x="27340" y="33280"/>
                </a:lnTo>
                <a:lnTo>
                  <a:pt x="27330" y="33270"/>
                </a:lnTo>
                <a:lnTo>
                  <a:pt x="27320" y="33270"/>
                </a:lnTo>
                <a:lnTo>
                  <a:pt x="27310" y="33270"/>
                </a:lnTo>
                <a:lnTo>
                  <a:pt x="27300" y="33270"/>
                </a:lnTo>
                <a:lnTo>
                  <a:pt x="27290" y="33270"/>
                </a:lnTo>
                <a:lnTo>
                  <a:pt x="27280" y="33270"/>
                </a:lnTo>
                <a:lnTo>
                  <a:pt x="27270" y="33270"/>
                </a:lnTo>
                <a:lnTo>
                  <a:pt x="27260" y="33270"/>
                </a:lnTo>
                <a:lnTo>
                  <a:pt x="27250" y="33270"/>
                </a:lnTo>
                <a:lnTo>
                  <a:pt x="27240" y="33270"/>
                </a:lnTo>
                <a:lnTo>
                  <a:pt x="27230" y="33270"/>
                </a:lnTo>
                <a:lnTo>
                  <a:pt x="27220" y="33270"/>
                </a:lnTo>
                <a:lnTo>
                  <a:pt x="27210" y="33270"/>
                </a:lnTo>
                <a:lnTo>
                  <a:pt x="27200" y="33270"/>
                </a:lnTo>
                <a:lnTo>
                  <a:pt x="27190" y="33270"/>
                </a:lnTo>
                <a:lnTo>
                  <a:pt x="27190" y="33280"/>
                </a:lnTo>
                <a:lnTo>
                  <a:pt x="27180" y="33280"/>
                </a:lnTo>
                <a:lnTo>
                  <a:pt x="27170" y="33280"/>
                </a:lnTo>
                <a:lnTo>
                  <a:pt x="27160" y="33280"/>
                </a:lnTo>
                <a:lnTo>
                  <a:pt x="27150" y="33290"/>
                </a:lnTo>
                <a:lnTo>
                  <a:pt x="27140" y="33290"/>
                </a:lnTo>
                <a:lnTo>
                  <a:pt x="27120" y="33300"/>
                </a:lnTo>
                <a:lnTo>
                  <a:pt x="27110" y="33300"/>
                </a:lnTo>
                <a:lnTo>
                  <a:pt x="27110" y="33310"/>
                </a:lnTo>
                <a:lnTo>
                  <a:pt x="27100" y="33310"/>
                </a:lnTo>
                <a:lnTo>
                  <a:pt x="27090" y="33320"/>
                </a:lnTo>
                <a:lnTo>
                  <a:pt x="27080" y="33320"/>
                </a:lnTo>
                <a:lnTo>
                  <a:pt x="27070" y="33320"/>
                </a:lnTo>
                <a:lnTo>
                  <a:pt x="27070" y="33330"/>
                </a:lnTo>
                <a:lnTo>
                  <a:pt x="27060" y="33330"/>
                </a:lnTo>
                <a:lnTo>
                  <a:pt x="27050" y="33330"/>
                </a:lnTo>
                <a:lnTo>
                  <a:pt x="27050" y="33340"/>
                </a:lnTo>
                <a:lnTo>
                  <a:pt x="27040" y="33340"/>
                </a:lnTo>
                <a:lnTo>
                  <a:pt x="27030" y="33340"/>
                </a:lnTo>
                <a:lnTo>
                  <a:pt x="27020" y="33340"/>
                </a:lnTo>
                <a:lnTo>
                  <a:pt x="27010" y="33340"/>
                </a:lnTo>
                <a:lnTo>
                  <a:pt x="27000" y="33350"/>
                </a:lnTo>
                <a:lnTo>
                  <a:pt x="26990" y="33350"/>
                </a:lnTo>
                <a:lnTo>
                  <a:pt x="26980" y="33350"/>
                </a:lnTo>
                <a:lnTo>
                  <a:pt x="26970" y="33350"/>
                </a:lnTo>
                <a:lnTo>
                  <a:pt x="26960" y="33360"/>
                </a:lnTo>
                <a:lnTo>
                  <a:pt x="26950" y="33360"/>
                </a:lnTo>
                <a:lnTo>
                  <a:pt x="26940" y="33360"/>
                </a:lnTo>
                <a:lnTo>
                  <a:pt x="26930" y="33360"/>
                </a:lnTo>
                <a:lnTo>
                  <a:pt x="26920" y="33360"/>
                </a:lnTo>
                <a:lnTo>
                  <a:pt x="26910" y="33360"/>
                </a:lnTo>
                <a:lnTo>
                  <a:pt x="26900" y="33360"/>
                </a:lnTo>
                <a:lnTo>
                  <a:pt x="26890" y="33360"/>
                </a:lnTo>
                <a:lnTo>
                  <a:pt x="26880" y="33360"/>
                </a:lnTo>
                <a:lnTo>
                  <a:pt x="26870" y="33360"/>
                </a:lnTo>
                <a:lnTo>
                  <a:pt x="26860" y="33360"/>
                </a:lnTo>
                <a:lnTo>
                  <a:pt x="26850" y="33360"/>
                </a:lnTo>
                <a:lnTo>
                  <a:pt x="26840" y="33360"/>
                </a:lnTo>
                <a:lnTo>
                  <a:pt x="26830" y="33360"/>
                </a:lnTo>
                <a:lnTo>
                  <a:pt x="26820" y="33360"/>
                </a:lnTo>
                <a:lnTo>
                  <a:pt x="26810" y="33360"/>
                </a:lnTo>
                <a:lnTo>
                  <a:pt x="26800" y="33350"/>
                </a:lnTo>
                <a:lnTo>
                  <a:pt x="26790" y="33350"/>
                </a:lnTo>
                <a:lnTo>
                  <a:pt x="26790" y="33340"/>
                </a:lnTo>
                <a:lnTo>
                  <a:pt x="26770" y="33340"/>
                </a:lnTo>
                <a:lnTo>
                  <a:pt x="26770" y="33330"/>
                </a:lnTo>
                <a:lnTo>
                  <a:pt x="26760" y="33330"/>
                </a:lnTo>
                <a:lnTo>
                  <a:pt x="26750" y="33320"/>
                </a:lnTo>
                <a:lnTo>
                  <a:pt x="26740" y="33310"/>
                </a:lnTo>
                <a:lnTo>
                  <a:pt x="26730" y="33310"/>
                </a:lnTo>
                <a:lnTo>
                  <a:pt x="26720" y="33310"/>
                </a:lnTo>
                <a:lnTo>
                  <a:pt x="26710" y="33310"/>
                </a:lnTo>
                <a:lnTo>
                  <a:pt x="26700" y="33310"/>
                </a:lnTo>
                <a:lnTo>
                  <a:pt x="26700" y="33300"/>
                </a:lnTo>
                <a:lnTo>
                  <a:pt x="26690" y="33300"/>
                </a:lnTo>
                <a:lnTo>
                  <a:pt x="26680" y="33300"/>
                </a:lnTo>
                <a:lnTo>
                  <a:pt x="26670" y="33300"/>
                </a:lnTo>
                <a:lnTo>
                  <a:pt x="26660" y="33300"/>
                </a:lnTo>
                <a:lnTo>
                  <a:pt x="26650" y="33300"/>
                </a:lnTo>
                <a:lnTo>
                  <a:pt x="26640" y="33300"/>
                </a:lnTo>
                <a:lnTo>
                  <a:pt x="26630" y="33310"/>
                </a:lnTo>
                <a:lnTo>
                  <a:pt x="26620" y="33310"/>
                </a:lnTo>
                <a:lnTo>
                  <a:pt x="26610" y="33310"/>
                </a:lnTo>
                <a:lnTo>
                  <a:pt x="26600" y="33310"/>
                </a:lnTo>
                <a:lnTo>
                  <a:pt x="26590" y="33310"/>
                </a:lnTo>
                <a:lnTo>
                  <a:pt x="26580" y="33310"/>
                </a:lnTo>
                <a:lnTo>
                  <a:pt x="26570" y="33310"/>
                </a:lnTo>
                <a:lnTo>
                  <a:pt x="26560" y="33310"/>
                </a:lnTo>
                <a:lnTo>
                  <a:pt x="26540" y="33300"/>
                </a:lnTo>
                <a:lnTo>
                  <a:pt x="26530" y="33300"/>
                </a:lnTo>
                <a:lnTo>
                  <a:pt x="26520" y="33300"/>
                </a:lnTo>
                <a:lnTo>
                  <a:pt x="26510" y="33310"/>
                </a:lnTo>
                <a:lnTo>
                  <a:pt x="26500" y="33300"/>
                </a:lnTo>
                <a:lnTo>
                  <a:pt x="26490" y="33300"/>
                </a:lnTo>
                <a:lnTo>
                  <a:pt x="26480" y="33300"/>
                </a:lnTo>
                <a:lnTo>
                  <a:pt x="26470" y="33300"/>
                </a:lnTo>
                <a:lnTo>
                  <a:pt x="26470" y="33310"/>
                </a:lnTo>
                <a:lnTo>
                  <a:pt x="26460" y="33310"/>
                </a:lnTo>
                <a:lnTo>
                  <a:pt x="26450" y="33310"/>
                </a:lnTo>
                <a:lnTo>
                  <a:pt x="26440" y="33310"/>
                </a:lnTo>
                <a:lnTo>
                  <a:pt x="26440" y="33320"/>
                </a:lnTo>
                <a:lnTo>
                  <a:pt x="26430" y="33320"/>
                </a:lnTo>
                <a:lnTo>
                  <a:pt x="26420" y="33320"/>
                </a:lnTo>
                <a:lnTo>
                  <a:pt x="26410" y="33330"/>
                </a:lnTo>
                <a:lnTo>
                  <a:pt x="26400" y="33330"/>
                </a:lnTo>
                <a:lnTo>
                  <a:pt x="26390" y="33330"/>
                </a:lnTo>
                <a:lnTo>
                  <a:pt x="26390" y="33340"/>
                </a:lnTo>
                <a:lnTo>
                  <a:pt x="26380" y="33340"/>
                </a:lnTo>
                <a:lnTo>
                  <a:pt x="26370" y="33340"/>
                </a:lnTo>
                <a:lnTo>
                  <a:pt x="26370" y="33350"/>
                </a:lnTo>
                <a:lnTo>
                  <a:pt x="26360" y="33350"/>
                </a:lnTo>
                <a:lnTo>
                  <a:pt x="26350" y="33350"/>
                </a:lnTo>
                <a:lnTo>
                  <a:pt x="26350" y="33360"/>
                </a:lnTo>
                <a:lnTo>
                  <a:pt x="26340" y="33360"/>
                </a:lnTo>
                <a:lnTo>
                  <a:pt x="26330" y="33370"/>
                </a:lnTo>
                <a:lnTo>
                  <a:pt x="26320" y="33380"/>
                </a:lnTo>
                <a:lnTo>
                  <a:pt x="26310" y="33380"/>
                </a:lnTo>
                <a:lnTo>
                  <a:pt x="26300" y="33380"/>
                </a:lnTo>
                <a:lnTo>
                  <a:pt x="26290" y="33390"/>
                </a:lnTo>
                <a:lnTo>
                  <a:pt x="26280" y="33400"/>
                </a:lnTo>
                <a:lnTo>
                  <a:pt x="26270" y="33400"/>
                </a:lnTo>
                <a:lnTo>
                  <a:pt x="26260" y="33400"/>
                </a:lnTo>
                <a:lnTo>
                  <a:pt x="26250" y="33400"/>
                </a:lnTo>
                <a:lnTo>
                  <a:pt x="26240" y="33400"/>
                </a:lnTo>
                <a:lnTo>
                  <a:pt x="26230" y="33400"/>
                </a:lnTo>
                <a:lnTo>
                  <a:pt x="26220" y="33390"/>
                </a:lnTo>
                <a:lnTo>
                  <a:pt x="26210" y="33390"/>
                </a:lnTo>
                <a:lnTo>
                  <a:pt x="26200" y="33390"/>
                </a:lnTo>
                <a:lnTo>
                  <a:pt x="26200" y="33380"/>
                </a:lnTo>
                <a:lnTo>
                  <a:pt x="26190" y="33380"/>
                </a:lnTo>
                <a:lnTo>
                  <a:pt x="26180" y="33380"/>
                </a:lnTo>
                <a:lnTo>
                  <a:pt x="26170" y="33380"/>
                </a:lnTo>
                <a:lnTo>
                  <a:pt x="26160" y="33380"/>
                </a:lnTo>
                <a:lnTo>
                  <a:pt x="26150" y="33370"/>
                </a:lnTo>
                <a:lnTo>
                  <a:pt x="26140" y="33370"/>
                </a:lnTo>
                <a:lnTo>
                  <a:pt x="26130" y="33370"/>
                </a:lnTo>
                <a:lnTo>
                  <a:pt x="26120" y="33370"/>
                </a:lnTo>
                <a:lnTo>
                  <a:pt x="26120" y="33360"/>
                </a:lnTo>
                <a:lnTo>
                  <a:pt x="26110" y="33360"/>
                </a:lnTo>
                <a:lnTo>
                  <a:pt x="26110" y="33370"/>
                </a:lnTo>
                <a:lnTo>
                  <a:pt x="26100" y="33370"/>
                </a:lnTo>
                <a:lnTo>
                  <a:pt x="26090" y="33370"/>
                </a:lnTo>
                <a:lnTo>
                  <a:pt x="26070" y="33370"/>
                </a:lnTo>
                <a:lnTo>
                  <a:pt x="26060" y="33370"/>
                </a:lnTo>
                <a:lnTo>
                  <a:pt x="26050" y="33370"/>
                </a:lnTo>
                <a:lnTo>
                  <a:pt x="26050" y="33360"/>
                </a:lnTo>
                <a:lnTo>
                  <a:pt x="26040" y="33360"/>
                </a:lnTo>
                <a:lnTo>
                  <a:pt x="26030" y="33360"/>
                </a:lnTo>
                <a:lnTo>
                  <a:pt x="26020" y="33360"/>
                </a:lnTo>
                <a:lnTo>
                  <a:pt x="26020" y="33350"/>
                </a:lnTo>
                <a:lnTo>
                  <a:pt x="26010" y="33350"/>
                </a:lnTo>
                <a:lnTo>
                  <a:pt x="26000" y="33340"/>
                </a:lnTo>
                <a:lnTo>
                  <a:pt x="25990" y="33340"/>
                </a:lnTo>
                <a:lnTo>
                  <a:pt x="25980" y="33340"/>
                </a:lnTo>
                <a:lnTo>
                  <a:pt x="25970" y="33340"/>
                </a:lnTo>
                <a:lnTo>
                  <a:pt x="25960" y="33340"/>
                </a:lnTo>
                <a:lnTo>
                  <a:pt x="25950" y="33330"/>
                </a:lnTo>
                <a:lnTo>
                  <a:pt x="25940" y="33330"/>
                </a:lnTo>
                <a:lnTo>
                  <a:pt x="25930" y="33330"/>
                </a:lnTo>
                <a:lnTo>
                  <a:pt x="25920" y="33330"/>
                </a:lnTo>
                <a:lnTo>
                  <a:pt x="25920" y="33320"/>
                </a:lnTo>
                <a:lnTo>
                  <a:pt x="25910" y="33320"/>
                </a:lnTo>
                <a:lnTo>
                  <a:pt x="25900" y="33320"/>
                </a:lnTo>
                <a:lnTo>
                  <a:pt x="25900" y="33330"/>
                </a:lnTo>
                <a:lnTo>
                  <a:pt x="25880" y="33330"/>
                </a:lnTo>
                <a:lnTo>
                  <a:pt x="25880" y="33320"/>
                </a:lnTo>
                <a:lnTo>
                  <a:pt x="25870" y="33320"/>
                </a:lnTo>
                <a:lnTo>
                  <a:pt x="25870" y="33330"/>
                </a:lnTo>
                <a:lnTo>
                  <a:pt x="25860" y="33330"/>
                </a:lnTo>
                <a:lnTo>
                  <a:pt x="25850" y="33330"/>
                </a:lnTo>
                <a:lnTo>
                  <a:pt x="25840" y="33330"/>
                </a:lnTo>
                <a:lnTo>
                  <a:pt x="25830" y="33330"/>
                </a:lnTo>
                <a:lnTo>
                  <a:pt x="25820" y="33340"/>
                </a:lnTo>
                <a:lnTo>
                  <a:pt x="25810" y="33340"/>
                </a:lnTo>
                <a:lnTo>
                  <a:pt x="25800" y="33340"/>
                </a:lnTo>
                <a:lnTo>
                  <a:pt x="25800" y="33350"/>
                </a:lnTo>
                <a:lnTo>
                  <a:pt x="25790" y="33350"/>
                </a:lnTo>
                <a:lnTo>
                  <a:pt x="25780" y="33350"/>
                </a:lnTo>
                <a:lnTo>
                  <a:pt x="25770" y="33350"/>
                </a:lnTo>
                <a:lnTo>
                  <a:pt x="25760" y="33350"/>
                </a:lnTo>
                <a:lnTo>
                  <a:pt x="25760" y="33340"/>
                </a:lnTo>
                <a:lnTo>
                  <a:pt x="25750" y="33340"/>
                </a:lnTo>
                <a:lnTo>
                  <a:pt x="25750" y="33330"/>
                </a:lnTo>
                <a:lnTo>
                  <a:pt x="25740" y="33330"/>
                </a:lnTo>
                <a:lnTo>
                  <a:pt x="25730" y="33330"/>
                </a:lnTo>
                <a:lnTo>
                  <a:pt x="25720" y="33340"/>
                </a:lnTo>
                <a:lnTo>
                  <a:pt x="25710" y="33340"/>
                </a:lnTo>
                <a:lnTo>
                  <a:pt x="25700" y="33340"/>
                </a:lnTo>
                <a:lnTo>
                  <a:pt x="25690" y="33340"/>
                </a:lnTo>
                <a:lnTo>
                  <a:pt x="25690" y="33330"/>
                </a:lnTo>
                <a:lnTo>
                  <a:pt x="25680" y="33330"/>
                </a:lnTo>
                <a:lnTo>
                  <a:pt x="25670" y="33330"/>
                </a:lnTo>
                <a:lnTo>
                  <a:pt x="25660" y="33330"/>
                </a:lnTo>
                <a:lnTo>
                  <a:pt x="25660" y="33340"/>
                </a:lnTo>
                <a:lnTo>
                  <a:pt x="25650" y="33340"/>
                </a:lnTo>
                <a:lnTo>
                  <a:pt x="25640" y="33340"/>
                </a:lnTo>
                <a:lnTo>
                  <a:pt x="25630" y="33340"/>
                </a:lnTo>
                <a:lnTo>
                  <a:pt x="25620" y="33340"/>
                </a:lnTo>
                <a:lnTo>
                  <a:pt x="25610" y="33340"/>
                </a:lnTo>
                <a:lnTo>
                  <a:pt x="25600" y="33350"/>
                </a:lnTo>
                <a:lnTo>
                  <a:pt x="25590" y="33350"/>
                </a:lnTo>
                <a:lnTo>
                  <a:pt x="25580" y="33350"/>
                </a:lnTo>
                <a:lnTo>
                  <a:pt x="25570" y="33360"/>
                </a:lnTo>
                <a:lnTo>
                  <a:pt x="25550" y="33360"/>
                </a:lnTo>
                <a:lnTo>
                  <a:pt x="25530" y="33370"/>
                </a:lnTo>
                <a:lnTo>
                  <a:pt x="25520" y="33370"/>
                </a:lnTo>
                <a:lnTo>
                  <a:pt x="25510" y="33370"/>
                </a:lnTo>
                <a:lnTo>
                  <a:pt x="25500" y="33370"/>
                </a:lnTo>
                <a:lnTo>
                  <a:pt x="25490" y="33370"/>
                </a:lnTo>
                <a:lnTo>
                  <a:pt x="25480" y="33370"/>
                </a:lnTo>
                <a:lnTo>
                  <a:pt x="25470" y="33370"/>
                </a:lnTo>
                <a:lnTo>
                  <a:pt x="25460" y="33380"/>
                </a:lnTo>
                <a:lnTo>
                  <a:pt x="25450" y="33380"/>
                </a:lnTo>
                <a:lnTo>
                  <a:pt x="25440" y="33380"/>
                </a:lnTo>
                <a:lnTo>
                  <a:pt x="25430" y="33390"/>
                </a:lnTo>
                <a:lnTo>
                  <a:pt x="25420" y="33390"/>
                </a:lnTo>
                <a:lnTo>
                  <a:pt x="25410" y="33390"/>
                </a:lnTo>
                <a:lnTo>
                  <a:pt x="25400" y="33390"/>
                </a:lnTo>
                <a:lnTo>
                  <a:pt x="25390" y="33390"/>
                </a:lnTo>
                <a:lnTo>
                  <a:pt x="25380" y="33390"/>
                </a:lnTo>
                <a:lnTo>
                  <a:pt x="25370" y="33400"/>
                </a:lnTo>
                <a:lnTo>
                  <a:pt x="25360" y="33400"/>
                </a:lnTo>
                <a:lnTo>
                  <a:pt x="25360" y="33410"/>
                </a:lnTo>
                <a:lnTo>
                  <a:pt x="25350" y="33410"/>
                </a:lnTo>
                <a:lnTo>
                  <a:pt x="25340" y="33410"/>
                </a:lnTo>
                <a:lnTo>
                  <a:pt x="25330" y="33410"/>
                </a:lnTo>
                <a:lnTo>
                  <a:pt x="25320" y="33410"/>
                </a:lnTo>
                <a:lnTo>
                  <a:pt x="25310" y="33410"/>
                </a:lnTo>
                <a:lnTo>
                  <a:pt x="25300" y="33410"/>
                </a:lnTo>
                <a:lnTo>
                  <a:pt x="25290" y="33400"/>
                </a:lnTo>
                <a:lnTo>
                  <a:pt x="25280" y="33400"/>
                </a:lnTo>
                <a:lnTo>
                  <a:pt x="25270" y="33400"/>
                </a:lnTo>
                <a:lnTo>
                  <a:pt x="25260" y="33390"/>
                </a:lnTo>
                <a:lnTo>
                  <a:pt x="25250" y="33390"/>
                </a:lnTo>
                <a:lnTo>
                  <a:pt x="25240" y="33390"/>
                </a:lnTo>
                <a:lnTo>
                  <a:pt x="25230" y="33390"/>
                </a:lnTo>
                <a:lnTo>
                  <a:pt x="25220" y="33380"/>
                </a:lnTo>
                <a:lnTo>
                  <a:pt x="25210" y="33380"/>
                </a:lnTo>
                <a:lnTo>
                  <a:pt x="25200" y="33380"/>
                </a:lnTo>
                <a:lnTo>
                  <a:pt x="25200" y="33390"/>
                </a:lnTo>
                <a:lnTo>
                  <a:pt x="25190" y="33390"/>
                </a:lnTo>
                <a:lnTo>
                  <a:pt x="25180" y="33390"/>
                </a:lnTo>
                <a:lnTo>
                  <a:pt x="25170" y="33390"/>
                </a:lnTo>
                <a:lnTo>
                  <a:pt x="25160" y="33390"/>
                </a:lnTo>
                <a:lnTo>
                  <a:pt x="25160" y="33400"/>
                </a:lnTo>
                <a:lnTo>
                  <a:pt x="25150" y="33410"/>
                </a:lnTo>
                <a:lnTo>
                  <a:pt x="25150" y="33420"/>
                </a:lnTo>
                <a:lnTo>
                  <a:pt x="25140" y="33420"/>
                </a:lnTo>
                <a:lnTo>
                  <a:pt x="25130" y="33430"/>
                </a:lnTo>
                <a:lnTo>
                  <a:pt x="25130" y="33440"/>
                </a:lnTo>
                <a:lnTo>
                  <a:pt x="25120" y="33450"/>
                </a:lnTo>
                <a:lnTo>
                  <a:pt x="25110" y="33450"/>
                </a:lnTo>
                <a:lnTo>
                  <a:pt x="25100" y="33450"/>
                </a:lnTo>
                <a:lnTo>
                  <a:pt x="25090" y="33450"/>
                </a:lnTo>
                <a:lnTo>
                  <a:pt x="25080" y="33440"/>
                </a:lnTo>
                <a:lnTo>
                  <a:pt x="25080" y="33450"/>
                </a:lnTo>
                <a:lnTo>
                  <a:pt x="25070" y="33450"/>
                </a:lnTo>
                <a:lnTo>
                  <a:pt x="25060" y="33450"/>
                </a:lnTo>
                <a:lnTo>
                  <a:pt x="25050" y="33450"/>
                </a:lnTo>
                <a:lnTo>
                  <a:pt x="25040" y="33450"/>
                </a:lnTo>
                <a:lnTo>
                  <a:pt x="25040" y="33460"/>
                </a:lnTo>
                <a:lnTo>
                  <a:pt x="25030" y="33460"/>
                </a:lnTo>
                <a:lnTo>
                  <a:pt x="25020" y="33460"/>
                </a:lnTo>
                <a:lnTo>
                  <a:pt x="25010" y="33460"/>
                </a:lnTo>
                <a:lnTo>
                  <a:pt x="25000" y="33460"/>
                </a:lnTo>
                <a:lnTo>
                  <a:pt x="24990" y="33460"/>
                </a:lnTo>
                <a:lnTo>
                  <a:pt x="24980" y="33460"/>
                </a:lnTo>
                <a:lnTo>
                  <a:pt x="24970" y="33460"/>
                </a:lnTo>
                <a:lnTo>
                  <a:pt x="24960" y="33460"/>
                </a:lnTo>
                <a:lnTo>
                  <a:pt x="24950" y="33460"/>
                </a:lnTo>
                <a:lnTo>
                  <a:pt x="24940" y="33460"/>
                </a:lnTo>
                <a:lnTo>
                  <a:pt x="24930" y="33460"/>
                </a:lnTo>
                <a:lnTo>
                  <a:pt x="24920" y="33470"/>
                </a:lnTo>
                <a:lnTo>
                  <a:pt x="24910" y="33470"/>
                </a:lnTo>
                <a:lnTo>
                  <a:pt x="24890" y="33470"/>
                </a:lnTo>
                <a:lnTo>
                  <a:pt x="24880" y="33470"/>
                </a:lnTo>
                <a:lnTo>
                  <a:pt x="24880" y="33460"/>
                </a:lnTo>
                <a:lnTo>
                  <a:pt x="24870" y="33460"/>
                </a:lnTo>
                <a:lnTo>
                  <a:pt x="24870" y="33450"/>
                </a:lnTo>
                <a:lnTo>
                  <a:pt x="24860" y="33450"/>
                </a:lnTo>
                <a:lnTo>
                  <a:pt x="24850" y="33450"/>
                </a:lnTo>
                <a:lnTo>
                  <a:pt x="24840" y="33450"/>
                </a:lnTo>
                <a:lnTo>
                  <a:pt x="24840" y="33440"/>
                </a:lnTo>
                <a:lnTo>
                  <a:pt x="24830" y="33450"/>
                </a:lnTo>
                <a:lnTo>
                  <a:pt x="24820" y="33450"/>
                </a:lnTo>
                <a:lnTo>
                  <a:pt x="24820" y="33460"/>
                </a:lnTo>
                <a:lnTo>
                  <a:pt x="24810" y="33460"/>
                </a:lnTo>
                <a:lnTo>
                  <a:pt x="24800" y="33460"/>
                </a:lnTo>
                <a:lnTo>
                  <a:pt x="24790" y="33460"/>
                </a:lnTo>
                <a:lnTo>
                  <a:pt x="24790" y="33450"/>
                </a:lnTo>
                <a:lnTo>
                  <a:pt x="24780" y="33450"/>
                </a:lnTo>
                <a:lnTo>
                  <a:pt x="24780" y="33440"/>
                </a:lnTo>
                <a:lnTo>
                  <a:pt x="24770" y="33440"/>
                </a:lnTo>
                <a:lnTo>
                  <a:pt x="24760" y="33440"/>
                </a:lnTo>
                <a:lnTo>
                  <a:pt x="24760" y="33430"/>
                </a:lnTo>
                <a:lnTo>
                  <a:pt x="24750" y="33430"/>
                </a:lnTo>
                <a:lnTo>
                  <a:pt x="24740" y="33430"/>
                </a:lnTo>
                <a:lnTo>
                  <a:pt x="24730" y="33420"/>
                </a:lnTo>
                <a:lnTo>
                  <a:pt x="24720" y="33420"/>
                </a:lnTo>
                <a:lnTo>
                  <a:pt x="24710" y="33410"/>
                </a:lnTo>
                <a:lnTo>
                  <a:pt x="24700" y="33410"/>
                </a:lnTo>
                <a:lnTo>
                  <a:pt x="24690" y="33410"/>
                </a:lnTo>
                <a:lnTo>
                  <a:pt x="24680" y="33400"/>
                </a:lnTo>
                <a:lnTo>
                  <a:pt x="24670" y="33400"/>
                </a:lnTo>
                <a:lnTo>
                  <a:pt x="24660" y="33400"/>
                </a:lnTo>
                <a:lnTo>
                  <a:pt x="24660" y="33390"/>
                </a:lnTo>
                <a:lnTo>
                  <a:pt x="24650" y="33390"/>
                </a:lnTo>
                <a:lnTo>
                  <a:pt x="24640" y="33390"/>
                </a:lnTo>
                <a:lnTo>
                  <a:pt x="24630" y="33390"/>
                </a:lnTo>
                <a:lnTo>
                  <a:pt x="24620" y="33380"/>
                </a:lnTo>
                <a:lnTo>
                  <a:pt x="24610" y="33380"/>
                </a:lnTo>
                <a:lnTo>
                  <a:pt x="24600" y="33380"/>
                </a:lnTo>
                <a:lnTo>
                  <a:pt x="24590" y="33380"/>
                </a:lnTo>
                <a:lnTo>
                  <a:pt x="24590" y="33370"/>
                </a:lnTo>
                <a:lnTo>
                  <a:pt x="24580" y="33370"/>
                </a:lnTo>
                <a:lnTo>
                  <a:pt x="24570" y="33360"/>
                </a:lnTo>
                <a:lnTo>
                  <a:pt x="24560" y="33350"/>
                </a:lnTo>
                <a:lnTo>
                  <a:pt x="24550" y="33350"/>
                </a:lnTo>
                <a:lnTo>
                  <a:pt x="24540" y="33350"/>
                </a:lnTo>
                <a:lnTo>
                  <a:pt x="24530" y="33350"/>
                </a:lnTo>
                <a:lnTo>
                  <a:pt x="24520" y="33350"/>
                </a:lnTo>
                <a:lnTo>
                  <a:pt x="24510" y="33350"/>
                </a:lnTo>
                <a:lnTo>
                  <a:pt x="24500" y="33350"/>
                </a:lnTo>
                <a:lnTo>
                  <a:pt x="24500" y="33340"/>
                </a:lnTo>
                <a:lnTo>
                  <a:pt x="24490" y="33350"/>
                </a:lnTo>
                <a:lnTo>
                  <a:pt x="24480" y="33350"/>
                </a:lnTo>
                <a:lnTo>
                  <a:pt x="24470" y="33340"/>
                </a:lnTo>
                <a:lnTo>
                  <a:pt x="24460" y="33340"/>
                </a:lnTo>
                <a:lnTo>
                  <a:pt x="24450" y="33340"/>
                </a:lnTo>
                <a:lnTo>
                  <a:pt x="24440" y="33330"/>
                </a:lnTo>
                <a:lnTo>
                  <a:pt x="24430" y="33330"/>
                </a:lnTo>
                <a:lnTo>
                  <a:pt x="24420" y="33330"/>
                </a:lnTo>
                <a:lnTo>
                  <a:pt x="24420" y="33320"/>
                </a:lnTo>
                <a:lnTo>
                  <a:pt x="24410" y="33330"/>
                </a:lnTo>
                <a:lnTo>
                  <a:pt x="24400" y="33320"/>
                </a:lnTo>
                <a:lnTo>
                  <a:pt x="24390" y="33320"/>
                </a:lnTo>
                <a:lnTo>
                  <a:pt x="24380" y="33320"/>
                </a:lnTo>
                <a:lnTo>
                  <a:pt x="24370" y="33320"/>
                </a:lnTo>
                <a:lnTo>
                  <a:pt x="24360" y="33320"/>
                </a:lnTo>
                <a:lnTo>
                  <a:pt x="24350" y="33320"/>
                </a:lnTo>
                <a:lnTo>
                  <a:pt x="24340" y="33320"/>
                </a:lnTo>
                <a:lnTo>
                  <a:pt x="24330" y="33310"/>
                </a:lnTo>
                <a:lnTo>
                  <a:pt x="24320" y="33310"/>
                </a:lnTo>
                <a:lnTo>
                  <a:pt x="24310" y="33310"/>
                </a:lnTo>
                <a:lnTo>
                  <a:pt x="24300" y="33310"/>
                </a:lnTo>
                <a:lnTo>
                  <a:pt x="24290" y="33310"/>
                </a:lnTo>
                <a:lnTo>
                  <a:pt x="24280" y="33320"/>
                </a:lnTo>
                <a:lnTo>
                  <a:pt x="24270" y="33320"/>
                </a:lnTo>
                <a:lnTo>
                  <a:pt x="24260" y="33320"/>
                </a:lnTo>
                <a:lnTo>
                  <a:pt x="24250" y="33320"/>
                </a:lnTo>
                <a:lnTo>
                  <a:pt x="24240" y="33320"/>
                </a:lnTo>
                <a:lnTo>
                  <a:pt x="24230" y="33330"/>
                </a:lnTo>
                <a:lnTo>
                  <a:pt x="24220" y="33330"/>
                </a:lnTo>
                <a:lnTo>
                  <a:pt x="24210" y="33330"/>
                </a:lnTo>
                <a:lnTo>
                  <a:pt x="24200" y="33330"/>
                </a:lnTo>
                <a:lnTo>
                  <a:pt x="24200" y="33340"/>
                </a:lnTo>
                <a:lnTo>
                  <a:pt x="24190" y="33340"/>
                </a:lnTo>
                <a:lnTo>
                  <a:pt x="24180" y="33340"/>
                </a:lnTo>
                <a:lnTo>
                  <a:pt x="24180" y="33350"/>
                </a:lnTo>
                <a:lnTo>
                  <a:pt x="24170" y="33360"/>
                </a:lnTo>
                <a:lnTo>
                  <a:pt x="24160" y="33360"/>
                </a:lnTo>
                <a:lnTo>
                  <a:pt x="24150" y="33360"/>
                </a:lnTo>
                <a:lnTo>
                  <a:pt x="24150" y="33370"/>
                </a:lnTo>
                <a:lnTo>
                  <a:pt x="24130" y="33360"/>
                </a:lnTo>
                <a:lnTo>
                  <a:pt x="24130" y="33370"/>
                </a:lnTo>
                <a:lnTo>
                  <a:pt x="24120" y="33370"/>
                </a:lnTo>
                <a:lnTo>
                  <a:pt x="24110" y="33370"/>
                </a:lnTo>
                <a:lnTo>
                  <a:pt x="24110" y="33380"/>
                </a:lnTo>
                <a:lnTo>
                  <a:pt x="24100" y="33380"/>
                </a:lnTo>
                <a:lnTo>
                  <a:pt x="24090" y="33380"/>
                </a:lnTo>
                <a:lnTo>
                  <a:pt x="24080" y="33390"/>
                </a:lnTo>
                <a:lnTo>
                  <a:pt x="24070" y="33400"/>
                </a:lnTo>
                <a:lnTo>
                  <a:pt x="24060" y="33400"/>
                </a:lnTo>
                <a:lnTo>
                  <a:pt x="24050" y="33410"/>
                </a:lnTo>
                <a:lnTo>
                  <a:pt x="24040" y="33410"/>
                </a:lnTo>
                <a:lnTo>
                  <a:pt x="24030" y="33410"/>
                </a:lnTo>
                <a:lnTo>
                  <a:pt x="24020" y="33420"/>
                </a:lnTo>
                <a:lnTo>
                  <a:pt x="24010" y="33420"/>
                </a:lnTo>
                <a:lnTo>
                  <a:pt x="24000" y="33420"/>
                </a:lnTo>
                <a:lnTo>
                  <a:pt x="24000" y="33430"/>
                </a:lnTo>
                <a:lnTo>
                  <a:pt x="23990" y="33430"/>
                </a:lnTo>
                <a:lnTo>
                  <a:pt x="23980" y="33430"/>
                </a:lnTo>
                <a:lnTo>
                  <a:pt x="23970" y="33440"/>
                </a:lnTo>
                <a:lnTo>
                  <a:pt x="23960" y="33440"/>
                </a:lnTo>
                <a:lnTo>
                  <a:pt x="23950" y="33440"/>
                </a:lnTo>
                <a:lnTo>
                  <a:pt x="23950" y="33450"/>
                </a:lnTo>
                <a:lnTo>
                  <a:pt x="23940" y="33450"/>
                </a:lnTo>
                <a:lnTo>
                  <a:pt x="23930" y="33460"/>
                </a:lnTo>
                <a:lnTo>
                  <a:pt x="23920" y="33460"/>
                </a:lnTo>
                <a:lnTo>
                  <a:pt x="23910" y="33470"/>
                </a:lnTo>
                <a:lnTo>
                  <a:pt x="23900" y="33470"/>
                </a:lnTo>
                <a:lnTo>
                  <a:pt x="23890" y="33480"/>
                </a:lnTo>
                <a:lnTo>
                  <a:pt x="23880" y="33480"/>
                </a:lnTo>
                <a:lnTo>
                  <a:pt x="23870" y="33480"/>
                </a:lnTo>
                <a:lnTo>
                  <a:pt x="23860" y="33480"/>
                </a:lnTo>
                <a:lnTo>
                  <a:pt x="23850" y="33480"/>
                </a:lnTo>
                <a:lnTo>
                  <a:pt x="23830" y="33480"/>
                </a:lnTo>
                <a:lnTo>
                  <a:pt x="23820" y="33480"/>
                </a:lnTo>
                <a:lnTo>
                  <a:pt x="23810" y="33480"/>
                </a:lnTo>
                <a:lnTo>
                  <a:pt x="23800" y="33480"/>
                </a:lnTo>
                <a:lnTo>
                  <a:pt x="23790" y="33480"/>
                </a:lnTo>
                <a:lnTo>
                  <a:pt x="23780" y="33480"/>
                </a:lnTo>
                <a:lnTo>
                  <a:pt x="23770" y="33480"/>
                </a:lnTo>
                <a:lnTo>
                  <a:pt x="23760" y="33480"/>
                </a:lnTo>
                <a:lnTo>
                  <a:pt x="23750" y="33480"/>
                </a:lnTo>
                <a:lnTo>
                  <a:pt x="23740" y="33480"/>
                </a:lnTo>
                <a:lnTo>
                  <a:pt x="23730" y="33470"/>
                </a:lnTo>
                <a:lnTo>
                  <a:pt x="23720" y="33470"/>
                </a:lnTo>
                <a:lnTo>
                  <a:pt x="23710" y="33460"/>
                </a:lnTo>
                <a:lnTo>
                  <a:pt x="23700" y="33450"/>
                </a:lnTo>
                <a:lnTo>
                  <a:pt x="23690" y="33450"/>
                </a:lnTo>
                <a:lnTo>
                  <a:pt x="23680" y="33440"/>
                </a:lnTo>
                <a:lnTo>
                  <a:pt x="23670" y="33440"/>
                </a:lnTo>
                <a:lnTo>
                  <a:pt x="23660" y="33430"/>
                </a:lnTo>
                <a:lnTo>
                  <a:pt x="23650" y="33430"/>
                </a:lnTo>
                <a:lnTo>
                  <a:pt x="23640" y="33420"/>
                </a:lnTo>
                <a:lnTo>
                  <a:pt x="23630" y="33420"/>
                </a:lnTo>
                <a:lnTo>
                  <a:pt x="23620" y="33410"/>
                </a:lnTo>
                <a:lnTo>
                  <a:pt x="23610" y="33400"/>
                </a:lnTo>
                <a:lnTo>
                  <a:pt x="23600" y="33400"/>
                </a:lnTo>
                <a:lnTo>
                  <a:pt x="23600" y="33390"/>
                </a:lnTo>
                <a:lnTo>
                  <a:pt x="23590" y="33390"/>
                </a:lnTo>
                <a:lnTo>
                  <a:pt x="23580" y="33380"/>
                </a:lnTo>
                <a:lnTo>
                  <a:pt x="23570" y="33380"/>
                </a:lnTo>
                <a:lnTo>
                  <a:pt x="23560" y="33370"/>
                </a:lnTo>
                <a:lnTo>
                  <a:pt x="23550" y="33370"/>
                </a:lnTo>
                <a:lnTo>
                  <a:pt x="23540" y="33360"/>
                </a:lnTo>
                <a:lnTo>
                  <a:pt x="23530" y="33350"/>
                </a:lnTo>
                <a:lnTo>
                  <a:pt x="23520" y="33350"/>
                </a:lnTo>
                <a:lnTo>
                  <a:pt x="23520" y="33340"/>
                </a:lnTo>
                <a:lnTo>
                  <a:pt x="23510" y="33340"/>
                </a:lnTo>
                <a:lnTo>
                  <a:pt x="23500" y="33340"/>
                </a:lnTo>
                <a:lnTo>
                  <a:pt x="23490" y="33340"/>
                </a:lnTo>
                <a:lnTo>
                  <a:pt x="23490" y="33330"/>
                </a:lnTo>
                <a:lnTo>
                  <a:pt x="23480" y="33330"/>
                </a:lnTo>
                <a:lnTo>
                  <a:pt x="23470" y="33330"/>
                </a:lnTo>
                <a:lnTo>
                  <a:pt x="23470" y="33320"/>
                </a:lnTo>
                <a:lnTo>
                  <a:pt x="23460" y="33310"/>
                </a:lnTo>
                <a:lnTo>
                  <a:pt x="23450" y="33310"/>
                </a:lnTo>
                <a:lnTo>
                  <a:pt x="23440" y="33300"/>
                </a:lnTo>
                <a:lnTo>
                  <a:pt x="23430" y="33300"/>
                </a:lnTo>
                <a:lnTo>
                  <a:pt x="23420" y="33290"/>
                </a:lnTo>
                <a:lnTo>
                  <a:pt x="23420" y="33280"/>
                </a:lnTo>
                <a:lnTo>
                  <a:pt x="23410" y="33280"/>
                </a:lnTo>
                <a:lnTo>
                  <a:pt x="23400" y="33270"/>
                </a:lnTo>
                <a:lnTo>
                  <a:pt x="23390" y="33270"/>
                </a:lnTo>
                <a:lnTo>
                  <a:pt x="23380" y="33270"/>
                </a:lnTo>
                <a:lnTo>
                  <a:pt x="23370" y="33260"/>
                </a:lnTo>
                <a:lnTo>
                  <a:pt x="23370" y="33250"/>
                </a:lnTo>
                <a:lnTo>
                  <a:pt x="23360" y="33250"/>
                </a:lnTo>
                <a:lnTo>
                  <a:pt x="23350" y="33240"/>
                </a:lnTo>
                <a:lnTo>
                  <a:pt x="23340" y="33240"/>
                </a:lnTo>
                <a:lnTo>
                  <a:pt x="23330" y="33230"/>
                </a:lnTo>
                <a:lnTo>
                  <a:pt x="23320" y="33230"/>
                </a:lnTo>
                <a:lnTo>
                  <a:pt x="23310" y="33230"/>
                </a:lnTo>
                <a:lnTo>
                  <a:pt x="23300" y="33220"/>
                </a:lnTo>
                <a:lnTo>
                  <a:pt x="23290" y="33210"/>
                </a:lnTo>
                <a:lnTo>
                  <a:pt x="23280" y="33210"/>
                </a:lnTo>
                <a:lnTo>
                  <a:pt x="23270" y="33210"/>
                </a:lnTo>
                <a:lnTo>
                  <a:pt x="23260" y="33200"/>
                </a:lnTo>
                <a:lnTo>
                  <a:pt x="23250" y="33200"/>
                </a:lnTo>
                <a:lnTo>
                  <a:pt x="23240" y="33190"/>
                </a:lnTo>
                <a:lnTo>
                  <a:pt x="23230" y="33190"/>
                </a:lnTo>
                <a:lnTo>
                  <a:pt x="23220" y="33190"/>
                </a:lnTo>
                <a:lnTo>
                  <a:pt x="23220" y="33180"/>
                </a:lnTo>
                <a:lnTo>
                  <a:pt x="23210" y="33180"/>
                </a:lnTo>
                <a:lnTo>
                  <a:pt x="23210" y="33170"/>
                </a:lnTo>
                <a:lnTo>
                  <a:pt x="23200" y="33170"/>
                </a:lnTo>
                <a:lnTo>
                  <a:pt x="23190" y="33170"/>
                </a:lnTo>
                <a:lnTo>
                  <a:pt x="23180" y="33170"/>
                </a:lnTo>
                <a:lnTo>
                  <a:pt x="23160" y="33160"/>
                </a:lnTo>
                <a:lnTo>
                  <a:pt x="23150" y="33160"/>
                </a:lnTo>
                <a:lnTo>
                  <a:pt x="23140" y="33160"/>
                </a:lnTo>
                <a:lnTo>
                  <a:pt x="23130" y="33160"/>
                </a:lnTo>
                <a:lnTo>
                  <a:pt x="23120" y="33160"/>
                </a:lnTo>
                <a:lnTo>
                  <a:pt x="23100" y="33160"/>
                </a:lnTo>
                <a:lnTo>
                  <a:pt x="23090" y="33160"/>
                </a:lnTo>
                <a:lnTo>
                  <a:pt x="23090" y="33150"/>
                </a:lnTo>
                <a:lnTo>
                  <a:pt x="23080" y="33150"/>
                </a:lnTo>
                <a:lnTo>
                  <a:pt x="23070" y="33140"/>
                </a:lnTo>
                <a:lnTo>
                  <a:pt x="23050" y="33130"/>
                </a:lnTo>
                <a:lnTo>
                  <a:pt x="23040" y="33120"/>
                </a:lnTo>
                <a:lnTo>
                  <a:pt x="23030" y="33110"/>
                </a:lnTo>
                <a:lnTo>
                  <a:pt x="23020" y="33100"/>
                </a:lnTo>
                <a:lnTo>
                  <a:pt x="23010" y="33100"/>
                </a:lnTo>
                <a:lnTo>
                  <a:pt x="23000" y="33100"/>
                </a:lnTo>
                <a:lnTo>
                  <a:pt x="22990" y="33100"/>
                </a:lnTo>
                <a:lnTo>
                  <a:pt x="22980" y="33100"/>
                </a:lnTo>
                <a:lnTo>
                  <a:pt x="22970" y="33090"/>
                </a:lnTo>
                <a:lnTo>
                  <a:pt x="22960" y="33090"/>
                </a:lnTo>
                <a:lnTo>
                  <a:pt x="22950" y="33090"/>
                </a:lnTo>
                <a:lnTo>
                  <a:pt x="22940" y="33090"/>
                </a:lnTo>
                <a:lnTo>
                  <a:pt x="22930" y="33090"/>
                </a:lnTo>
                <a:lnTo>
                  <a:pt x="22920" y="33090"/>
                </a:lnTo>
                <a:lnTo>
                  <a:pt x="22920" y="33080"/>
                </a:lnTo>
                <a:lnTo>
                  <a:pt x="22910" y="33080"/>
                </a:lnTo>
                <a:lnTo>
                  <a:pt x="22900" y="33070"/>
                </a:lnTo>
                <a:lnTo>
                  <a:pt x="22890" y="33070"/>
                </a:lnTo>
                <a:lnTo>
                  <a:pt x="22880" y="33060"/>
                </a:lnTo>
                <a:lnTo>
                  <a:pt x="22870" y="33060"/>
                </a:lnTo>
                <a:lnTo>
                  <a:pt x="22860" y="33050"/>
                </a:lnTo>
                <a:lnTo>
                  <a:pt x="22860" y="33040"/>
                </a:lnTo>
                <a:lnTo>
                  <a:pt x="22850" y="33040"/>
                </a:lnTo>
                <a:lnTo>
                  <a:pt x="22840" y="33040"/>
                </a:lnTo>
                <a:lnTo>
                  <a:pt x="22830" y="33030"/>
                </a:lnTo>
                <a:lnTo>
                  <a:pt x="22820" y="33020"/>
                </a:lnTo>
                <a:lnTo>
                  <a:pt x="22820" y="33010"/>
                </a:lnTo>
                <a:lnTo>
                  <a:pt x="22810" y="33010"/>
                </a:lnTo>
                <a:lnTo>
                  <a:pt x="22810" y="33000"/>
                </a:lnTo>
                <a:lnTo>
                  <a:pt x="22800" y="32990"/>
                </a:lnTo>
                <a:lnTo>
                  <a:pt x="22800" y="32980"/>
                </a:lnTo>
                <a:lnTo>
                  <a:pt x="22790" y="32970"/>
                </a:lnTo>
                <a:lnTo>
                  <a:pt x="22780" y="32960"/>
                </a:lnTo>
                <a:lnTo>
                  <a:pt x="22770" y="32960"/>
                </a:lnTo>
                <a:lnTo>
                  <a:pt x="22760" y="32950"/>
                </a:lnTo>
                <a:lnTo>
                  <a:pt x="22750" y="32940"/>
                </a:lnTo>
                <a:lnTo>
                  <a:pt x="22750" y="32930"/>
                </a:lnTo>
                <a:lnTo>
                  <a:pt x="22740" y="32920"/>
                </a:lnTo>
                <a:lnTo>
                  <a:pt x="22740" y="32910"/>
                </a:lnTo>
                <a:lnTo>
                  <a:pt x="22740" y="32900"/>
                </a:lnTo>
                <a:lnTo>
                  <a:pt x="22730" y="32890"/>
                </a:lnTo>
                <a:lnTo>
                  <a:pt x="22730" y="32880"/>
                </a:lnTo>
                <a:lnTo>
                  <a:pt x="22730" y="32870"/>
                </a:lnTo>
                <a:lnTo>
                  <a:pt x="22730" y="32860"/>
                </a:lnTo>
                <a:lnTo>
                  <a:pt x="22720" y="32860"/>
                </a:lnTo>
                <a:lnTo>
                  <a:pt x="22720" y="32850"/>
                </a:lnTo>
                <a:lnTo>
                  <a:pt x="22710" y="32840"/>
                </a:lnTo>
                <a:lnTo>
                  <a:pt x="22700" y="32830"/>
                </a:lnTo>
                <a:lnTo>
                  <a:pt x="22700" y="32810"/>
                </a:lnTo>
                <a:lnTo>
                  <a:pt x="22690" y="32790"/>
                </a:lnTo>
                <a:lnTo>
                  <a:pt x="22680" y="32780"/>
                </a:lnTo>
                <a:lnTo>
                  <a:pt x="22670" y="32780"/>
                </a:lnTo>
                <a:lnTo>
                  <a:pt x="22670" y="32770"/>
                </a:lnTo>
                <a:lnTo>
                  <a:pt x="22670" y="32760"/>
                </a:lnTo>
                <a:lnTo>
                  <a:pt x="22660" y="32760"/>
                </a:lnTo>
                <a:lnTo>
                  <a:pt x="22650" y="32750"/>
                </a:lnTo>
                <a:lnTo>
                  <a:pt x="22650" y="32740"/>
                </a:lnTo>
                <a:lnTo>
                  <a:pt x="22640" y="32740"/>
                </a:lnTo>
                <a:lnTo>
                  <a:pt x="22640" y="32730"/>
                </a:lnTo>
                <a:lnTo>
                  <a:pt x="22630" y="32720"/>
                </a:lnTo>
                <a:lnTo>
                  <a:pt x="22620" y="32710"/>
                </a:lnTo>
                <a:lnTo>
                  <a:pt x="22610" y="32710"/>
                </a:lnTo>
                <a:lnTo>
                  <a:pt x="22600" y="32700"/>
                </a:lnTo>
                <a:lnTo>
                  <a:pt x="22580" y="32700"/>
                </a:lnTo>
                <a:lnTo>
                  <a:pt x="22570" y="32700"/>
                </a:lnTo>
                <a:lnTo>
                  <a:pt x="22560" y="32700"/>
                </a:lnTo>
                <a:lnTo>
                  <a:pt x="22550" y="32700"/>
                </a:lnTo>
                <a:lnTo>
                  <a:pt x="22540" y="32700"/>
                </a:lnTo>
                <a:lnTo>
                  <a:pt x="22530" y="32700"/>
                </a:lnTo>
                <a:lnTo>
                  <a:pt x="22520" y="32710"/>
                </a:lnTo>
                <a:lnTo>
                  <a:pt x="22510" y="32710"/>
                </a:lnTo>
                <a:lnTo>
                  <a:pt x="22500" y="32710"/>
                </a:lnTo>
                <a:lnTo>
                  <a:pt x="22490" y="32710"/>
                </a:lnTo>
                <a:lnTo>
                  <a:pt x="22490" y="32720"/>
                </a:lnTo>
                <a:lnTo>
                  <a:pt x="22480" y="32720"/>
                </a:lnTo>
                <a:lnTo>
                  <a:pt x="22470" y="32720"/>
                </a:lnTo>
                <a:lnTo>
                  <a:pt x="22460" y="32720"/>
                </a:lnTo>
                <a:lnTo>
                  <a:pt x="22450" y="32730"/>
                </a:lnTo>
                <a:lnTo>
                  <a:pt x="22440" y="32730"/>
                </a:lnTo>
                <a:lnTo>
                  <a:pt x="22430" y="32730"/>
                </a:lnTo>
                <a:lnTo>
                  <a:pt x="22420" y="32740"/>
                </a:lnTo>
                <a:lnTo>
                  <a:pt x="22410" y="32740"/>
                </a:lnTo>
                <a:lnTo>
                  <a:pt x="22400" y="32740"/>
                </a:lnTo>
                <a:lnTo>
                  <a:pt x="22400" y="32750"/>
                </a:lnTo>
                <a:lnTo>
                  <a:pt x="22390" y="32750"/>
                </a:lnTo>
                <a:lnTo>
                  <a:pt x="22380" y="32760"/>
                </a:lnTo>
                <a:lnTo>
                  <a:pt x="22380" y="32770"/>
                </a:lnTo>
                <a:lnTo>
                  <a:pt x="22370" y="32770"/>
                </a:lnTo>
                <a:lnTo>
                  <a:pt x="22370" y="32780"/>
                </a:lnTo>
                <a:lnTo>
                  <a:pt x="22360" y="32780"/>
                </a:lnTo>
                <a:lnTo>
                  <a:pt x="22350" y="32790"/>
                </a:lnTo>
                <a:lnTo>
                  <a:pt x="22340" y="32790"/>
                </a:lnTo>
                <a:lnTo>
                  <a:pt x="22340" y="32800"/>
                </a:lnTo>
                <a:lnTo>
                  <a:pt x="22330" y="32810"/>
                </a:lnTo>
                <a:lnTo>
                  <a:pt x="22330" y="32820"/>
                </a:lnTo>
                <a:lnTo>
                  <a:pt x="22320" y="32820"/>
                </a:lnTo>
                <a:lnTo>
                  <a:pt x="22310" y="32830"/>
                </a:lnTo>
                <a:lnTo>
                  <a:pt x="22310" y="32840"/>
                </a:lnTo>
                <a:lnTo>
                  <a:pt x="22300" y="32850"/>
                </a:lnTo>
                <a:lnTo>
                  <a:pt x="22290" y="32850"/>
                </a:lnTo>
                <a:lnTo>
                  <a:pt x="22290" y="32860"/>
                </a:lnTo>
                <a:lnTo>
                  <a:pt x="22280" y="32860"/>
                </a:lnTo>
                <a:lnTo>
                  <a:pt x="22280" y="32870"/>
                </a:lnTo>
                <a:lnTo>
                  <a:pt x="22270" y="32880"/>
                </a:lnTo>
                <a:lnTo>
                  <a:pt x="22260" y="32890"/>
                </a:lnTo>
                <a:lnTo>
                  <a:pt x="22250" y="32890"/>
                </a:lnTo>
                <a:lnTo>
                  <a:pt x="22240" y="32890"/>
                </a:lnTo>
                <a:lnTo>
                  <a:pt x="22230" y="32890"/>
                </a:lnTo>
                <a:lnTo>
                  <a:pt x="22220" y="32900"/>
                </a:lnTo>
                <a:lnTo>
                  <a:pt x="22210" y="32900"/>
                </a:lnTo>
                <a:lnTo>
                  <a:pt x="22210" y="32910"/>
                </a:lnTo>
                <a:lnTo>
                  <a:pt x="22200" y="32910"/>
                </a:lnTo>
                <a:lnTo>
                  <a:pt x="22200" y="32920"/>
                </a:lnTo>
                <a:lnTo>
                  <a:pt x="22190" y="32920"/>
                </a:lnTo>
                <a:lnTo>
                  <a:pt x="22180" y="32920"/>
                </a:lnTo>
                <a:lnTo>
                  <a:pt x="22170" y="32930"/>
                </a:lnTo>
                <a:lnTo>
                  <a:pt x="22160" y="32940"/>
                </a:lnTo>
                <a:lnTo>
                  <a:pt x="22150" y="32950"/>
                </a:lnTo>
                <a:lnTo>
                  <a:pt x="22140" y="32950"/>
                </a:lnTo>
                <a:lnTo>
                  <a:pt x="22130" y="32960"/>
                </a:lnTo>
                <a:lnTo>
                  <a:pt x="22120" y="32970"/>
                </a:lnTo>
                <a:lnTo>
                  <a:pt x="22110" y="32970"/>
                </a:lnTo>
                <a:lnTo>
                  <a:pt x="22110" y="32980"/>
                </a:lnTo>
                <a:lnTo>
                  <a:pt x="22100" y="32980"/>
                </a:lnTo>
                <a:lnTo>
                  <a:pt x="22100" y="32990"/>
                </a:lnTo>
                <a:lnTo>
                  <a:pt x="22090" y="33000"/>
                </a:lnTo>
                <a:lnTo>
                  <a:pt x="22080" y="33010"/>
                </a:lnTo>
                <a:lnTo>
                  <a:pt x="22060" y="33020"/>
                </a:lnTo>
                <a:lnTo>
                  <a:pt x="22050" y="33030"/>
                </a:lnTo>
                <a:lnTo>
                  <a:pt x="22050" y="33040"/>
                </a:lnTo>
                <a:lnTo>
                  <a:pt x="22040" y="33040"/>
                </a:lnTo>
                <a:lnTo>
                  <a:pt x="22040" y="33050"/>
                </a:lnTo>
                <a:lnTo>
                  <a:pt x="22030" y="33080"/>
                </a:lnTo>
                <a:lnTo>
                  <a:pt x="22020" y="33090"/>
                </a:lnTo>
                <a:lnTo>
                  <a:pt x="22020" y="33100"/>
                </a:lnTo>
                <a:lnTo>
                  <a:pt x="22010" y="33110"/>
                </a:lnTo>
                <a:lnTo>
                  <a:pt x="22000" y="33120"/>
                </a:lnTo>
                <a:lnTo>
                  <a:pt x="22000" y="33130"/>
                </a:lnTo>
                <a:lnTo>
                  <a:pt x="21990" y="33130"/>
                </a:lnTo>
                <a:lnTo>
                  <a:pt x="21980" y="33140"/>
                </a:lnTo>
                <a:lnTo>
                  <a:pt x="21970" y="33150"/>
                </a:lnTo>
                <a:lnTo>
                  <a:pt x="21960" y="33160"/>
                </a:lnTo>
                <a:lnTo>
                  <a:pt x="21950" y="33160"/>
                </a:lnTo>
                <a:lnTo>
                  <a:pt x="21940" y="33170"/>
                </a:lnTo>
                <a:lnTo>
                  <a:pt x="21930" y="33170"/>
                </a:lnTo>
                <a:lnTo>
                  <a:pt x="21930" y="33180"/>
                </a:lnTo>
                <a:lnTo>
                  <a:pt x="21920" y="33180"/>
                </a:lnTo>
                <a:lnTo>
                  <a:pt x="21920" y="33190"/>
                </a:lnTo>
                <a:lnTo>
                  <a:pt x="21910" y="33200"/>
                </a:lnTo>
                <a:lnTo>
                  <a:pt x="21910" y="33210"/>
                </a:lnTo>
                <a:lnTo>
                  <a:pt x="21900" y="33220"/>
                </a:lnTo>
                <a:lnTo>
                  <a:pt x="21890" y="33230"/>
                </a:lnTo>
                <a:lnTo>
                  <a:pt x="21880" y="33230"/>
                </a:lnTo>
                <a:lnTo>
                  <a:pt x="21880" y="33240"/>
                </a:lnTo>
                <a:lnTo>
                  <a:pt x="21870" y="33240"/>
                </a:lnTo>
                <a:lnTo>
                  <a:pt x="21860" y="33240"/>
                </a:lnTo>
                <a:lnTo>
                  <a:pt x="21850" y="33240"/>
                </a:lnTo>
                <a:lnTo>
                  <a:pt x="21840" y="33250"/>
                </a:lnTo>
                <a:lnTo>
                  <a:pt x="21830" y="33250"/>
                </a:lnTo>
                <a:lnTo>
                  <a:pt x="21820" y="33250"/>
                </a:lnTo>
                <a:lnTo>
                  <a:pt x="21810" y="33250"/>
                </a:lnTo>
                <a:lnTo>
                  <a:pt x="21790" y="33250"/>
                </a:lnTo>
                <a:lnTo>
                  <a:pt x="21780" y="33250"/>
                </a:lnTo>
                <a:lnTo>
                  <a:pt x="21770" y="33250"/>
                </a:lnTo>
                <a:lnTo>
                  <a:pt x="21760" y="33240"/>
                </a:lnTo>
                <a:lnTo>
                  <a:pt x="21740" y="33240"/>
                </a:lnTo>
                <a:lnTo>
                  <a:pt x="21730" y="33230"/>
                </a:lnTo>
                <a:lnTo>
                  <a:pt x="21720" y="33230"/>
                </a:lnTo>
                <a:lnTo>
                  <a:pt x="21720" y="33220"/>
                </a:lnTo>
                <a:lnTo>
                  <a:pt x="21710" y="33220"/>
                </a:lnTo>
                <a:lnTo>
                  <a:pt x="21700" y="33220"/>
                </a:lnTo>
                <a:lnTo>
                  <a:pt x="21690" y="33220"/>
                </a:lnTo>
                <a:lnTo>
                  <a:pt x="21680" y="33230"/>
                </a:lnTo>
                <a:lnTo>
                  <a:pt x="21670" y="33230"/>
                </a:lnTo>
                <a:lnTo>
                  <a:pt x="21660" y="33240"/>
                </a:lnTo>
                <a:lnTo>
                  <a:pt x="21650" y="33250"/>
                </a:lnTo>
                <a:lnTo>
                  <a:pt x="21640" y="33250"/>
                </a:lnTo>
                <a:lnTo>
                  <a:pt x="21630" y="33250"/>
                </a:lnTo>
                <a:lnTo>
                  <a:pt x="21620" y="33250"/>
                </a:lnTo>
                <a:lnTo>
                  <a:pt x="21610" y="33240"/>
                </a:lnTo>
                <a:lnTo>
                  <a:pt x="21610" y="33230"/>
                </a:lnTo>
                <a:lnTo>
                  <a:pt x="21610" y="33220"/>
                </a:lnTo>
                <a:lnTo>
                  <a:pt x="21610" y="33210"/>
                </a:lnTo>
                <a:lnTo>
                  <a:pt x="21610" y="33200"/>
                </a:lnTo>
                <a:lnTo>
                  <a:pt x="21600" y="33190"/>
                </a:lnTo>
                <a:lnTo>
                  <a:pt x="21600" y="33180"/>
                </a:lnTo>
                <a:lnTo>
                  <a:pt x="21590" y="33170"/>
                </a:lnTo>
                <a:lnTo>
                  <a:pt x="21590" y="33160"/>
                </a:lnTo>
                <a:lnTo>
                  <a:pt x="21580" y="33160"/>
                </a:lnTo>
                <a:lnTo>
                  <a:pt x="21580" y="33150"/>
                </a:lnTo>
                <a:lnTo>
                  <a:pt x="21570" y="33150"/>
                </a:lnTo>
                <a:lnTo>
                  <a:pt x="21560" y="33150"/>
                </a:lnTo>
                <a:lnTo>
                  <a:pt x="21550" y="33140"/>
                </a:lnTo>
                <a:lnTo>
                  <a:pt x="21540" y="33140"/>
                </a:lnTo>
                <a:lnTo>
                  <a:pt x="21530" y="33130"/>
                </a:lnTo>
                <a:lnTo>
                  <a:pt x="21520" y="33130"/>
                </a:lnTo>
                <a:lnTo>
                  <a:pt x="21510" y="33130"/>
                </a:lnTo>
                <a:lnTo>
                  <a:pt x="21500" y="33130"/>
                </a:lnTo>
                <a:lnTo>
                  <a:pt x="21490" y="33130"/>
                </a:lnTo>
                <a:lnTo>
                  <a:pt x="21480" y="33130"/>
                </a:lnTo>
                <a:lnTo>
                  <a:pt x="21470" y="33130"/>
                </a:lnTo>
                <a:lnTo>
                  <a:pt x="21460" y="33130"/>
                </a:lnTo>
                <a:lnTo>
                  <a:pt x="21450" y="33130"/>
                </a:lnTo>
                <a:lnTo>
                  <a:pt x="21440" y="33130"/>
                </a:lnTo>
                <a:lnTo>
                  <a:pt x="21440" y="33140"/>
                </a:lnTo>
                <a:lnTo>
                  <a:pt x="21430" y="33140"/>
                </a:lnTo>
                <a:lnTo>
                  <a:pt x="21430" y="33150"/>
                </a:lnTo>
                <a:lnTo>
                  <a:pt x="21420" y="33150"/>
                </a:lnTo>
                <a:lnTo>
                  <a:pt x="21420" y="33160"/>
                </a:lnTo>
                <a:lnTo>
                  <a:pt x="21420" y="33170"/>
                </a:lnTo>
                <a:lnTo>
                  <a:pt x="21420" y="33180"/>
                </a:lnTo>
                <a:lnTo>
                  <a:pt x="21420" y="33190"/>
                </a:lnTo>
                <a:lnTo>
                  <a:pt x="21410" y="33200"/>
                </a:lnTo>
                <a:lnTo>
                  <a:pt x="21410" y="33210"/>
                </a:lnTo>
                <a:lnTo>
                  <a:pt x="21410" y="33220"/>
                </a:lnTo>
                <a:lnTo>
                  <a:pt x="21410" y="33230"/>
                </a:lnTo>
                <a:lnTo>
                  <a:pt x="21410" y="33240"/>
                </a:lnTo>
                <a:lnTo>
                  <a:pt x="21400" y="33240"/>
                </a:lnTo>
                <a:lnTo>
                  <a:pt x="21400" y="33250"/>
                </a:lnTo>
                <a:lnTo>
                  <a:pt x="21390" y="33260"/>
                </a:lnTo>
                <a:lnTo>
                  <a:pt x="21380" y="33260"/>
                </a:lnTo>
                <a:lnTo>
                  <a:pt x="21370" y="33260"/>
                </a:lnTo>
                <a:lnTo>
                  <a:pt x="21370" y="33270"/>
                </a:lnTo>
                <a:lnTo>
                  <a:pt x="21360" y="33270"/>
                </a:lnTo>
                <a:lnTo>
                  <a:pt x="21350" y="33270"/>
                </a:lnTo>
                <a:lnTo>
                  <a:pt x="21340" y="33270"/>
                </a:lnTo>
                <a:lnTo>
                  <a:pt x="21330" y="33270"/>
                </a:lnTo>
                <a:lnTo>
                  <a:pt x="21320" y="33260"/>
                </a:lnTo>
                <a:lnTo>
                  <a:pt x="21310" y="33260"/>
                </a:lnTo>
                <a:lnTo>
                  <a:pt x="21300" y="33260"/>
                </a:lnTo>
                <a:lnTo>
                  <a:pt x="21290" y="33260"/>
                </a:lnTo>
                <a:lnTo>
                  <a:pt x="21280" y="33260"/>
                </a:lnTo>
                <a:lnTo>
                  <a:pt x="21270" y="33260"/>
                </a:lnTo>
                <a:lnTo>
                  <a:pt x="21260" y="33250"/>
                </a:lnTo>
                <a:lnTo>
                  <a:pt x="21250" y="33250"/>
                </a:lnTo>
                <a:lnTo>
                  <a:pt x="21240" y="33250"/>
                </a:lnTo>
                <a:lnTo>
                  <a:pt x="21230" y="33250"/>
                </a:lnTo>
                <a:lnTo>
                  <a:pt x="21220" y="33260"/>
                </a:lnTo>
                <a:lnTo>
                  <a:pt x="21210" y="33250"/>
                </a:lnTo>
                <a:lnTo>
                  <a:pt x="21200" y="33250"/>
                </a:lnTo>
                <a:lnTo>
                  <a:pt x="21200" y="33240"/>
                </a:lnTo>
                <a:lnTo>
                  <a:pt x="21190" y="33240"/>
                </a:lnTo>
                <a:lnTo>
                  <a:pt x="21190" y="33230"/>
                </a:lnTo>
                <a:lnTo>
                  <a:pt x="21180" y="33220"/>
                </a:lnTo>
                <a:lnTo>
                  <a:pt x="21170" y="33220"/>
                </a:lnTo>
                <a:lnTo>
                  <a:pt x="21170" y="33210"/>
                </a:lnTo>
                <a:lnTo>
                  <a:pt x="21170" y="33190"/>
                </a:lnTo>
                <a:lnTo>
                  <a:pt x="21170" y="33170"/>
                </a:lnTo>
                <a:lnTo>
                  <a:pt x="21170" y="33160"/>
                </a:lnTo>
                <a:lnTo>
                  <a:pt x="21170" y="33130"/>
                </a:lnTo>
                <a:lnTo>
                  <a:pt x="21170" y="33110"/>
                </a:lnTo>
                <a:lnTo>
                  <a:pt x="21160" y="33090"/>
                </a:lnTo>
                <a:lnTo>
                  <a:pt x="21150" y="33070"/>
                </a:lnTo>
                <a:lnTo>
                  <a:pt x="21140" y="33060"/>
                </a:lnTo>
                <a:lnTo>
                  <a:pt x="21130" y="33050"/>
                </a:lnTo>
                <a:lnTo>
                  <a:pt x="21120" y="33040"/>
                </a:lnTo>
                <a:lnTo>
                  <a:pt x="21110" y="33040"/>
                </a:lnTo>
                <a:lnTo>
                  <a:pt x="21100" y="33030"/>
                </a:lnTo>
                <a:lnTo>
                  <a:pt x="21080" y="33030"/>
                </a:lnTo>
                <a:lnTo>
                  <a:pt x="21060" y="33030"/>
                </a:lnTo>
                <a:lnTo>
                  <a:pt x="21050" y="33030"/>
                </a:lnTo>
                <a:lnTo>
                  <a:pt x="21030" y="33030"/>
                </a:lnTo>
                <a:lnTo>
                  <a:pt x="21000" y="33030"/>
                </a:lnTo>
                <a:lnTo>
                  <a:pt x="21000" y="33020"/>
                </a:lnTo>
                <a:lnTo>
                  <a:pt x="20990" y="33030"/>
                </a:lnTo>
                <a:lnTo>
                  <a:pt x="20980" y="33030"/>
                </a:lnTo>
                <a:lnTo>
                  <a:pt x="20960" y="33030"/>
                </a:lnTo>
                <a:lnTo>
                  <a:pt x="20940" y="33020"/>
                </a:lnTo>
                <a:lnTo>
                  <a:pt x="20920" y="33020"/>
                </a:lnTo>
                <a:lnTo>
                  <a:pt x="20890" y="33020"/>
                </a:lnTo>
                <a:lnTo>
                  <a:pt x="20870" y="33010"/>
                </a:lnTo>
                <a:lnTo>
                  <a:pt x="20850" y="32990"/>
                </a:lnTo>
                <a:lnTo>
                  <a:pt x="20800" y="32970"/>
                </a:lnTo>
                <a:lnTo>
                  <a:pt x="20780" y="32960"/>
                </a:lnTo>
                <a:lnTo>
                  <a:pt x="20760" y="32940"/>
                </a:lnTo>
                <a:lnTo>
                  <a:pt x="20750" y="32940"/>
                </a:lnTo>
                <a:lnTo>
                  <a:pt x="20740" y="32930"/>
                </a:lnTo>
                <a:lnTo>
                  <a:pt x="20730" y="32920"/>
                </a:lnTo>
                <a:lnTo>
                  <a:pt x="20720" y="32910"/>
                </a:lnTo>
                <a:lnTo>
                  <a:pt x="20700" y="32890"/>
                </a:lnTo>
                <a:lnTo>
                  <a:pt x="20670" y="32870"/>
                </a:lnTo>
                <a:lnTo>
                  <a:pt x="20660" y="32850"/>
                </a:lnTo>
                <a:lnTo>
                  <a:pt x="20630" y="32840"/>
                </a:lnTo>
                <a:lnTo>
                  <a:pt x="20610" y="32840"/>
                </a:lnTo>
                <a:lnTo>
                  <a:pt x="20590" y="32830"/>
                </a:lnTo>
                <a:lnTo>
                  <a:pt x="20570" y="32820"/>
                </a:lnTo>
                <a:lnTo>
                  <a:pt x="20550" y="32820"/>
                </a:lnTo>
                <a:lnTo>
                  <a:pt x="20540" y="32810"/>
                </a:lnTo>
                <a:lnTo>
                  <a:pt x="20520" y="32810"/>
                </a:lnTo>
                <a:lnTo>
                  <a:pt x="20500" y="32810"/>
                </a:lnTo>
                <a:lnTo>
                  <a:pt x="20490" y="32800"/>
                </a:lnTo>
                <a:lnTo>
                  <a:pt x="20470" y="32800"/>
                </a:lnTo>
                <a:lnTo>
                  <a:pt x="20460" y="32790"/>
                </a:lnTo>
                <a:lnTo>
                  <a:pt x="20440" y="32790"/>
                </a:lnTo>
                <a:lnTo>
                  <a:pt x="20430" y="32790"/>
                </a:lnTo>
                <a:lnTo>
                  <a:pt x="20410" y="32790"/>
                </a:lnTo>
                <a:lnTo>
                  <a:pt x="20400" y="32780"/>
                </a:lnTo>
                <a:lnTo>
                  <a:pt x="20390" y="32780"/>
                </a:lnTo>
                <a:lnTo>
                  <a:pt x="20380" y="32780"/>
                </a:lnTo>
                <a:lnTo>
                  <a:pt x="20370" y="32780"/>
                </a:lnTo>
                <a:lnTo>
                  <a:pt x="20360" y="32780"/>
                </a:lnTo>
                <a:lnTo>
                  <a:pt x="20340" y="32770"/>
                </a:lnTo>
                <a:lnTo>
                  <a:pt x="20320" y="32770"/>
                </a:lnTo>
                <a:lnTo>
                  <a:pt x="20280" y="32770"/>
                </a:lnTo>
                <a:lnTo>
                  <a:pt x="20270" y="32770"/>
                </a:lnTo>
                <a:lnTo>
                  <a:pt x="20250" y="32770"/>
                </a:lnTo>
                <a:lnTo>
                  <a:pt x="20240" y="32770"/>
                </a:lnTo>
                <a:lnTo>
                  <a:pt x="20210" y="32760"/>
                </a:lnTo>
                <a:lnTo>
                  <a:pt x="20200" y="32760"/>
                </a:lnTo>
                <a:lnTo>
                  <a:pt x="20180" y="32750"/>
                </a:lnTo>
                <a:lnTo>
                  <a:pt x="20170" y="32750"/>
                </a:lnTo>
                <a:lnTo>
                  <a:pt x="20150" y="32750"/>
                </a:lnTo>
                <a:lnTo>
                  <a:pt x="20130" y="32740"/>
                </a:lnTo>
                <a:lnTo>
                  <a:pt x="20110" y="32740"/>
                </a:lnTo>
                <a:lnTo>
                  <a:pt x="20090" y="32730"/>
                </a:lnTo>
                <a:lnTo>
                  <a:pt x="20070" y="32730"/>
                </a:lnTo>
                <a:lnTo>
                  <a:pt x="20060" y="32730"/>
                </a:lnTo>
                <a:lnTo>
                  <a:pt x="20040" y="32730"/>
                </a:lnTo>
                <a:lnTo>
                  <a:pt x="20030" y="32730"/>
                </a:lnTo>
                <a:lnTo>
                  <a:pt x="20020" y="32730"/>
                </a:lnTo>
                <a:lnTo>
                  <a:pt x="20000" y="32730"/>
                </a:lnTo>
                <a:lnTo>
                  <a:pt x="19980" y="32730"/>
                </a:lnTo>
                <a:lnTo>
                  <a:pt x="19970" y="32730"/>
                </a:lnTo>
                <a:lnTo>
                  <a:pt x="19950" y="32730"/>
                </a:lnTo>
                <a:lnTo>
                  <a:pt x="19940" y="32730"/>
                </a:lnTo>
                <a:lnTo>
                  <a:pt x="19930" y="32740"/>
                </a:lnTo>
                <a:lnTo>
                  <a:pt x="19920" y="32740"/>
                </a:lnTo>
                <a:lnTo>
                  <a:pt x="19890" y="32750"/>
                </a:lnTo>
                <a:lnTo>
                  <a:pt x="19860" y="32750"/>
                </a:lnTo>
                <a:lnTo>
                  <a:pt x="19840" y="32760"/>
                </a:lnTo>
                <a:lnTo>
                  <a:pt x="19800" y="32760"/>
                </a:lnTo>
                <a:lnTo>
                  <a:pt x="19780" y="32770"/>
                </a:lnTo>
                <a:lnTo>
                  <a:pt x="19770" y="32780"/>
                </a:lnTo>
                <a:lnTo>
                  <a:pt x="19760" y="32780"/>
                </a:lnTo>
                <a:lnTo>
                  <a:pt x="19740" y="32790"/>
                </a:lnTo>
                <a:lnTo>
                  <a:pt x="19730" y="32790"/>
                </a:lnTo>
                <a:lnTo>
                  <a:pt x="19720" y="32780"/>
                </a:lnTo>
                <a:lnTo>
                  <a:pt x="19710" y="32780"/>
                </a:lnTo>
                <a:lnTo>
                  <a:pt x="19690" y="32770"/>
                </a:lnTo>
                <a:lnTo>
                  <a:pt x="19680" y="32760"/>
                </a:lnTo>
                <a:lnTo>
                  <a:pt x="19660" y="32750"/>
                </a:lnTo>
                <a:lnTo>
                  <a:pt x="19640" y="32740"/>
                </a:lnTo>
                <a:lnTo>
                  <a:pt x="19620" y="32720"/>
                </a:lnTo>
                <a:lnTo>
                  <a:pt x="19590" y="32710"/>
                </a:lnTo>
                <a:lnTo>
                  <a:pt x="19580" y="32700"/>
                </a:lnTo>
                <a:lnTo>
                  <a:pt x="19570" y="32700"/>
                </a:lnTo>
                <a:lnTo>
                  <a:pt x="19560" y="32680"/>
                </a:lnTo>
                <a:lnTo>
                  <a:pt x="19550" y="32670"/>
                </a:lnTo>
                <a:lnTo>
                  <a:pt x="19530" y="32650"/>
                </a:lnTo>
                <a:lnTo>
                  <a:pt x="19520" y="32630"/>
                </a:lnTo>
                <a:lnTo>
                  <a:pt x="19500" y="32620"/>
                </a:lnTo>
                <a:lnTo>
                  <a:pt x="19470" y="32600"/>
                </a:lnTo>
                <a:lnTo>
                  <a:pt x="19450" y="32580"/>
                </a:lnTo>
                <a:lnTo>
                  <a:pt x="19420" y="32560"/>
                </a:lnTo>
                <a:lnTo>
                  <a:pt x="19410" y="32550"/>
                </a:lnTo>
                <a:lnTo>
                  <a:pt x="19390" y="32530"/>
                </a:lnTo>
                <a:lnTo>
                  <a:pt x="19380" y="32530"/>
                </a:lnTo>
                <a:lnTo>
                  <a:pt x="19350" y="32520"/>
                </a:lnTo>
                <a:lnTo>
                  <a:pt x="19320" y="32520"/>
                </a:lnTo>
                <a:lnTo>
                  <a:pt x="19310" y="32530"/>
                </a:lnTo>
                <a:lnTo>
                  <a:pt x="19290" y="32540"/>
                </a:lnTo>
                <a:lnTo>
                  <a:pt x="19260" y="32550"/>
                </a:lnTo>
                <a:lnTo>
                  <a:pt x="19240" y="32560"/>
                </a:lnTo>
                <a:lnTo>
                  <a:pt x="19220" y="32570"/>
                </a:lnTo>
                <a:lnTo>
                  <a:pt x="19210" y="32580"/>
                </a:lnTo>
                <a:lnTo>
                  <a:pt x="19200" y="32590"/>
                </a:lnTo>
                <a:lnTo>
                  <a:pt x="19190" y="32600"/>
                </a:lnTo>
                <a:lnTo>
                  <a:pt x="19180" y="32610"/>
                </a:lnTo>
                <a:lnTo>
                  <a:pt x="19170" y="32630"/>
                </a:lnTo>
                <a:lnTo>
                  <a:pt x="19140" y="32660"/>
                </a:lnTo>
                <a:lnTo>
                  <a:pt x="19110" y="32690"/>
                </a:lnTo>
                <a:lnTo>
                  <a:pt x="19100" y="32700"/>
                </a:lnTo>
                <a:lnTo>
                  <a:pt x="19080" y="32710"/>
                </a:lnTo>
                <a:lnTo>
                  <a:pt x="19050" y="32740"/>
                </a:lnTo>
                <a:lnTo>
                  <a:pt x="19040" y="32760"/>
                </a:lnTo>
                <a:lnTo>
                  <a:pt x="19030" y="32770"/>
                </a:lnTo>
                <a:lnTo>
                  <a:pt x="19020" y="32770"/>
                </a:lnTo>
                <a:lnTo>
                  <a:pt x="19010" y="32780"/>
                </a:lnTo>
                <a:lnTo>
                  <a:pt x="19000" y="32790"/>
                </a:lnTo>
                <a:lnTo>
                  <a:pt x="18980" y="32800"/>
                </a:lnTo>
                <a:lnTo>
                  <a:pt x="18970" y="32820"/>
                </a:lnTo>
                <a:lnTo>
                  <a:pt x="18960" y="32810"/>
                </a:lnTo>
                <a:lnTo>
                  <a:pt x="18950" y="32810"/>
                </a:lnTo>
                <a:lnTo>
                  <a:pt x="18950" y="32800"/>
                </a:lnTo>
                <a:lnTo>
                  <a:pt x="18940" y="32800"/>
                </a:lnTo>
                <a:lnTo>
                  <a:pt x="18940" y="32790"/>
                </a:lnTo>
                <a:lnTo>
                  <a:pt x="18950" y="32790"/>
                </a:lnTo>
                <a:lnTo>
                  <a:pt x="18950" y="32780"/>
                </a:lnTo>
                <a:lnTo>
                  <a:pt x="18960" y="32780"/>
                </a:lnTo>
                <a:lnTo>
                  <a:pt x="18960" y="32770"/>
                </a:lnTo>
                <a:lnTo>
                  <a:pt x="18970" y="32760"/>
                </a:lnTo>
                <a:lnTo>
                  <a:pt x="18960" y="32760"/>
                </a:lnTo>
                <a:lnTo>
                  <a:pt x="18960" y="32750"/>
                </a:lnTo>
                <a:lnTo>
                  <a:pt x="18960" y="32740"/>
                </a:lnTo>
                <a:lnTo>
                  <a:pt x="18970" y="32740"/>
                </a:lnTo>
                <a:lnTo>
                  <a:pt x="18970" y="32730"/>
                </a:lnTo>
                <a:lnTo>
                  <a:pt x="18970" y="32720"/>
                </a:lnTo>
                <a:lnTo>
                  <a:pt x="18960" y="32720"/>
                </a:lnTo>
                <a:lnTo>
                  <a:pt x="18940" y="32720"/>
                </a:lnTo>
                <a:lnTo>
                  <a:pt x="18940" y="32710"/>
                </a:lnTo>
                <a:lnTo>
                  <a:pt x="18940" y="32700"/>
                </a:lnTo>
                <a:lnTo>
                  <a:pt x="18930" y="32700"/>
                </a:lnTo>
                <a:lnTo>
                  <a:pt x="18930" y="32690"/>
                </a:lnTo>
                <a:lnTo>
                  <a:pt x="18920" y="32680"/>
                </a:lnTo>
                <a:lnTo>
                  <a:pt x="18920" y="32670"/>
                </a:lnTo>
                <a:lnTo>
                  <a:pt x="18910" y="32670"/>
                </a:lnTo>
                <a:lnTo>
                  <a:pt x="18910" y="32660"/>
                </a:lnTo>
                <a:lnTo>
                  <a:pt x="18920" y="32660"/>
                </a:lnTo>
                <a:lnTo>
                  <a:pt x="18930" y="32650"/>
                </a:lnTo>
                <a:lnTo>
                  <a:pt x="18940" y="32650"/>
                </a:lnTo>
                <a:lnTo>
                  <a:pt x="18940" y="32640"/>
                </a:lnTo>
                <a:lnTo>
                  <a:pt x="18930" y="32640"/>
                </a:lnTo>
                <a:lnTo>
                  <a:pt x="18920" y="32640"/>
                </a:lnTo>
                <a:lnTo>
                  <a:pt x="18910" y="32640"/>
                </a:lnTo>
                <a:lnTo>
                  <a:pt x="18910" y="32630"/>
                </a:lnTo>
                <a:lnTo>
                  <a:pt x="18910" y="32620"/>
                </a:lnTo>
                <a:lnTo>
                  <a:pt x="18910" y="32610"/>
                </a:lnTo>
                <a:lnTo>
                  <a:pt x="18900" y="32610"/>
                </a:lnTo>
                <a:lnTo>
                  <a:pt x="18890" y="32600"/>
                </a:lnTo>
                <a:lnTo>
                  <a:pt x="18890" y="32590"/>
                </a:lnTo>
                <a:lnTo>
                  <a:pt x="18880" y="32590"/>
                </a:lnTo>
                <a:lnTo>
                  <a:pt x="18880" y="32580"/>
                </a:lnTo>
                <a:lnTo>
                  <a:pt x="18880" y="32570"/>
                </a:lnTo>
                <a:lnTo>
                  <a:pt x="18880" y="32560"/>
                </a:lnTo>
                <a:lnTo>
                  <a:pt x="18870" y="32560"/>
                </a:lnTo>
                <a:lnTo>
                  <a:pt x="18870" y="32550"/>
                </a:lnTo>
                <a:lnTo>
                  <a:pt x="18880" y="32550"/>
                </a:lnTo>
                <a:lnTo>
                  <a:pt x="18890" y="32540"/>
                </a:lnTo>
                <a:lnTo>
                  <a:pt x="18900" y="32540"/>
                </a:lnTo>
                <a:lnTo>
                  <a:pt x="18910" y="32530"/>
                </a:lnTo>
                <a:lnTo>
                  <a:pt x="18910" y="32520"/>
                </a:lnTo>
                <a:lnTo>
                  <a:pt x="18920" y="32520"/>
                </a:lnTo>
                <a:lnTo>
                  <a:pt x="18930" y="32520"/>
                </a:lnTo>
                <a:lnTo>
                  <a:pt x="18930" y="32510"/>
                </a:lnTo>
                <a:lnTo>
                  <a:pt x="18920" y="32500"/>
                </a:lnTo>
                <a:lnTo>
                  <a:pt x="18910" y="32500"/>
                </a:lnTo>
                <a:lnTo>
                  <a:pt x="18910" y="32490"/>
                </a:lnTo>
                <a:lnTo>
                  <a:pt x="18920" y="32480"/>
                </a:lnTo>
                <a:lnTo>
                  <a:pt x="18930" y="32480"/>
                </a:lnTo>
                <a:lnTo>
                  <a:pt x="18920" y="32470"/>
                </a:lnTo>
                <a:lnTo>
                  <a:pt x="18920" y="32460"/>
                </a:lnTo>
                <a:lnTo>
                  <a:pt x="18930" y="32460"/>
                </a:lnTo>
                <a:lnTo>
                  <a:pt x="18930" y="32450"/>
                </a:lnTo>
                <a:lnTo>
                  <a:pt x="18920" y="32450"/>
                </a:lnTo>
                <a:lnTo>
                  <a:pt x="18920" y="32440"/>
                </a:lnTo>
                <a:lnTo>
                  <a:pt x="18930" y="32440"/>
                </a:lnTo>
                <a:lnTo>
                  <a:pt x="18930" y="32430"/>
                </a:lnTo>
                <a:lnTo>
                  <a:pt x="18940" y="32430"/>
                </a:lnTo>
                <a:lnTo>
                  <a:pt x="18940" y="32420"/>
                </a:lnTo>
                <a:lnTo>
                  <a:pt x="18930" y="32420"/>
                </a:lnTo>
                <a:lnTo>
                  <a:pt x="18920" y="32410"/>
                </a:lnTo>
                <a:lnTo>
                  <a:pt x="18920" y="32420"/>
                </a:lnTo>
                <a:lnTo>
                  <a:pt x="18910" y="32420"/>
                </a:lnTo>
                <a:lnTo>
                  <a:pt x="18910" y="32410"/>
                </a:lnTo>
                <a:lnTo>
                  <a:pt x="18900" y="32410"/>
                </a:lnTo>
                <a:lnTo>
                  <a:pt x="18900" y="32400"/>
                </a:lnTo>
                <a:lnTo>
                  <a:pt x="18900" y="32390"/>
                </a:lnTo>
                <a:lnTo>
                  <a:pt x="18890" y="32390"/>
                </a:lnTo>
                <a:lnTo>
                  <a:pt x="18880" y="32380"/>
                </a:lnTo>
                <a:lnTo>
                  <a:pt x="18870" y="32380"/>
                </a:lnTo>
                <a:lnTo>
                  <a:pt x="18860" y="32370"/>
                </a:lnTo>
                <a:lnTo>
                  <a:pt x="18850" y="32370"/>
                </a:lnTo>
                <a:lnTo>
                  <a:pt x="18850" y="32360"/>
                </a:lnTo>
                <a:lnTo>
                  <a:pt x="18840" y="32360"/>
                </a:lnTo>
                <a:lnTo>
                  <a:pt x="18830" y="32360"/>
                </a:lnTo>
                <a:lnTo>
                  <a:pt x="18830" y="32350"/>
                </a:lnTo>
                <a:lnTo>
                  <a:pt x="18820" y="32350"/>
                </a:lnTo>
                <a:lnTo>
                  <a:pt x="18820" y="32340"/>
                </a:lnTo>
                <a:lnTo>
                  <a:pt x="18810" y="32340"/>
                </a:lnTo>
                <a:lnTo>
                  <a:pt x="18800" y="32340"/>
                </a:lnTo>
                <a:lnTo>
                  <a:pt x="18790" y="32340"/>
                </a:lnTo>
                <a:lnTo>
                  <a:pt x="18780" y="32330"/>
                </a:lnTo>
                <a:lnTo>
                  <a:pt x="18770" y="32330"/>
                </a:lnTo>
                <a:lnTo>
                  <a:pt x="18770" y="32320"/>
                </a:lnTo>
                <a:lnTo>
                  <a:pt x="18760" y="32320"/>
                </a:lnTo>
                <a:lnTo>
                  <a:pt x="18750" y="32320"/>
                </a:lnTo>
                <a:lnTo>
                  <a:pt x="18740" y="32320"/>
                </a:lnTo>
                <a:lnTo>
                  <a:pt x="18730" y="32320"/>
                </a:lnTo>
                <a:lnTo>
                  <a:pt x="18720" y="32320"/>
                </a:lnTo>
                <a:lnTo>
                  <a:pt x="18710" y="32320"/>
                </a:lnTo>
                <a:lnTo>
                  <a:pt x="18700" y="32320"/>
                </a:lnTo>
                <a:lnTo>
                  <a:pt x="18690" y="32310"/>
                </a:lnTo>
                <a:lnTo>
                  <a:pt x="18680" y="32310"/>
                </a:lnTo>
                <a:lnTo>
                  <a:pt x="18670" y="32310"/>
                </a:lnTo>
                <a:lnTo>
                  <a:pt x="18670" y="32300"/>
                </a:lnTo>
                <a:lnTo>
                  <a:pt x="18660" y="32290"/>
                </a:lnTo>
                <a:lnTo>
                  <a:pt x="18650" y="32290"/>
                </a:lnTo>
                <a:lnTo>
                  <a:pt x="18650" y="32280"/>
                </a:lnTo>
                <a:lnTo>
                  <a:pt x="18640" y="32280"/>
                </a:lnTo>
                <a:lnTo>
                  <a:pt x="18630" y="32290"/>
                </a:lnTo>
                <a:lnTo>
                  <a:pt x="18630" y="32280"/>
                </a:lnTo>
                <a:lnTo>
                  <a:pt x="18630" y="32270"/>
                </a:lnTo>
                <a:lnTo>
                  <a:pt x="18630" y="32260"/>
                </a:lnTo>
                <a:lnTo>
                  <a:pt x="18630" y="32250"/>
                </a:lnTo>
                <a:lnTo>
                  <a:pt x="18630" y="32240"/>
                </a:lnTo>
                <a:lnTo>
                  <a:pt x="18630" y="32230"/>
                </a:lnTo>
                <a:lnTo>
                  <a:pt x="18620" y="32230"/>
                </a:lnTo>
                <a:lnTo>
                  <a:pt x="18620" y="32220"/>
                </a:lnTo>
                <a:lnTo>
                  <a:pt x="18610" y="32210"/>
                </a:lnTo>
                <a:lnTo>
                  <a:pt x="18610" y="32200"/>
                </a:lnTo>
                <a:lnTo>
                  <a:pt x="18600" y="32190"/>
                </a:lnTo>
                <a:lnTo>
                  <a:pt x="18600" y="32180"/>
                </a:lnTo>
                <a:lnTo>
                  <a:pt x="18600" y="32170"/>
                </a:lnTo>
                <a:lnTo>
                  <a:pt x="18600" y="32160"/>
                </a:lnTo>
                <a:lnTo>
                  <a:pt x="18600" y="32150"/>
                </a:lnTo>
                <a:lnTo>
                  <a:pt x="18590" y="32150"/>
                </a:lnTo>
                <a:lnTo>
                  <a:pt x="18580" y="32140"/>
                </a:lnTo>
                <a:lnTo>
                  <a:pt x="18570" y="32140"/>
                </a:lnTo>
                <a:lnTo>
                  <a:pt x="18560" y="32130"/>
                </a:lnTo>
                <a:lnTo>
                  <a:pt x="18550" y="32130"/>
                </a:lnTo>
                <a:lnTo>
                  <a:pt x="18540" y="32130"/>
                </a:lnTo>
                <a:lnTo>
                  <a:pt x="18530" y="32120"/>
                </a:lnTo>
                <a:lnTo>
                  <a:pt x="18520" y="32120"/>
                </a:lnTo>
                <a:lnTo>
                  <a:pt x="18510" y="32110"/>
                </a:lnTo>
                <a:lnTo>
                  <a:pt x="18510" y="32090"/>
                </a:lnTo>
                <a:lnTo>
                  <a:pt x="18510" y="32060"/>
                </a:lnTo>
                <a:lnTo>
                  <a:pt x="18530" y="32040"/>
                </a:lnTo>
                <a:lnTo>
                  <a:pt x="18570" y="32000"/>
                </a:lnTo>
                <a:lnTo>
                  <a:pt x="18620" y="31970"/>
                </a:lnTo>
                <a:lnTo>
                  <a:pt x="18650" y="31940"/>
                </a:lnTo>
                <a:lnTo>
                  <a:pt x="18720" y="31870"/>
                </a:lnTo>
                <a:lnTo>
                  <a:pt x="18740" y="31840"/>
                </a:lnTo>
                <a:lnTo>
                  <a:pt x="18770" y="31800"/>
                </a:lnTo>
                <a:lnTo>
                  <a:pt x="18800" y="31760"/>
                </a:lnTo>
                <a:lnTo>
                  <a:pt x="18860" y="31700"/>
                </a:lnTo>
                <a:lnTo>
                  <a:pt x="18890" y="31660"/>
                </a:lnTo>
                <a:lnTo>
                  <a:pt x="18890" y="31650"/>
                </a:lnTo>
                <a:lnTo>
                  <a:pt x="18900" y="31650"/>
                </a:lnTo>
                <a:lnTo>
                  <a:pt x="18900" y="31640"/>
                </a:lnTo>
                <a:lnTo>
                  <a:pt x="18910" y="31640"/>
                </a:lnTo>
                <a:lnTo>
                  <a:pt x="18920" y="31630"/>
                </a:lnTo>
                <a:lnTo>
                  <a:pt x="18930" y="31630"/>
                </a:lnTo>
                <a:lnTo>
                  <a:pt x="18940" y="31630"/>
                </a:lnTo>
                <a:lnTo>
                  <a:pt x="18950" y="31630"/>
                </a:lnTo>
                <a:lnTo>
                  <a:pt x="18960" y="31620"/>
                </a:lnTo>
                <a:lnTo>
                  <a:pt x="18970" y="31620"/>
                </a:lnTo>
                <a:lnTo>
                  <a:pt x="18970" y="31610"/>
                </a:lnTo>
                <a:lnTo>
                  <a:pt x="18980" y="31610"/>
                </a:lnTo>
                <a:lnTo>
                  <a:pt x="18990" y="31610"/>
                </a:lnTo>
                <a:lnTo>
                  <a:pt x="19000" y="31610"/>
                </a:lnTo>
                <a:lnTo>
                  <a:pt x="19010" y="31610"/>
                </a:lnTo>
                <a:lnTo>
                  <a:pt x="19020" y="31610"/>
                </a:lnTo>
                <a:lnTo>
                  <a:pt x="19040" y="31620"/>
                </a:lnTo>
                <a:lnTo>
                  <a:pt x="19040" y="31630"/>
                </a:lnTo>
                <a:lnTo>
                  <a:pt x="19050" y="31630"/>
                </a:lnTo>
                <a:lnTo>
                  <a:pt x="19070" y="31640"/>
                </a:lnTo>
                <a:lnTo>
                  <a:pt x="19090" y="31640"/>
                </a:lnTo>
                <a:lnTo>
                  <a:pt x="19100" y="31650"/>
                </a:lnTo>
                <a:lnTo>
                  <a:pt x="19110" y="31650"/>
                </a:lnTo>
                <a:lnTo>
                  <a:pt x="19110" y="31660"/>
                </a:lnTo>
                <a:lnTo>
                  <a:pt x="19120" y="31660"/>
                </a:lnTo>
                <a:lnTo>
                  <a:pt x="19130" y="31650"/>
                </a:lnTo>
                <a:lnTo>
                  <a:pt x="19140" y="31650"/>
                </a:lnTo>
                <a:lnTo>
                  <a:pt x="19150" y="31650"/>
                </a:lnTo>
                <a:lnTo>
                  <a:pt x="19160" y="31650"/>
                </a:lnTo>
                <a:lnTo>
                  <a:pt x="19170" y="31660"/>
                </a:lnTo>
                <a:lnTo>
                  <a:pt x="19180" y="31660"/>
                </a:lnTo>
                <a:lnTo>
                  <a:pt x="19190" y="31660"/>
                </a:lnTo>
                <a:lnTo>
                  <a:pt x="19200" y="31660"/>
                </a:lnTo>
                <a:lnTo>
                  <a:pt x="19200" y="31650"/>
                </a:lnTo>
                <a:lnTo>
                  <a:pt x="19210" y="31650"/>
                </a:lnTo>
                <a:lnTo>
                  <a:pt x="19220" y="31650"/>
                </a:lnTo>
                <a:lnTo>
                  <a:pt x="19230" y="31650"/>
                </a:lnTo>
                <a:lnTo>
                  <a:pt x="19240" y="31640"/>
                </a:lnTo>
                <a:lnTo>
                  <a:pt x="19240" y="31620"/>
                </a:lnTo>
                <a:lnTo>
                  <a:pt x="19240" y="31610"/>
                </a:lnTo>
                <a:lnTo>
                  <a:pt x="19250" y="31610"/>
                </a:lnTo>
                <a:lnTo>
                  <a:pt x="19260" y="31610"/>
                </a:lnTo>
                <a:lnTo>
                  <a:pt x="19260" y="31600"/>
                </a:lnTo>
                <a:lnTo>
                  <a:pt x="19260" y="31590"/>
                </a:lnTo>
                <a:lnTo>
                  <a:pt x="19250" y="31590"/>
                </a:lnTo>
                <a:lnTo>
                  <a:pt x="19240" y="31590"/>
                </a:lnTo>
                <a:lnTo>
                  <a:pt x="19240" y="31580"/>
                </a:lnTo>
                <a:lnTo>
                  <a:pt x="19250" y="31580"/>
                </a:lnTo>
                <a:lnTo>
                  <a:pt x="19250" y="31570"/>
                </a:lnTo>
                <a:lnTo>
                  <a:pt x="19260" y="31570"/>
                </a:lnTo>
                <a:lnTo>
                  <a:pt x="19270" y="31570"/>
                </a:lnTo>
                <a:lnTo>
                  <a:pt x="19280" y="31560"/>
                </a:lnTo>
                <a:lnTo>
                  <a:pt x="19290" y="31560"/>
                </a:lnTo>
                <a:lnTo>
                  <a:pt x="19300" y="31560"/>
                </a:lnTo>
                <a:lnTo>
                  <a:pt x="19310" y="31560"/>
                </a:lnTo>
                <a:lnTo>
                  <a:pt x="19310" y="31570"/>
                </a:lnTo>
                <a:lnTo>
                  <a:pt x="19320" y="31570"/>
                </a:lnTo>
                <a:lnTo>
                  <a:pt x="19330" y="31560"/>
                </a:lnTo>
                <a:lnTo>
                  <a:pt x="19340" y="31560"/>
                </a:lnTo>
                <a:lnTo>
                  <a:pt x="19350" y="31560"/>
                </a:lnTo>
                <a:lnTo>
                  <a:pt x="19360" y="31560"/>
                </a:lnTo>
                <a:lnTo>
                  <a:pt x="19370" y="31550"/>
                </a:lnTo>
                <a:lnTo>
                  <a:pt x="19390" y="31550"/>
                </a:lnTo>
                <a:lnTo>
                  <a:pt x="19400" y="31550"/>
                </a:lnTo>
                <a:lnTo>
                  <a:pt x="19420" y="31550"/>
                </a:lnTo>
                <a:lnTo>
                  <a:pt x="19430" y="31560"/>
                </a:lnTo>
                <a:lnTo>
                  <a:pt x="19500" y="31570"/>
                </a:lnTo>
                <a:lnTo>
                  <a:pt x="19520" y="31570"/>
                </a:lnTo>
                <a:lnTo>
                  <a:pt x="19560" y="31580"/>
                </a:lnTo>
                <a:lnTo>
                  <a:pt x="19590" y="31570"/>
                </a:lnTo>
                <a:lnTo>
                  <a:pt x="19620" y="31570"/>
                </a:lnTo>
                <a:lnTo>
                  <a:pt x="19660" y="31560"/>
                </a:lnTo>
                <a:lnTo>
                  <a:pt x="19700" y="31540"/>
                </a:lnTo>
                <a:lnTo>
                  <a:pt x="19710" y="31530"/>
                </a:lnTo>
                <a:lnTo>
                  <a:pt x="19720" y="31520"/>
                </a:lnTo>
                <a:lnTo>
                  <a:pt x="19740" y="31520"/>
                </a:lnTo>
                <a:lnTo>
                  <a:pt x="19750" y="31520"/>
                </a:lnTo>
                <a:lnTo>
                  <a:pt x="19760" y="31520"/>
                </a:lnTo>
                <a:lnTo>
                  <a:pt x="19770" y="31530"/>
                </a:lnTo>
                <a:lnTo>
                  <a:pt x="19780" y="31540"/>
                </a:lnTo>
                <a:lnTo>
                  <a:pt x="19800" y="31540"/>
                </a:lnTo>
                <a:lnTo>
                  <a:pt x="19830" y="31530"/>
                </a:lnTo>
                <a:lnTo>
                  <a:pt x="19870" y="31520"/>
                </a:lnTo>
                <a:lnTo>
                  <a:pt x="19900" y="31520"/>
                </a:lnTo>
                <a:lnTo>
                  <a:pt x="19930" y="31520"/>
                </a:lnTo>
                <a:lnTo>
                  <a:pt x="19960" y="31480"/>
                </a:lnTo>
                <a:lnTo>
                  <a:pt x="19990" y="31430"/>
                </a:lnTo>
                <a:lnTo>
                  <a:pt x="20040" y="31380"/>
                </a:lnTo>
                <a:lnTo>
                  <a:pt x="20060" y="31340"/>
                </a:lnTo>
                <a:lnTo>
                  <a:pt x="20090" y="31310"/>
                </a:lnTo>
                <a:lnTo>
                  <a:pt x="20100" y="31280"/>
                </a:lnTo>
                <a:lnTo>
                  <a:pt x="20150" y="31240"/>
                </a:lnTo>
                <a:lnTo>
                  <a:pt x="20210" y="31210"/>
                </a:lnTo>
                <a:lnTo>
                  <a:pt x="20260" y="31180"/>
                </a:lnTo>
                <a:lnTo>
                  <a:pt x="20310" y="31150"/>
                </a:lnTo>
                <a:lnTo>
                  <a:pt x="20360" y="31110"/>
                </a:lnTo>
                <a:lnTo>
                  <a:pt x="20410" y="31090"/>
                </a:lnTo>
                <a:lnTo>
                  <a:pt x="20510" y="31030"/>
                </a:lnTo>
                <a:lnTo>
                  <a:pt x="20540" y="31010"/>
                </a:lnTo>
                <a:lnTo>
                  <a:pt x="20560" y="31030"/>
                </a:lnTo>
                <a:lnTo>
                  <a:pt x="20580" y="31060"/>
                </a:lnTo>
                <a:lnTo>
                  <a:pt x="20600" y="31070"/>
                </a:lnTo>
                <a:lnTo>
                  <a:pt x="20710" y="31110"/>
                </a:lnTo>
                <a:lnTo>
                  <a:pt x="20750" y="31120"/>
                </a:lnTo>
                <a:lnTo>
                  <a:pt x="20810" y="31110"/>
                </a:lnTo>
                <a:lnTo>
                  <a:pt x="20850" y="31100"/>
                </a:lnTo>
                <a:lnTo>
                  <a:pt x="20890" y="31070"/>
                </a:lnTo>
                <a:lnTo>
                  <a:pt x="20930" y="31070"/>
                </a:lnTo>
                <a:lnTo>
                  <a:pt x="20990" y="31060"/>
                </a:lnTo>
                <a:lnTo>
                  <a:pt x="21080" y="31040"/>
                </a:lnTo>
                <a:lnTo>
                  <a:pt x="21100" y="31010"/>
                </a:lnTo>
                <a:lnTo>
                  <a:pt x="21120" y="31000"/>
                </a:lnTo>
                <a:lnTo>
                  <a:pt x="21160" y="30990"/>
                </a:lnTo>
                <a:lnTo>
                  <a:pt x="21170" y="30980"/>
                </a:lnTo>
                <a:lnTo>
                  <a:pt x="21190" y="30960"/>
                </a:lnTo>
                <a:lnTo>
                  <a:pt x="21220" y="30940"/>
                </a:lnTo>
                <a:lnTo>
                  <a:pt x="21250" y="30930"/>
                </a:lnTo>
                <a:lnTo>
                  <a:pt x="21260" y="30920"/>
                </a:lnTo>
                <a:lnTo>
                  <a:pt x="21270" y="30910"/>
                </a:lnTo>
                <a:lnTo>
                  <a:pt x="21270" y="30900"/>
                </a:lnTo>
                <a:lnTo>
                  <a:pt x="21320" y="30870"/>
                </a:lnTo>
                <a:lnTo>
                  <a:pt x="21360" y="30850"/>
                </a:lnTo>
                <a:lnTo>
                  <a:pt x="21430" y="30820"/>
                </a:lnTo>
                <a:lnTo>
                  <a:pt x="21480" y="30780"/>
                </a:lnTo>
                <a:lnTo>
                  <a:pt x="21470" y="30700"/>
                </a:lnTo>
                <a:lnTo>
                  <a:pt x="21440" y="30680"/>
                </a:lnTo>
                <a:lnTo>
                  <a:pt x="21400" y="30650"/>
                </a:lnTo>
                <a:lnTo>
                  <a:pt x="21360" y="30630"/>
                </a:lnTo>
                <a:lnTo>
                  <a:pt x="21340" y="30610"/>
                </a:lnTo>
                <a:lnTo>
                  <a:pt x="21340" y="30600"/>
                </a:lnTo>
                <a:lnTo>
                  <a:pt x="21360" y="30580"/>
                </a:lnTo>
                <a:lnTo>
                  <a:pt x="21380" y="30560"/>
                </a:lnTo>
                <a:lnTo>
                  <a:pt x="21380" y="30520"/>
                </a:lnTo>
                <a:lnTo>
                  <a:pt x="21370" y="30460"/>
                </a:lnTo>
                <a:lnTo>
                  <a:pt x="21370" y="30420"/>
                </a:lnTo>
                <a:lnTo>
                  <a:pt x="21360" y="30370"/>
                </a:lnTo>
                <a:lnTo>
                  <a:pt x="21380" y="30360"/>
                </a:lnTo>
                <a:lnTo>
                  <a:pt x="21420" y="30340"/>
                </a:lnTo>
                <a:lnTo>
                  <a:pt x="21450" y="30320"/>
                </a:lnTo>
                <a:lnTo>
                  <a:pt x="21490" y="30270"/>
                </a:lnTo>
                <a:lnTo>
                  <a:pt x="21520" y="30240"/>
                </a:lnTo>
                <a:lnTo>
                  <a:pt x="21550" y="30230"/>
                </a:lnTo>
                <a:lnTo>
                  <a:pt x="21630" y="30200"/>
                </a:lnTo>
                <a:lnTo>
                  <a:pt x="21650" y="30180"/>
                </a:lnTo>
                <a:lnTo>
                  <a:pt x="21670" y="30150"/>
                </a:lnTo>
                <a:lnTo>
                  <a:pt x="21710" y="30120"/>
                </a:lnTo>
                <a:lnTo>
                  <a:pt x="21760" y="30100"/>
                </a:lnTo>
                <a:lnTo>
                  <a:pt x="21820" y="30090"/>
                </a:lnTo>
                <a:lnTo>
                  <a:pt x="21860" y="30080"/>
                </a:lnTo>
                <a:lnTo>
                  <a:pt x="21940" y="30060"/>
                </a:lnTo>
                <a:lnTo>
                  <a:pt x="21970" y="30060"/>
                </a:lnTo>
                <a:lnTo>
                  <a:pt x="22010" y="30030"/>
                </a:lnTo>
                <a:lnTo>
                  <a:pt x="22060" y="30020"/>
                </a:lnTo>
                <a:lnTo>
                  <a:pt x="22080" y="29990"/>
                </a:lnTo>
                <a:lnTo>
                  <a:pt x="22090" y="29970"/>
                </a:lnTo>
                <a:lnTo>
                  <a:pt x="22140" y="29950"/>
                </a:lnTo>
                <a:lnTo>
                  <a:pt x="22190" y="29940"/>
                </a:lnTo>
                <a:lnTo>
                  <a:pt x="22250" y="29930"/>
                </a:lnTo>
                <a:lnTo>
                  <a:pt x="22320" y="29920"/>
                </a:lnTo>
                <a:lnTo>
                  <a:pt x="22370" y="29940"/>
                </a:lnTo>
                <a:lnTo>
                  <a:pt x="22400" y="30000"/>
                </a:lnTo>
                <a:lnTo>
                  <a:pt x="22440" y="30010"/>
                </a:lnTo>
                <a:lnTo>
                  <a:pt x="22490" y="30020"/>
                </a:lnTo>
                <a:lnTo>
                  <a:pt x="22540" y="30040"/>
                </a:lnTo>
                <a:lnTo>
                  <a:pt x="22580" y="30080"/>
                </a:lnTo>
                <a:lnTo>
                  <a:pt x="22670" y="30150"/>
                </a:lnTo>
                <a:lnTo>
                  <a:pt x="22710" y="30170"/>
                </a:lnTo>
                <a:lnTo>
                  <a:pt x="22760" y="30210"/>
                </a:lnTo>
                <a:lnTo>
                  <a:pt x="22820" y="30240"/>
                </a:lnTo>
                <a:lnTo>
                  <a:pt x="22880" y="30250"/>
                </a:lnTo>
                <a:lnTo>
                  <a:pt x="22970" y="30250"/>
                </a:lnTo>
                <a:lnTo>
                  <a:pt x="23050" y="30240"/>
                </a:lnTo>
                <a:lnTo>
                  <a:pt x="23110" y="30240"/>
                </a:lnTo>
                <a:lnTo>
                  <a:pt x="23150" y="30250"/>
                </a:lnTo>
                <a:lnTo>
                  <a:pt x="23170" y="30220"/>
                </a:lnTo>
                <a:lnTo>
                  <a:pt x="23300" y="30140"/>
                </a:lnTo>
                <a:lnTo>
                  <a:pt x="23350" y="30100"/>
                </a:lnTo>
                <a:lnTo>
                  <a:pt x="23410" y="30090"/>
                </a:lnTo>
                <a:lnTo>
                  <a:pt x="23460" y="30070"/>
                </a:lnTo>
                <a:lnTo>
                  <a:pt x="23520" y="30080"/>
                </a:lnTo>
                <a:lnTo>
                  <a:pt x="23590" y="30050"/>
                </a:lnTo>
                <a:lnTo>
                  <a:pt x="23640" y="30020"/>
                </a:lnTo>
                <a:lnTo>
                  <a:pt x="23670" y="29980"/>
                </a:lnTo>
                <a:lnTo>
                  <a:pt x="23720" y="29940"/>
                </a:lnTo>
                <a:lnTo>
                  <a:pt x="23750" y="29890"/>
                </a:lnTo>
                <a:lnTo>
                  <a:pt x="23760" y="29860"/>
                </a:lnTo>
                <a:lnTo>
                  <a:pt x="23800" y="29780"/>
                </a:lnTo>
                <a:lnTo>
                  <a:pt x="23830" y="29760"/>
                </a:lnTo>
                <a:lnTo>
                  <a:pt x="23890" y="29720"/>
                </a:lnTo>
                <a:lnTo>
                  <a:pt x="23950" y="29660"/>
                </a:lnTo>
                <a:lnTo>
                  <a:pt x="23950" y="29590"/>
                </a:lnTo>
                <a:lnTo>
                  <a:pt x="23920" y="29560"/>
                </a:lnTo>
                <a:lnTo>
                  <a:pt x="23870" y="29510"/>
                </a:lnTo>
                <a:lnTo>
                  <a:pt x="23850" y="29470"/>
                </a:lnTo>
                <a:lnTo>
                  <a:pt x="23830" y="29420"/>
                </a:lnTo>
                <a:lnTo>
                  <a:pt x="23810" y="29370"/>
                </a:lnTo>
                <a:lnTo>
                  <a:pt x="23790" y="29300"/>
                </a:lnTo>
                <a:lnTo>
                  <a:pt x="23780" y="29240"/>
                </a:lnTo>
                <a:lnTo>
                  <a:pt x="23760" y="29210"/>
                </a:lnTo>
                <a:lnTo>
                  <a:pt x="23690" y="29160"/>
                </a:lnTo>
                <a:lnTo>
                  <a:pt x="23650" y="29140"/>
                </a:lnTo>
                <a:lnTo>
                  <a:pt x="23630" y="29130"/>
                </a:lnTo>
                <a:lnTo>
                  <a:pt x="23570" y="29130"/>
                </a:lnTo>
                <a:lnTo>
                  <a:pt x="23500" y="29130"/>
                </a:lnTo>
                <a:lnTo>
                  <a:pt x="23450" y="29110"/>
                </a:lnTo>
                <a:lnTo>
                  <a:pt x="23430" y="29110"/>
                </a:lnTo>
                <a:lnTo>
                  <a:pt x="23390" y="29110"/>
                </a:lnTo>
                <a:lnTo>
                  <a:pt x="23360" y="29120"/>
                </a:lnTo>
                <a:lnTo>
                  <a:pt x="23320" y="29150"/>
                </a:lnTo>
                <a:lnTo>
                  <a:pt x="23280" y="29160"/>
                </a:lnTo>
                <a:lnTo>
                  <a:pt x="23200" y="29180"/>
                </a:lnTo>
                <a:lnTo>
                  <a:pt x="23120" y="29190"/>
                </a:lnTo>
                <a:lnTo>
                  <a:pt x="23080" y="29190"/>
                </a:lnTo>
                <a:lnTo>
                  <a:pt x="23030" y="29160"/>
                </a:lnTo>
                <a:lnTo>
                  <a:pt x="22990" y="29100"/>
                </a:lnTo>
                <a:lnTo>
                  <a:pt x="22980" y="29060"/>
                </a:lnTo>
                <a:lnTo>
                  <a:pt x="23010" y="28990"/>
                </a:lnTo>
                <a:lnTo>
                  <a:pt x="23060" y="28960"/>
                </a:lnTo>
                <a:lnTo>
                  <a:pt x="23120" y="28920"/>
                </a:lnTo>
                <a:lnTo>
                  <a:pt x="23160" y="28870"/>
                </a:lnTo>
                <a:lnTo>
                  <a:pt x="23190" y="28820"/>
                </a:lnTo>
                <a:lnTo>
                  <a:pt x="23220" y="28770"/>
                </a:lnTo>
                <a:lnTo>
                  <a:pt x="23220" y="28730"/>
                </a:lnTo>
                <a:lnTo>
                  <a:pt x="23260" y="28710"/>
                </a:lnTo>
                <a:lnTo>
                  <a:pt x="23280" y="28710"/>
                </a:lnTo>
                <a:lnTo>
                  <a:pt x="23330" y="28700"/>
                </a:lnTo>
                <a:lnTo>
                  <a:pt x="23390" y="28680"/>
                </a:lnTo>
                <a:lnTo>
                  <a:pt x="23430" y="28630"/>
                </a:lnTo>
                <a:lnTo>
                  <a:pt x="23480" y="28590"/>
                </a:lnTo>
                <a:lnTo>
                  <a:pt x="23540" y="28550"/>
                </a:lnTo>
                <a:lnTo>
                  <a:pt x="23560" y="28460"/>
                </a:lnTo>
                <a:lnTo>
                  <a:pt x="23540" y="28430"/>
                </a:lnTo>
                <a:lnTo>
                  <a:pt x="23530" y="28340"/>
                </a:lnTo>
                <a:lnTo>
                  <a:pt x="23520" y="28270"/>
                </a:lnTo>
                <a:lnTo>
                  <a:pt x="23490" y="28230"/>
                </a:lnTo>
                <a:lnTo>
                  <a:pt x="23470" y="28220"/>
                </a:lnTo>
                <a:lnTo>
                  <a:pt x="23450" y="28220"/>
                </a:lnTo>
                <a:lnTo>
                  <a:pt x="23410" y="28220"/>
                </a:lnTo>
                <a:lnTo>
                  <a:pt x="23420" y="28200"/>
                </a:lnTo>
                <a:lnTo>
                  <a:pt x="23420" y="28190"/>
                </a:lnTo>
                <a:lnTo>
                  <a:pt x="23430" y="28170"/>
                </a:lnTo>
                <a:lnTo>
                  <a:pt x="23430" y="28160"/>
                </a:lnTo>
                <a:lnTo>
                  <a:pt x="23450" y="28150"/>
                </a:lnTo>
                <a:lnTo>
                  <a:pt x="23460" y="28140"/>
                </a:lnTo>
                <a:lnTo>
                  <a:pt x="23450" y="28130"/>
                </a:lnTo>
                <a:lnTo>
                  <a:pt x="23440" y="28120"/>
                </a:lnTo>
                <a:lnTo>
                  <a:pt x="23440" y="28110"/>
                </a:lnTo>
                <a:lnTo>
                  <a:pt x="23450" y="28110"/>
                </a:lnTo>
                <a:lnTo>
                  <a:pt x="23460" y="28090"/>
                </a:lnTo>
                <a:lnTo>
                  <a:pt x="23470" y="28080"/>
                </a:lnTo>
                <a:lnTo>
                  <a:pt x="23480" y="28060"/>
                </a:lnTo>
                <a:lnTo>
                  <a:pt x="23500" y="28050"/>
                </a:lnTo>
                <a:lnTo>
                  <a:pt x="23510" y="28040"/>
                </a:lnTo>
                <a:lnTo>
                  <a:pt x="23520" y="28040"/>
                </a:lnTo>
                <a:lnTo>
                  <a:pt x="23530" y="28040"/>
                </a:lnTo>
                <a:lnTo>
                  <a:pt x="23540" y="28050"/>
                </a:lnTo>
                <a:lnTo>
                  <a:pt x="23550" y="28060"/>
                </a:lnTo>
                <a:lnTo>
                  <a:pt x="23550" y="28050"/>
                </a:lnTo>
                <a:lnTo>
                  <a:pt x="23550" y="28040"/>
                </a:lnTo>
                <a:lnTo>
                  <a:pt x="23550" y="28030"/>
                </a:lnTo>
                <a:lnTo>
                  <a:pt x="23560" y="28030"/>
                </a:lnTo>
                <a:lnTo>
                  <a:pt x="23570" y="28030"/>
                </a:lnTo>
                <a:lnTo>
                  <a:pt x="23580" y="28040"/>
                </a:lnTo>
                <a:lnTo>
                  <a:pt x="23590" y="28050"/>
                </a:lnTo>
                <a:lnTo>
                  <a:pt x="23600" y="28040"/>
                </a:lnTo>
                <a:lnTo>
                  <a:pt x="23610" y="28030"/>
                </a:lnTo>
                <a:lnTo>
                  <a:pt x="23620" y="28020"/>
                </a:lnTo>
                <a:lnTo>
                  <a:pt x="23620" y="28030"/>
                </a:lnTo>
                <a:lnTo>
                  <a:pt x="23620" y="28040"/>
                </a:lnTo>
                <a:lnTo>
                  <a:pt x="23610" y="28050"/>
                </a:lnTo>
                <a:lnTo>
                  <a:pt x="23620" y="28050"/>
                </a:lnTo>
                <a:lnTo>
                  <a:pt x="23630" y="28050"/>
                </a:lnTo>
                <a:lnTo>
                  <a:pt x="23640" y="28040"/>
                </a:lnTo>
                <a:lnTo>
                  <a:pt x="23650" y="28040"/>
                </a:lnTo>
                <a:lnTo>
                  <a:pt x="23660" y="28050"/>
                </a:lnTo>
                <a:lnTo>
                  <a:pt x="23660" y="28060"/>
                </a:lnTo>
                <a:lnTo>
                  <a:pt x="23670" y="28070"/>
                </a:lnTo>
                <a:lnTo>
                  <a:pt x="23670" y="28080"/>
                </a:lnTo>
                <a:lnTo>
                  <a:pt x="23680" y="28080"/>
                </a:lnTo>
                <a:lnTo>
                  <a:pt x="23690" y="28080"/>
                </a:lnTo>
                <a:lnTo>
                  <a:pt x="23700" y="28090"/>
                </a:lnTo>
                <a:lnTo>
                  <a:pt x="23720" y="28070"/>
                </a:lnTo>
                <a:lnTo>
                  <a:pt x="23730" y="28060"/>
                </a:lnTo>
                <a:lnTo>
                  <a:pt x="23740" y="28060"/>
                </a:lnTo>
                <a:lnTo>
                  <a:pt x="23760" y="28060"/>
                </a:lnTo>
                <a:lnTo>
                  <a:pt x="23770" y="28060"/>
                </a:lnTo>
                <a:lnTo>
                  <a:pt x="23780" y="28050"/>
                </a:lnTo>
                <a:lnTo>
                  <a:pt x="23790" y="28040"/>
                </a:lnTo>
                <a:lnTo>
                  <a:pt x="23800" y="28020"/>
                </a:lnTo>
                <a:lnTo>
                  <a:pt x="23810" y="28010"/>
                </a:lnTo>
                <a:lnTo>
                  <a:pt x="23830" y="28040"/>
                </a:lnTo>
                <a:lnTo>
                  <a:pt x="23840" y="28040"/>
                </a:lnTo>
                <a:lnTo>
                  <a:pt x="23850" y="28040"/>
                </a:lnTo>
                <a:lnTo>
                  <a:pt x="23870" y="28040"/>
                </a:lnTo>
                <a:lnTo>
                  <a:pt x="23870" y="28030"/>
                </a:lnTo>
                <a:lnTo>
                  <a:pt x="23880" y="28030"/>
                </a:lnTo>
                <a:lnTo>
                  <a:pt x="23890" y="28030"/>
                </a:lnTo>
                <a:lnTo>
                  <a:pt x="23900" y="28040"/>
                </a:lnTo>
                <a:lnTo>
                  <a:pt x="23900" y="28060"/>
                </a:lnTo>
                <a:lnTo>
                  <a:pt x="23910" y="28050"/>
                </a:lnTo>
                <a:lnTo>
                  <a:pt x="23920" y="28040"/>
                </a:lnTo>
                <a:lnTo>
                  <a:pt x="23910" y="28030"/>
                </a:lnTo>
                <a:lnTo>
                  <a:pt x="23920" y="28020"/>
                </a:lnTo>
                <a:lnTo>
                  <a:pt x="23930" y="28040"/>
                </a:lnTo>
                <a:lnTo>
                  <a:pt x="23930" y="28050"/>
                </a:lnTo>
                <a:lnTo>
                  <a:pt x="23940" y="28060"/>
                </a:lnTo>
                <a:lnTo>
                  <a:pt x="23950" y="28050"/>
                </a:lnTo>
                <a:lnTo>
                  <a:pt x="23960" y="28050"/>
                </a:lnTo>
                <a:lnTo>
                  <a:pt x="23970" y="28080"/>
                </a:lnTo>
                <a:lnTo>
                  <a:pt x="23960" y="28110"/>
                </a:lnTo>
                <a:lnTo>
                  <a:pt x="23970" y="28140"/>
                </a:lnTo>
                <a:lnTo>
                  <a:pt x="24040" y="28120"/>
                </a:lnTo>
                <a:lnTo>
                  <a:pt x="24080" y="28090"/>
                </a:lnTo>
                <a:lnTo>
                  <a:pt x="24140" y="28060"/>
                </a:lnTo>
                <a:lnTo>
                  <a:pt x="24140" y="28070"/>
                </a:lnTo>
                <a:lnTo>
                  <a:pt x="24160" y="28080"/>
                </a:lnTo>
                <a:lnTo>
                  <a:pt x="24170" y="28070"/>
                </a:lnTo>
                <a:lnTo>
                  <a:pt x="24160" y="28060"/>
                </a:lnTo>
                <a:lnTo>
                  <a:pt x="24150" y="28070"/>
                </a:lnTo>
                <a:lnTo>
                  <a:pt x="24150" y="28060"/>
                </a:lnTo>
                <a:lnTo>
                  <a:pt x="24160" y="28050"/>
                </a:lnTo>
                <a:lnTo>
                  <a:pt x="24170" y="28040"/>
                </a:lnTo>
                <a:lnTo>
                  <a:pt x="24190" y="28030"/>
                </a:lnTo>
                <a:lnTo>
                  <a:pt x="24210" y="28040"/>
                </a:lnTo>
                <a:lnTo>
                  <a:pt x="24220" y="28040"/>
                </a:lnTo>
                <a:lnTo>
                  <a:pt x="24240" y="28040"/>
                </a:lnTo>
                <a:lnTo>
                  <a:pt x="24250" y="28040"/>
                </a:lnTo>
                <a:lnTo>
                  <a:pt x="24260" y="28030"/>
                </a:lnTo>
                <a:lnTo>
                  <a:pt x="24270" y="28030"/>
                </a:lnTo>
                <a:lnTo>
                  <a:pt x="24270" y="28020"/>
                </a:lnTo>
                <a:lnTo>
                  <a:pt x="24280" y="28010"/>
                </a:lnTo>
                <a:lnTo>
                  <a:pt x="24300" y="28020"/>
                </a:lnTo>
                <a:lnTo>
                  <a:pt x="24310" y="28020"/>
                </a:lnTo>
                <a:lnTo>
                  <a:pt x="24320" y="28020"/>
                </a:lnTo>
                <a:lnTo>
                  <a:pt x="24330" y="28020"/>
                </a:lnTo>
                <a:lnTo>
                  <a:pt x="24340" y="28010"/>
                </a:lnTo>
                <a:lnTo>
                  <a:pt x="24350" y="28010"/>
                </a:lnTo>
                <a:lnTo>
                  <a:pt x="24350" y="28000"/>
                </a:lnTo>
                <a:lnTo>
                  <a:pt x="24360" y="28000"/>
                </a:lnTo>
                <a:lnTo>
                  <a:pt x="24370" y="27990"/>
                </a:lnTo>
                <a:lnTo>
                  <a:pt x="24390" y="27980"/>
                </a:lnTo>
                <a:lnTo>
                  <a:pt x="24400" y="27980"/>
                </a:lnTo>
                <a:lnTo>
                  <a:pt x="24410" y="27990"/>
                </a:lnTo>
                <a:lnTo>
                  <a:pt x="24430" y="27990"/>
                </a:lnTo>
                <a:lnTo>
                  <a:pt x="24430" y="27980"/>
                </a:lnTo>
                <a:lnTo>
                  <a:pt x="24440" y="27980"/>
                </a:lnTo>
                <a:lnTo>
                  <a:pt x="24440" y="27970"/>
                </a:lnTo>
                <a:lnTo>
                  <a:pt x="24450" y="27970"/>
                </a:lnTo>
                <a:lnTo>
                  <a:pt x="24450" y="27960"/>
                </a:lnTo>
                <a:lnTo>
                  <a:pt x="24450" y="27950"/>
                </a:lnTo>
                <a:lnTo>
                  <a:pt x="24440" y="27940"/>
                </a:lnTo>
                <a:lnTo>
                  <a:pt x="24450" y="27940"/>
                </a:lnTo>
                <a:lnTo>
                  <a:pt x="24450" y="27950"/>
                </a:lnTo>
                <a:lnTo>
                  <a:pt x="24460" y="27960"/>
                </a:lnTo>
                <a:lnTo>
                  <a:pt x="24470" y="27960"/>
                </a:lnTo>
                <a:lnTo>
                  <a:pt x="24480" y="27970"/>
                </a:lnTo>
                <a:lnTo>
                  <a:pt x="24490" y="27970"/>
                </a:lnTo>
                <a:lnTo>
                  <a:pt x="24500" y="27970"/>
                </a:lnTo>
                <a:lnTo>
                  <a:pt x="24510" y="27970"/>
                </a:lnTo>
                <a:lnTo>
                  <a:pt x="24520" y="27970"/>
                </a:lnTo>
                <a:lnTo>
                  <a:pt x="24530" y="27970"/>
                </a:lnTo>
                <a:lnTo>
                  <a:pt x="24530" y="27960"/>
                </a:lnTo>
                <a:lnTo>
                  <a:pt x="24530" y="27950"/>
                </a:lnTo>
                <a:lnTo>
                  <a:pt x="24540" y="27960"/>
                </a:lnTo>
                <a:lnTo>
                  <a:pt x="24550" y="27960"/>
                </a:lnTo>
                <a:lnTo>
                  <a:pt x="24560" y="27960"/>
                </a:lnTo>
                <a:lnTo>
                  <a:pt x="24560" y="27970"/>
                </a:lnTo>
                <a:lnTo>
                  <a:pt x="24570" y="27970"/>
                </a:lnTo>
                <a:lnTo>
                  <a:pt x="24570" y="27960"/>
                </a:lnTo>
                <a:lnTo>
                  <a:pt x="24570" y="27950"/>
                </a:lnTo>
                <a:lnTo>
                  <a:pt x="24570" y="27940"/>
                </a:lnTo>
                <a:lnTo>
                  <a:pt x="24580" y="27940"/>
                </a:lnTo>
                <a:lnTo>
                  <a:pt x="24590" y="27950"/>
                </a:lnTo>
                <a:lnTo>
                  <a:pt x="24590" y="27960"/>
                </a:lnTo>
                <a:lnTo>
                  <a:pt x="24590" y="27970"/>
                </a:lnTo>
                <a:lnTo>
                  <a:pt x="24600" y="27970"/>
                </a:lnTo>
                <a:lnTo>
                  <a:pt x="24610" y="27970"/>
                </a:lnTo>
                <a:lnTo>
                  <a:pt x="24610" y="27950"/>
                </a:lnTo>
                <a:lnTo>
                  <a:pt x="24610" y="27940"/>
                </a:lnTo>
                <a:lnTo>
                  <a:pt x="24620" y="27940"/>
                </a:lnTo>
                <a:lnTo>
                  <a:pt x="24630" y="27950"/>
                </a:lnTo>
                <a:lnTo>
                  <a:pt x="24630" y="27960"/>
                </a:lnTo>
                <a:lnTo>
                  <a:pt x="24640" y="27950"/>
                </a:lnTo>
                <a:lnTo>
                  <a:pt x="24640" y="27940"/>
                </a:lnTo>
                <a:lnTo>
                  <a:pt x="24640" y="27930"/>
                </a:lnTo>
                <a:lnTo>
                  <a:pt x="24650" y="27920"/>
                </a:lnTo>
                <a:lnTo>
                  <a:pt x="24660" y="27920"/>
                </a:lnTo>
                <a:lnTo>
                  <a:pt x="24660" y="27930"/>
                </a:lnTo>
                <a:lnTo>
                  <a:pt x="24660" y="27940"/>
                </a:lnTo>
                <a:lnTo>
                  <a:pt x="24670" y="27940"/>
                </a:lnTo>
                <a:lnTo>
                  <a:pt x="24670" y="27930"/>
                </a:lnTo>
                <a:lnTo>
                  <a:pt x="24670" y="27920"/>
                </a:lnTo>
                <a:lnTo>
                  <a:pt x="24680" y="27910"/>
                </a:lnTo>
                <a:lnTo>
                  <a:pt x="24690" y="27920"/>
                </a:lnTo>
                <a:lnTo>
                  <a:pt x="24690" y="27930"/>
                </a:lnTo>
                <a:lnTo>
                  <a:pt x="24700" y="27930"/>
                </a:lnTo>
                <a:lnTo>
                  <a:pt x="24700" y="27940"/>
                </a:lnTo>
                <a:lnTo>
                  <a:pt x="24710" y="27950"/>
                </a:lnTo>
                <a:lnTo>
                  <a:pt x="24710" y="27960"/>
                </a:lnTo>
                <a:lnTo>
                  <a:pt x="24720" y="27950"/>
                </a:lnTo>
                <a:lnTo>
                  <a:pt x="24720" y="27930"/>
                </a:lnTo>
                <a:lnTo>
                  <a:pt x="24730" y="27930"/>
                </a:lnTo>
                <a:lnTo>
                  <a:pt x="24730" y="27920"/>
                </a:lnTo>
                <a:lnTo>
                  <a:pt x="24740" y="27920"/>
                </a:lnTo>
                <a:lnTo>
                  <a:pt x="24750" y="27920"/>
                </a:lnTo>
                <a:lnTo>
                  <a:pt x="24760" y="27930"/>
                </a:lnTo>
                <a:lnTo>
                  <a:pt x="24770" y="27930"/>
                </a:lnTo>
                <a:lnTo>
                  <a:pt x="24780" y="27930"/>
                </a:lnTo>
                <a:lnTo>
                  <a:pt x="24790" y="27930"/>
                </a:lnTo>
                <a:lnTo>
                  <a:pt x="24790" y="27920"/>
                </a:lnTo>
                <a:lnTo>
                  <a:pt x="24800" y="27920"/>
                </a:lnTo>
                <a:lnTo>
                  <a:pt x="24810" y="27920"/>
                </a:lnTo>
                <a:lnTo>
                  <a:pt x="24810" y="27930"/>
                </a:lnTo>
                <a:lnTo>
                  <a:pt x="24800" y="27930"/>
                </a:lnTo>
                <a:lnTo>
                  <a:pt x="24800" y="27940"/>
                </a:lnTo>
                <a:lnTo>
                  <a:pt x="24810" y="27940"/>
                </a:lnTo>
                <a:lnTo>
                  <a:pt x="24820" y="27940"/>
                </a:lnTo>
                <a:lnTo>
                  <a:pt x="24820" y="27930"/>
                </a:lnTo>
                <a:lnTo>
                  <a:pt x="24820" y="27920"/>
                </a:lnTo>
                <a:lnTo>
                  <a:pt x="24820" y="27910"/>
                </a:lnTo>
                <a:lnTo>
                  <a:pt x="24820" y="27900"/>
                </a:lnTo>
                <a:lnTo>
                  <a:pt x="24830" y="27900"/>
                </a:lnTo>
                <a:lnTo>
                  <a:pt x="24830" y="27890"/>
                </a:lnTo>
                <a:lnTo>
                  <a:pt x="24830" y="27880"/>
                </a:lnTo>
                <a:lnTo>
                  <a:pt x="24820" y="27880"/>
                </a:lnTo>
                <a:lnTo>
                  <a:pt x="24830" y="27860"/>
                </a:lnTo>
                <a:lnTo>
                  <a:pt x="24840" y="27870"/>
                </a:lnTo>
                <a:lnTo>
                  <a:pt x="24840" y="27880"/>
                </a:lnTo>
                <a:lnTo>
                  <a:pt x="24840" y="27890"/>
                </a:lnTo>
                <a:lnTo>
                  <a:pt x="24860" y="27880"/>
                </a:lnTo>
                <a:lnTo>
                  <a:pt x="24870" y="27880"/>
                </a:lnTo>
                <a:lnTo>
                  <a:pt x="24870" y="27890"/>
                </a:lnTo>
                <a:lnTo>
                  <a:pt x="24870" y="27910"/>
                </a:lnTo>
                <a:lnTo>
                  <a:pt x="24880" y="27910"/>
                </a:lnTo>
                <a:lnTo>
                  <a:pt x="24890" y="27910"/>
                </a:lnTo>
                <a:lnTo>
                  <a:pt x="24900" y="27900"/>
                </a:lnTo>
                <a:lnTo>
                  <a:pt x="24900" y="27890"/>
                </a:lnTo>
                <a:lnTo>
                  <a:pt x="24900" y="27880"/>
                </a:lnTo>
                <a:lnTo>
                  <a:pt x="24910" y="27880"/>
                </a:lnTo>
                <a:lnTo>
                  <a:pt x="24920" y="27880"/>
                </a:lnTo>
                <a:lnTo>
                  <a:pt x="24930" y="27870"/>
                </a:lnTo>
                <a:lnTo>
                  <a:pt x="24940" y="27880"/>
                </a:lnTo>
                <a:lnTo>
                  <a:pt x="24950" y="27890"/>
                </a:lnTo>
                <a:lnTo>
                  <a:pt x="24950" y="27900"/>
                </a:lnTo>
                <a:lnTo>
                  <a:pt x="24960" y="27920"/>
                </a:lnTo>
                <a:lnTo>
                  <a:pt x="24970" y="27930"/>
                </a:lnTo>
                <a:lnTo>
                  <a:pt x="24970" y="27920"/>
                </a:lnTo>
                <a:lnTo>
                  <a:pt x="24960" y="27910"/>
                </a:lnTo>
                <a:lnTo>
                  <a:pt x="24960" y="27900"/>
                </a:lnTo>
                <a:lnTo>
                  <a:pt x="24970" y="27880"/>
                </a:lnTo>
                <a:lnTo>
                  <a:pt x="24980" y="27880"/>
                </a:lnTo>
                <a:lnTo>
                  <a:pt x="24980" y="27890"/>
                </a:lnTo>
                <a:lnTo>
                  <a:pt x="24980" y="27900"/>
                </a:lnTo>
                <a:lnTo>
                  <a:pt x="25000" y="27900"/>
                </a:lnTo>
                <a:lnTo>
                  <a:pt x="25000" y="27890"/>
                </a:lnTo>
                <a:lnTo>
                  <a:pt x="25010" y="27900"/>
                </a:lnTo>
                <a:lnTo>
                  <a:pt x="25010" y="27910"/>
                </a:lnTo>
                <a:lnTo>
                  <a:pt x="25000" y="27920"/>
                </a:lnTo>
                <a:lnTo>
                  <a:pt x="25010" y="27920"/>
                </a:lnTo>
                <a:lnTo>
                  <a:pt x="25020" y="27920"/>
                </a:lnTo>
                <a:lnTo>
                  <a:pt x="25030" y="27930"/>
                </a:lnTo>
                <a:lnTo>
                  <a:pt x="25030" y="27940"/>
                </a:lnTo>
                <a:lnTo>
                  <a:pt x="25040" y="27950"/>
                </a:lnTo>
                <a:lnTo>
                  <a:pt x="25050" y="27940"/>
                </a:lnTo>
                <a:lnTo>
                  <a:pt x="25060" y="27940"/>
                </a:lnTo>
                <a:lnTo>
                  <a:pt x="25060" y="27930"/>
                </a:lnTo>
                <a:lnTo>
                  <a:pt x="25050" y="27930"/>
                </a:lnTo>
                <a:lnTo>
                  <a:pt x="25040" y="27920"/>
                </a:lnTo>
                <a:lnTo>
                  <a:pt x="25030" y="27910"/>
                </a:lnTo>
                <a:lnTo>
                  <a:pt x="25020" y="27910"/>
                </a:lnTo>
                <a:lnTo>
                  <a:pt x="25020" y="27900"/>
                </a:lnTo>
                <a:lnTo>
                  <a:pt x="25030" y="27890"/>
                </a:lnTo>
                <a:lnTo>
                  <a:pt x="25040" y="27900"/>
                </a:lnTo>
                <a:lnTo>
                  <a:pt x="25050" y="27900"/>
                </a:lnTo>
                <a:lnTo>
                  <a:pt x="25050" y="27890"/>
                </a:lnTo>
                <a:lnTo>
                  <a:pt x="25050" y="27880"/>
                </a:lnTo>
                <a:lnTo>
                  <a:pt x="25060" y="27880"/>
                </a:lnTo>
                <a:lnTo>
                  <a:pt x="25060" y="27890"/>
                </a:lnTo>
                <a:lnTo>
                  <a:pt x="25070" y="27890"/>
                </a:lnTo>
                <a:lnTo>
                  <a:pt x="25070" y="27880"/>
                </a:lnTo>
                <a:lnTo>
                  <a:pt x="25060" y="27870"/>
                </a:lnTo>
                <a:lnTo>
                  <a:pt x="25070" y="27860"/>
                </a:lnTo>
                <a:lnTo>
                  <a:pt x="25080" y="27870"/>
                </a:lnTo>
                <a:lnTo>
                  <a:pt x="25090" y="27870"/>
                </a:lnTo>
                <a:lnTo>
                  <a:pt x="25100" y="27870"/>
                </a:lnTo>
                <a:lnTo>
                  <a:pt x="25100" y="27860"/>
                </a:lnTo>
                <a:lnTo>
                  <a:pt x="25110" y="27860"/>
                </a:lnTo>
                <a:lnTo>
                  <a:pt x="25120" y="27870"/>
                </a:lnTo>
                <a:lnTo>
                  <a:pt x="25110" y="27880"/>
                </a:lnTo>
                <a:lnTo>
                  <a:pt x="25100" y="27880"/>
                </a:lnTo>
                <a:lnTo>
                  <a:pt x="25100" y="27890"/>
                </a:lnTo>
                <a:lnTo>
                  <a:pt x="25100" y="27900"/>
                </a:lnTo>
                <a:lnTo>
                  <a:pt x="25110" y="27910"/>
                </a:lnTo>
                <a:lnTo>
                  <a:pt x="25120" y="27910"/>
                </a:lnTo>
                <a:lnTo>
                  <a:pt x="25130" y="27890"/>
                </a:lnTo>
                <a:lnTo>
                  <a:pt x="25150" y="27890"/>
                </a:lnTo>
                <a:lnTo>
                  <a:pt x="25150" y="27880"/>
                </a:lnTo>
                <a:lnTo>
                  <a:pt x="25150" y="27870"/>
                </a:lnTo>
                <a:lnTo>
                  <a:pt x="25170" y="27870"/>
                </a:lnTo>
                <a:lnTo>
                  <a:pt x="25180" y="27860"/>
                </a:lnTo>
                <a:lnTo>
                  <a:pt x="25170" y="27850"/>
                </a:lnTo>
                <a:lnTo>
                  <a:pt x="25170" y="27840"/>
                </a:lnTo>
                <a:lnTo>
                  <a:pt x="25180" y="27830"/>
                </a:lnTo>
                <a:lnTo>
                  <a:pt x="25200" y="27820"/>
                </a:lnTo>
                <a:lnTo>
                  <a:pt x="25200" y="27810"/>
                </a:lnTo>
                <a:lnTo>
                  <a:pt x="25210" y="27810"/>
                </a:lnTo>
                <a:lnTo>
                  <a:pt x="25220" y="27800"/>
                </a:lnTo>
                <a:lnTo>
                  <a:pt x="25230" y="27790"/>
                </a:lnTo>
                <a:lnTo>
                  <a:pt x="25250" y="27790"/>
                </a:lnTo>
                <a:lnTo>
                  <a:pt x="25260" y="27790"/>
                </a:lnTo>
                <a:lnTo>
                  <a:pt x="25260" y="27800"/>
                </a:lnTo>
                <a:lnTo>
                  <a:pt x="25260" y="27810"/>
                </a:lnTo>
                <a:lnTo>
                  <a:pt x="25250" y="27820"/>
                </a:lnTo>
                <a:lnTo>
                  <a:pt x="25260" y="27830"/>
                </a:lnTo>
                <a:lnTo>
                  <a:pt x="25270" y="27830"/>
                </a:lnTo>
                <a:lnTo>
                  <a:pt x="25270" y="27820"/>
                </a:lnTo>
                <a:lnTo>
                  <a:pt x="25280" y="27810"/>
                </a:lnTo>
                <a:lnTo>
                  <a:pt x="25290" y="27810"/>
                </a:lnTo>
                <a:lnTo>
                  <a:pt x="25300" y="27820"/>
                </a:lnTo>
                <a:lnTo>
                  <a:pt x="25310" y="27820"/>
                </a:lnTo>
                <a:lnTo>
                  <a:pt x="25310" y="27800"/>
                </a:lnTo>
                <a:lnTo>
                  <a:pt x="25310" y="27790"/>
                </a:lnTo>
                <a:lnTo>
                  <a:pt x="25320" y="27790"/>
                </a:lnTo>
                <a:lnTo>
                  <a:pt x="25330" y="27790"/>
                </a:lnTo>
                <a:lnTo>
                  <a:pt x="25330" y="27800"/>
                </a:lnTo>
                <a:lnTo>
                  <a:pt x="25350" y="27790"/>
                </a:lnTo>
                <a:lnTo>
                  <a:pt x="25360" y="27790"/>
                </a:lnTo>
                <a:lnTo>
                  <a:pt x="25370" y="27790"/>
                </a:lnTo>
                <a:lnTo>
                  <a:pt x="25380" y="27790"/>
                </a:lnTo>
                <a:lnTo>
                  <a:pt x="25380" y="27780"/>
                </a:lnTo>
                <a:lnTo>
                  <a:pt x="25380" y="27770"/>
                </a:lnTo>
                <a:lnTo>
                  <a:pt x="25390" y="27760"/>
                </a:lnTo>
                <a:lnTo>
                  <a:pt x="25400" y="27760"/>
                </a:lnTo>
                <a:lnTo>
                  <a:pt x="25400" y="27770"/>
                </a:lnTo>
                <a:lnTo>
                  <a:pt x="25390" y="27780"/>
                </a:lnTo>
                <a:lnTo>
                  <a:pt x="25400" y="27770"/>
                </a:lnTo>
                <a:lnTo>
                  <a:pt x="25410" y="27770"/>
                </a:lnTo>
                <a:lnTo>
                  <a:pt x="25410" y="27780"/>
                </a:lnTo>
                <a:lnTo>
                  <a:pt x="25420" y="27770"/>
                </a:lnTo>
                <a:lnTo>
                  <a:pt x="25430" y="27750"/>
                </a:lnTo>
                <a:lnTo>
                  <a:pt x="25440" y="27740"/>
                </a:lnTo>
                <a:lnTo>
                  <a:pt x="25450" y="27750"/>
                </a:lnTo>
                <a:lnTo>
                  <a:pt x="25460" y="27740"/>
                </a:lnTo>
                <a:lnTo>
                  <a:pt x="25480" y="27740"/>
                </a:lnTo>
                <a:lnTo>
                  <a:pt x="25490" y="27750"/>
                </a:lnTo>
                <a:lnTo>
                  <a:pt x="25500" y="27750"/>
                </a:lnTo>
                <a:lnTo>
                  <a:pt x="25510" y="27730"/>
                </a:lnTo>
                <a:lnTo>
                  <a:pt x="25520" y="27730"/>
                </a:lnTo>
                <a:lnTo>
                  <a:pt x="25520" y="27720"/>
                </a:lnTo>
                <a:lnTo>
                  <a:pt x="25520" y="27710"/>
                </a:lnTo>
                <a:lnTo>
                  <a:pt x="25530" y="27710"/>
                </a:lnTo>
                <a:lnTo>
                  <a:pt x="25550" y="27690"/>
                </a:lnTo>
                <a:lnTo>
                  <a:pt x="25560" y="27700"/>
                </a:lnTo>
                <a:lnTo>
                  <a:pt x="25560" y="27690"/>
                </a:lnTo>
                <a:lnTo>
                  <a:pt x="25560" y="27680"/>
                </a:lnTo>
                <a:lnTo>
                  <a:pt x="25570" y="27670"/>
                </a:lnTo>
                <a:lnTo>
                  <a:pt x="25570" y="27650"/>
                </a:lnTo>
                <a:lnTo>
                  <a:pt x="25570" y="27640"/>
                </a:lnTo>
                <a:lnTo>
                  <a:pt x="25570" y="27630"/>
                </a:lnTo>
                <a:lnTo>
                  <a:pt x="25570" y="27620"/>
                </a:lnTo>
                <a:lnTo>
                  <a:pt x="25590" y="27620"/>
                </a:lnTo>
                <a:lnTo>
                  <a:pt x="25590" y="27630"/>
                </a:lnTo>
                <a:lnTo>
                  <a:pt x="25590" y="27640"/>
                </a:lnTo>
                <a:lnTo>
                  <a:pt x="25600" y="27650"/>
                </a:lnTo>
                <a:lnTo>
                  <a:pt x="25610" y="27650"/>
                </a:lnTo>
                <a:lnTo>
                  <a:pt x="25620" y="27650"/>
                </a:lnTo>
                <a:lnTo>
                  <a:pt x="25630" y="27660"/>
                </a:lnTo>
                <a:lnTo>
                  <a:pt x="25620" y="27670"/>
                </a:lnTo>
                <a:lnTo>
                  <a:pt x="25620" y="27680"/>
                </a:lnTo>
                <a:lnTo>
                  <a:pt x="25630" y="27680"/>
                </a:lnTo>
                <a:lnTo>
                  <a:pt x="25640" y="27680"/>
                </a:lnTo>
                <a:lnTo>
                  <a:pt x="25650" y="27670"/>
                </a:lnTo>
                <a:lnTo>
                  <a:pt x="25660" y="27660"/>
                </a:lnTo>
                <a:lnTo>
                  <a:pt x="25660" y="27650"/>
                </a:lnTo>
                <a:lnTo>
                  <a:pt x="25670" y="27660"/>
                </a:lnTo>
                <a:lnTo>
                  <a:pt x="25680" y="27670"/>
                </a:lnTo>
                <a:lnTo>
                  <a:pt x="25670" y="27680"/>
                </a:lnTo>
                <a:lnTo>
                  <a:pt x="25680" y="27680"/>
                </a:lnTo>
                <a:lnTo>
                  <a:pt x="25690" y="27680"/>
                </a:lnTo>
                <a:lnTo>
                  <a:pt x="25690" y="27670"/>
                </a:lnTo>
                <a:lnTo>
                  <a:pt x="25700" y="27680"/>
                </a:lnTo>
                <a:lnTo>
                  <a:pt x="25710" y="27680"/>
                </a:lnTo>
                <a:lnTo>
                  <a:pt x="25720" y="27660"/>
                </a:lnTo>
                <a:lnTo>
                  <a:pt x="25730" y="27660"/>
                </a:lnTo>
                <a:lnTo>
                  <a:pt x="25730" y="27670"/>
                </a:lnTo>
                <a:lnTo>
                  <a:pt x="25740" y="27670"/>
                </a:lnTo>
                <a:lnTo>
                  <a:pt x="25740" y="27660"/>
                </a:lnTo>
                <a:lnTo>
                  <a:pt x="25740" y="27650"/>
                </a:lnTo>
                <a:lnTo>
                  <a:pt x="25750" y="27640"/>
                </a:lnTo>
                <a:lnTo>
                  <a:pt x="25760" y="27630"/>
                </a:lnTo>
                <a:lnTo>
                  <a:pt x="25770" y="27630"/>
                </a:lnTo>
                <a:lnTo>
                  <a:pt x="25790" y="27640"/>
                </a:lnTo>
                <a:lnTo>
                  <a:pt x="25800" y="27630"/>
                </a:lnTo>
                <a:lnTo>
                  <a:pt x="25800" y="27620"/>
                </a:lnTo>
                <a:lnTo>
                  <a:pt x="25810" y="27630"/>
                </a:lnTo>
                <a:lnTo>
                  <a:pt x="25810" y="27650"/>
                </a:lnTo>
                <a:lnTo>
                  <a:pt x="25820" y="27650"/>
                </a:lnTo>
                <a:lnTo>
                  <a:pt x="25820" y="27660"/>
                </a:lnTo>
                <a:lnTo>
                  <a:pt x="25830" y="27650"/>
                </a:lnTo>
                <a:lnTo>
                  <a:pt x="25840" y="27650"/>
                </a:lnTo>
                <a:lnTo>
                  <a:pt x="25850" y="27660"/>
                </a:lnTo>
                <a:lnTo>
                  <a:pt x="25850" y="27650"/>
                </a:lnTo>
                <a:lnTo>
                  <a:pt x="25850" y="27630"/>
                </a:lnTo>
                <a:lnTo>
                  <a:pt x="25860" y="27630"/>
                </a:lnTo>
                <a:lnTo>
                  <a:pt x="25870" y="27640"/>
                </a:lnTo>
                <a:lnTo>
                  <a:pt x="25880" y="27650"/>
                </a:lnTo>
                <a:lnTo>
                  <a:pt x="25890" y="27640"/>
                </a:lnTo>
                <a:lnTo>
                  <a:pt x="25900" y="27640"/>
                </a:lnTo>
                <a:lnTo>
                  <a:pt x="25900" y="27630"/>
                </a:lnTo>
                <a:lnTo>
                  <a:pt x="25900" y="27620"/>
                </a:lnTo>
                <a:lnTo>
                  <a:pt x="25910" y="27610"/>
                </a:lnTo>
                <a:lnTo>
                  <a:pt x="25920" y="27590"/>
                </a:lnTo>
                <a:lnTo>
                  <a:pt x="25930" y="27580"/>
                </a:lnTo>
                <a:lnTo>
                  <a:pt x="25950" y="27560"/>
                </a:lnTo>
                <a:lnTo>
                  <a:pt x="25960" y="27540"/>
                </a:lnTo>
                <a:lnTo>
                  <a:pt x="25990" y="27560"/>
                </a:lnTo>
                <a:lnTo>
                  <a:pt x="25990" y="27540"/>
                </a:lnTo>
                <a:lnTo>
                  <a:pt x="26010" y="27530"/>
                </a:lnTo>
                <a:lnTo>
                  <a:pt x="26020" y="27530"/>
                </a:lnTo>
                <a:lnTo>
                  <a:pt x="26030" y="27520"/>
                </a:lnTo>
                <a:lnTo>
                  <a:pt x="26030" y="27510"/>
                </a:lnTo>
                <a:lnTo>
                  <a:pt x="26020" y="27490"/>
                </a:lnTo>
                <a:lnTo>
                  <a:pt x="26010" y="27470"/>
                </a:lnTo>
                <a:lnTo>
                  <a:pt x="26000" y="27460"/>
                </a:lnTo>
                <a:lnTo>
                  <a:pt x="26010" y="27440"/>
                </a:lnTo>
                <a:lnTo>
                  <a:pt x="26020" y="27410"/>
                </a:lnTo>
                <a:lnTo>
                  <a:pt x="26040" y="27390"/>
                </a:lnTo>
                <a:lnTo>
                  <a:pt x="26050" y="27370"/>
                </a:lnTo>
                <a:lnTo>
                  <a:pt x="26060" y="27350"/>
                </a:lnTo>
                <a:lnTo>
                  <a:pt x="26120" y="27240"/>
                </a:lnTo>
                <a:lnTo>
                  <a:pt x="26140" y="27220"/>
                </a:lnTo>
                <a:lnTo>
                  <a:pt x="26180" y="27180"/>
                </a:lnTo>
                <a:lnTo>
                  <a:pt x="26200" y="27140"/>
                </a:lnTo>
                <a:lnTo>
                  <a:pt x="26220" y="27070"/>
                </a:lnTo>
                <a:lnTo>
                  <a:pt x="26230" y="27060"/>
                </a:lnTo>
                <a:lnTo>
                  <a:pt x="26250" y="27040"/>
                </a:lnTo>
                <a:lnTo>
                  <a:pt x="26250" y="27020"/>
                </a:lnTo>
                <a:lnTo>
                  <a:pt x="26270" y="26990"/>
                </a:lnTo>
                <a:lnTo>
                  <a:pt x="26280" y="26960"/>
                </a:lnTo>
                <a:lnTo>
                  <a:pt x="26280" y="26940"/>
                </a:lnTo>
                <a:lnTo>
                  <a:pt x="26290" y="26900"/>
                </a:lnTo>
                <a:lnTo>
                  <a:pt x="26300" y="26860"/>
                </a:lnTo>
                <a:lnTo>
                  <a:pt x="26340" y="26800"/>
                </a:lnTo>
                <a:lnTo>
                  <a:pt x="26340" y="26780"/>
                </a:lnTo>
                <a:lnTo>
                  <a:pt x="26350" y="26760"/>
                </a:lnTo>
                <a:lnTo>
                  <a:pt x="26340" y="26740"/>
                </a:lnTo>
                <a:lnTo>
                  <a:pt x="26340" y="26720"/>
                </a:lnTo>
                <a:lnTo>
                  <a:pt x="26330" y="26690"/>
                </a:lnTo>
                <a:lnTo>
                  <a:pt x="26330" y="26670"/>
                </a:lnTo>
                <a:lnTo>
                  <a:pt x="26340" y="26650"/>
                </a:lnTo>
                <a:lnTo>
                  <a:pt x="26350" y="26650"/>
                </a:lnTo>
                <a:lnTo>
                  <a:pt x="26360" y="26660"/>
                </a:lnTo>
                <a:lnTo>
                  <a:pt x="26370" y="26650"/>
                </a:lnTo>
                <a:lnTo>
                  <a:pt x="26390" y="26640"/>
                </a:lnTo>
                <a:lnTo>
                  <a:pt x="26390" y="26630"/>
                </a:lnTo>
                <a:lnTo>
                  <a:pt x="26400" y="26620"/>
                </a:lnTo>
                <a:lnTo>
                  <a:pt x="26410" y="26640"/>
                </a:lnTo>
                <a:lnTo>
                  <a:pt x="26430" y="26630"/>
                </a:lnTo>
                <a:lnTo>
                  <a:pt x="26430" y="26620"/>
                </a:lnTo>
                <a:lnTo>
                  <a:pt x="26450" y="26620"/>
                </a:lnTo>
                <a:lnTo>
                  <a:pt x="26460" y="26600"/>
                </a:lnTo>
                <a:lnTo>
                  <a:pt x="26470" y="26610"/>
                </a:lnTo>
                <a:lnTo>
                  <a:pt x="26490" y="26610"/>
                </a:lnTo>
                <a:lnTo>
                  <a:pt x="26500" y="26600"/>
                </a:lnTo>
                <a:lnTo>
                  <a:pt x="26510" y="26600"/>
                </a:lnTo>
                <a:lnTo>
                  <a:pt x="26550" y="26610"/>
                </a:lnTo>
                <a:lnTo>
                  <a:pt x="26580" y="26610"/>
                </a:lnTo>
                <a:lnTo>
                  <a:pt x="26610" y="26600"/>
                </a:lnTo>
                <a:lnTo>
                  <a:pt x="26670" y="26600"/>
                </a:lnTo>
                <a:lnTo>
                  <a:pt x="26720" y="26610"/>
                </a:lnTo>
                <a:lnTo>
                  <a:pt x="26760" y="26610"/>
                </a:lnTo>
                <a:lnTo>
                  <a:pt x="26800" y="26570"/>
                </a:lnTo>
                <a:lnTo>
                  <a:pt x="26840" y="26520"/>
                </a:lnTo>
                <a:lnTo>
                  <a:pt x="26890" y="26460"/>
                </a:lnTo>
                <a:lnTo>
                  <a:pt x="26900" y="26420"/>
                </a:lnTo>
                <a:lnTo>
                  <a:pt x="26890" y="26400"/>
                </a:lnTo>
                <a:lnTo>
                  <a:pt x="26870" y="26370"/>
                </a:lnTo>
                <a:lnTo>
                  <a:pt x="26850" y="26330"/>
                </a:lnTo>
                <a:lnTo>
                  <a:pt x="26840" y="26270"/>
                </a:lnTo>
                <a:lnTo>
                  <a:pt x="26820" y="26220"/>
                </a:lnTo>
                <a:lnTo>
                  <a:pt x="26850" y="26170"/>
                </a:lnTo>
                <a:lnTo>
                  <a:pt x="26860" y="26130"/>
                </a:lnTo>
                <a:lnTo>
                  <a:pt x="26880" y="26020"/>
                </a:lnTo>
                <a:lnTo>
                  <a:pt x="26880" y="25960"/>
                </a:lnTo>
                <a:lnTo>
                  <a:pt x="26890" y="25900"/>
                </a:lnTo>
                <a:lnTo>
                  <a:pt x="26910" y="25840"/>
                </a:lnTo>
                <a:lnTo>
                  <a:pt x="26910" y="25790"/>
                </a:lnTo>
                <a:lnTo>
                  <a:pt x="26900" y="25760"/>
                </a:lnTo>
                <a:lnTo>
                  <a:pt x="26900" y="25730"/>
                </a:lnTo>
                <a:lnTo>
                  <a:pt x="26880" y="25690"/>
                </a:lnTo>
                <a:lnTo>
                  <a:pt x="26850" y="25650"/>
                </a:lnTo>
                <a:lnTo>
                  <a:pt x="26820" y="25610"/>
                </a:lnTo>
                <a:lnTo>
                  <a:pt x="26780" y="25580"/>
                </a:lnTo>
                <a:lnTo>
                  <a:pt x="26750" y="25550"/>
                </a:lnTo>
                <a:lnTo>
                  <a:pt x="26720" y="25520"/>
                </a:lnTo>
                <a:lnTo>
                  <a:pt x="26710" y="25480"/>
                </a:lnTo>
                <a:lnTo>
                  <a:pt x="26720" y="25450"/>
                </a:lnTo>
                <a:lnTo>
                  <a:pt x="26750" y="25440"/>
                </a:lnTo>
                <a:lnTo>
                  <a:pt x="26760" y="25430"/>
                </a:lnTo>
                <a:lnTo>
                  <a:pt x="26770" y="25430"/>
                </a:lnTo>
                <a:lnTo>
                  <a:pt x="26760" y="25420"/>
                </a:lnTo>
                <a:lnTo>
                  <a:pt x="26760" y="25410"/>
                </a:lnTo>
                <a:lnTo>
                  <a:pt x="26770" y="25410"/>
                </a:lnTo>
                <a:lnTo>
                  <a:pt x="26770" y="25400"/>
                </a:lnTo>
                <a:lnTo>
                  <a:pt x="26780" y="25400"/>
                </a:lnTo>
                <a:lnTo>
                  <a:pt x="26780" y="25410"/>
                </a:lnTo>
                <a:lnTo>
                  <a:pt x="26790" y="25410"/>
                </a:lnTo>
                <a:lnTo>
                  <a:pt x="26800" y="25420"/>
                </a:lnTo>
                <a:lnTo>
                  <a:pt x="26810" y="25420"/>
                </a:lnTo>
                <a:lnTo>
                  <a:pt x="26820" y="25420"/>
                </a:lnTo>
                <a:lnTo>
                  <a:pt x="26830" y="25430"/>
                </a:lnTo>
                <a:lnTo>
                  <a:pt x="26840" y="25430"/>
                </a:lnTo>
                <a:lnTo>
                  <a:pt x="26850" y="25420"/>
                </a:lnTo>
                <a:lnTo>
                  <a:pt x="26870" y="25410"/>
                </a:lnTo>
                <a:lnTo>
                  <a:pt x="26880" y="25400"/>
                </a:lnTo>
                <a:lnTo>
                  <a:pt x="26890" y="25390"/>
                </a:lnTo>
                <a:lnTo>
                  <a:pt x="26900" y="25390"/>
                </a:lnTo>
                <a:lnTo>
                  <a:pt x="26910" y="25400"/>
                </a:lnTo>
                <a:lnTo>
                  <a:pt x="26930" y="25410"/>
                </a:lnTo>
                <a:lnTo>
                  <a:pt x="26940" y="25410"/>
                </a:lnTo>
                <a:lnTo>
                  <a:pt x="26950" y="25400"/>
                </a:lnTo>
                <a:lnTo>
                  <a:pt x="26960" y="25390"/>
                </a:lnTo>
                <a:lnTo>
                  <a:pt x="26970" y="25380"/>
                </a:lnTo>
                <a:lnTo>
                  <a:pt x="26980" y="25370"/>
                </a:lnTo>
                <a:lnTo>
                  <a:pt x="26980" y="25360"/>
                </a:lnTo>
                <a:lnTo>
                  <a:pt x="26990" y="25320"/>
                </a:lnTo>
                <a:lnTo>
                  <a:pt x="26990" y="25270"/>
                </a:lnTo>
                <a:lnTo>
                  <a:pt x="27000" y="25240"/>
                </a:lnTo>
                <a:lnTo>
                  <a:pt x="27000" y="25200"/>
                </a:lnTo>
                <a:lnTo>
                  <a:pt x="27000" y="25170"/>
                </a:lnTo>
                <a:lnTo>
                  <a:pt x="26990" y="25140"/>
                </a:lnTo>
                <a:lnTo>
                  <a:pt x="26980" y="25120"/>
                </a:lnTo>
                <a:lnTo>
                  <a:pt x="26980" y="25110"/>
                </a:lnTo>
                <a:lnTo>
                  <a:pt x="26970" y="25100"/>
                </a:lnTo>
                <a:lnTo>
                  <a:pt x="26970" y="25090"/>
                </a:lnTo>
                <a:lnTo>
                  <a:pt x="26960" y="25080"/>
                </a:lnTo>
                <a:lnTo>
                  <a:pt x="26960" y="25070"/>
                </a:lnTo>
                <a:lnTo>
                  <a:pt x="26960" y="25060"/>
                </a:lnTo>
                <a:lnTo>
                  <a:pt x="26960" y="25040"/>
                </a:lnTo>
                <a:lnTo>
                  <a:pt x="26960" y="25030"/>
                </a:lnTo>
                <a:lnTo>
                  <a:pt x="26970" y="25010"/>
                </a:lnTo>
                <a:lnTo>
                  <a:pt x="26980" y="24980"/>
                </a:lnTo>
                <a:lnTo>
                  <a:pt x="26990" y="24960"/>
                </a:lnTo>
                <a:lnTo>
                  <a:pt x="26990" y="24950"/>
                </a:lnTo>
                <a:lnTo>
                  <a:pt x="26990" y="24920"/>
                </a:lnTo>
                <a:lnTo>
                  <a:pt x="26980" y="24920"/>
                </a:lnTo>
                <a:lnTo>
                  <a:pt x="26970" y="24910"/>
                </a:lnTo>
                <a:lnTo>
                  <a:pt x="26950" y="24910"/>
                </a:lnTo>
                <a:lnTo>
                  <a:pt x="26930" y="24910"/>
                </a:lnTo>
                <a:lnTo>
                  <a:pt x="26910" y="24900"/>
                </a:lnTo>
                <a:lnTo>
                  <a:pt x="26900" y="24900"/>
                </a:lnTo>
                <a:lnTo>
                  <a:pt x="26890" y="24900"/>
                </a:lnTo>
                <a:lnTo>
                  <a:pt x="26870" y="24920"/>
                </a:lnTo>
                <a:lnTo>
                  <a:pt x="26860" y="24920"/>
                </a:lnTo>
                <a:lnTo>
                  <a:pt x="26860" y="24910"/>
                </a:lnTo>
                <a:lnTo>
                  <a:pt x="26860" y="24900"/>
                </a:lnTo>
                <a:lnTo>
                  <a:pt x="26850" y="24890"/>
                </a:lnTo>
                <a:lnTo>
                  <a:pt x="26840" y="24880"/>
                </a:lnTo>
                <a:lnTo>
                  <a:pt x="26830" y="24880"/>
                </a:lnTo>
                <a:lnTo>
                  <a:pt x="26820" y="24890"/>
                </a:lnTo>
                <a:lnTo>
                  <a:pt x="26820" y="24880"/>
                </a:lnTo>
                <a:lnTo>
                  <a:pt x="26810" y="24870"/>
                </a:lnTo>
                <a:lnTo>
                  <a:pt x="26800" y="24870"/>
                </a:lnTo>
                <a:lnTo>
                  <a:pt x="26790" y="24870"/>
                </a:lnTo>
                <a:lnTo>
                  <a:pt x="26780" y="24870"/>
                </a:lnTo>
                <a:lnTo>
                  <a:pt x="26770" y="24860"/>
                </a:lnTo>
                <a:lnTo>
                  <a:pt x="26770" y="24840"/>
                </a:lnTo>
                <a:lnTo>
                  <a:pt x="26770" y="24830"/>
                </a:lnTo>
                <a:lnTo>
                  <a:pt x="26770" y="24820"/>
                </a:lnTo>
                <a:lnTo>
                  <a:pt x="26780" y="24810"/>
                </a:lnTo>
                <a:lnTo>
                  <a:pt x="26790" y="24800"/>
                </a:lnTo>
                <a:lnTo>
                  <a:pt x="26800" y="24790"/>
                </a:lnTo>
                <a:lnTo>
                  <a:pt x="26810" y="24780"/>
                </a:lnTo>
                <a:lnTo>
                  <a:pt x="26810" y="24770"/>
                </a:lnTo>
                <a:lnTo>
                  <a:pt x="26810" y="24760"/>
                </a:lnTo>
                <a:lnTo>
                  <a:pt x="26800" y="24740"/>
                </a:lnTo>
                <a:lnTo>
                  <a:pt x="26800" y="24730"/>
                </a:lnTo>
                <a:lnTo>
                  <a:pt x="26800" y="24720"/>
                </a:lnTo>
                <a:lnTo>
                  <a:pt x="26790" y="24710"/>
                </a:lnTo>
                <a:lnTo>
                  <a:pt x="26790" y="24700"/>
                </a:lnTo>
                <a:lnTo>
                  <a:pt x="26800" y="24690"/>
                </a:lnTo>
                <a:lnTo>
                  <a:pt x="26800" y="24680"/>
                </a:lnTo>
                <a:lnTo>
                  <a:pt x="26800" y="24670"/>
                </a:lnTo>
                <a:lnTo>
                  <a:pt x="26800" y="24630"/>
                </a:lnTo>
                <a:lnTo>
                  <a:pt x="26770" y="24560"/>
                </a:lnTo>
                <a:lnTo>
                  <a:pt x="26750" y="24530"/>
                </a:lnTo>
                <a:lnTo>
                  <a:pt x="26740" y="24480"/>
                </a:lnTo>
                <a:lnTo>
                  <a:pt x="26730" y="24470"/>
                </a:lnTo>
                <a:lnTo>
                  <a:pt x="26720" y="24460"/>
                </a:lnTo>
                <a:lnTo>
                  <a:pt x="26720" y="24450"/>
                </a:lnTo>
                <a:lnTo>
                  <a:pt x="26720" y="24440"/>
                </a:lnTo>
                <a:lnTo>
                  <a:pt x="26710" y="24440"/>
                </a:lnTo>
                <a:lnTo>
                  <a:pt x="26700" y="24440"/>
                </a:lnTo>
                <a:lnTo>
                  <a:pt x="26700" y="24430"/>
                </a:lnTo>
                <a:lnTo>
                  <a:pt x="26700" y="24410"/>
                </a:lnTo>
                <a:lnTo>
                  <a:pt x="26690" y="24400"/>
                </a:lnTo>
                <a:lnTo>
                  <a:pt x="26680" y="24400"/>
                </a:lnTo>
                <a:lnTo>
                  <a:pt x="26670" y="24390"/>
                </a:lnTo>
                <a:lnTo>
                  <a:pt x="26650" y="24400"/>
                </a:lnTo>
                <a:lnTo>
                  <a:pt x="26640" y="24400"/>
                </a:lnTo>
                <a:lnTo>
                  <a:pt x="26630" y="24400"/>
                </a:lnTo>
                <a:lnTo>
                  <a:pt x="26620" y="24410"/>
                </a:lnTo>
                <a:lnTo>
                  <a:pt x="26610" y="24420"/>
                </a:lnTo>
                <a:lnTo>
                  <a:pt x="26600" y="24420"/>
                </a:lnTo>
                <a:lnTo>
                  <a:pt x="26590" y="24410"/>
                </a:lnTo>
                <a:lnTo>
                  <a:pt x="26580" y="24410"/>
                </a:lnTo>
                <a:lnTo>
                  <a:pt x="26570" y="24410"/>
                </a:lnTo>
                <a:lnTo>
                  <a:pt x="26560" y="24410"/>
                </a:lnTo>
                <a:lnTo>
                  <a:pt x="26550" y="24410"/>
                </a:lnTo>
                <a:lnTo>
                  <a:pt x="26540" y="24420"/>
                </a:lnTo>
                <a:lnTo>
                  <a:pt x="26530" y="24420"/>
                </a:lnTo>
                <a:lnTo>
                  <a:pt x="26530" y="24430"/>
                </a:lnTo>
                <a:lnTo>
                  <a:pt x="26510" y="24430"/>
                </a:lnTo>
                <a:lnTo>
                  <a:pt x="26500" y="24420"/>
                </a:lnTo>
                <a:lnTo>
                  <a:pt x="26490" y="24420"/>
                </a:lnTo>
                <a:lnTo>
                  <a:pt x="26480" y="24430"/>
                </a:lnTo>
                <a:lnTo>
                  <a:pt x="26470" y="24430"/>
                </a:lnTo>
                <a:lnTo>
                  <a:pt x="26460" y="24430"/>
                </a:lnTo>
                <a:lnTo>
                  <a:pt x="26450" y="24430"/>
                </a:lnTo>
                <a:lnTo>
                  <a:pt x="26450" y="24420"/>
                </a:lnTo>
                <a:lnTo>
                  <a:pt x="26440" y="24420"/>
                </a:lnTo>
                <a:lnTo>
                  <a:pt x="26430" y="24410"/>
                </a:lnTo>
                <a:lnTo>
                  <a:pt x="26420" y="24400"/>
                </a:lnTo>
                <a:lnTo>
                  <a:pt x="26400" y="24400"/>
                </a:lnTo>
                <a:lnTo>
                  <a:pt x="26350" y="24400"/>
                </a:lnTo>
                <a:lnTo>
                  <a:pt x="26310" y="24400"/>
                </a:lnTo>
                <a:lnTo>
                  <a:pt x="26240" y="24390"/>
                </a:lnTo>
                <a:lnTo>
                  <a:pt x="26180" y="24400"/>
                </a:lnTo>
                <a:lnTo>
                  <a:pt x="26120" y="24400"/>
                </a:lnTo>
                <a:lnTo>
                  <a:pt x="26070" y="24400"/>
                </a:lnTo>
                <a:lnTo>
                  <a:pt x="26020" y="24440"/>
                </a:lnTo>
                <a:lnTo>
                  <a:pt x="25990" y="24470"/>
                </a:lnTo>
                <a:lnTo>
                  <a:pt x="25900" y="24480"/>
                </a:lnTo>
                <a:lnTo>
                  <a:pt x="25900" y="24450"/>
                </a:lnTo>
                <a:lnTo>
                  <a:pt x="25880" y="24400"/>
                </a:lnTo>
                <a:lnTo>
                  <a:pt x="25870" y="24340"/>
                </a:lnTo>
                <a:lnTo>
                  <a:pt x="25830" y="24270"/>
                </a:lnTo>
                <a:lnTo>
                  <a:pt x="25810" y="24220"/>
                </a:lnTo>
                <a:lnTo>
                  <a:pt x="25780" y="24200"/>
                </a:lnTo>
                <a:lnTo>
                  <a:pt x="25760" y="24160"/>
                </a:lnTo>
                <a:lnTo>
                  <a:pt x="25790" y="24100"/>
                </a:lnTo>
                <a:lnTo>
                  <a:pt x="25800" y="24060"/>
                </a:lnTo>
                <a:lnTo>
                  <a:pt x="25760" y="24050"/>
                </a:lnTo>
                <a:lnTo>
                  <a:pt x="25690" y="24000"/>
                </a:lnTo>
                <a:lnTo>
                  <a:pt x="25660" y="23940"/>
                </a:lnTo>
                <a:lnTo>
                  <a:pt x="25640" y="23880"/>
                </a:lnTo>
                <a:lnTo>
                  <a:pt x="25630" y="23880"/>
                </a:lnTo>
                <a:lnTo>
                  <a:pt x="25610" y="23870"/>
                </a:lnTo>
                <a:lnTo>
                  <a:pt x="25600" y="23860"/>
                </a:lnTo>
                <a:lnTo>
                  <a:pt x="25590" y="23850"/>
                </a:lnTo>
                <a:lnTo>
                  <a:pt x="25570" y="23850"/>
                </a:lnTo>
                <a:lnTo>
                  <a:pt x="25570" y="23840"/>
                </a:lnTo>
                <a:lnTo>
                  <a:pt x="25560" y="23830"/>
                </a:lnTo>
                <a:lnTo>
                  <a:pt x="25560" y="23820"/>
                </a:lnTo>
                <a:lnTo>
                  <a:pt x="25560" y="23790"/>
                </a:lnTo>
                <a:lnTo>
                  <a:pt x="25560" y="23760"/>
                </a:lnTo>
                <a:lnTo>
                  <a:pt x="25560" y="23750"/>
                </a:lnTo>
                <a:lnTo>
                  <a:pt x="25570" y="23720"/>
                </a:lnTo>
                <a:lnTo>
                  <a:pt x="25570" y="23710"/>
                </a:lnTo>
                <a:lnTo>
                  <a:pt x="25570" y="23690"/>
                </a:lnTo>
                <a:lnTo>
                  <a:pt x="25570" y="23680"/>
                </a:lnTo>
                <a:lnTo>
                  <a:pt x="25560" y="23680"/>
                </a:lnTo>
                <a:lnTo>
                  <a:pt x="25560" y="23670"/>
                </a:lnTo>
                <a:lnTo>
                  <a:pt x="25550" y="23670"/>
                </a:lnTo>
                <a:lnTo>
                  <a:pt x="25540" y="23670"/>
                </a:lnTo>
                <a:lnTo>
                  <a:pt x="25530" y="23670"/>
                </a:lnTo>
                <a:lnTo>
                  <a:pt x="25530" y="23680"/>
                </a:lnTo>
                <a:lnTo>
                  <a:pt x="25480" y="23680"/>
                </a:lnTo>
                <a:lnTo>
                  <a:pt x="25480" y="23670"/>
                </a:lnTo>
                <a:lnTo>
                  <a:pt x="25470" y="23660"/>
                </a:lnTo>
                <a:lnTo>
                  <a:pt x="25460" y="23650"/>
                </a:lnTo>
                <a:lnTo>
                  <a:pt x="25450" y="23650"/>
                </a:lnTo>
                <a:lnTo>
                  <a:pt x="25440" y="23640"/>
                </a:lnTo>
                <a:lnTo>
                  <a:pt x="25440" y="23630"/>
                </a:lnTo>
                <a:lnTo>
                  <a:pt x="25440" y="23620"/>
                </a:lnTo>
                <a:lnTo>
                  <a:pt x="25450" y="23610"/>
                </a:lnTo>
                <a:lnTo>
                  <a:pt x="25450" y="23600"/>
                </a:lnTo>
                <a:lnTo>
                  <a:pt x="25470" y="23570"/>
                </a:lnTo>
                <a:lnTo>
                  <a:pt x="25480" y="23560"/>
                </a:lnTo>
                <a:lnTo>
                  <a:pt x="25500" y="23550"/>
                </a:lnTo>
                <a:lnTo>
                  <a:pt x="25520" y="23550"/>
                </a:lnTo>
                <a:lnTo>
                  <a:pt x="25530" y="23540"/>
                </a:lnTo>
                <a:lnTo>
                  <a:pt x="25550" y="23530"/>
                </a:lnTo>
                <a:lnTo>
                  <a:pt x="25560" y="23510"/>
                </a:lnTo>
                <a:lnTo>
                  <a:pt x="25570" y="23480"/>
                </a:lnTo>
                <a:lnTo>
                  <a:pt x="25580" y="23470"/>
                </a:lnTo>
                <a:lnTo>
                  <a:pt x="25590" y="23460"/>
                </a:lnTo>
                <a:lnTo>
                  <a:pt x="25600" y="23450"/>
                </a:lnTo>
                <a:lnTo>
                  <a:pt x="25610" y="23430"/>
                </a:lnTo>
                <a:lnTo>
                  <a:pt x="25630" y="23410"/>
                </a:lnTo>
                <a:lnTo>
                  <a:pt x="25640" y="23390"/>
                </a:lnTo>
                <a:lnTo>
                  <a:pt x="25650" y="23370"/>
                </a:lnTo>
                <a:lnTo>
                  <a:pt x="25660" y="23350"/>
                </a:lnTo>
                <a:lnTo>
                  <a:pt x="25670" y="23340"/>
                </a:lnTo>
                <a:lnTo>
                  <a:pt x="25680" y="23340"/>
                </a:lnTo>
                <a:lnTo>
                  <a:pt x="25700" y="23340"/>
                </a:lnTo>
                <a:lnTo>
                  <a:pt x="25710" y="23330"/>
                </a:lnTo>
                <a:lnTo>
                  <a:pt x="25720" y="23330"/>
                </a:lnTo>
                <a:lnTo>
                  <a:pt x="25730" y="23330"/>
                </a:lnTo>
                <a:lnTo>
                  <a:pt x="25750" y="23330"/>
                </a:lnTo>
                <a:lnTo>
                  <a:pt x="25760" y="23320"/>
                </a:lnTo>
                <a:lnTo>
                  <a:pt x="25770" y="23320"/>
                </a:lnTo>
                <a:lnTo>
                  <a:pt x="25790" y="23320"/>
                </a:lnTo>
                <a:lnTo>
                  <a:pt x="25790" y="23310"/>
                </a:lnTo>
                <a:lnTo>
                  <a:pt x="25810" y="23300"/>
                </a:lnTo>
                <a:lnTo>
                  <a:pt x="25820" y="23290"/>
                </a:lnTo>
                <a:lnTo>
                  <a:pt x="25820" y="23270"/>
                </a:lnTo>
                <a:lnTo>
                  <a:pt x="25830" y="23260"/>
                </a:lnTo>
                <a:lnTo>
                  <a:pt x="25840" y="23250"/>
                </a:lnTo>
                <a:lnTo>
                  <a:pt x="25840" y="23230"/>
                </a:lnTo>
                <a:lnTo>
                  <a:pt x="25840" y="23220"/>
                </a:lnTo>
                <a:lnTo>
                  <a:pt x="25850" y="23200"/>
                </a:lnTo>
                <a:lnTo>
                  <a:pt x="25850" y="23180"/>
                </a:lnTo>
                <a:lnTo>
                  <a:pt x="25870" y="23170"/>
                </a:lnTo>
                <a:lnTo>
                  <a:pt x="25880" y="23150"/>
                </a:lnTo>
                <a:lnTo>
                  <a:pt x="25900" y="23120"/>
                </a:lnTo>
                <a:lnTo>
                  <a:pt x="25920" y="23100"/>
                </a:lnTo>
                <a:lnTo>
                  <a:pt x="25930" y="23080"/>
                </a:lnTo>
                <a:lnTo>
                  <a:pt x="25930" y="23070"/>
                </a:lnTo>
                <a:lnTo>
                  <a:pt x="25940" y="23060"/>
                </a:lnTo>
                <a:lnTo>
                  <a:pt x="25940" y="23050"/>
                </a:lnTo>
                <a:lnTo>
                  <a:pt x="25940" y="23040"/>
                </a:lnTo>
                <a:lnTo>
                  <a:pt x="25950" y="23020"/>
                </a:lnTo>
                <a:lnTo>
                  <a:pt x="25950" y="23010"/>
                </a:lnTo>
                <a:lnTo>
                  <a:pt x="25960" y="23010"/>
                </a:lnTo>
                <a:lnTo>
                  <a:pt x="25960" y="23000"/>
                </a:lnTo>
                <a:lnTo>
                  <a:pt x="25970" y="23000"/>
                </a:lnTo>
                <a:lnTo>
                  <a:pt x="25970" y="22990"/>
                </a:lnTo>
                <a:lnTo>
                  <a:pt x="25970" y="22980"/>
                </a:lnTo>
                <a:lnTo>
                  <a:pt x="25980" y="22980"/>
                </a:lnTo>
                <a:lnTo>
                  <a:pt x="25970" y="22970"/>
                </a:lnTo>
                <a:lnTo>
                  <a:pt x="25970" y="22960"/>
                </a:lnTo>
                <a:lnTo>
                  <a:pt x="25970" y="22950"/>
                </a:lnTo>
                <a:lnTo>
                  <a:pt x="25960" y="22950"/>
                </a:lnTo>
                <a:lnTo>
                  <a:pt x="25960" y="22940"/>
                </a:lnTo>
                <a:lnTo>
                  <a:pt x="25960" y="22930"/>
                </a:lnTo>
                <a:lnTo>
                  <a:pt x="25950" y="22920"/>
                </a:lnTo>
                <a:lnTo>
                  <a:pt x="25950" y="22910"/>
                </a:lnTo>
                <a:lnTo>
                  <a:pt x="25950" y="22900"/>
                </a:lnTo>
                <a:lnTo>
                  <a:pt x="25950" y="22890"/>
                </a:lnTo>
                <a:lnTo>
                  <a:pt x="25950" y="22880"/>
                </a:lnTo>
                <a:lnTo>
                  <a:pt x="25950" y="22870"/>
                </a:lnTo>
                <a:lnTo>
                  <a:pt x="25950" y="22860"/>
                </a:lnTo>
                <a:lnTo>
                  <a:pt x="25940" y="22850"/>
                </a:lnTo>
                <a:lnTo>
                  <a:pt x="25940" y="22840"/>
                </a:lnTo>
                <a:lnTo>
                  <a:pt x="25940" y="22830"/>
                </a:lnTo>
                <a:lnTo>
                  <a:pt x="25950" y="22820"/>
                </a:lnTo>
                <a:lnTo>
                  <a:pt x="25950" y="22800"/>
                </a:lnTo>
                <a:lnTo>
                  <a:pt x="25960" y="22790"/>
                </a:lnTo>
                <a:lnTo>
                  <a:pt x="25970" y="22770"/>
                </a:lnTo>
                <a:lnTo>
                  <a:pt x="25970" y="22760"/>
                </a:lnTo>
                <a:lnTo>
                  <a:pt x="25960" y="22750"/>
                </a:lnTo>
                <a:lnTo>
                  <a:pt x="25950" y="22740"/>
                </a:lnTo>
                <a:lnTo>
                  <a:pt x="25960" y="22740"/>
                </a:lnTo>
                <a:lnTo>
                  <a:pt x="25960" y="22730"/>
                </a:lnTo>
                <a:lnTo>
                  <a:pt x="25960" y="22720"/>
                </a:lnTo>
                <a:lnTo>
                  <a:pt x="25960" y="22710"/>
                </a:lnTo>
                <a:lnTo>
                  <a:pt x="25970" y="22710"/>
                </a:lnTo>
                <a:lnTo>
                  <a:pt x="25980" y="22710"/>
                </a:lnTo>
                <a:lnTo>
                  <a:pt x="25990" y="22720"/>
                </a:lnTo>
                <a:lnTo>
                  <a:pt x="26000" y="22730"/>
                </a:lnTo>
                <a:lnTo>
                  <a:pt x="26010" y="22730"/>
                </a:lnTo>
                <a:lnTo>
                  <a:pt x="26010" y="22720"/>
                </a:lnTo>
                <a:lnTo>
                  <a:pt x="26020" y="22710"/>
                </a:lnTo>
                <a:lnTo>
                  <a:pt x="26030" y="22700"/>
                </a:lnTo>
                <a:lnTo>
                  <a:pt x="26040" y="22700"/>
                </a:lnTo>
                <a:lnTo>
                  <a:pt x="26040" y="22690"/>
                </a:lnTo>
                <a:lnTo>
                  <a:pt x="26050" y="22700"/>
                </a:lnTo>
                <a:lnTo>
                  <a:pt x="26060" y="22690"/>
                </a:lnTo>
                <a:lnTo>
                  <a:pt x="26060" y="22680"/>
                </a:lnTo>
                <a:lnTo>
                  <a:pt x="26060" y="22670"/>
                </a:lnTo>
                <a:lnTo>
                  <a:pt x="26070" y="22670"/>
                </a:lnTo>
                <a:lnTo>
                  <a:pt x="26080" y="22680"/>
                </a:lnTo>
                <a:lnTo>
                  <a:pt x="26090" y="22680"/>
                </a:lnTo>
                <a:lnTo>
                  <a:pt x="26090" y="22690"/>
                </a:lnTo>
                <a:lnTo>
                  <a:pt x="26100" y="22670"/>
                </a:lnTo>
                <a:lnTo>
                  <a:pt x="26100" y="22660"/>
                </a:lnTo>
                <a:lnTo>
                  <a:pt x="26100" y="22640"/>
                </a:lnTo>
                <a:lnTo>
                  <a:pt x="26110" y="22640"/>
                </a:lnTo>
                <a:lnTo>
                  <a:pt x="26120" y="22630"/>
                </a:lnTo>
                <a:lnTo>
                  <a:pt x="26120" y="22620"/>
                </a:lnTo>
                <a:lnTo>
                  <a:pt x="26120" y="22610"/>
                </a:lnTo>
                <a:lnTo>
                  <a:pt x="26110" y="22600"/>
                </a:lnTo>
                <a:lnTo>
                  <a:pt x="26110" y="22590"/>
                </a:lnTo>
                <a:lnTo>
                  <a:pt x="26100" y="22580"/>
                </a:lnTo>
                <a:lnTo>
                  <a:pt x="26110" y="22570"/>
                </a:lnTo>
                <a:lnTo>
                  <a:pt x="26110" y="22560"/>
                </a:lnTo>
                <a:lnTo>
                  <a:pt x="26120" y="22550"/>
                </a:lnTo>
                <a:lnTo>
                  <a:pt x="26130" y="22550"/>
                </a:lnTo>
                <a:lnTo>
                  <a:pt x="26130" y="22540"/>
                </a:lnTo>
                <a:lnTo>
                  <a:pt x="26140" y="22540"/>
                </a:lnTo>
                <a:lnTo>
                  <a:pt x="26150" y="22550"/>
                </a:lnTo>
                <a:lnTo>
                  <a:pt x="26150" y="22560"/>
                </a:lnTo>
                <a:lnTo>
                  <a:pt x="26160" y="22570"/>
                </a:lnTo>
                <a:lnTo>
                  <a:pt x="26170" y="22570"/>
                </a:lnTo>
                <a:lnTo>
                  <a:pt x="26180" y="22560"/>
                </a:lnTo>
                <a:lnTo>
                  <a:pt x="26170" y="22560"/>
                </a:lnTo>
                <a:lnTo>
                  <a:pt x="26170" y="22550"/>
                </a:lnTo>
                <a:lnTo>
                  <a:pt x="26180" y="22550"/>
                </a:lnTo>
                <a:lnTo>
                  <a:pt x="26190" y="22550"/>
                </a:lnTo>
                <a:lnTo>
                  <a:pt x="26200" y="22550"/>
                </a:lnTo>
                <a:lnTo>
                  <a:pt x="26200" y="22540"/>
                </a:lnTo>
                <a:lnTo>
                  <a:pt x="26180" y="22530"/>
                </a:lnTo>
                <a:lnTo>
                  <a:pt x="26170" y="22530"/>
                </a:lnTo>
                <a:lnTo>
                  <a:pt x="26150" y="22520"/>
                </a:lnTo>
                <a:lnTo>
                  <a:pt x="26140" y="22510"/>
                </a:lnTo>
                <a:lnTo>
                  <a:pt x="26130" y="22510"/>
                </a:lnTo>
                <a:lnTo>
                  <a:pt x="26140" y="22500"/>
                </a:lnTo>
                <a:lnTo>
                  <a:pt x="26140" y="22490"/>
                </a:lnTo>
                <a:lnTo>
                  <a:pt x="26160" y="22500"/>
                </a:lnTo>
                <a:lnTo>
                  <a:pt x="26160" y="22490"/>
                </a:lnTo>
                <a:lnTo>
                  <a:pt x="26170" y="22490"/>
                </a:lnTo>
                <a:lnTo>
                  <a:pt x="26180" y="22490"/>
                </a:lnTo>
                <a:lnTo>
                  <a:pt x="26190" y="22490"/>
                </a:lnTo>
                <a:lnTo>
                  <a:pt x="26200" y="22500"/>
                </a:lnTo>
                <a:lnTo>
                  <a:pt x="26200" y="22490"/>
                </a:lnTo>
                <a:lnTo>
                  <a:pt x="26210" y="22480"/>
                </a:lnTo>
                <a:lnTo>
                  <a:pt x="26220" y="22480"/>
                </a:lnTo>
                <a:lnTo>
                  <a:pt x="26230" y="22490"/>
                </a:lnTo>
                <a:lnTo>
                  <a:pt x="26230" y="22500"/>
                </a:lnTo>
                <a:lnTo>
                  <a:pt x="26240" y="22500"/>
                </a:lnTo>
                <a:lnTo>
                  <a:pt x="26240" y="22490"/>
                </a:lnTo>
                <a:lnTo>
                  <a:pt x="26230" y="22480"/>
                </a:lnTo>
                <a:lnTo>
                  <a:pt x="26230" y="22470"/>
                </a:lnTo>
                <a:lnTo>
                  <a:pt x="26250" y="22470"/>
                </a:lnTo>
                <a:lnTo>
                  <a:pt x="26260" y="22470"/>
                </a:lnTo>
                <a:lnTo>
                  <a:pt x="26270" y="22470"/>
                </a:lnTo>
                <a:lnTo>
                  <a:pt x="26340" y="22470"/>
                </a:lnTo>
                <a:lnTo>
                  <a:pt x="26380" y="22510"/>
                </a:lnTo>
                <a:lnTo>
                  <a:pt x="26450" y="22520"/>
                </a:lnTo>
                <a:lnTo>
                  <a:pt x="26510" y="22500"/>
                </a:lnTo>
                <a:lnTo>
                  <a:pt x="26560" y="22500"/>
                </a:lnTo>
                <a:lnTo>
                  <a:pt x="26590" y="22490"/>
                </a:lnTo>
                <a:lnTo>
                  <a:pt x="26600" y="22470"/>
                </a:lnTo>
                <a:lnTo>
                  <a:pt x="26630" y="22440"/>
                </a:lnTo>
                <a:lnTo>
                  <a:pt x="26670" y="22440"/>
                </a:lnTo>
                <a:lnTo>
                  <a:pt x="26710" y="22430"/>
                </a:lnTo>
                <a:lnTo>
                  <a:pt x="26740" y="22380"/>
                </a:lnTo>
                <a:lnTo>
                  <a:pt x="26740" y="22350"/>
                </a:lnTo>
                <a:lnTo>
                  <a:pt x="26750" y="22280"/>
                </a:lnTo>
                <a:lnTo>
                  <a:pt x="26750" y="22250"/>
                </a:lnTo>
                <a:lnTo>
                  <a:pt x="26760" y="22220"/>
                </a:lnTo>
                <a:lnTo>
                  <a:pt x="26780" y="22200"/>
                </a:lnTo>
                <a:lnTo>
                  <a:pt x="26790" y="22170"/>
                </a:lnTo>
                <a:lnTo>
                  <a:pt x="26840" y="22170"/>
                </a:lnTo>
                <a:lnTo>
                  <a:pt x="26930" y="22160"/>
                </a:lnTo>
                <a:lnTo>
                  <a:pt x="27070" y="22170"/>
                </a:lnTo>
                <a:lnTo>
                  <a:pt x="27140" y="22170"/>
                </a:lnTo>
                <a:lnTo>
                  <a:pt x="27200" y="22160"/>
                </a:lnTo>
                <a:lnTo>
                  <a:pt x="27250" y="22150"/>
                </a:lnTo>
                <a:lnTo>
                  <a:pt x="27300" y="22140"/>
                </a:lnTo>
                <a:lnTo>
                  <a:pt x="27370" y="22130"/>
                </a:lnTo>
                <a:lnTo>
                  <a:pt x="27440" y="22100"/>
                </a:lnTo>
                <a:lnTo>
                  <a:pt x="27480" y="22070"/>
                </a:lnTo>
                <a:lnTo>
                  <a:pt x="27500" y="22020"/>
                </a:lnTo>
                <a:lnTo>
                  <a:pt x="27510" y="21960"/>
                </a:lnTo>
                <a:lnTo>
                  <a:pt x="27500" y="21930"/>
                </a:lnTo>
                <a:lnTo>
                  <a:pt x="27450" y="21900"/>
                </a:lnTo>
                <a:lnTo>
                  <a:pt x="27370" y="21840"/>
                </a:lnTo>
                <a:lnTo>
                  <a:pt x="27340" y="21800"/>
                </a:lnTo>
                <a:lnTo>
                  <a:pt x="27310" y="21770"/>
                </a:lnTo>
                <a:lnTo>
                  <a:pt x="27270" y="21740"/>
                </a:lnTo>
                <a:lnTo>
                  <a:pt x="27230" y="21720"/>
                </a:lnTo>
                <a:lnTo>
                  <a:pt x="27200" y="21700"/>
                </a:lnTo>
                <a:lnTo>
                  <a:pt x="27180" y="21680"/>
                </a:lnTo>
                <a:lnTo>
                  <a:pt x="27170" y="21650"/>
                </a:lnTo>
                <a:lnTo>
                  <a:pt x="27160" y="21620"/>
                </a:lnTo>
                <a:lnTo>
                  <a:pt x="27170" y="21580"/>
                </a:lnTo>
                <a:lnTo>
                  <a:pt x="27190" y="21570"/>
                </a:lnTo>
                <a:lnTo>
                  <a:pt x="27240" y="21480"/>
                </a:lnTo>
                <a:lnTo>
                  <a:pt x="27240" y="21420"/>
                </a:lnTo>
                <a:lnTo>
                  <a:pt x="27260" y="21340"/>
                </a:lnTo>
                <a:lnTo>
                  <a:pt x="27250" y="21280"/>
                </a:lnTo>
                <a:lnTo>
                  <a:pt x="27250" y="21200"/>
                </a:lnTo>
                <a:lnTo>
                  <a:pt x="27250" y="21130"/>
                </a:lnTo>
                <a:lnTo>
                  <a:pt x="27270" y="21080"/>
                </a:lnTo>
                <a:lnTo>
                  <a:pt x="27280" y="21010"/>
                </a:lnTo>
                <a:lnTo>
                  <a:pt x="27280" y="20940"/>
                </a:lnTo>
                <a:lnTo>
                  <a:pt x="27280" y="20850"/>
                </a:lnTo>
                <a:lnTo>
                  <a:pt x="27300" y="20800"/>
                </a:lnTo>
                <a:lnTo>
                  <a:pt x="27390" y="20810"/>
                </a:lnTo>
                <a:lnTo>
                  <a:pt x="27480" y="20780"/>
                </a:lnTo>
                <a:lnTo>
                  <a:pt x="27520" y="20720"/>
                </a:lnTo>
                <a:lnTo>
                  <a:pt x="27550" y="20640"/>
                </a:lnTo>
                <a:lnTo>
                  <a:pt x="27600" y="20510"/>
                </a:lnTo>
                <a:lnTo>
                  <a:pt x="27630" y="20400"/>
                </a:lnTo>
                <a:lnTo>
                  <a:pt x="27670" y="20330"/>
                </a:lnTo>
                <a:lnTo>
                  <a:pt x="27730" y="20280"/>
                </a:lnTo>
                <a:lnTo>
                  <a:pt x="27810" y="20250"/>
                </a:lnTo>
                <a:lnTo>
                  <a:pt x="27880" y="20200"/>
                </a:lnTo>
                <a:lnTo>
                  <a:pt x="27940" y="20210"/>
                </a:lnTo>
                <a:lnTo>
                  <a:pt x="27980" y="20260"/>
                </a:lnTo>
                <a:lnTo>
                  <a:pt x="28030" y="20280"/>
                </a:lnTo>
                <a:lnTo>
                  <a:pt x="28090" y="20290"/>
                </a:lnTo>
                <a:lnTo>
                  <a:pt x="28170" y="20330"/>
                </a:lnTo>
                <a:lnTo>
                  <a:pt x="28250" y="20330"/>
                </a:lnTo>
                <a:lnTo>
                  <a:pt x="28310" y="20300"/>
                </a:lnTo>
                <a:lnTo>
                  <a:pt x="28350" y="20270"/>
                </a:lnTo>
                <a:lnTo>
                  <a:pt x="28410" y="20280"/>
                </a:lnTo>
                <a:lnTo>
                  <a:pt x="28440" y="20330"/>
                </a:lnTo>
                <a:lnTo>
                  <a:pt x="28480" y="20340"/>
                </a:lnTo>
                <a:lnTo>
                  <a:pt x="28540" y="20340"/>
                </a:lnTo>
                <a:lnTo>
                  <a:pt x="28620" y="20340"/>
                </a:lnTo>
                <a:lnTo>
                  <a:pt x="28660" y="20300"/>
                </a:lnTo>
                <a:lnTo>
                  <a:pt x="28700" y="20250"/>
                </a:lnTo>
                <a:lnTo>
                  <a:pt x="28730" y="20240"/>
                </a:lnTo>
                <a:lnTo>
                  <a:pt x="28780" y="20230"/>
                </a:lnTo>
                <a:lnTo>
                  <a:pt x="28820" y="20180"/>
                </a:lnTo>
                <a:lnTo>
                  <a:pt x="28830" y="20140"/>
                </a:lnTo>
                <a:lnTo>
                  <a:pt x="28870" y="20120"/>
                </a:lnTo>
                <a:lnTo>
                  <a:pt x="28880" y="20100"/>
                </a:lnTo>
                <a:lnTo>
                  <a:pt x="28920" y="20050"/>
                </a:lnTo>
                <a:lnTo>
                  <a:pt x="28930" y="20010"/>
                </a:lnTo>
                <a:lnTo>
                  <a:pt x="28930" y="19970"/>
                </a:lnTo>
                <a:lnTo>
                  <a:pt x="28940" y="19920"/>
                </a:lnTo>
                <a:lnTo>
                  <a:pt x="28970" y="19870"/>
                </a:lnTo>
                <a:lnTo>
                  <a:pt x="28990" y="19840"/>
                </a:lnTo>
                <a:lnTo>
                  <a:pt x="28990" y="19810"/>
                </a:lnTo>
                <a:lnTo>
                  <a:pt x="28980" y="19760"/>
                </a:lnTo>
                <a:lnTo>
                  <a:pt x="28960" y="19720"/>
                </a:lnTo>
                <a:lnTo>
                  <a:pt x="28950" y="19700"/>
                </a:lnTo>
                <a:lnTo>
                  <a:pt x="28970" y="19680"/>
                </a:lnTo>
                <a:lnTo>
                  <a:pt x="29000" y="19650"/>
                </a:lnTo>
                <a:lnTo>
                  <a:pt x="29000" y="19630"/>
                </a:lnTo>
                <a:lnTo>
                  <a:pt x="28980" y="19590"/>
                </a:lnTo>
                <a:lnTo>
                  <a:pt x="28990" y="19570"/>
                </a:lnTo>
                <a:lnTo>
                  <a:pt x="29020" y="19540"/>
                </a:lnTo>
                <a:lnTo>
                  <a:pt x="29040" y="19500"/>
                </a:lnTo>
                <a:lnTo>
                  <a:pt x="29040" y="19470"/>
                </a:lnTo>
                <a:lnTo>
                  <a:pt x="29030" y="19420"/>
                </a:lnTo>
                <a:lnTo>
                  <a:pt x="29000" y="19380"/>
                </a:lnTo>
                <a:lnTo>
                  <a:pt x="28960" y="19350"/>
                </a:lnTo>
                <a:lnTo>
                  <a:pt x="28940" y="19330"/>
                </a:lnTo>
                <a:lnTo>
                  <a:pt x="28920" y="19300"/>
                </a:lnTo>
                <a:lnTo>
                  <a:pt x="28900" y="19270"/>
                </a:lnTo>
                <a:lnTo>
                  <a:pt x="28890" y="19270"/>
                </a:lnTo>
                <a:lnTo>
                  <a:pt x="28890" y="19260"/>
                </a:lnTo>
                <a:lnTo>
                  <a:pt x="28890" y="19250"/>
                </a:lnTo>
                <a:lnTo>
                  <a:pt x="28890" y="19240"/>
                </a:lnTo>
                <a:lnTo>
                  <a:pt x="28890" y="19230"/>
                </a:lnTo>
                <a:lnTo>
                  <a:pt x="28890" y="19220"/>
                </a:lnTo>
                <a:lnTo>
                  <a:pt x="28900" y="19210"/>
                </a:lnTo>
                <a:lnTo>
                  <a:pt x="28910" y="19210"/>
                </a:lnTo>
                <a:lnTo>
                  <a:pt x="28960" y="19250"/>
                </a:lnTo>
                <a:lnTo>
                  <a:pt x="28970" y="19250"/>
                </a:lnTo>
                <a:lnTo>
                  <a:pt x="29080" y="19230"/>
                </a:lnTo>
                <a:lnTo>
                  <a:pt x="29280" y="19240"/>
                </a:lnTo>
                <a:lnTo>
                  <a:pt x="29410" y="19000"/>
                </a:lnTo>
                <a:lnTo>
                  <a:pt x="29420" y="18670"/>
                </a:lnTo>
                <a:lnTo>
                  <a:pt x="29710" y="18590"/>
                </a:lnTo>
                <a:lnTo>
                  <a:pt x="29800" y="18580"/>
                </a:lnTo>
                <a:lnTo>
                  <a:pt x="29800" y="18570"/>
                </a:lnTo>
                <a:lnTo>
                  <a:pt x="29670" y="18480"/>
                </a:lnTo>
                <a:lnTo>
                  <a:pt x="29670" y="18470"/>
                </a:lnTo>
                <a:lnTo>
                  <a:pt x="29660" y="1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Phongsal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20" y="19420"/>
                </a:moveTo>
                <a:lnTo>
                  <a:pt x="40650" y="19390"/>
                </a:lnTo>
                <a:lnTo>
                  <a:pt x="40610" y="19390"/>
                </a:lnTo>
                <a:lnTo>
                  <a:pt x="40590" y="19390"/>
                </a:lnTo>
                <a:lnTo>
                  <a:pt x="40570" y="19390"/>
                </a:lnTo>
                <a:lnTo>
                  <a:pt x="40500" y="19420"/>
                </a:lnTo>
                <a:lnTo>
                  <a:pt x="40480" y="19420"/>
                </a:lnTo>
                <a:lnTo>
                  <a:pt x="40450" y="19420"/>
                </a:lnTo>
                <a:lnTo>
                  <a:pt x="40410" y="19400"/>
                </a:lnTo>
                <a:lnTo>
                  <a:pt x="40400" y="19400"/>
                </a:lnTo>
                <a:lnTo>
                  <a:pt x="40390" y="19390"/>
                </a:lnTo>
                <a:lnTo>
                  <a:pt x="40380" y="19380"/>
                </a:lnTo>
                <a:lnTo>
                  <a:pt x="40370" y="19380"/>
                </a:lnTo>
                <a:lnTo>
                  <a:pt x="40360" y="19380"/>
                </a:lnTo>
                <a:lnTo>
                  <a:pt x="40350" y="19380"/>
                </a:lnTo>
                <a:lnTo>
                  <a:pt x="40340" y="19380"/>
                </a:lnTo>
                <a:lnTo>
                  <a:pt x="40330" y="19370"/>
                </a:lnTo>
                <a:lnTo>
                  <a:pt x="40320" y="19360"/>
                </a:lnTo>
                <a:lnTo>
                  <a:pt x="40310" y="19360"/>
                </a:lnTo>
                <a:lnTo>
                  <a:pt x="40300" y="19370"/>
                </a:lnTo>
                <a:lnTo>
                  <a:pt x="40290" y="19370"/>
                </a:lnTo>
                <a:lnTo>
                  <a:pt x="40270" y="19370"/>
                </a:lnTo>
                <a:lnTo>
                  <a:pt x="40260" y="19360"/>
                </a:lnTo>
                <a:lnTo>
                  <a:pt x="40260" y="19340"/>
                </a:lnTo>
                <a:lnTo>
                  <a:pt x="40260" y="19320"/>
                </a:lnTo>
                <a:lnTo>
                  <a:pt x="40200" y="19300"/>
                </a:lnTo>
                <a:lnTo>
                  <a:pt x="40140" y="19290"/>
                </a:lnTo>
                <a:lnTo>
                  <a:pt x="40100" y="19290"/>
                </a:lnTo>
                <a:lnTo>
                  <a:pt x="40060" y="19260"/>
                </a:lnTo>
                <a:lnTo>
                  <a:pt x="40050" y="19270"/>
                </a:lnTo>
                <a:lnTo>
                  <a:pt x="40040" y="19280"/>
                </a:lnTo>
                <a:lnTo>
                  <a:pt x="40030" y="19280"/>
                </a:lnTo>
                <a:lnTo>
                  <a:pt x="40020" y="19270"/>
                </a:lnTo>
                <a:lnTo>
                  <a:pt x="40000" y="19270"/>
                </a:lnTo>
                <a:lnTo>
                  <a:pt x="39990" y="19270"/>
                </a:lnTo>
                <a:lnTo>
                  <a:pt x="39970" y="19280"/>
                </a:lnTo>
                <a:lnTo>
                  <a:pt x="39950" y="19280"/>
                </a:lnTo>
                <a:lnTo>
                  <a:pt x="39930" y="19280"/>
                </a:lnTo>
                <a:lnTo>
                  <a:pt x="39910" y="19280"/>
                </a:lnTo>
                <a:lnTo>
                  <a:pt x="39890" y="19290"/>
                </a:lnTo>
                <a:lnTo>
                  <a:pt x="39860" y="19290"/>
                </a:lnTo>
                <a:lnTo>
                  <a:pt x="39850" y="19300"/>
                </a:lnTo>
                <a:lnTo>
                  <a:pt x="39830" y="19310"/>
                </a:lnTo>
                <a:lnTo>
                  <a:pt x="39820" y="19320"/>
                </a:lnTo>
                <a:lnTo>
                  <a:pt x="39810" y="19320"/>
                </a:lnTo>
                <a:lnTo>
                  <a:pt x="39790" y="19310"/>
                </a:lnTo>
                <a:lnTo>
                  <a:pt x="39780" y="19320"/>
                </a:lnTo>
                <a:lnTo>
                  <a:pt x="39770" y="19320"/>
                </a:lnTo>
                <a:lnTo>
                  <a:pt x="39760" y="19310"/>
                </a:lnTo>
                <a:lnTo>
                  <a:pt x="39750" y="19320"/>
                </a:lnTo>
                <a:lnTo>
                  <a:pt x="39740" y="19320"/>
                </a:lnTo>
                <a:lnTo>
                  <a:pt x="39730" y="19330"/>
                </a:lnTo>
                <a:lnTo>
                  <a:pt x="39730" y="19340"/>
                </a:lnTo>
                <a:lnTo>
                  <a:pt x="39750" y="19340"/>
                </a:lnTo>
                <a:lnTo>
                  <a:pt x="39740" y="19350"/>
                </a:lnTo>
                <a:lnTo>
                  <a:pt x="39730" y="19360"/>
                </a:lnTo>
                <a:lnTo>
                  <a:pt x="39720" y="19370"/>
                </a:lnTo>
                <a:lnTo>
                  <a:pt x="39590" y="19390"/>
                </a:lnTo>
                <a:lnTo>
                  <a:pt x="39550" y="19390"/>
                </a:lnTo>
                <a:lnTo>
                  <a:pt x="39520" y="19380"/>
                </a:lnTo>
                <a:lnTo>
                  <a:pt x="39460" y="19370"/>
                </a:lnTo>
                <a:lnTo>
                  <a:pt x="39420" y="19370"/>
                </a:lnTo>
                <a:lnTo>
                  <a:pt x="39390" y="19380"/>
                </a:lnTo>
                <a:lnTo>
                  <a:pt x="39380" y="19390"/>
                </a:lnTo>
                <a:lnTo>
                  <a:pt x="39360" y="19410"/>
                </a:lnTo>
                <a:lnTo>
                  <a:pt x="39360" y="19430"/>
                </a:lnTo>
                <a:lnTo>
                  <a:pt x="39360" y="19510"/>
                </a:lnTo>
                <a:lnTo>
                  <a:pt x="39370" y="19530"/>
                </a:lnTo>
                <a:lnTo>
                  <a:pt x="39380" y="19560"/>
                </a:lnTo>
                <a:lnTo>
                  <a:pt x="39390" y="19580"/>
                </a:lnTo>
                <a:lnTo>
                  <a:pt x="39400" y="19590"/>
                </a:lnTo>
                <a:lnTo>
                  <a:pt x="39410" y="19610"/>
                </a:lnTo>
                <a:lnTo>
                  <a:pt x="39420" y="19640"/>
                </a:lnTo>
                <a:lnTo>
                  <a:pt x="39410" y="19660"/>
                </a:lnTo>
                <a:lnTo>
                  <a:pt x="39390" y="19720"/>
                </a:lnTo>
                <a:lnTo>
                  <a:pt x="39350" y="19770"/>
                </a:lnTo>
                <a:lnTo>
                  <a:pt x="39330" y="19820"/>
                </a:lnTo>
                <a:lnTo>
                  <a:pt x="39320" y="19840"/>
                </a:lnTo>
                <a:lnTo>
                  <a:pt x="39310" y="19870"/>
                </a:lnTo>
                <a:lnTo>
                  <a:pt x="39310" y="19900"/>
                </a:lnTo>
                <a:lnTo>
                  <a:pt x="39290" y="19920"/>
                </a:lnTo>
                <a:lnTo>
                  <a:pt x="39250" y="19960"/>
                </a:lnTo>
                <a:lnTo>
                  <a:pt x="39210" y="20010"/>
                </a:lnTo>
                <a:lnTo>
                  <a:pt x="39190" y="20040"/>
                </a:lnTo>
                <a:lnTo>
                  <a:pt x="39180" y="20060"/>
                </a:lnTo>
                <a:lnTo>
                  <a:pt x="39180" y="20080"/>
                </a:lnTo>
                <a:lnTo>
                  <a:pt x="39180" y="20110"/>
                </a:lnTo>
                <a:lnTo>
                  <a:pt x="39190" y="20140"/>
                </a:lnTo>
                <a:lnTo>
                  <a:pt x="39210" y="20190"/>
                </a:lnTo>
                <a:lnTo>
                  <a:pt x="39240" y="20240"/>
                </a:lnTo>
                <a:lnTo>
                  <a:pt x="39260" y="20270"/>
                </a:lnTo>
                <a:lnTo>
                  <a:pt x="39250" y="20320"/>
                </a:lnTo>
                <a:lnTo>
                  <a:pt x="39240" y="20360"/>
                </a:lnTo>
                <a:lnTo>
                  <a:pt x="39230" y="20400"/>
                </a:lnTo>
                <a:lnTo>
                  <a:pt x="39210" y="20450"/>
                </a:lnTo>
                <a:lnTo>
                  <a:pt x="39160" y="20530"/>
                </a:lnTo>
                <a:lnTo>
                  <a:pt x="39140" y="20580"/>
                </a:lnTo>
                <a:lnTo>
                  <a:pt x="39120" y="20610"/>
                </a:lnTo>
                <a:lnTo>
                  <a:pt x="39120" y="20650"/>
                </a:lnTo>
                <a:lnTo>
                  <a:pt x="39110" y="20760"/>
                </a:lnTo>
                <a:lnTo>
                  <a:pt x="39100" y="20830"/>
                </a:lnTo>
                <a:lnTo>
                  <a:pt x="39090" y="20890"/>
                </a:lnTo>
                <a:lnTo>
                  <a:pt x="39050" y="20900"/>
                </a:lnTo>
                <a:lnTo>
                  <a:pt x="38970" y="20900"/>
                </a:lnTo>
                <a:lnTo>
                  <a:pt x="38800" y="20910"/>
                </a:lnTo>
                <a:lnTo>
                  <a:pt x="38790" y="20900"/>
                </a:lnTo>
                <a:lnTo>
                  <a:pt x="38790" y="20890"/>
                </a:lnTo>
                <a:lnTo>
                  <a:pt x="38780" y="20870"/>
                </a:lnTo>
                <a:lnTo>
                  <a:pt x="38770" y="20850"/>
                </a:lnTo>
                <a:lnTo>
                  <a:pt x="38760" y="20830"/>
                </a:lnTo>
                <a:lnTo>
                  <a:pt x="38760" y="20820"/>
                </a:lnTo>
                <a:lnTo>
                  <a:pt x="38760" y="20800"/>
                </a:lnTo>
                <a:lnTo>
                  <a:pt x="38760" y="20780"/>
                </a:lnTo>
                <a:lnTo>
                  <a:pt x="38750" y="20750"/>
                </a:lnTo>
                <a:lnTo>
                  <a:pt x="38740" y="20720"/>
                </a:lnTo>
                <a:lnTo>
                  <a:pt x="38740" y="20700"/>
                </a:lnTo>
                <a:lnTo>
                  <a:pt x="38730" y="20730"/>
                </a:lnTo>
                <a:lnTo>
                  <a:pt x="38740" y="20750"/>
                </a:lnTo>
                <a:lnTo>
                  <a:pt x="38740" y="20780"/>
                </a:lnTo>
                <a:lnTo>
                  <a:pt x="38730" y="20800"/>
                </a:lnTo>
                <a:lnTo>
                  <a:pt x="38710" y="20820"/>
                </a:lnTo>
                <a:lnTo>
                  <a:pt x="38700" y="20820"/>
                </a:lnTo>
                <a:lnTo>
                  <a:pt x="38700" y="20830"/>
                </a:lnTo>
                <a:lnTo>
                  <a:pt x="38690" y="20830"/>
                </a:lnTo>
                <a:lnTo>
                  <a:pt x="38670" y="20860"/>
                </a:lnTo>
                <a:lnTo>
                  <a:pt x="38660" y="20860"/>
                </a:lnTo>
                <a:lnTo>
                  <a:pt x="38670" y="20840"/>
                </a:lnTo>
                <a:lnTo>
                  <a:pt x="38660" y="20840"/>
                </a:lnTo>
                <a:lnTo>
                  <a:pt x="38650" y="20840"/>
                </a:lnTo>
                <a:lnTo>
                  <a:pt x="38650" y="20850"/>
                </a:lnTo>
                <a:lnTo>
                  <a:pt x="38640" y="20850"/>
                </a:lnTo>
                <a:lnTo>
                  <a:pt x="38620" y="20850"/>
                </a:lnTo>
                <a:lnTo>
                  <a:pt x="38600" y="20850"/>
                </a:lnTo>
                <a:lnTo>
                  <a:pt x="38590" y="20860"/>
                </a:lnTo>
                <a:lnTo>
                  <a:pt x="38600" y="20870"/>
                </a:lnTo>
                <a:lnTo>
                  <a:pt x="38600" y="20880"/>
                </a:lnTo>
                <a:lnTo>
                  <a:pt x="38580" y="20880"/>
                </a:lnTo>
                <a:lnTo>
                  <a:pt x="38560" y="20870"/>
                </a:lnTo>
                <a:lnTo>
                  <a:pt x="38550" y="20870"/>
                </a:lnTo>
                <a:lnTo>
                  <a:pt x="38550" y="20860"/>
                </a:lnTo>
                <a:lnTo>
                  <a:pt x="38550" y="20850"/>
                </a:lnTo>
                <a:lnTo>
                  <a:pt x="38530" y="20850"/>
                </a:lnTo>
                <a:lnTo>
                  <a:pt x="38530" y="20840"/>
                </a:lnTo>
                <a:lnTo>
                  <a:pt x="38530" y="20830"/>
                </a:lnTo>
                <a:lnTo>
                  <a:pt x="38530" y="20820"/>
                </a:lnTo>
                <a:lnTo>
                  <a:pt x="38530" y="20810"/>
                </a:lnTo>
                <a:lnTo>
                  <a:pt x="38530" y="20800"/>
                </a:lnTo>
                <a:lnTo>
                  <a:pt x="38520" y="20790"/>
                </a:lnTo>
                <a:lnTo>
                  <a:pt x="38510" y="20800"/>
                </a:lnTo>
                <a:lnTo>
                  <a:pt x="38500" y="20790"/>
                </a:lnTo>
                <a:lnTo>
                  <a:pt x="38480" y="20800"/>
                </a:lnTo>
                <a:lnTo>
                  <a:pt x="38480" y="20810"/>
                </a:lnTo>
                <a:lnTo>
                  <a:pt x="38470" y="20810"/>
                </a:lnTo>
                <a:lnTo>
                  <a:pt x="38460" y="20810"/>
                </a:lnTo>
                <a:lnTo>
                  <a:pt x="38450" y="20800"/>
                </a:lnTo>
                <a:lnTo>
                  <a:pt x="38430" y="20810"/>
                </a:lnTo>
                <a:lnTo>
                  <a:pt x="38410" y="20820"/>
                </a:lnTo>
                <a:lnTo>
                  <a:pt x="38400" y="20820"/>
                </a:lnTo>
                <a:lnTo>
                  <a:pt x="38400" y="20830"/>
                </a:lnTo>
                <a:lnTo>
                  <a:pt x="38400" y="20850"/>
                </a:lnTo>
                <a:lnTo>
                  <a:pt x="38390" y="20860"/>
                </a:lnTo>
                <a:lnTo>
                  <a:pt x="38380" y="20890"/>
                </a:lnTo>
                <a:lnTo>
                  <a:pt x="38370" y="20890"/>
                </a:lnTo>
                <a:lnTo>
                  <a:pt x="38360" y="20890"/>
                </a:lnTo>
                <a:lnTo>
                  <a:pt x="38350" y="20890"/>
                </a:lnTo>
                <a:lnTo>
                  <a:pt x="38350" y="20870"/>
                </a:lnTo>
                <a:lnTo>
                  <a:pt x="38340" y="20880"/>
                </a:lnTo>
                <a:lnTo>
                  <a:pt x="38340" y="20900"/>
                </a:lnTo>
                <a:lnTo>
                  <a:pt x="38320" y="20900"/>
                </a:lnTo>
                <a:lnTo>
                  <a:pt x="38310" y="20910"/>
                </a:lnTo>
                <a:lnTo>
                  <a:pt x="38310" y="20920"/>
                </a:lnTo>
                <a:lnTo>
                  <a:pt x="38300" y="20930"/>
                </a:lnTo>
                <a:lnTo>
                  <a:pt x="38290" y="20930"/>
                </a:lnTo>
                <a:lnTo>
                  <a:pt x="38280" y="20950"/>
                </a:lnTo>
                <a:lnTo>
                  <a:pt x="38270" y="20950"/>
                </a:lnTo>
                <a:lnTo>
                  <a:pt x="38260" y="20950"/>
                </a:lnTo>
                <a:lnTo>
                  <a:pt x="38260" y="20970"/>
                </a:lnTo>
                <a:lnTo>
                  <a:pt x="38250" y="20980"/>
                </a:lnTo>
                <a:lnTo>
                  <a:pt x="38240" y="20990"/>
                </a:lnTo>
                <a:lnTo>
                  <a:pt x="38230" y="21000"/>
                </a:lnTo>
                <a:lnTo>
                  <a:pt x="38220" y="21000"/>
                </a:lnTo>
                <a:lnTo>
                  <a:pt x="38200" y="20990"/>
                </a:lnTo>
                <a:lnTo>
                  <a:pt x="38190" y="21000"/>
                </a:lnTo>
                <a:lnTo>
                  <a:pt x="38180" y="20990"/>
                </a:lnTo>
                <a:lnTo>
                  <a:pt x="38170" y="20980"/>
                </a:lnTo>
                <a:lnTo>
                  <a:pt x="38160" y="20990"/>
                </a:lnTo>
                <a:lnTo>
                  <a:pt x="38150" y="21000"/>
                </a:lnTo>
                <a:lnTo>
                  <a:pt x="38140" y="21000"/>
                </a:lnTo>
                <a:lnTo>
                  <a:pt x="38130" y="21000"/>
                </a:lnTo>
                <a:lnTo>
                  <a:pt x="38120" y="21000"/>
                </a:lnTo>
                <a:lnTo>
                  <a:pt x="38120" y="21010"/>
                </a:lnTo>
                <a:lnTo>
                  <a:pt x="38120" y="21030"/>
                </a:lnTo>
                <a:lnTo>
                  <a:pt x="38110" y="21030"/>
                </a:lnTo>
                <a:lnTo>
                  <a:pt x="38100" y="21040"/>
                </a:lnTo>
                <a:lnTo>
                  <a:pt x="38100" y="21050"/>
                </a:lnTo>
                <a:lnTo>
                  <a:pt x="38090" y="21060"/>
                </a:lnTo>
                <a:lnTo>
                  <a:pt x="38080" y="21050"/>
                </a:lnTo>
                <a:lnTo>
                  <a:pt x="38070" y="21050"/>
                </a:lnTo>
                <a:lnTo>
                  <a:pt x="38060" y="21050"/>
                </a:lnTo>
                <a:lnTo>
                  <a:pt x="38060" y="21060"/>
                </a:lnTo>
                <a:lnTo>
                  <a:pt x="38050" y="21070"/>
                </a:lnTo>
                <a:lnTo>
                  <a:pt x="38040" y="21070"/>
                </a:lnTo>
                <a:lnTo>
                  <a:pt x="38040" y="21050"/>
                </a:lnTo>
                <a:lnTo>
                  <a:pt x="38030" y="21050"/>
                </a:lnTo>
                <a:lnTo>
                  <a:pt x="38020" y="21060"/>
                </a:lnTo>
                <a:lnTo>
                  <a:pt x="38020" y="21070"/>
                </a:lnTo>
                <a:lnTo>
                  <a:pt x="38020" y="21080"/>
                </a:lnTo>
                <a:lnTo>
                  <a:pt x="38010" y="21080"/>
                </a:lnTo>
                <a:lnTo>
                  <a:pt x="38000" y="21090"/>
                </a:lnTo>
                <a:lnTo>
                  <a:pt x="37990" y="21090"/>
                </a:lnTo>
                <a:lnTo>
                  <a:pt x="37980" y="21110"/>
                </a:lnTo>
                <a:lnTo>
                  <a:pt x="37970" y="21120"/>
                </a:lnTo>
                <a:lnTo>
                  <a:pt x="37970" y="21140"/>
                </a:lnTo>
                <a:lnTo>
                  <a:pt x="37960" y="21150"/>
                </a:lnTo>
                <a:lnTo>
                  <a:pt x="37950" y="21150"/>
                </a:lnTo>
                <a:lnTo>
                  <a:pt x="37950" y="21160"/>
                </a:lnTo>
                <a:lnTo>
                  <a:pt x="37950" y="21180"/>
                </a:lnTo>
                <a:lnTo>
                  <a:pt x="37940" y="21180"/>
                </a:lnTo>
                <a:lnTo>
                  <a:pt x="37930" y="21180"/>
                </a:lnTo>
                <a:lnTo>
                  <a:pt x="37920" y="21180"/>
                </a:lnTo>
                <a:lnTo>
                  <a:pt x="37910" y="21180"/>
                </a:lnTo>
                <a:lnTo>
                  <a:pt x="37900" y="21200"/>
                </a:lnTo>
                <a:lnTo>
                  <a:pt x="37890" y="21210"/>
                </a:lnTo>
                <a:lnTo>
                  <a:pt x="37880" y="21210"/>
                </a:lnTo>
                <a:lnTo>
                  <a:pt x="37870" y="21210"/>
                </a:lnTo>
                <a:lnTo>
                  <a:pt x="37860" y="21220"/>
                </a:lnTo>
                <a:lnTo>
                  <a:pt x="37860" y="21200"/>
                </a:lnTo>
                <a:lnTo>
                  <a:pt x="37850" y="21190"/>
                </a:lnTo>
                <a:lnTo>
                  <a:pt x="37840" y="21200"/>
                </a:lnTo>
                <a:lnTo>
                  <a:pt x="37830" y="21220"/>
                </a:lnTo>
                <a:lnTo>
                  <a:pt x="37820" y="21230"/>
                </a:lnTo>
                <a:lnTo>
                  <a:pt x="37820" y="21240"/>
                </a:lnTo>
                <a:lnTo>
                  <a:pt x="37810" y="21250"/>
                </a:lnTo>
                <a:lnTo>
                  <a:pt x="37800" y="21260"/>
                </a:lnTo>
                <a:lnTo>
                  <a:pt x="37790" y="21280"/>
                </a:lnTo>
                <a:lnTo>
                  <a:pt x="37790" y="21300"/>
                </a:lnTo>
                <a:lnTo>
                  <a:pt x="37790" y="21320"/>
                </a:lnTo>
                <a:lnTo>
                  <a:pt x="37790" y="21340"/>
                </a:lnTo>
                <a:lnTo>
                  <a:pt x="37770" y="21340"/>
                </a:lnTo>
                <a:lnTo>
                  <a:pt x="37760" y="21350"/>
                </a:lnTo>
                <a:lnTo>
                  <a:pt x="37760" y="21360"/>
                </a:lnTo>
                <a:lnTo>
                  <a:pt x="37760" y="21370"/>
                </a:lnTo>
                <a:lnTo>
                  <a:pt x="37760" y="21360"/>
                </a:lnTo>
                <a:lnTo>
                  <a:pt x="37750" y="21360"/>
                </a:lnTo>
                <a:lnTo>
                  <a:pt x="37740" y="21360"/>
                </a:lnTo>
                <a:lnTo>
                  <a:pt x="37740" y="21370"/>
                </a:lnTo>
                <a:lnTo>
                  <a:pt x="37740" y="21380"/>
                </a:lnTo>
                <a:lnTo>
                  <a:pt x="37730" y="21380"/>
                </a:lnTo>
                <a:lnTo>
                  <a:pt x="37730" y="21390"/>
                </a:lnTo>
                <a:lnTo>
                  <a:pt x="37720" y="21390"/>
                </a:lnTo>
                <a:lnTo>
                  <a:pt x="37710" y="21380"/>
                </a:lnTo>
                <a:lnTo>
                  <a:pt x="37700" y="21380"/>
                </a:lnTo>
                <a:lnTo>
                  <a:pt x="37710" y="21390"/>
                </a:lnTo>
                <a:lnTo>
                  <a:pt x="37700" y="21400"/>
                </a:lnTo>
                <a:lnTo>
                  <a:pt x="37680" y="21400"/>
                </a:lnTo>
                <a:lnTo>
                  <a:pt x="37680" y="21410"/>
                </a:lnTo>
                <a:lnTo>
                  <a:pt x="37700" y="21420"/>
                </a:lnTo>
                <a:lnTo>
                  <a:pt x="37700" y="21430"/>
                </a:lnTo>
                <a:lnTo>
                  <a:pt x="37690" y="21440"/>
                </a:lnTo>
                <a:lnTo>
                  <a:pt x="37670" y="21440"/>
                </a:lnTo>
                <a:lnTo>
                  <a:pt x="37660" y="21440"/>
                </a:lnTo>
                <a:lnTo>
                  <a:pt x="37660" y="21420"/>
                </a:lnTo>
                <a:lnTo>
                  <a:pt x="37650" y="21430"/>
                </a:lnTo>
                <a:lnTo>
                  <a:pt x="37640" y="21440"/>
                </a:lnTo>
                <a:lnTo>
                  <a:pt x="37630" y="21430"/>
                </a:lnTo>
                <a:lnTo>
                  <a:pt x="37620" y="21410"/>
                </a:lnTo>
                <a:lnTo>
                  <a:pt x="37620" y="21390"/>
                </a:lnTo>
                <a:lnTo>
                  <a:pt x="37620" y="21360"/>
                </a:lnTo>
                <a:lnTo>
                  <a:pt x="37620" y="21340"/>
                </a:lnTo>
                <a:lnTo>
                  <a:pt x="37630" y="21340"/>
                </a:lnTo>
                <a:lnTo>
                  <a:pt x="37620" y="21330"/>
                </a:lnTo>
                <a:lnTo>
                  <a:pt x="37610" y="21320"/>
                </a:lnTo>
                <a:lnTo>
                  <a:pt x="37600" y="21330"/>
                </a:lnTo>
                <a:lnTo>
                  <a:pt x="37600" y="21340"/>
                </a:lnTo>
                <a:lnTo>
                  <a:pt x="37600" y="21350"/>
                </a:lnTo>
                <a:lnTo>
                  <a:pt x="37600" y="21360"/>
                </a:lnTo>
                <a:lnTo>
                  <a:pt x="37600" y="21370"/>
                </a:lnTo>
                <a:lnTo>
                  <a:pt x="37590" y="21370"/>
                </a:lnTo>
                <a:lnTo>
                  <a:pt x="37580" y="21370"/>
                </a:lnTo>
                <a:lnTo>
                  <a:pt x="37580" y="21380"/>
                </a:lnTo>
                <a:lnTo>
                  <a:pt x="37580" y="21390"/>
                </a:lnTo>
                <a:lnTo>
                  <a:pt x="37580" y="21400"/>
                </a:lnTo>
                <a:lnTo>
                  <a:pt x="37590" y="21400"/>
                </a:lnTo>
                <a:lnTo>
                  <a:pt x="37590" y="21410"/>
                </a:lnTo>
                <a:lnTo>
                  <a:pt x="37590" y="21420"/>
                </a:lnTo>
                <a:lnTo>
                  <a:pt x="37580" y="21420"/>
                </a:lnTo>
                <a:lnTo>
                  <a:pt x="37570" y="21420"/>
                </a:lnTo>
                <a:lnTo>
                  <a:pt x="37560" y="21420"/>
                </a:lnTo>
                <a:lnTo>
                  <a:pt x="37550" y="21420"/>
                </a:lnTo>
                <a:lnTo>
                  <a:pt x="37540" y="21440"/>
                </a:lnTo>
                <a:lnTo>
                  <a:pt x="37530" y="21420"/>
                </a:lnTo>
                <a:lnTo>
                  <a:pt x="37520" y="21420"/>
                </a:lnTo>
                <a:lnTo>
                  <a:pt x="37510" y="21420"/>
                </a:lnTo>
                <a:lnTo>
                  <a:pt x="37500" y="21430"/>
                </a:lnTo>
                <a:lnTo>
                  <a:pt x="37500" y="21440"/>
                </a:lnTo>
                <a:lnTo>
                  <a:pt x="37500" y="21450"/>
                </a:lnTo>
                <a:lnTo>
                  <a:pt x="37490" y="21460"/>
                </a:lnTo>
                <a:lnTo>
                  <a:pt x="37480" y="21450"/>
                </a:lnTo>
                <a:lnTo>
                  <a:pt x="37470" y="21450"/>
                </a:lnTo>
                <a:lnTo>
                  <a:pt x="37460" y="21450"/>
                </a:lnTo>
                <a:lnTo>
                  <a:pt x="37440" y="21450"/>
                </a:lnTo>
                <a:lnTo>
                  <a:pt x="37430" y="21460"/>
                </a:lnTo>
                <a:lnTo>
                  <a:pt x="37410" y="21470"/>
                </a:lnTo>
                <a:lnTo>
                  <a:pt x="37400" y="21500"/>
                </a:lnTo>
                <a:lnTo>
                  <a:pt x="37390" y="21500"/>
                </a:lnTo>
                <a:lnTo>
                  <a:pt x="37380" y="21500"/>
                </a:lnTo>
                <a:lnTo>
                  <a:pt x="37380" y="21490"/>
                </a:lnTo>
                <a:lnTo>
                  <a:pt x="37390" y="21480"/>
                </a:lnTo>
                <a:lnTo>
                  <a:pt x="37380" y="21470"/>
                </a:lnTo>
                <a:lnTo>
                  <a:pt x="37370" y="21480"/>
                </a:lnTo>
                <a:lnTo>
                  <a:pt x="37370" y="21490"/>
                </a:lnTo>
                <a:lnTo>
                  <a:pt x="37370" y="21500"/>
                </a:lnTo>
                <a:lnTo>
                  <a:pt x="37360" y="21500"/>
                </a:lnTo>
                <a:lnTo>
                  <a:pt x="37340" y="21500"/>
                </a:lnTo>
                <a:lnTo>
                  <a:pt x="37340" y="21510"/>
                </a:lnTo>
                <a:lnTo>
                  <a:pt x="37340" y="21520"/>
                </a:lnTo>
                <a:lnTo>
                  <a:pt x="37330" y="21520"/>
                </a:lnTo>
                <a:lnTo>
                  <a:pt x="37330" y="21510"/>
                </a:lnTo>
                <a:lnTo>
                  <a:pt x="37330" y="21500"/>
                </a:lnTo>
                <a:lnTo>
                  <a:pt x="37340" y="21490"/>
                </a:lnTo>
                <a:lnTo>
                  <a:pt x="37330" y="21480"/>
                </a:lnTo>
                <a:lnTo>
                  <a:pt x="37330" y="21490"/>
                </a:lnTo>
                <a:lnTo>
                  <a:pt x="37310" y="21500"/>
                </a:lnTo>
                <a:lnTo>
                  <a:pt x="37290" y="21510"/>
                </a:lnTo>
                <a:lnTo>
                  <a:pt x="37270" y="21530"/>
                </a:lnTo>
                <a:lnTo>
                  <a:pt x="37250" y="21530"/>
                </a:lnTo>
                <a:lnTo>
                  <a:pt x="37250" y="21550"/>
                </a:lnTo>
                <a:lnTo>
                  <a:pt x="37240" y="21560"/>
                </a:lnTo>
                <a:lnTo>
                  <a:pt x="37220" y="21560"/>
                </a:lnTo>
                <a:lnTo>
                  <a:pt x="37210" y="21570"/>
                </a:lnTo>
                <a:lnTo>
                  <a:pt x="37200" y="21580"/>
                </a:lnTo>
                <a:lnTo>
                  <a:pt x="37190" y="21600"/>
                </a:lnTo>
                <a:lnTo>
                  <a:pt x="37180" y="21610"/>
                </a:lnTo>
                <a:lnTo>
                  <a:pt x="37170" y="21610"/>
                </a:lnTo>
                <a:lnTo>
                  <a:pt x="37160" y="21630"/>
                </a:lnTo>
                <a:lnTo>
                  <a:pt x="37150" y="21630"/>
                </a:lnTo>
                <a:lnTo>
                  <a:pt x="37130" y="21630"/>
                </a:lnTo>
                <a:lnTo>
                  <a:pt x="37130" y="21650"/>
                </a:lnTo>
                <a:lnTo>
                  <a:pt x="37110" y="21650"/>
                </a:lnTo>
                <a:lnTo>
                  <a:pt x="37110" y="21660"/>
                </a:lnTo>
                <a:lnTo>
                  <a:pt x="37110" y="21670"/>
                </a:lnTo>
                <a:lnTo>
                  <a:pt x="37100" y="21670"/>
                </a:lnTo>
                <a:lnTo>
                  <a:pt x="37080" y="21670"/>
                </a:lnTo>
                <a:lnTo>
                  <a:pt x="37070" y="21670"/>
                </a:lnTo>
                <a:lnTo>
                  <a:pt x="37060" y="21670"/>
                </a:lnTo>
                <a:lnTo>
                  <a:pt x="37050" y="21670"/>
                </a:lnTo>
                <a:lnTo>
                  <a:pt x="37050" y="21680"/>
                </a:lnTo>
                <a:lnTo>
                  <a:pt x="37040" y="21680"/>
                </a:lnTo>
                <a:lnTo>
                  <a:pt x="37030" y="21690"/>
                </a:lnTo>
                <a:lnTo>
                  <a:pt x="37020" y="21700"/>
                </a:lnTo>
                <a:lnTo>
                  <a:pt x="37020" y="21690"/>
                </a:lnTo>
                <a:lnTo>
                  <a:pt x="37010" y="21690"/>
                </a:lnTo>
                <a:lnTo>
                  <a:pt x="37010" y="21680"/>
                </a:lnTo>
                <a:lnTo>
                  <a:pt x="37010" y="21670"/>
                </a:lnTo>
                <a:lnTo>
                  <a:pt x="37010" y="21660"/>
                </a:lnTo>
                <a:lnTo>
                  <a:pt x="37000" y="21660"/>
                </a:lnTo>
                <a:lnTo>
                  <a:pt x="37000" y="21650"/>
                </a:lnTo>
                <a:lnTo>
                  <a:pt x="36990" y="21650"/>
                </a:lnTo>
                <a:lnTo>
                  <a:pt x="36980" y="21650"/>
                </a:lnTo>
                <a:lnTo>
                  <a:pt x="36970" y="21660"/>
                </a:lnTo>
                <a:lnTo>
                  <a:pt x="36960" y="21680"/>
                </a:lnTo>
                <a:lnTo>
                  <a:pt x="36960" y="21700"/>
                </a:lnTo>
                <a:lnTo>
                  <a:pt x="36970" y="21720"/>
                </a:lnTo>
                <a:lnTo>
                  <a:pt x="36960" y="21730"/>
                </a:lnTo>
                <a:lnTo>
                  <a:pt x="36950" y="21740"/>
                </a:lnTo>
                <a:lnTo>
                  <a:pt x="36950" y="21750"/>
                </a:lnTo>
                <a:lnTo>
                  <a:pt x="36940" y="21760"/>
                </a:lnTo>
                <a:lnTo>
                  <a:pt x="36930" y="21770"/>
                </a:lnTo>
                <a:lnTo>
                  <a:pt x="36920" y="21780"/>
                </a:lnTo>
                <a:lnTo>
                  <a:pt x="36910" y="21780"/>
                </a:lnTo>
                <a:lnTo>
                  <a:pt x="36910" y="21800"/>
                </a:lnTo>
                <a:lnTo>
                  <a:pt x="36900" y="21800"/>
                </a:lnTo>
                <a:lnTo>
                  <a:pt x="36890" y="21800"/>
                </a:lnTo>
                <a:lnTo>
                  <a:pt x="36880" y="21810"/>
                </a:lnTo>
                <a:lnTo>
                  <a:pt x="36870" y="21810"/>
                </a:lnTo>
                <a:lnTo>
                  <a:pt x="36860" y="21820"/>
                </a:lnTo>
                <a:lnTo>
                  <a:pt x="36850" y="21820"/>
                </a:lnTo>
                <a:lnTo>
                  <a:pt x="36840" y="21810"/>
                </a:lnTo>
                <a:lnTo>
                  <a:pt x="36800" y="21830"/>
                </a:lnTo>
                <a:lnTo>
                  <a:pt x="36760" y="21860"/>
                </a:lnTo>
                <a:lnTo>
                  <a:pt x="36730" y="21890"/>
                </a:lnTo>
                <a:lnTo>
                  <a:pt x="36680" y="21890"/>
                </a:lnTo>
                <a:lnTo>
                  <a:pt x="36660" y="21870"/>
                </a:lnTo>
                <a:lnTo>
                  <a:pt x="36650" y="21870"/>
                </a:lnTo>
                <a:lnTo>
                  <a:pt x="36640" y="21860"/>
                </a:lnTo>
                <a:lnTo>
                  <a:pt x="36630" y="21860"/>
                </a:lnTo>
                <a:lnTo>
                  <a:pt x="36620" y="21880"/>
                </a:lnTo>
                <a:lnTo>
                  <a:pt x="36610" y="21900"/>
                </a:lnTo>
                <a:lnTo>
                  <a:pt x="36610" y="21920"/>
                </a:lnTo>
                <a:lnTo>
                  <a:pt x="36600" y="21940"/>
                </a:lnTo>
                <a:lnTo>
                  <a:pt x="36600" y="21960"/>
                </a:lnTo>
                <a:lnTo>
                  <a:pt x="36600" y="21970"/>
                </a:lnTo>
                <a:lnTo>
                  <a:pt x="36600" y="21980"/>
                </a:lnTo>
                <a:lnTo>
                  <a:pt x="36600" y="21990"/>
                </a:lnTo>
                <a:lnTo>
                  <a:pt x="36590" y="22010"/>
                </a:lnTo>
                <a:lnTo>
                  <a:pt x="36590" y="22020"/>
                </a:lnTo>
                <a:lnTo>
                  <a:pt x="36580" y="22020"/>
                </a:lnTo>
                <a:lnTo>
                  <a:pt x="36570" y="22020"/>
                </a:lnTo>
                <a:lnTo>
                  <a:pt x="36560" y="22020"/>
                </a:lnTo>
                <a:lnTo>
                  <a:pt x="36540" y="22020"/>
                </a:lnTo>
                <a:lnTo>
                  <a:pt x="36530" y="22030"/>
                </a:lnTo>
                <a:lnTo>
                  <a:pt x="36530" y="22040"/>
                </a:lnTo>
                <a:lnTo>
                  <a:pt x="36520" y="22040"/>
                </a:lnTo>
                <a:lnTo>
                  <a:pt x="36500" y="22050"/>
                </a:lnTo>
                <a:lnTo>
                  <a:pt x="36490" y="22060"/>
                </a:lnTo>
                <a:lnTo>
                  <a:pt x="36490" y="22080"/>
                </a:lnTo>
                <a:lnTo>
                  <a:pt x="36490" y="22090"/>
                </a:lnTo>
                <a:lnTo>
                  <a:pt x="36480" y="22100"/>
                </a:lnTo>
                <a:lnTo>
                  <a:pt x="36480" y="22110"/>
                </a:lnTo>
                <a:lnTo>
                  <a:pt x="36470" y="22120"/>
                </a:lnTo>
                <a:lnTo>
                  <a:pt x="36460" y="22110"/>
                </a:lnTo>
                <a:lnTo>
                  <a:pt x="36450" y="22110"/>
                </a:lnTo>
                <a:lnTo>
                  <a:pt x="36450" y="22130"/>
                </a:lnTo>
                <a:lnTo>
                  <a:pt x="36440" y="22140"/>
                </a:lnTo>
                <a:lnTo>
                  <a:pt x="36450" y="22150"/>
                </a:lnTo>
                <a:lnTo>
                  <a:pt x="36460" y="22160"/>
                </a:lnTo>
                <a:lnTo>
                  <a:pt x="36470" y="22170"/>
                </a:lnTo>
                <a:lnTo>
                  <a:pt x="36460" y="22180"/>
                </a:lnTo>
                <a:lnTo>
                  <a:pt x="36450" y="22190"/>
                </a:lnTo>
                <a:lnTo>
                  <a:pt x="36440" y="22200"/>
                </a:lnTo>
                <a:lnTo>
                  <a:pt x="36430" y="22220"/>
                </a:lnTo>
                <a:lnTo>
                  <a:pt x="36420" y="22220"/>
                </a:lnTo>
                <a:lnTo>
                  <a:pt x="36400" y="22230"/>
                </a:lnTo>
                <a:lnTo>
                  <a:pt x="36390" y="22230"/>
                </a:lnTo>
                <a:lnTo>
                  <a:pt x="36380" y="22230"/>
                </a:lnTo>
                <a:lnTo>
                  <a:pt x="36370" y="22240"/>
                </a:lnTo>
                <a:lnTo>
                  <a:pt x="36360" y="22240"/>
                </a:lnTo>
                <a:lnTo>
                  <a:pt x="36350" y="22250"/>
                </a:lnTo>
                <a:lnTo>
                  <a:pt x="36350" y="22240"/>
                </a:lnTo>
                <a:lnTo>
                  <a:pt x="36330" y="22240"/>
                </a:lnTo>
                <a:lnTo>
                  <a:pt x="36320" y="22260"/>
                </a:lnTo>
                <a:lnTo>
                  <a:pt x="36300" y="22260"/>
                </a:lnTo>
                <a:lnTo>
                  <a:pt x="36290" y="22260"/>
                </a:lnTo>
                <a:lnTo>
                  <a:pt x="36280" y="22270"/>
                </a:lnTo>
                <a:lnTo>
                  <a:pt x="36270" y="22290"/>
                </a:lnTo>
                <a:lnTo>
                  <a:pt x="36250" y="22310"/>
                </a:lnTo>
                <a:lnTo>
                  <a:pt x="36240" y="22340"/>
                </a:lnTo>
                <a:lnTo>
                  <a:pt x="36230" y="22350"/>
                </a:lnTo>
                <a:lnTo>
                  <a:pt x="36200" y="22360"/>
                </a:lnTo>
                <a:lnTo>
                  <a:pt x="36170" y="22370"/>
                </a:lnTo>
                <a:lnTo>
                  <a:pt x="36150" y="22360"/>
                </a:lnTo>
                <a:lnTo>
                  <a:pt x="36140" y="22360"/>
                </a:lnTo>
                <a:lnTo>
                  <a:pt x="36120" y="22360"/>
                </a:lnTo>
                <a:lnTo>
                  <a:pt x="36110" y="22370"/>
                </a:lnTo>
                <a:lnTo>
                  <a:pt x="36090" y="22380"/>
                </a:lnTo>
                <a:lnTo>
                  <a:pt x="36080" y="22390"/>
                </a:lnTo>
                <a:lnTo>
                  <a:pt x="36080" y="22400"/>
                </a:lnTo>
                <a:lnTo>
                  <a:pt x="36080" y="22410"/>
                </a:lnTo>
                <a:lnTo>
                  <a:pt x="36080" y="22420"/>
                </a:lnTo>
                <a:lnTo>
                  <a:pt x="36060" y="22440"/>
                </a:lnTo>
                <a:lnTo>
                  <a:pt x="36050" y="22460"/>
                </a:lnTo>
                <a:lnTo>
                  <a:pt x="36020" y="22470"/>
                </a:lnTo>
                <a:lnTo>
                  <a:pt x="35940" y="22460"/>
                </a:lnTo>
                <a:lnTo>
                  <a:pt x="35910" y="22460"/>
                </a:lnTo>
                <a:lnTo>
                  <a:pt x="35890" y="22470"/>
                </a:lnTo>
                <a:lnTo>
                  <a:pt x="35860" y="22470"/>
                </a:lnTo>
                <a:lnTo>
                  <a:pt x="35840" y="22490"/>
                </a:lnTo>
                <a:lnTo>
                  <a:pt x="35830" y="22500"/>
                </a:lnTo>
                <a:lnTo>
                  <a:pt x="35820" y="22510"/>
                </a:lnTo>
                <a:lnTo>
                  <a:pt x="35810" y="22520"/>
                </a:lnTo>
                <a:lnTo>
                  <a:pt x="35810" y="22530"/>
                </a:lnTo>
                <a:lnTo>
                  <a:pt x="35800" y="22540"/>
                </a:lnTo>
                <a:lnTo>
                  <a:pt x="35790" y="22560"/>
                </a:lnTo>
                <a:lnTo>
                  <a:pt x="35780" y="22580"/>
                </a:lnTo>
                <a:lnTo>
                  <a:pt x="35760" y="22590"/>
                </a:lnTo>
                <a:lnTo>
                  <a:pt x="35760" y="22600"/>
                </a:lnTo>
                <a:lnTo>
                  <a:pt x="35750" y="22600"/>
                </a:lnTo>
                <a:lnTo>
                  <a:pt x="35710" y="22600"/>
                </a:lnTo>
                <a:lnTo>
                  <a:pt x="35690" y="22610"/>
                </a:lnTo>
                <a:lnTo>
                  <a:pt x="35660" y="22630"/>
                </a:lnTo>
                <a:lnTo>
                  <a:pt x="35640" y="22640"/>
                </a:lnTo>
                <a:lnTo>
                  <a:pt x="35630" y="22640"/>
                </a:lnTo>
                <a:lnTo>
                  <a:pt x="35620" y="22640"/>
                </a:lnTo>
                <a:lnTo>
                  <a:pt x="35610" y="22640"/>
                </a:lnTo>
                <a:lnTo>
                  <a:pt x="35600" y="22640"/>
                </a:lnTo>
                <a:lnTo>
                  <a:pt x="35570" y="22650"/>
                </a:lnTo>
                <a:lnTo>
                  <a:pt x="35540" y="22660"/>
                </a:lnTo>
                <a:lnTo>
                  <a:pt x="35520" y="22680"/>
                </a:lnTo>
                <a:lnTo>
                  <a:pt x="35510" y="22690"/>
                </a:lnTo>
                <a:lnTo>
                  <a:pt x="35500" y="22700"/>
                </a:lnTo>
                <a:lnTo>
                  <a:pt x="35500" y="22710"/>
                </a:lnTo>
                <a:lnTo>
                  <a:pt x="35340" y="22630"/>
                </a:lnTo>
                <a:lnTo>
                  <a:pt x="35300" y="22610"/>
                </a:lnTo>
                <a:lnTo>
                  <a:pt x="35200" y="22580"/>
                </a:lnTo>
                <a:lnTo>
                  <a:pt x="35170" y="22580"/>
                </a:lnTo>
                <a:lnTo>
                  <a:pt x="35150" y="22590"/>
                </a:lnTo>
                <a:lnTo>
                  <a:pt x="35140" y="22580"/>
                </a:lnTo>
                <a:lnTo>
                  <a:pt x="35120" y="22570"/>
                </a:lnTo>
                <a:lnTo>
                  <a:pt x="35090" y="22570"/>
                </a:lnTo>
                <a:lnTo>
                  <a:pt x="35050" y="22570"/>
                </a:lnTo>
                <a:lnTo>
                  <a:pt x="35020" y="22560"/>
                </a:lnTo>
                <a:lnTo>
                  <a:pt x="35000" y="22530"/>
                </a:lnTo>
                <a:lnTo>
                  <a:pt x="34940" y="22430"/>
                </a:lnTo>
                <a:lnTo>
                  <a:pt x="34930" y="22400"/>
                </a:lnTo>
                <a:lnTo>
                  <a:pt x="34880" y="22330"/>
                </a:lnTo>
                <a:lnTo>
                  <a:pt x="34850" y="22280"/>
                </a:lnTo>
                <a:lnTo>
                  <a:pt x="34830" y="22200"/>
                </a:lnTo>
                <a:lnTo>
                  <a:pt x="34820" y="22150"/>
                </a:lnTo>
                <a:lnTo>
                  <a:pt x="34800" y="22090"/>
                </a:lnTo>
                <a:lnTo>
                  <a:pt x="34780" y="22010"/>
                </a:lnTo>
                <a:lnTo>
                  <a:pt x="34760" y="21920"/>
                </a:lnTo>
                <a:lnTo>
                  <a:pt x="34730" y="21850"/>
                </a:lnTo>
                <a:lnTo>
                  <a:pt x="34710" y="21820"/>
                </a:lnTo>
                <a:lnTo>
                  <a:pt x="34670" y="21790"/>
                </a:lnTo>
                <a:lnTo>
                  <a:pt x="34630" y="21740"/>
                </a:lnTo>
                <a:lnTo>
                  <a:pt x="34540" y="21650"/>
                </a:lnTo>
                <a:lnTo>
                  <a:pt x="34480" y="21550"/>
                </a:lnTo>
                <a:lnTo>
                  <a:pt x="34450" y="21490"/>
                </a:lnTo>
                <a:lnTo>
                  <a:pt x="34450" y="21470"/>
                </a:lnTo>
                <a:lnTo>
                  <a:pt x="34440" y="21460"/>
                </a:lnTo>
                <a:lnTo>
                  <a:pt x="34430" y="21450"/>
                </a:lnTo>
                <a:lnTo>
                  <a:pt x="34390" y="21410"/>
                </a:lnTo>
                <a:lnTo>
                  <a:pt x="34330" y="21330"/>
                </a:lnTo>
                <a:lnTo>
                  <a:pt x="34220" y="21350"/>
                </a:lnTo>
                <a:lnTo>
                  <a:pt x="34190" y="21340"/>
                </a:lnTo>
                <a:lnTo>
                  <a:pt x="34170" y="21320"/>
                </a:lnTo>
                <a:lnTo>
                  <a:pt x="34160" y="21310"/>
                </a:lnTo>
                <a:lnTo>
                  <a:pt x="34150" y="21280"/>
                </a:lnTo>
                <a:lnTo>
                  <a:pt x="34160" y="21240"/>
                </a:lnTo>
                <a:lnTo>
                  <a:pt x="34170" y="21210"/>
                </a:lnTo>
                <a:lnTo>
                  <a:pt x="34180" y="21170"/>
                </a:lnTo>
                <a:lnTo>
                  <a:pt x="34180" y="21150"/>
                </a:lnTo>
                <a:lnTo>
                  <a:pt x="34180" y="21130"/>
                </a:lnTo>
                <a:lnTo>
                  <a:pt x="34160" y="21120"/>
                </a:lnTo>
                <a:lnTo>
                  <a:pt x="34140" y="21090"/>
                </a:lnTo>
                <a:lnTo>
                  <a:pt x="34090" y="21020"/>
                </a:lnTo>
                <a:lnTo>
                  <a:pt x="34050" y="20970"/>
                </a:lnTo>
                <a:lnTo>
                  <a:pt x="34010" y="20920"/>
                </a:lnTo>
                <a:lnTo>
                  <a:pt x="33960" y="20880"/>
                </a:lnTo>
                <a:lnTo>
                  <a:pt x="33930" y="20860"/>
                </a:lnTo>
                <a:lnTo>
                  <a:pt x="33860" y="20860"/>
                </a:lnTo>
                <a:lnTo>
                  <a:pt x="33830" y="20850"/>
                </a:lnTo>
                <a:lnTo>
                  <a:pt x="33820" y="20840"/>
                </a:lnTo>
                <a:lnTo>
                  <a:pt x="33780" y="20830"/>
                </a:lnTo>
                <a:lnTo>
                  <a:pt x="33760" y="20810"/>
                </a:lnTo>
                <a:lnTo>
                  <a:pt x="33720" y="20800"/>
                </a:lnTo>
                <a:lnTo>
                  <a:pt x="33690" y="20790"/>
                </a:lnTo>
                <a:lnTo>
                  <a:pt x="33670" y="20790"/>
                </a:lnTo>
                <a:lnTo>
                  <a:pt x="33630" y="20780"/>
                </a:lnTo>
                <a:lnTo>
                  <a:pt x="33580" y="20770"/>
                </a:lnTo>
                <a:lnTo>
                  <a:pt x="33520" y="20770"/>
                </a:lnTo>
                <a:lnTo>
                  <a:pt x="33470" y="20750"/>
                </a:lnTo>
                <a:lnTo>
                  <a:pt x="33440" y="20750"/>
                </a:lnTo>
                <a:lnTo>
                  <a:pt x="33420" y="20730"/>
                </a:lnTo>
                <a:lnTo>
                  <a:pt x="33400" y="20710"/>
                </a:lnTo>
                <a:lnTo>
                  <a:pt x="33370" y="20680"/>
                </a:lnTo>
                <a:lnTo>
                  <a:pt x="33350" y="20660"/>
                </a:lnTo>
                <a:lnTo>
                  <a:pt x="33330" y="20650"/>
                </a:lnTo>
                <a:lnTo>
                  <a:pt x="33290" y="20620"/>
                </a:lnTo>
                <a:lnTo>
                  <a:pt x="33280" y="20610"/>
                </a:lnTo>
                <a:lnTo>
                  <a:pt x="33270" y="20590"/>
                </a:lnTo>
                <a:lnTo>
                  <a:pt x="33250" y="20580"/>
                </a:lnTo>
                <a:lnTo>
                  <a:pt x="33240" y="20570"/>
                </a:lnTo>
                <a:lnTo>
                  <a:pt x="33230" y="20570"/>
                </a:lnTo>
                <a:lnTo>
                  <a:pt x="33220" y="20560"/>
                </a:lnTo>
                <a:lnTo>
                  <a:pt x="33190" y="20570"/>
                </a:lnTo>
                <a:lnTo>
                  <a:pt x="33180" y="20570"/>
                </a:lnTo>
                <a:lnTo>
                  <a:pt x="33160" y="20570"/>
                </a:lnTo>
                <a:lnTo>
                  <a:pt x="33060" y="20540"/>
                </a:lnTo>
                <a:lnTo>
                  <a:pt x="33030" y="20530"/>
                </a:lnTo>
                <a:lnTo>
                  <a:pt x="33020" y="20510"/>
                </a:lnTo>
                <a:lnTo>
                  <a:pt x="33000" y="20480"/>
                </a:lnTo>
                <a:lnTo>
                  <a:pt x="32970" y="20450"/>
                </a:lnTo>
                <a:lnTo>
                  <a:pt x="32900" y="20360"/>
                </a:lnTo>
                <a:lnTo>
                  <a:pt x="32840" y="20300"/>
                </a:lnTo>
                <a:lnTo>
                  <a:pt x="32830" y="20280"/>
                </a:lnTo>
                <a:lnTo>
                  <a:pt x="32790" y="20260"/>
                </a:lnTo>
                <a:lnTo>
                  <a:pt x="32710" y="20260"/>
                </a:lnTo>
                <a:lnTo>
                  <a:pt x="32690" y="20260"/>
                </a:lnTo>
                <a:lnTo>
                  <a:pt x="32650" y="20250"/>
                </a:lnTo>
                <a:lnTo>
                  <a:pt x="32590" y="20210"/>
                </a:lnTo>
                <a:lnTo>
                  <a:pt x="32540" y="20170"/>
                </a:lnTo>
                <a:lnTo>
                  <a:pt x="32510" y="20140"/>
                </a:lnTo>
                <a:lnTo>
                  <a:pt x="32490" y="20110"/>
                </a:lnTo>
                <a:lnTo>
                  <a:pt x="32450" y="20090"/>
                </a:lnTo>
                <a:lnTo>
                  <a:pt x="32410" y="20030"/>
                </a:lnTo>
                <a:lnTo>
                  <a:pt x="32400" y="19990"/>
                </a:lnTo>
                <a:lnTo>
                  <a:pt x="32350" y="19920"/>
                </a:lnTo>
                <a:lnTo>
                  <a:pt x="32350" y="19880"/>
                </a:lnTo>
                <a:lnTo>
                  <a:pt x="32330" y="19880"/>
                </a:lnTo>
                <a:lnTo>
                  <a:pt x="32330" y="19870"/>
                </a:lnTo>
                <a:lnTo>
                  <a:pt x="32330" y="19860"/>
                </a:lnTo>
                <a:lnTo>
                  <a:pt x="32320" y="19860"/>
                </a:lnTo>
                <a:lnTo>
                  <a:pt x="32310" y="19850"/>
                </a:lnTo>
                <a:lnTo>
                  <a:pt x="32310" y="19840"/>
                </a:lnTo>
                <a:lnTo>
                  <a:pt x="32300" y="19830"/>
                </a:lnTo>
                <a:lnTo>
                  <a:pt x="32300" y="19810"/>
                </a:lnTo>
                <a:lnTo>
                  <a:pt x="32300" y="19800"/>
                </a:lnTo>
                <a:lnTo>
                  <a:pt x="32290" y="19800"/>
                </a:lnTo>
                <a:lnTo>
                  <a:pt x="32280" y="19800"/>
                </a:lnTo>
                <a:lnTo>
                  <a:pt x="32270" y="19790"/>
                </a:lnTo>
                <a:lnTo>
                  <a:pt x="32260" y="19780"/>
                </a:lnTo>
                <a:lnTo>
                  <a:pt x="32250" y="19770"/>
                </a:lnTo>
                <a:lnTo>
                  <a:pt x="32250" y="19760"/>
                </a:lnTo>
                <a:lnTo>
                  <a:pt x="32240" y="19750"/>
                </a:lnTo>
                <a:lnTo>
                  <a:pt x="32230" y="19750"/>
                </a:lnTo>
                <a:lnTo>
                  <a:pt x="32230" y="19740"/>
                </a:lnTo>
                <a:lnTo>
                  <a:pt x="32230" y="19730"/>
                </a:lnTo>
                <a:lnTo>
                  <a:pt x="32230" y="19720"/>
                </a:lnTo>
                <a:lnTo>
                  <a:pt x="32220" y="19720"/>
                </a:lnTo>
                <a:lnTo>
                  <a:pt x="32190" y="19700"/>
                </a:lnTo>
                <a:lnTo>
                  <a:pt x="32160" y="19670"/>
                </a:lnTo>
                <a:lnTo>
                  <a:pt x="32140" y="19640"/>
                </a:lnTo>
                <a:lnTo>
                  <a:pt x="32120" y="19630"/>
                </a:lnTo>
                <a:lnTo>
                  <a:pt x="32090" y="19620"/>
                </a:lnTo>
                <a:lnTo>
                  <a:pt x="32060" y="19620"/>
                </a:lnTo>
                <a:lnTo>
                  <a:pt x="32030" y="19620"/>
                </a:lnTo>
                <a:lnTo>
                  <a:pt x="32000" y="19620"/>
                </a:lnTo>
                <a:lnTo>
                  <a:pt x="31940" y="19630"/>
                </a:lnTo>
                <a:lnTo>
                  <a:pt x="31910" y="19650"/>
                </a:lnTo>
                <a:lnTo>
                  <a:pt x="31860" y="19650"/>
                </a:lnTo>
                <a:lnTo>
                  <a:pt x="31810" y="19640"/>
                </a:lnTo>
                <a:lnTo>
                  <a:pt x="31770" y="19620"/>
                </a:lnTo>
                <a:lnTo>
                  <a:pt x="31760" y="19600"/>
                </a:lnTo>
                <a:lnTo>
                  <a:pt x="31740" y="19590"/>
                </a:lnTo>
                <a:lnTo>
                  <a:pt x="31710" y="19580"/>
                </a:lnTo>
                <a:lnTo>
                  <a:pt x="31680" y="19560"/>
                </a:lnTo>
                <a:lnTo>
                  <a:pt x="31660" y="19530"/>
                </a:lnTo>
                <a:lnTo>
                  <a:pt x="31570" y="19420"/>
                </a:lnTo>
                <a:lnTo>
                  <a:pt x="31500" y="19330"/>
                </a:lnTo>
                <a:lnTo>
                  <a:pt x="31480" y="19290"/>
                </a:lnTo>
                <a:lnTo>
                  <a:pt x="31470" y="19270"/>
                </a:lnTo>
                <a:lnTo>
                  <a:pt x="31450" y="19280"/>
                </a:lnTo>
                <a:lnTo>
                  <a:pt x="31440" y="19280"/>
                </a:lnTo>
                <a:lnTo>
                  <a:pt x="31400" y="19290"/>
                </a:lnTo>
                <a:lnTo>
                  <a:pt x="31360" y="19310"/>
                </a:lnTo>
                <a:lnTo>
                  <a:pt x="31320" y="19320"/>
                </a:lnTo>
                <a:lnTo>
                  <a:pt x="31300" y="19330"/>
                </a:lnTo>
                <a:lnTo>
                  <a:pt x="31290" y="19330"/>
                </a:lnTo>
                <a:lnTo>
                  <a:pt x="31280" y="19320"/>
                </a:lnTo>
                <a:lnTo>
                  <a:pt x="31270" y="19310"/>
                </a:lnTo>
                <a:lnTo>
                  <a:pt x="31260" y="19300"/>
                </a:lnTo>
                <a:lnTo>
                  <a:pt x="31240" y="19280"/>
                </a:lnTo>
                <a:lnTo>
                  <a:pt x="31180" y="19230"/>
                </a:lnTo>
                <a:lnTo>
                  <a:pt x="31140" y="19200"/>
                </a:lnTo>
                <a:lnTo>
                  <a:pt x="31120" y="19190"/>
                </a:lnTo>
                <a:lnTo>
                  <a:pt x="31100" y="19180"/>
                </a:lnTo>
                <a:lnTo>
                  <a:pt x="31040" y="19190"/>
                </a:lnTo>
                <a:lnTo>
                  <a:pt x="30990" y="19190"/>
                </a:lnTo>
                <a:lnTo>
                  <a:pt x="30970" y="19180"/>
                </a:lnTo>
                <a:lnTo>
                  <a:pt x="30920" y="19160"/>
                </a:lnTo>
                <a:lnTo>
                  <a:pt x="30900" y="19140"/>
                </a:lnTo>
                <a:lnTo>
                  <a:pt x="30890" y="19140"/>
                </a:lnTo>
                <a:lnTo>
                  <a:pt x="30870" y="19160"/>
                </a:lnTo>
                <a:lnTo>
                  <a:pt x="30840" y="19180"/>
                </a:lnTo>
                <a:lnTo>
                  <a:pt x="30820" y="19210"/>
                </a:lnTo>
                <a:lnTo>
                  <a:pt x="30780" y="19250"/>
                </a:lnTo>
                <a:lnTo>
                  <a:pt x="30760" y="19270"/>
                </a:lnTo>
                <a:lnTo>
                  <a:pt x="30720" y="19270"/>
                </a:lnTo>
                <a:lnTo>
                  <a:pt x="30680" y="19270"/>
                </a:lnTo>
                <a:lnTo>
                  <a:pt x="30660" y="19270"/>
                </a:lnTo>
                <a:lnTo>
                  <a:pt x="30640" y="19270"/>
                </a:lnTo>
                <a:lnTo>
                  <a:pt x="30630" y="19250"/>
                </a:lnTo>
                <a:lnTo>
                  <a:pt x="30620" y="19230"/>
                </a:lnTo>
                <a:lnTo>
                  <a:pt x="30600" y="19220"/>
                </a:lnTo>
                <a:lnTo>
                  <a:pt x="30570" y="19220"/>
                </a:lnTo>
                <a:lnTo>
                  <a:pt x="30520" y="19210"/>
                </a:lnTo>
                <a:lnTo>
                  <a:pt x="30500" y="19210"/>
                </a:lnTo>
                <a:lnTo>
                  <a:pt x="30500" y="19140"/>
                </a:lnTo>
                <a:lnTo>
                  <a:pt x="30500" y="19100"/>
                </a:lnTo>
                <a:lnTo>
                  <a:pt x="30510" y="19050"/>
                </a:lnTo>
                <a:lnTo>
                  <a:pt x="30510" y="18970"/>
                </a:lnTo>
                <a:lnTo>
                  <a:pt x="30500" y="18950"/>
                </a:lnTo>
                <a:lnTo>
                  <a:pt x="30480" y="18940"/>
                </a:lnTo>
                <a:lnTo>
                  <a:pt x="30440" y="18930"/>
                </a:lnTo>
                <a:lnTo>
                  <a:pt x="30380" y="18890"/>
                </a:lnTo>
                <a:lnTo>
                  <a:pt x="30340" y="18870"/>
                </a:lnTo>
                <a:lnTo>
                  <a:pt x="30290" y="18860"/>
                </a:lnTo>
                <a:lnTo>
                  <a:pt x="30260" y="18850"/>
                </a:lnTo>
                <a:lnTo>
                  <a:pt x="30230" y="18830"/>
                </a:lnTo>
                <a:lnTo>
                  <a:pt x="30190" y="18810"/>
                </a:lnTo>
                <a:lnTo>
                  <a:pt x="30160" y="18810"/>
                </a:lnTo>
                <a:lnTo>
                  <a:pt x="30130" y="18790"/>
                </a:lnTo>
                <a:lnTo>
                  <a:pt x="30100" y="18790"/>
                </a:lnTo>
                <a:lnTo>
                  <a:pt x="30020" y="18780"/>
                </a:lnTo>
                <a:lnTo>
                  <a:pt x="30010" y="18770"/>
                </a:lnTo>
                <a:lnTo>
                  <a:pt x="29970" y="18700"/>
                </a:lnTo>
                <a:lnTo>
                  <a:pt x="29950" y="18680"/>
                </a:lnTo>
                <a:lnTo>
                  <a:pt x="29900" y="18660"/>
                </a:lnTo>
                <a:lnTo>
                  <a:pt x="29870" y="18650"/>
                </a:lnTo>
                <a:lnTo>
                  <a:pt x="29850" y="18630"/>
                </a:lnTo>
                <a:lnTo>
                  <a:pt x="29830" y="18550"/>
                </a:lnTo>
                <a:lnTo>
                  <a:pt x="29810" y="18530"/>
                </a:lnTo>
                <a:lnTo>
                  <a:pt x="29770" y="18510"/>
                </a:lnTo>
                <a:lnTo>
                  <a:pt x="29750" y="18490"/>
                </a:lnTo>
                <a:lnTo>
                  <a:pt x="29700" y="18470"/>
                </a:lnTo>
                <a:lnTo>
                  <a:pt x="29660" y="18470"/>
                </a:lnTo>
                <a:lnTo>
                  <a:pt x="29650" y="18460"/>
                </a:lnTo>
                <a:lnTo>
                  <a:pt x="29630" y="18450"/>
                </a:lnTo>
                <a:lnTo>
                  <a:pt x="29640" y="18300"/>
                </a:lnTo>
                <a:lnTo>
                  <a:pt x="29690" y="18200"/>
                </a:lnTo>
                <a:lnTo>
                  <a:pt x="29730" y="18140"/>
                </a:lnTo>
                <a:lnTo>
                  <a:pt x="29690" y="18110"/>
                </a:lnTo>
                <a:lnTo>
                  <a:pt x="29590" y="18040"/>
                </a:lnTo>
                <a:lnTo>
                  <a:pt x="29580" y="18030"/>
                </a:lnTo>
                <a:lnTo>
                  <a:pt x="29540" y="18020"/>
                </a:lnTo>
                <a:lnTo>
                  <a:pt x="29480" y="17960"/>
                </a:lnTo>
                <a:lnTo>
                  <a:pt x="29360" y="17990"/>
                </a:lnTo>
                <a:lnTo>
                  <a:pt x="29350" y="17980"/>
                </a:lnTo>
                <a:lnTo>
                  <a:pt x="29350" y="17970"/>
                </a:lnTo>
                <a:lnTo>
                  <a:pt x="29340" y="17970"/>
                </a:lnTo>
                <a:lnTo>
                  <a:pt x="29330" y="17970"/>
                </a:lnTo>
                <a:lnTo>
                  <a:pt x="29280" y="17900"/>
                </a:lnTo>
                <a:lnTo>
                  <a:pt x="29280" y="17870"/>
                </a:lnTo>
                <a:lnTo>
                  <a:pt x="29260" y="17830"/>
                </a:lnTo>
                <a:lnTo>
                  <a:pt x="29270" y="17780"/>
                </a:lnTo>
                <a:lnTo>
                  <a:pt x="29260" y="17760"/>
                </a:lnTo>
                <a:lnTo>
                  <a:pt x="29240" y="17730"/>
                </a:lnTo>
                <a:lnTo>
                  <a:pt x="29220" y="17720"/>
                </a:lnTo>
                <a:lnTo>
                  <a:pt x="29200" y="17730"/>
                </a:lnTo>
                <a:lnTo>
                  <a:pt x="29180" y="17760"/>
                </a:lnTo>
                <a:lnTo>
                  <a:pt x="29130" y="17710"/>
                </a:lnTo>
                <a:lnTo>
                  <a:pt x="29120" y="17700"/>
                </a:lnTo>
                <a:lnTo>
                  <a:pt x="29090" y="17680"/>
                </a:lnTo>
                <a:lnTo>
                  <a:pt x="29080" y="17680"/>
                </a:lnTo>
                <a:lnTo>
                  <a:pt x="29030" y="17670"/>
                </a:lnTo>
                <a:lnTo>
                  <a:pt x="28940" y="17720"/>
                </a:lnTo>
                <a:lnTo>
                  <a:pt x="28930" y="17730"/>
                </a:lnTo>
                <a:lnTo>
                  <a:pt x="28920" y="17720"/>
                </a:lnTo>
                <a:lnTo>
                  <a:pt x="28910" y="17720"/>
                </a:lnTo>
                <a:lnTo>
                  <a:pt x="28880" y="17700"/>
                </a:lnTo>
                <a:lnTo>
                  <a:pt x="28870" y="17690"/>
                </a:lnTo>
                <a:lnTo>
                  <a:pt x="28850" y="17680"/>
                </a:lnTo>
                <a:lnTo>
                  <a:pt x="28840" y="17680"/>
                </a:lnTo>
                <a:lnTo>
                  <a:pt x="28830" y="17660"/>
                </a:lnTo>
                <a:lnTo>
                  <a:pt x="28750" y="17570"/>
                </a:lnTo>
                <a:lnTo>
                  <a:pt x="28730" y="17550"/>
                </a:lnTo>
                <a:lnTo>
                  <a:pt x="28720" y="17540"/>
                </a:lnTo>
                <a:lnTo>
                  <a:pt x="28700" y="17510"/>
                </a:lnTo>
                <a:lnTo>
                  <a:pt x="28670" y="17470"/>
                </a:lnTo>
                <a:lnTo>
                  <a:pt x="28660" y="17460"/>
                </a:lnTo>
                <a:lnTo>
                  <a:pt x="28620" y="17370"/>
                </a:lnTo>
                <a:lnTo>
                  <a:pt x="28610" y="17370"/>
                </a:lnTo>
                <a:lnTo>
                  <a:pt x="28610" y="17360"/>
                </a:lnTo>
                <a:lnTo>
                  <a:pt x="28610" y="17320"/>
                </a:lnTo>
                <a:lnTo>
                  <a:pt x="28590" y="17260"/>
                </a:lnTo>
                <a:lnTo>
                  <a:pt x="28590" y="17230"/>
                </a:lnTo>
                <a:lnTo>
                  <a:pt x="28580" y="17220"/>
                </a:lnTo>
                <a:lnTo>
                  <a:pt x="28580" y="17210"/>
                </a:lnTo>
                <a:lnTo>
                  <a:pt x="28580" y="17190"/>
                </a:lnTo>
                <a:lnTo>
                  <a:pt x="28570" y="17160"/>
                </a:lnTo>
                <a:lnTo>
                  <a:pt x="28570" y="17150"/>
                </a:lnTo>
                <a:lnTo>
                  <a:pt x="28550" y="17060"/>
                </a:lnTo>
                <a:lnTo>
                  <a:pt x="28550" y="17050"/>
                </a:lnTo>
                <a:lnTo>
                  <a:pt x="28540" y="17000"/>
                </a:lnTo>
                <a:lnTo>
                  <a:pt x="28540" y="16990"/>
                </a:lnTo>
                <a:lnTo>
                  <a:pt x="28590" y="16940"/>
                </a:lnTo>
                <a:lnTo>
                  <a:pt x="28600" y="16930"/>
                </a:lnTo>
                <a:lnTo>
                  <a:pt x="28670" y="16870"/>
                </a:lnTo>
                <a:lnTo>
                  <a:pt x="28670" y="16860"/>
                </a:lnTo>
                <a:lnTo>
                  <a:pt x="28650" y="16790"/>
                </a:lnTo>
                <a:lnTo>
                  <a:pt x="28660" y="16780"/>
                </a:lnTo>
                <a:lnTo>
                  <a:pt x="28660" y="16790"/>
                </a:lnTo>
                <a:lnTo>
                  <a:pt x="28670" y="16790"/>
                </a:lnTo>
                <a:lnTo>
                  <a:pt x="28680" y="16780"/>
                </a:lnTo>
                <a:lnTo>
                  <a:pt x="28680" y="16770"/>
                </a:lnTo>
                <a:lnTo>
                  <a:pt x="28710" y="16760"/>
                </a:lnTo>
                <a:lnTo>
                  <a:pt x="28700" y="16740"/>
                </a:lnTo>
                <a:lnTo>
                  <a:pt x="28690" y="16710"/>
                </a:lnTo>
                <a:lnTo>
                  <a:pt x="28670" y="16680"/>
                </a:lnTo>
                <a:lnTo>
                  <a:pt x="28660" y="16650"/>
                </a:lnTo>
                <a:lnTo>
                  <a:pt x="28660" y="16640"/>
                </a:lnTo>
                <a:lnTo>
                  <a:pt x="28650" y="16630"/>
                </a:lnTo>
                <a:lnTo>
                  <a:pt x="28640" y="16570"/>
                </a:lnTo>
                <a:lnTo>
                  <a:pt x="28640" y="16550"/>
                </a:lnTo>
                <a:lnTo>
                  <a:pt x="28640" y="16520"/>
                </a:lnTo>
                <a:lnTo>
                  <a:pt x="28650" y="16460"/>
                </a:lnTo>
                <a:lnTo>
                  <a:pt x="28660" y="16440"/>
                </a:lnTo>
                <a:lnTo>
                  <a:pt x="28670" y="16390"/>
                </a:lnTo>
                <a:lnTo>
                  <a:pt x="28730" y="16250"/>
                </a:lnTo>
                <a:lnTo>
                  <a:pt x="28730" y="16220"/>
                </a:lnTo>
                <a:lnTo>
                  <a:pt x="28730" y="16200"/>
                </a:lnTo>
                <a:lnTo>
                  <a:pt x="28730" y="16180"/>
                </a:lnTo>
                <a:lnTo>
                  <a:pt x="28730" y="16170"/>
                </a:lnTo>
                <a:lnTo>
                  <a:pt x="28770" y="16130"/>
                </a:lnTo>
                <a:lnTo>
                  <a:pt x="28790" y="16120"/>
                </a:lnTo>
                <a:lnTo>
                  <a:pt x="28800" y="16080"/>
                </a:lnTo>
                <a:lnTo>
                  <a:pt x="28810" y="16060"/>
                </a:lnTo>
                <a:lnTo>
                  <a:pt x="28810" y="16050"/>
                </a:lnTo>
                <a:lnTo>
                  <a:pt x="28810" y="15990"/>
                </a:lnTo>
                <a:lnTo>
                  <a:pt x="28800" y="15990"/>
                </a:lnTo>
                <a:lnTo>
                  <a:pt x="28730" y="15910"/>
                </a:lnTo>
                <a:lnTo>
                  <a:pt x="28690" y="15860"/>
                </a:lnTo>
                <a:lnTo>
                  <a:pt x="28700" y="15850"/>
                </a:lnTo>
                <a:lnTo>
                  <a:pt x="28710" y="15850"/>
                </a:lnTo>
                <a:lnTo>
                  <a:pt x="28710" y="15840"/>
                </a:lnTo>
                <a:lnTo>
                  <a:pt x="28730" y="15820"/>
                </a:lnTo>
                <a:lnTo>
                  <a:pt x="28710" y="15780"/>
                </a:lnTo>
                <a:lnTo>
                  <a:pt x="28650" y="15650"/>
                </a:lnTo>
                <a:lnTo>
                  <a:pt x="28660" y="15640"/>
                </a:lnTo>
                <a:lnTo>
                  <a:pt x="28670" y="15590"/>
                </a:lnTo>
                <a:lnTo>
                  <a:pt x="28700" y="15570"/>
                </a:lnTo>
                <a:lnTo>
                  <a:pt x="28730" y="15540"/>
                </a:lnTo>
                <a:lnTo>
                  <a:pt x="28790" y="15500"/>
                </a:lnTo>
                <a:lnTo>
                  <a:pt x="28840" y="15470"/>
                </a:lnTo>
                <a:lnTo>
                  <a:pt x="28840" y="15460"/>
                </a:lnTo>
                <a:lnTo>
                  <a:pt x="28890" y="15400"/>
                </a:lnTo>
                <a:lnTo>
                  <a:pt x="28910" y="15370"/>
                </a:lnTo>
                <a:lnTo>
                  <a:pt x="28920" y="15360"/>
                </a:lnTo>
                <a:lnTo>
                  <a:pt x="28960" y="15320"/>
                </a:lnTo>
                <a:lnTo>
                  <a:pt x="28980" y="15300"/>
                </a:lnTo>
                <a:lnTo>
                  <a:pt x="29050" y="15260"/>
                </a:lnTo>
                <a:lnTo>
                  <a:pt x="28950" y="15140"/>
                </a:lnTo>
                <a:lnTo>
                  <a:pt x="28870" y="15130"/>
                </a:lnTo>
                <a:lnTo>
                  <a:pt x="28870" y="15110"/>
                </a:lnTo>
                <a:lnTo>
                  <a:pt x="28860" y="15080"/>
                </a:lnTo>
                <a:lnTo>
                  <a:pt x="28850" y="15060"/>
                </a:lnTo>
                <a:lnTo>
                  <a:pt x="28840" y="15010"/>
                </a:lnTo>
                <a:lnTo>
                  <a:pt x="28830" y="14980"/>
                </a:lnTo>
                <a:lnTo>
                  <a:pt x="28810" y="14950"/>
                </a:lnTo>
                <a:lnTo>
                  <a:pt x="28820" y="14930"/>
                </a:lnTo>
                <a:lnTo>
                  <a:pt x="28830" y="14910"/>
                </a:lnTo>
                <a:lnTo>
                  <a:pt x="28870" y="14840"/>
                </a:lnTo>
                <a:lnTo>
                  <a:pt x="28890" y="14810"/>
                </a:lnTo>
                <a:lnTo>
                  <a:pt x="28910" y="14760"/>
                </a:lnTo>
                <a:lnTo>
                  <a:pt x="28860" y="14700"/>
                </a:lnTo>
                <a:lnTo>
                  <a:pt x="28760" y="14680"/>
                </a:lnTo>
                <a:lnTo>
                  <a:pt x="28760" y="14670"/>
                </a:lnTo>
                <a:lnTo>
                  <a:pt x="28760" y="14660"/>
                </a:lnTo>
                <a:lnTo>
                  <a:pt x="28760" y="14650"/>
                </a:lnTo>
                <a:lnTo>
                  <a:pt x="28760" y="14640"/>
                </a:lnTo>
                <a:lnTo>
                  <a:pt x="28760" y="14630"/>
                </a:lnTo>
                <a:lnTo>
                  <a:pt x="28760" y="14620"/>
                </a:lnTo>
                <a:lnTo>
                  <a:pt x="28750" y="14610"/>
                </a:lnTo>
                <a:lnTo>
                  <a:pt x="28750" y="14600"/>
                </a:lnTo>
                <a:lnTo>
                  <a:pt x="28760" y="14600"/>
                </a:lnTo>
                <a:lnTo>
                  <a:pt x="28760" y="14590"/>
                </a:lnTo>
                <a:lnTo>
                  <a:pt x="28760" y="14580"/>
                </a:lnTo>
                <a:lnTo>
                  <a:pt x="28760" y="14570"/>
                </a:lnTo>
                <a:lnTo>
                  <a:pt x="28770" y="14570"/>
                </a:lnTo>
                <a:lnTo>
                  <a:pt x="28770" y="14560"/>
                </a:lnTo>
                <a:lnTo>
                  <a:pt x="28770" y="14550"/>
                </a:lnTo>
                <a:lnTo>
                  <a:pt x="28780" y="14550"/>
                </a:lnTo>
                <a:lnTo>
                  <a:pt x="28790" y="14540"/>
                </a:lnTo>
                <a:lnTo>
                  <a:pt x="28800" y="14540"/>
                </a:lnTo>
                <a:lnTo>
                  <a:pt x="28810" y="14540"/>
                </a:lnTo>
                <a:lnTo>
                  <a:pt x="28810" y="14530"/>
                </a:lnTo>
                <a:lnTo>
                  <a:pt x="28820" y="14530"/>
                </a:lnTo>
                <a:lnTo>
                  <a:pt x="28830" y="14530"/>
                </a:lnTo>
                <a:lnTo>
                  <a:pt x="28840" y="14530"/>
                </a:lnTo>
                <a:lnTo>
                  <a:pt x="28860" y="14530"/>
                </a:lnTo>
                <a:lnTo>
                  <a:pt x="28890" y="14540"/>
                </a:lnTo>
                <a:lnTo>
                  <a:pt x="28900" y="14540"/>
                </a:lnTo>
                <a:lnTo>
                  <a:pt x="28940" y="14540"/>
                </a:lnTo>
                <a:lnTo>
                  <a:pt x="29170" y="14600"/>
                </a:lnTo>
                <a:lnTo>
                  <a:pt x="29210" y="14590"/>
                </a:lnTo>
                <a:lnTo>
                  <a:pt x="29260" y="14590"/>
                </a:lnTo>
                <a:lnTo>
                  <a:pt x="29310" y="14580"/>
                </a:lnTo>
                <a:lnTo>
                  <a:pt x="29370" y="14470"/>
                </a:lnTo>
                <a:lnTo>
                  <a:pt x="29450" y="14470"/>
                </a:lnTo>
                <a:lnTo>
                  <a:pt x="29460" y="14470"/>
                </a:lnTo>
                <a:lnTo>
                  <a:pt x="29510" y="14470"/>
                </a:lnTo>
                <a:lnTo>
                  <a:pt x="29520" y="14470"/>
                </a:lnTo>
                <a:lnTo>
                  <a:pt x="29530" y="14300"/>
                </a:lnTo>
                <a:lnTo>
                  <a:pt x="29530" y="14290"/>
                </a:lnTo>
                <a:lnTo>
                  <a:pt x="29550" y="14270"/>
                </a:lnTo>
                <a:lnTo>
                  <a:pt x="29570" y="14240"/>
                </a:lnTo>
                <a:lnTo>
                  <a:pt x="29580" y="14230"/>
                </a:lnTo>
                <a:lnTo>
                  <a:pt x="29600" y="14210"/>
                </a:lnTo>
                <a:lnTo>
                  <a:pt x="29600" y="14200"/>
                </a:lnTo>
                <a:lnTo>
                  <a:pt x="29610" y="14160"/>
                </a:lnTo>
                <a:lnTo>
                  <a:pt x="29610" y="14140"/>
                </a:lnTo>
                <a:lnTo>
                  <a:pt x="29610" y="14130"/>
                </a:lnTo>
                <a:lnTo>
                  <a:pt x="29620" y="14120"/>
                </a:lnTo>
                <a:lnTo>
                  <a:pt x="29630" y="14070"/>
                </a:lnTo>
                <a:lnTo>
                  <a:pt x="29590" y="14070"/>
                </a:lnTo>
                <a:lnTo>
                  <a:pt x="29530" y="14060"/>
                </a:lnTo>
                <a:lnTo>
                  <a:pt x="29440" y="14070"/>
                </a:lnTo>
                <a:lnTo>
                  <a:pt x="29410" y="14080"/>
                </a:lnTo>
                <a:lnTo>
                  <a:pt x="29400" y="14080"/>
                </a:lnTo>
                <a:lnTo>
                  <a:pt x="29370" y="13980"/>
                </a:lnTo>
                <a:lnTo>
                  <a:pt x="29370" y="13970"/>
                </a:lnTo>
                <a:lnTo>
                  <a:pt x="29360" y="13950"/>
                </a:lnTo>
                <a:lnTo>
                  <a:pt x="29360" y="13930"/>
                </a:lnTo>
                <a:lnTo>
                  <a:pt x="29340" y="13890"/>
                </a:lnTo>
                <a:lnTo>
                  <a:pt x="29120" y="13960"/>
                </a:lnTo>
                <a:lnTo>
                  <a:pt x="29110" y="13950"/>
                </a:lnTo>
                <a:lnTo>
                  <a:pt x="29090" y="13940"/>
                </a:lnTo>
                <a:lnTo>
                  <a:pt x="29070" y="13900"/>
                </a:lnTo>
                <a:lnTo>
                  <a:pt x="29070" y="13890"/>
                </a:lnTo>
                <a:lnTo>
                  <a:pt x="29080" y="13840"/>
                </a:lnTo>
                <a:lnTo>
                  <a:pt x="29080" y="13830"/>
                </a:lnTo>
                <a:lnTo>
                  <a:pt x="29080" y="13780"/>
                </a:lnTo>
                <a:lnTo>
                  <a:pt x="28970" y="13730"/>
                </a:lnTo>
                <a:lnTo>
                  <a:pt x="28970" y="13720"/>
                </a:lnTo>
                <a:lnTo>
                  <a:pt x="28970" y="13680"/>
                </a:lnTo>
                <a:lnTo>
                  <a:pt x="28980" y="13610"/>
                </a:lnTo>
                <a:lnTo>
                  <a:pt x="28980" y="13590"/>
                </a:lnTo>
                <a:lnTo>
                  <a:pt x="29000" y="13510"/>
                </a:lnTo>
                <a:lnTo>
                  <a:pt x="29010" y="13450"/>
                </a:lnTo>
                <a:lnTo>
                  <a:pt x="29010" y="13420"/>
                </a:lnTo>
                <a:lnTo>
                  <a:pt x="29010" y="13400"/>
                </a:lnTo>
                <a:lnTo>
                  <a:pt x="28990" y="13330"/>
                </a:lnTo>
                <a:lnTo>
                  <a:pt x="28990" y="13260"/>
                </a:lnTo>
                <a:lnTo>
                  <a:pt x="28990" y="13250"/>
                </a:lnTo>
                <a:lnTo>
                  <a:pt x="28980" y="13140"/>
                </a:lnTo>
                <a:lnTo>
                  <a:pt x="28960" y="13130"/>
                </a:lnTo>
                <a:lnTo>
                  <a:pt x="28900" y="13070"/>
                </a:lnTo>
                <a:lnTo>
                  <a:pt x="28890" y="13060"/>
                </a:lnTo>
                <a:lnTo>
                  <a:pt x="28830" y="13000"/>
                </a:lnTo>
                <a:lnTo>
                  <a:pt x="28820" y="12990"/>
                </a:lnTo>
                <a:lnTo>
                  <a:pt x="28750" y="12980"/>
                </a:lnTo>
                <a:lnTo>
                  <a:pt x="28740" y="12910"/>
                </a:lnTo>
                <a:lnTo>
                  <a:pt x="28730" y="12870"/>
                </a:lnTo>
                <a:lnTo>
                  <a:pt x="28730" y="12840"/>
                </a:lnTo>
                <a:lnTo>
                  <a:pt x="28730" y="12820"/>
                </a:lnTo>
                <a:lnTo>
                  <a:pt x="28730" y="12810"/>
                </a:lnTo>
                <a:lnTo>
                  <a:pt x="28720" y="12790"/>
                </a:lnTo>
                <a:lnTo>
                  <a:pt x="28730" y="12780"/>
                </a:lnTo>
                <a:lnTo>
                  <a:pt x="28840" y="12670"/>
                </a:lnTo>
                <a:lnTo>
                  <a:pt x="28880" y="12600"/>
                </a:lnTo>
                <a:lnTo>
                  <a:pt x="28870" y="12550"/>
                </a:lnTo>
                <a:lnTo>
                  <a:pt x="28870" y="12530"/>
                </a:lnTo>
                <a:lnTo>
                  <a:pt x="28860" y="12520"/>
                </a:lnTo>
                <a:lnTo>
                  <a:pt x="28860" y="12500"/>
                </a:lnTo>
                <a:lnTo>
                  <a:pt x="28860" y="12380"/>
                </a:lnTo>
                <a:lnTo>
                  <a:pt x="28930" y="12290"/>
                </a:lnTo>
                <a:lnTo>
                  <a:pt x="28960" y="12240"/>
                </a:lnTo>
                <a:lnTo>
                  <a:pt x="28970" y="12230"/>
                </a:lnTo>
                <a:lnTo>
                  <a:pt x="28970" y="12220"/>
                </a:lnTo>
                <a:lnTo>
                  <a:pt x="28980" y="12160"/>
                </a:lnTo>
                <a:lnTo>
                  <a:pt x="28980" y="12150"/>
                </a:lnTo>
                <a:lnTo>
                  <a:pt x="28990" y="12110"/>
                </a:lnTo>
                <a:lnTo>
                  <a:pt x="28990" y="12090"/>
                </a:lnTo>
                <a:lnTo>
                  <a:pt x="29000" y="12040"/>
                </a:lnTo>
                <a:lnTo>
                  <a:pt x="29010" y="11980"/>
                </a:lnTo>
                <a:lnTo>
                  <a:pt x="29030" y="11980"/>
                </a:lnTo>
                <a:lnTo>
                  <a:pt x="29060" y="11980"/>
                </a:lnTo>
                <a:lnTo>
                  <a:pt x="29120" y="11940"/>
                </a:lnTo>
                <a:lnTo>
                  <a:pt x="29110" y="11940"/>
                </a:lnTo>
                <a:lnTo>
                  <a:pt x="29050" y="11900"/>
                </a:lnTo>
                <a:lnTo>
                  <a:pt x="29040" y="11890"/>
                </a:lnTo>
                <a:lnTo>
                  <a:pt x="29020" y="11850"/>
                </a:lnTo>
                <a:lnTo>
                  <a:pt x="29000" y="11800"/>
                </a:lnTo>
                <a:lnTo>
                  <a:pt x="28940" y="11800"/>
                </a:lnTo>
                <a:lnTo>
                  <a:pt x="28910" y="11790"/>
                </a:lnTo>
                <a:lnTo>
                  <a:pt x="28860" y="11800"/>
                </a:lnTo>
                <a:lnTo>
                  <a:pt x="28850" y="11790"/>
                </a:lnTo>
                <a:lnTo>
                  <a:pt x="28840" y="11790"/>
                </a:lnTo>
                <a:lnTo>
                  <a:pt x="28830" y="11790"/>
                </a:lnTo>
                <a:lnTo>
                  <a:pt x="28820" y="11790"/>
                </a:lnTo>
                <a:lnTo>
                  <a:pt x="28810" y="11790"/>
                </a:lnTo>
                <a:lnTo>
                  <a:pt x="28800" y="11790"/>
                </a:lnTo>
                <a:lnTo>
                  <a:pt x="28790" y="11790"/>
                </a:lnTo>
                <a:lnTo>
                  <a:pt x="28770" y="11780"/>
                </a:lnTo>
                <a:lnTo>
                  <a:pt x="28740" y="11750"/>
                </a:lnTo>
                <a:lnTo>
                  <a:pt x="28700" y="11710"/>
                </a:lnTo>
                <a:lnTo>
                  <a:pt x="28680" y="11690"/>
                </a:lnTo>
                <a:lnTo>
                  <a:pt x="28650" y="11620"/>
                </a:lnTo>
                <a:lnTo>
                  <a:pt x="28660" y="11500"/>
                </a:lnTo>
                <a:lnTo>
                  <a:pt x="28660" y="11490"/>
                </a:lnTo>
                <a:lnTo>
                  <a:pt x="28670" y="11430"/>
                </a:lnTo>
                <a:lnTo>
                  <a:pt x="28660" y="11420"/>
                </a:lnTo>
                <a:lnTo>
                  <a:pt x="28640" y="11400"/>
                </a:lnTo>
                <a:lnTo>
                  <a:pt x="28630" y="11390"/>
                </a:lnTo>
                <a:lnTo>
                  <a:pt x="28600" y="11360"/>
                </a:lnTo>
                <a:lnTo>
                  <a:pt x="28590" y="11360"/>
                </a:lnTo>
                <a:lnTo>
                  <a:pt x="28520" y="11310"/>
                </a:lnTo>
                <a:lnTo>
                  <a:pt x="28420" y="11310"/>
                </a:lnTo>
                <a:lnTo>
                  <a:pt x="28400" y="11300"/>
                </a:lnTo>
                <a:lnTo>
                  <a:pt x="28400" y="11290"/>
                </a:lnTo>
                <a:lnTo>
                  <a:pt x="28390" y="11290"/>
                </a:lnTo>
                <a:lnTo>
                  <a:pt x="28390" y="11280"/>
                </a:lnTo>
                <a:lnTo>
                  <a:pt x="28380" y="11280"/>
                </a:lnTo>
                <a:lnTo>
                  <a:pt x="28380" y="11270"/>
                </a:lnTo>
                <a:lnTo>
                  <a:pt x="28370" y="11270"/>
                </a:lnTo>
                <a:lnTo>
                  <a:pt x="28370" y="11260"/>
                </a:lnTo>
                <a:lnTo>
                  <a:pt x="28370" y="11250"/>
                </a:lnTo>
                <a:lnTo>
                  <a:pt x="28360" y="11250"/>
                </a:lnTo>
                <a:lnTo>
                  <a:pt x="28360" y="11240"/>
                </a:lnTo>
                <a:lnTo>
                  <a:pt x="28370" y="11230"/>
                </a:lnTo>
                <a:lnTo>
                  <a:pt x="28330" y="11200"/>
                </a:lnTo>
                <a:lnTo>
                  <a:pt x="28330" y="11190"/>
                </a:lnTo>
                <a:lnTo>
                  <a:pt x="28330" y="11180"/>
                </a:lnTo>
                <a:lnTo>
                  <a:pt x="28320" y="11180"/>
                </a:lnTo>
                <a:lnTo>
                  <a:pt x="28320" y="11170"/>
                </a:lnTo>
                <a:lnTo>
                  <a:pt x="28310" y="11170"/>
                </a:lnTo>
                <a:lnTo>
                  <a:pt x="28310" y="11160"/>
                </a:lnTo>
                <a:lnTo>
                  <a:pt x="28300" y="11160"/>
                </a:lnTo>
                <a:lnTo>
                  <a:pt x="28290" y="11150"/>
                </a:lnTo>
                <a:lnTo>
                  <a:pt x="28290" y="11140"/>
                </a:lnTo>
                <a:lnTo>
                  <a:pt x="28280" y="11140"/>
                </a:lnTo>
                <a:lnTo>
                  <a:pt x="28270" y="11130"/>
                </a:lnTo>
                <a:lnTo>
                  <a:pt x="28260" y="11130"/>
                </a:lnTo>
                <a:lnTo>
                  <a:pt x="28260" y="11120"/>
                </a:lnTo>
                <a:lnTo>
                  <a:pt x="28250" y="11120"/>
                </a:lnTo>
                <a:lnTo>
                  <a:pt x="28250" y="11110"/>
                </a:lnTo>
                <a:lnTo>
                  <a:pt x="28250" y="11100"/>
                </a:lnTo>
                <a:lnTo>
                  <a:pt x="28240" y="11100"/>
                </a:lnTo>
                <a:lnTo>
                  <a:pt x="28240" y="11090"/>
                </a:lnTo>
                <a:lnTo>
                  <a:pt x="28240" y="11080"/>
                </a:lnTo>
                <a:lnTo>
                  <a:pt x="28250" y="11070"/>
                </a:lnTo>
                <a:lnTo>
                  <a:pt x="28250" y="11060"/>
                </a:lnTo>
                <a:lnTo>
                  <a:pt x="28270" y="11030"/>
                </a:lnTo>
                <a:lnTo>
                  <a:pt x="28290" y="10990"/>
                </a:lnTo>
                <a:lnTo>
                  <a:pt x="28290" y="10980"/>
                </a:lnTo>
                <a:lnTo>
                  <a:pt x="28290" y="10950"/>
                </a:lnTo>
                <a:lnTo>
                  <a:pt x="28290" y="10920"/>
                </a:lnTo>
                <a:lnTo>
                  <a:pt x="28330" y="10850"/>
                </a:lnTo>
                <a:lnTo>
                  <a:pt x="28320" y="10830"/>
                </a:lnTo>
                <a:lnTo>
                  <a:pt x="28280" y="10720"/>
                </a:lnTo>
                <a:lnTo>
                  <a:pt x="28270" y="10710"/>
                </a:lnTo>
                <a:lnTo>
                  <a:pt x="28270" y="10700"/>
                </a:lnTo>
                <a:lnTo>
                  <a:pt x="28260" y="10680"/>
                </a:lnTo>
                <a:lnTo>
                  <a:pt x="28250" y="10640"/>
                </a:lnTo>
                <a:lnTo>
                  <a:pt x="28140" y="10630"/>
                </a:lnTo>
                <a:lnTo>
                  <a:pt x="28050" y="10680"/>
                </a:lnTo>
                <a:lnTo>
                  <a:pt x="28020" y="10740"/>
                </a:lnTo>
                <a:lnTo>
                  <a:pt x="28010" y="10740"/>
                </a:lnTo>
                <a:lnTo>
                  <a:pt x="28010" y="10750"/>
                </a:lnTo>
                <a:lnTo>
                  <a:pt x="28000" y="10750"/>
                </a:lnTo>
                <a:lnTo>
                  <a:pt x="28000" y="10760"/>
                </a:lnTo>
                <a:lnTo>
                  <a:pt x="27990" y="10760"/>
                </a:lnTo>
                <a:lnTo>
                  <a:pt x="27980" y="10760"/>
                </a:lnTo>
                <a:lnTo>
                  <a:pt x="27940" y="10740"/>
                </a:lnTo>
                <a:lnTo>
                  <a:pt x="27930" y="10740"/>
                </a:lnTo>
                <a:lnTo>
                  <a:pt x="27920" y="10720"/>
                </a:lnTo>
                <a:lnTo>
                  <a:pt x="27910" y="10720"/>
                </a:lnTo>
                <a:lnTo>
                  <a:pt x="27900" y="10700"/>
                </a:lnTo>
                <a:lnTo>
                  <a:pt x="27830" y="10620"/>
                </a:lnTo>
                <a:lnTo>
                  <a:pt x="27770" y="10550"/>
                </a:lnTo>
                <a:lnTo>
                  <a:pt x="27620" y="10580"/>
                </a:lnTo>
                <a:lnTo>
                  <a:pt x="27550" y="10530"/>
                </a:lnTo>
                <a:lnTo>
                  <a:pt x="27500" y="10390"/>
                </a:lnTo>
                <a:lnTo>
                  <a:pt x="27430" y="10360"/>
                </a:lnTo>
                <a:lnTo>
                  <a:pt x="27390" y="10350"/>
                </a:lnTo>
                <a:lnTo>
                  <a:pt x="27350" y="10350"/>
                </a:lnTo>
                <a:lnTo>
                  <a:pt x="27310" y="10360"/>
                </a:lnTo>
                <a:lnTo>
                  <a:pt x="27280" y="10350"/>
                </a:lnTo>
                <a:lnTo>
                  <a:pt x="27290" y="10350"/>
                </a:lnTo>
                <a:lnTo>
                  <a:pt x="27290" y="10340"/>
                </a:lnTo>
                <a:lnTo>
                  <a:pt x="27300" y="10340"/>
                </a:lnTo>
                <a:lnTo>
                  <a:pt x="27300" y="10330"/>
                </a:lnTo>
                <a:lnTo>
                  <a:pt x="27310" y="10330"/>
                </a:lnTo>
                <a:lnTo>
                  <a:pt x="27320" y="10330"/>
                </a:lnTo>
                <a:lnTo>
                  <a:pt x="27320" y="10320"/>
                </a:lnTo>
                <a:lnTo>
                  <a:pt x="27330" y="10320"/>
                </a:lnTo>
                <a:lnTo>
                  <a:pt x="27340" y="10320"/>
                </a:lnTo>
                <a:lnTo>
                  <a:pt x="27350" y="10320"/>
                </a:lnTo>
                <a:lnTo>
                  <a:pt x="27360" y="10320"/>
                </a:lnTo>
                <a:lnTo>
                  <a:pt x="27370" y="10320"/>
                </a:lnTo>
                <a:lnTo>
                  <a:pt x="27370" y="10310"/>
                </a:lnTo>
                <a:lnTo>
                  <a:pt x="27380" y="10310"/>
                </a:lnTo>
                <a:lnTo>
                  <a:pt x="27390" y="10310"/>
                </a:lnTo>
                <a:lnTo>
                  <a:pt x="27400" y="10310"/>
                </a:lnTo>
                <a:lnTo>
                  <a:pt x="27400" y="10300"/>
                </a:lnTo>
                <a:lnTo>
                  <a:pt x="27410" y="10300"/>
                </a:lnTo>
                <a:lnTo>
                  <a:pt x="27410" y="10290"/>
                </a:lnTo>
                <a:lnTo>
                  <a:pt x="27420" y="10290"/>
                </a:lnTo>
                <a:lnTo>
                  <a:pt x="27430" y="10280"/>
                </a:lnTo>
                <a:lnTo>
                  <a:pt x="27440" y="10270"/>
                </a:lnTo>
                <a:lnTo>
                  <a:pt x="27440" y="10260"/>
                </a:lnTo>
                <a:lnTo>
                  <a:pt x="27440" y="10250"/>
                </a:lnTo>
                <a:lnTo>
                  <a:pt x="27430" y="10240"/>
                </a:lnTo>
                <a:lnTo>
                  <a:pt x="27430" y="10230"/>
                </a:lnTo>
                <a:lnTo>
                  <a:pt x="27430" y="10220"/>
                </a:lnTo>
                <a:lnTo>
                  <a:pt x="27420" y="10220"/>
                </a:lnTo>
                <a:lnTo>
                  <a:pt x="27420" y="10210"/>
                </a:lnTo>
                <a:lnTo>
                  <a:pt x="27430" y="10210"/>
                </a:lnTo>
                <a:lnTo>
                  <a:pt x="27430" y="10200"/>
                </a:lnTo>
                <a:lnTo>
                  <a:pt x="27440" y="10200"/>
                </a:lnTo>
                <a:lnTo>
                  <a:pt x="27450" y="10200"/>
                </a:lnTo>
                <a:lnTo>
                  <a:pt x="27450" y="10190"/>
                </a:lnTo>
                <a:lnTo>
                  <a:pt x="27440" y="10190"/>
                </a:lnTo>
                <a:lnTo>
                  <a:pt x="27440" y="10180"/>
                </a:lnTo>
                <a:lnTo>
                  <a:pt x="27440" y="10170"/>
                </a:lnTo>
                <a:lnTo>
                  <a:pt x="27440" y="10160"/>
                </a:lnTo>
                <a:lnTo>
                  <a:pt x="27440" y="10150"/>
                </a:lnTo>
                <a:lnTo>
                  <a:pt x="27430" y="10150"/>
                </a:lnTo>
                <a:lnTo>
                  <a:pt x="27430" y="10140"/>
                </a:lnTo>
                <a:lnTo>
                  <a:pt x="27440" y="10130"/>
                </a:lnTo>
                <a:lnTo>
                  <a:pt x="27440" y="10120"/>
                </a:lnTo>
                <a:lnTo>
                  <a:pt x="27450" y="10120"/>
                </a:lnTo>
                <a:lnTo>
                  <a:pt x="27450" y="10110"/>
                </a:lnTo>
                <a:lnTo>
                  <a:pt x="27450" y="10100"/>
                </a:lnTo>
                <a:lnTo>
                  <a:pt x="27450" y="10090"/>
                </a:lnTo>
                <a:lnTo>
                  <a:pt x="27440" y="10090"/>
                </a:lnTo>
                <a:lnTo>
                  <a:pt x="27440" y="10080"/>
                </a:lnTo>
                <a:lnTo>
                  <a:pt x="27450" y="10070"/>
                </a:lnTo>
                <a:lnTo>
                  <a:pt x="27450" y="10060"/>
                </a:lnTo>
                <a:lnTo>
                  <a:pt x="27460" y="10060"/>
                </a:lnTo>
                <a:lnTo>
                  <a:pt x="27460" y="10050"/>
                </a:lnTo>
                <a:lnTo>
                  <a:pt x="27460" y="10040"/>
                </a:lnTo>
                <a:lnTo>
                  <a:pt x="27450" y="10040"/>
                </a:lnTo>
                <a:lnTo>
                  <a:pt x="27450" y="10030"/>
                </a:lnTo>
                <a:lnTo>
                  <a:pt x="27450" y="10020"/>
                </a:lnTo>
                <a:lnTo>
                  <a:pt x="27450" y="10010"/>
                </a:lnTo>
                <a:lnTo>
                  <a:pt x="27460" y="10010"/>
                </a:lnTo>
                <a:lnTo>
                  <a:pt x="27460" y="10000"/>
                </a:lnTo>
                <a:lnTo>
                  <a:pt x="27460" y="9990"/>
                </a:lnTo>
                <a:lnTo>
                  <a:pt x="27470" y="9990"/>
                </a:lnTo>
                <a:lnTo>
                  <a:pt x="27470" y="9980"/>
                </a:lnTo>
                <a:lnTo>
                  <a:pt x="27480" y="9980"/>
                </a:lnTo>
                <a:lnTo>
                  <a:pt x="27490" y="9980"/>
                </a:lnTo>
                <a:lnTo>
                  <a:pt x="27500" y="9980"/>
                </a:lnTo>
                <a:lnTo>
                  <a:pt x="27510" y="9980"/>
                </a:lnTo>
                <a:lnTo>
                  <a:pt x="27510" y="9970"/>
                </a:lnTo>
                <a:lnTo>
                  <a:pt x="27520" y="9970"/>
                </a:lnTo>
                <a:lnTo>
                  <a:pt x="27530" y="9960"/>
                </a:lnTo>
                <a:lnTo>
                  <a:pt x="27530" y="9950"/>
                </a:lnTo>
                <a:lnTo>
                  <a:pt x="27540" y="9950"/>
                </a:lnTo>
                <a:lnTo>
                  <a:pt x="27550" y="9950"/>
                </a:lnTo>
                <a:lnTo>
                  <a:pt x="27550" y="9940"/>
                </a:lnTo>
                <a:lnTo>
                  <a:pt x="27560" y="9930"/>
                </a:lnTo>
                <a:lnTo>
                  <a:pt x="27560" y="9920"/>
                </a:lnTo>
                <a:lnTo>
                  <a:pt x="27570" y="9920"/>
                </a:lnTo>
                <a:lnTo>
                  <a:pt x="27580" y="9920"/>
                </a:lnTo>
                <a:lnTo>
                  <a:pt x="27580" y="9910"/>
                </a:lnTo>
                <a:lnTo>
                  <a:pt x="27590" y="9910"/>
                </a:lnTo>
                <a:lnTo>
                  <a:pt x="27590" y="9900"/>
                </a:lnTo>
                <a:lnTo>
                  <a:pt x="27580" y="9890"/>
                </a:lnTo>
                <a:lnTo>
                  <a:pt x="27580" y="9880"/>
                </a:lnTo>
                <a:lnTo>
                  <a:pt x="27570" y="9880"/>
                </a:lnTo>
                <a:lnTo>
                  <a:pt x="27560" y="9880"/>
                </a:lnTo>
                <a:lnTo>
                  <a:pt x="27560" y="9870"/>
                </a:lnTo>
                <a:lnTo>
                  <a:pt x="27550" y="9870"/>
                </a:lnTo>
                <a:lnTo>
                  <a:pt x="27550" y="9860"/>
                </a:lnTo>
                <a:lnTo>
                  <a:pt x="27550" y="9850"/>
                </a:lnTo>
                <a:lnTo>
                  <a:pt x="27540" y="9850"/>
                </a:lnTo>
                <a:lnTo>
                  <a:pt x="27540" y="9840"/>
                </a:lnTo>
                <a:lnTo>
                  <a:pt x="27530" y="9840"/>
                </a:lnTo>
                <a:lnTo>
                  <a:pt x="27530" y="9830"/>
                </a:lnTo>
                <a:lnTo>
                  <a:pt x="27520" y="9820"/>
                </a:lnTo>
                <a:lnTo>
                  <a:pt x="27520" y="9810"/>
                </a:lnTo>
                <a:lnTo>
                  <a:pt x="27510" y="9810"/>
                </a:lnTo>
                <a:lnTo>
                  <a:pt x="27500" y="9810"/>
                </a:lnTo>
                <a:lnTo>
                  <a:pt x="27490" y="9810"/>
                </a:lnTo>
                <a:lnTo>
                  <a:pt x="27490" y="9800"/>
                </a:lnTo>
                <a:lnTo>
                  <a:pt x="27490" y="9790"/>
                </a:lnTo>
                <a:lnTo>
                  <a:pt x="27480" y="9790"/>
                </a:lnTo>
                <a:lnTo>
                  <a:pt x="27480" y="9780"/>
                </a:lnTo>
                <a:lnTo>
                  <a:pt x="27470" y="9780"/>
                </a:lnTo>
                <a:lnTo>
                  <a:pt x="27470" y="9770"/>
                </a:lnTo>
                <a:lnTo>
                  <a:pt x="27460" y="9770"/>
                </a:lnTo>
                <a:lnTo>
                  <a:pt x="27450" y="9770"/>
                </a:lnTo>
                <a:lnTo>
                  <a:pt x="27450" y="9760"/>
                </a:lnTo>
                <a:lnTo>
                  <a:pt x="27440" y="9760"/>
                </a:lnTo>
                <a:lnTo>
                  <a:pt x="27440" y="9750"/>
                </a:lnTo>
                <a:lnTo>
                  <a:pt x="27440" y="9740"/>
                </a:lnTo>
                <a:lnTo>
                  <a:pt x="27430" y="9720"/>
                </a:lnTo>
                <a:lnTo>
                  <a:pt x="27420" y="9670"/>
                </a:lnTo>
                <a:lnTo>
                  <a:pt x="27380" y="9620"/>
                </a:lnTo>
                <a:lnTo>
                  <a:pt x="27410" y="9530"/>
                </a:lnTo>
                <a:lnTo>
                  <a:pt x="27420" y="9480"/>
                </a:lnTo>
                <a:lnTo>
                  <a:pt x="27420" y="9460"/>
                </a:lnTo>
                <a:lnTo>
                  <a:pt x="27380" y="9450"/>
                </a:lnTo>
                <a:lnTo>
                  <a:pt x="27360" y="9430"/>
                </a:lnTo>
                <a:lnTo>
                  <a:pt x="27340" y="9400"/>
                </a:lnTo>
                <a:lnTo>
                  <a:pt x="27320" y="9390"/>
                </a:lnTo>
                <a:lnTo>
                  <a:pt x="27320" y="9380"/>
                </a:lnTo>
                <a:lnTo>
                  <a:pt x="27320" y="9370"/>
                </a:lnTo>
                <a:lnTo>
                  <a:pt x="27320" y="9360"/>
                </a:lnTo>
                <a:lnTo>
                  <a:pt x="27310" y="9360"/>
                </a:lnTo>
                <a:lnTo>
                  <a:pt x="27310" y="9350"/>
                </a:lnTo>
                <a:lnTo>
                  <a:pt x="27300" y="9350"/>
                </a:lnTo>
                <a:lnTo>
                  <a:pt x="27290" y="9350"/>
                </a:lnTo>
                <a:lnTo>
                  <a:pt x="27280" y="9340"/>
                </a:lnTo>
                <a:lnTo>
                  <a:pt x="27270" y="9340"/>
                </a:lnTo>
                <a:lnTo>
                  <a:pt x="27260" y="9340"/>
                </a:lnTo>
                <a:lnTo>
                  <a:pt x="27250" y="9350"/>
                </a:lnTo>
                <a:lnTo>
                  <a:pt x="27240" y="9350"/>
                </a:lnTo>
                <a:lnTo>
                  <a:pt x="27240" y="9340"/>
                </a:lnTo>
                <a:lnTo>
                  <a:pt x="27230" y="9340"/>
                </a:lnTo>
                <a:lnTo>
                  <a:pt x="27220" y="9340"/>
                </a:lnTo>
                <a:lnTo>
                  <a:pt x="27210" y="9330"/>
                </a:lnTo>
                <a:lnTo>
                  <a:pt x="27210" y="9320"/>
                </a:lnTo>
                <a:lnTo>
                  <a:pt x="27210" y="9310"/>
                </a:lnTo>
                <a:lnTo>
                  <a:pt x="27200" y="9310"/>
                </a:lnTo>
                <a:lnTo>
                  <a:pt x="27200" y="9300"/>
                </a:lnTo>
                <a:lnTo>
                  <a:pt x="27210" y="9300"/>
                </a:lnTo>
                <a:lnTo>
                  <a:pt x="27210" y="9290"/>
                </a:lnTo>
                <a:lnTo>
                  <a:pt x="27220" y="9290"/>
                </a:lnTo>
                <a:lnTo>
                  <a:pt x="27220" y="9280"/>
                </a:lnTo>
                <a:lnTo>
                  <a:pt x="27220" y="9270"/>
                </a:lnTo>
                <a:lnTo>
                  <a:pt x="27220" y="9260"/>
                </a:lnTo>
                <a:lnTo>
                  <a:pt x="27210" y="9250"/>
                </a:lnTo>
                <a:lnTo>
                  <a:pt x="27210" y="9240"/>
                </a:lnTo>
                <a:lnTo>
                  <a:pt x="27210" y="9230"/>
                </a:lnTo>
                <a:lnTo>
                  <a:pt x="27210" y="9220"/>
                </a:lnTo>
                <a:lnTo>
                  <a:pt x="27210" y="9210"/>
                </a:lnTo>
                <a:lnTo>
                  <a:pt x="27210" y="9200"/>
                </a:lnTo>
                <a:lnTo>
                  <a:pt x="27210" y="9190"/>
                </a:lnTo>
                <a:lnTo>
                  <a:pt x="27220" y="9190"/>
                </a:lnTo>
                <a:lnTo>
                  <a:pt x="27220" y="9180"/>
                </a:lnTo>
                <a:lnTo>
                  <a:pt x="27230" y="9180"/>
                </a:lnTo>
                <a:lnTo>
                  <a:pt x="27230" y="9170"/>
                </a:lnTo>
                <a:lnTo>
                  <a:pt x="27230" y="9160"/>
                </a:lnTo>
                <a:lnTo>
                  <a:pt x="27230" y="9150"/>
                </a:lnTo>
                <a:lnTo>
                  <a:pt x="27220" y="9150"/>
                </a:lnTo>
                <a:lnTo>
                  <a:pt x="27220" y="9140"/>
                </a:lnTo>
                <a:lnTo>
                  <a:pt x="27220" y="9130"/>
                </a:lnTo>
                <a:lnTo>
                  <a:pt x="27220" y="9120"/>
                </a:lnTo>
                <a:lnTo>
                  <a:pt x="27220" y="9110"/>
                </a:lnTo>
                <a:lnTo>
                  <a:pt x="27210" y="9110"/>
                </a:lnTo>
                <a:lnTo>
                  <a:pt x="27210" y="9100"/>
                </a:lnTo>
                <a:lnTo>
                  <a:pt x="27200" y="9090"/>
                </a:lnTo>
                <a:lnTo>
                  <a:pt x="27190" y="9090"/>
                </a:lnTo>
                <a:lnTo>
                  <a:pt x="27180" y="9100"/>
                </a:lnTo>
                <a:lnTo>
                  <a:pt x="27180" y="9090"/>
                </a:lnTo>
                <a:lnTo>
                  <a:pt x="27170" y="9090"/>
                </a:lnTo>
                <a:lnTo>
                  <a:pt x="27160" y="9080"/>
                </a:lnTo>
                <a:lnTo>
                  <a:pt x="27150" y="9070"/>
                </a:lnTo>
                <a:lnTo>
                  <a:pt x="27150" y="9060"/>
                </a:lnTo>
                <a:lnTo>
                  <a:pt x="27140" y="9060"/>
                </a:lnTo>
                <a:lnTo>
                  <a:pt x="27140" y="9050"/>
                </a:lnTo>
                <a:lnTo>
                  <a:pt x="27140" y="9040"/>
                </a:lnTo>
                <a:lnTo>
                  <a:pt x="27150" y="9040"/>
                </a:lnTo>
                <a:lnTo>
                  <a:pt x="27150" y="9030"/>
                </a:lnTo>
                <a:lnTo>
                  <a:pt x="27150" y="9020"/>
                </a:lnTo>
                <a:lnTo>
                  <a:pt x="27160" y="9020"/>
                </a:lnTo>
                <a:lnTo>
                  <a:pt x="27160" y="9010"/>
                </a:lnTo>
                <a:lnTo>
                  <a:pt x="27150" y="9010"/>
                </a:lnTo>
                <a:lnTo>
                  <a:pt x="27150" y="9000"/>
                </a:lnTo>
                <a:lnTo>
                  <a:pt x="27150" y="8990"/>
                </a:lnTo>
                <a:lnTo>
                  <a:pt x="27140" y="8990"/>
                </a:lnTo>
                <a:lnTo>
                  <a:pt x="27140" y="8980"/>
                </a:lnTo>
                <a:lnTo>
                  <a:pt x="27140" y="8970"/>
                </a:lnTo>
                <a:lnTo>
                  <a:pt x="27140" y="8960"/>
                </a:lnTo>
                <a:lnTo>
                  <a:pt x="27140" y="8950"/>
                </a:lnTo>
                <a:lnTo>
                  <a:pt x="27130" y="8940"/>
                </a:lnTo>
                <a:lnTo>
                  <a:pt x="27130" y="8930"/>
                </a:lnTo>
                <a:lnTo>
                  <a:pt x="27120" y="8930"/>
                </a:lnTo>
                <a:lnTo>
                  <a:pt x="27120" y="8920"/>
                </a:lnTo>
                <a:lnTo>
                  <a:pt x="27110" y="8920"/>
                </a:lnTo>
                <a:lnTo>
                  <a:pt x="27100" y="8920"/>
                </a:lnTo>
                <a:lnTo>
                  <a:pt x="27090" y="8920"/>
                </a:lnTo>
                <a:lnTo>
                  <a:pt x="27080" y="8920"/>
                </a:lnTo>
                <a:lnTo>
                  <a:pt x="27070" y="8920"/>
                </a:lnTo>
                <a:lnTo>
                  <a:pt x="27060" y="8920"/>
                </a:lnTo>
                <a:lnTo>
                  <a:pt x="27050" y="8920"/>
                </a:lnTo>
                <a:lnTo>
                  <a:pt x="27050" y="8890"/>
                </a:lnTo>
                <a:lnTo>
                  <a:pt x="27050" y="8880"/>
                </a:lnTo>
                <a:lnTo>
                  <a:pt x="27050" y="8840"/>
                </a:lnTo>
                <a:lnTo>
                  <a:pt x="27020" y="8780"/>
                </a:lnTo>
                <a:lnTo>
                  <a:pt x="27020" y="8770"/>
                </a:lnTo>
                <a:lnTo>
                  <a:pt x="27010" y="8700"/>
                </a:lnTo>
                <a:lnTo>
                  <a:pt x="27010" y="8680"/>
                </a:lnTo>
                <a:lnTo>
                  <a:pt x="27020" y="8680"/>
                </a:lnTo>
                <a:lnTo>
                  <a:pt x="27030" y="8680"/>
                </a:lnTo>
                <a:lnTo>
                  <a:pt x="27030" y="8670"/>
                </a:lnTo>
                <a:lnTo>
                  <a:pt x="27070" y="8660"/>
                </a:lnTo>
                <a:lnTo>
                  <a:pt x="27120" y="8650"/>
                </a:lnTo>
                <a:lnTo>
                  <a:pt x="27180" y="8630"/>
                </a:lnTo>
                <a:lnTo>
                  <a:pt x="27270" y="8600"/>
                </a:lnTo>
                <a:lnTo>
                  <a:pt x="27260" y="8580"/>
                </a:lnTo>
                <a:lnTo>
                  <a:pt x="27250" y="8460"/>
                </a:lnTo>
                <a:lnTo>
                  <a:pt x="27260" y="8420"/>
                </a:lnTo>
                <a:lnTo>
                  <a:pt x="27270" y="8400"/>
                </a:lnTo>
                <a:lnTo>
                  <a:pt x="27270" y="8390"/>
                </a:lnTo>
                <a:lnTo>
                  <a:pt x="27300" y="8320"/>
                </a:lnTo>
                <a:lnTo>
                  <a:pt x="27280" y="8310"/>
                </a:lnTo>
                <a:lnTo>
                  <a:pt x="27270" y="8300"/>
                </a:lnTo>
                <a:lnTo>
                  <a:pt x="27220" y="8270"/>
                </a:lnTo>
                <a:lnTo>
                  <a:pt x="27180" y="8240"/>
                </a:lnTo>
                <a:lnTo>
                  <a:pt x="27170" y="8230"/>
                </a:lnTo>
                <a:lnTo>
                  <a:pt x="27160" y="8220"/>
                </a:lnTo>
                <a:lnTo>
                  <a:pt x="27120" y="8160"/>
                </a:lnTo>
                <a:lnTo>
                  <a:pt x="27100" y="8070"/>
                </a:lnTo>
                <a:lnTo>
                  <a:pt x="27060" y="8030"/>
                </a:lnTo>
                <a:lnTo>
                  <a:pt x="27000" y="7920"/>
                </a:lnTo>
                <a:lnTo>
                  <a:pt x="26990" y="7900"/>
                </a:lnTo>
                <a:lnTo>
                  <a:pt x="26980" y="7870"/>
                </a:lnTo>
                <a:lnTo>
                  <a:pt x="26970" y="7840"/>
                </a:lnTo>
                <a:lnTo>
                  <a:pt x="26970" y="7830"/>
                </a:lnTo>
                <a:lnTo>
                  <a:pt x="26970" y="7820"/>
                </a:lnTo>
                <a:lnTo>
                  <a:pt x="26970" y="7720"/>
                </a:lnTo>
                <a:lnTo>
                  <a:pt x="26970" y="7710"/>
                </a:lnTo>
                <a:lnTo>
                  <a:pt x="26960" y="7710"/>
                </a:lnTo>
                <a:lnTo>
                  <a:pt x="26950" y="7700"/>
                </a:lnTo>
                <a:lnTo>
                  <a:pt x="26890" y="7660"/>
                </a:lnTo>
                <a:lnTo>
                  <a:pt x="26880" y="7650"/>
                </a:lnTo>
                <a:lnTo>
                  <a:pt x="26850" y="7620"/>
                </a:lnTo>
                <a:lnTo>
                  <a:pt x="26830" y="7610"/>
                </a:lnTo>
                <a:lnTo>
                  <a:pt x="26820" y="7600"/>
                </a:lnTo>
                <a:lnTo>
                  <a:pt x="26790" y="7570"/>
                </a:lnTo>
                <a:lnTo>
                  <a:pt x="26780" y="7530"/>
                </a:lnTo>
                <a:lnTo>
                  <a:pt x="26780" y="7510"/>
                </a:lnTo>
                <a:lnTo>
                  <a:pt x="26770" y="7510"/>
                </a:lnTo>
                <a:lnTo>
                  <a:pt x="26770" y="7500"/>
                </a:lnTo>
                <a:lnTo>
                  <a:pt x="26780" y="7500"/>
                </a:lnTo>
                <a:lnTo>
                  <a:pt x="26790" y="7500"/>
                </a:lnTo>
                <a:lnTo>
                  <a:pt x="26800" y="7490"/>
                </a:lnTo>
                <a:lnTo>
                  <a:pt x="26800" y="7480"/>
                </a:lnTo>
                <a:lnTo>
                  <a:pt x="26810" y="7470"/>
                </a:lnTo>
                <a:lnTo>
                  <a:pt x="26800" y="7460"/>
                </a:lnTo>
                <a:lnTo>
                  <a:pt x="26800" y="7450"/>
                </a:lnTo>
                <a:lnTo>
                  <a:pt x="26800" y="7440"/>
                </a:lnTo>
                <a:lnTo>
                  <a:pt x="26800" y="7430"/>
                </a:lnTo>
                <a:lnTo>
                  <a:pt x="26790" y="7430"/>
                </a:lnTo>
                <a:lnTo>
                  <a:pt x="26790" y="7420"/>
                </a:lnTo>
                <a:lnTo>
                  <a:pt x="26780" y="7420"/>
                </a:lnTo>
                <a:lnTo>
                  <a:pt x="26770" y="7420"/>
                </a:lnTo>
                <a:lnTo>
                  <a:pt x="26760" y="7420"/>
                </a:lnTo>
                <a:lnTo>
                  <a:pt x="26760" y="7410"/>
                </a:lnTo>
                <a:lnTo>
                  <a:pt x="26750" y="7410"/>
                </a:lnTo>
                <a:lnTo>
                  <a:pt x="26760" y="7400"/>
                </a:lnTo>
                <a:lnTo>
                  <a:pt x="26760" y="7390"/>
                </a:lnTo>
                <a:lnTo>
                  <a:pt x="26760" y="7380"/>
                </a:lnTo>
                <a:lnTo>
                  <a:pt x="26760" y="7370"/>
                </a:lnTo>
                <a:lnTo>
                  <a:pt x="26770" y="7370"/>
                </a:lnTo>
                <a:lnTo>
                  <a:pt x="26780" y="7370"/>
                </a:lnTo>
                <a:lnTo>
                  <a:pt x="26790" y="7360"/>
                </a:lnTo>
                <a:lnTo>
                  <a:pt x="26800" y="7350"/>
                </a:lnTo>
                <a:lnTo>
                  <a:pt x="26810" y="7350"/>
                </a:lnTo>
                <a:lnTo>
                  <a:pt x="26810" y="7340"/>
                </a:lnTo>
                <a:lnTo>
                  <a:pt x="26810" y="7330"/>
                </a:lnTo>
                <a:lnTo>
                  <a:pt x="26810" y="7320"/>
                </a:lnTo>
                <a:lnTo>
                  <a:pt x="26810" y="7310"/>
                </a:lnTo>
                <a:lnTo>
                  <a:pt x="26810" y="7300"/>
                </a:lnTo>
                <a:lnTo>
                  <a:pt x="26820" y="7300"/>
                </a:lnTo>
                <a:lnTo>
                  <a:pt x="26820" y="7290"/>
                </a:lnTo>
                <a:lnTo>
                  <a:pt x="26820" y="7280"/>
                </a:lnTo>
                <a:lnTo>
                  <a:pt x="26810" y="7270"/>
                </a:lnTo>
                <a:lnTo>
                  <a:pt x="26820" y="7270"/>
                </a:lnTo>
                <a:lnTo>
                  <a:pt x="26820" y="7260"/>
                </a:lnTo>
                <a:lnTo>
                  <a:pt x="26830" y="7260"/>
                </a:lnTo>
                <a:lnTo>
                  <a:pt x="26840" y="7260"/>
                </a:lnTo>
                <a:lnTo>
                  <a:pt x="26840" y="7250"/>
                </a:lnTo>
                <a:lnTo>
                  <a:pt x="26850" y="7250"/>
                </a:lnTo>
                <a:lnTo>
                  <a:pt x="26860" y="7240"/>
                </a:lnTo>
                <a:lnTo>
                  <a:pt x="26870" y="7230"/>
                </a:lnTo>
                <a:lnTo>
                  <a:pt x="26880" y="7230"/>
                </a:lnTo>
                <a:lnTo>
                  <a:pt x="26890" y="7230"/>
                </a:lnTo>
                <a:lnTo>
                  <a:pt x="26890" y="7220"/>
                </a:lnTo>
                <a:lnTo>
                  <a:pt x="26900" y="7210"/>
                </a:lnTo>
                <a:lnTo>
                  <a:pt x="26900" y="7200"/>
                </a:lnTo>
                <a:lnTo>
                  <a:pt x="26890" y="7200"/>
                </a:lnTo>
                <a:lnTo>
                  <a:pt x="26890" y="7190"/>
                </a:lnTo>
                <a:lnTo>
                  <a:pt x="26900" y="7190"/>
                </a:lnTo>
                <a:lnTo>
                  <a:pt x="26910" y="7190"/>
                </a:lnTo>
                <a:lnTo>
                  <a:pt x="26920" y="7190"/>
                </a:lnTo>
                <a:lnTo>
                  <a:pt x="26920" y="7180"/>
                </a:lnTo>
                <a:lnTo>
                  <a:pt x="26930" y="7180"/>
                </a:lnTo>
                <a:lnTo>
                  <a:pt x="26920" y="7170"/>
                </a:lnTo>
                <a:lnTo>
                  <a:pt x="26920" y="7160"/>
                </a:lnTo>
                <a:lnTo>
                  <a:pt x="26910" y="7150"/>
                </a:lnTo>
                <a:lnTo>
                  <a:pt x="26920" y="7140"/>
                </a:lnTo>
                <a:lnTo>
                  <a:pt x="26920" y="7130"/>
                </a:lnTo>
                <a:lnTo>
                  <a:pt x="26930" y="7130"/>
                </a:lnTo>
                <a:lnTo>
                  <a:pt x="26930" y="7120"/>
                </a:lnTo>
                <a:lnTo>
                  <a:pt x="26940" y="7110"/>
                </a:lnTo>
                <a:lnTo>
                  <a:pt x="26940" y="7100"/>
                </a:lnTo>
                <a:lnTo>
                  <a:pt x="26940" y="7090"/>
                </a:lnTo>
                <a:lnTo>
                  <a:pt x="26930" y="7080"/>
                </a:lnTo>
                <a:lnTo>
                  <a:pt x="26930" y="7070"/>
                </a:lnTo>
                <a:lnTo>
                  <a:pt x="26930" y="7060"/>
                </a:lnTo>
                <a:lnTo>
                  <a:pt x="26930" y="7050"/>
                </a:lnTo>
                <a:lnTo>
                  <a:pt x="26940" y="7050"/>
                </a:lnTo>
                <a:lnTo>
                  <a:pt x="26950" y="7050"/>
                </a:lnTo>
                <a:lnTo>
                  <a:pt x="26950" y="7060"/>
                </a:lnTo>
                <a:lnTo>
                  <a:pt x="26960" y="7060"/>
                </a:lnTo>
                <a:lnTo>
                  <a:pt x="26970" y="7060"/>
                </a:lnTo>
                <a:lnTo>
                  <a:pt x="26980" y="7060"/>
                </a:lnTo>
                <a:lnTo>
                  <a:pt x="26990" y="7060"/>
                </a:lnTo>
                <a:lnTo>
                  <a:pt x="27000" y="7060"/>
                </a:lnTo>
                <a:lnTo>
                  <a:pt x="27010" y="7060"/>
                </a:lnTo>
                <a:lnTo>
                  <a:pt x="27020" y="7060"/>
                </a:lnTo>
                <a:lnTo>
                  <a:pt x="27020" y="7070"/>
                </a:lnTo>
                <a:lnTo>
                  <a:pt x="27030" y="7070"/>
                </a:lnTo>
                <a:lnTo>
                  <a:pt x="27040" y="7070"/>
                </a:lnTo>
                <a:lnTo>
                  <a:pt x="27050" y="7080"/>
                </a:lnTo>
                <a:lnTo>
                  <a:pt x="27050" y="7070"/>
                </a:lnTo>
                <a:lnTo>
                  <a:pt x="27060" y="7070"/>
                </a:lnTo>
                <a:lnTo>
                  <a:pt x="27070" y="7070"/>
                </a:lnTo>
                <a:lnTo>
                  <a:pt x="27080" y="7070"/>
                </a:lnTo>
                <a:lnTo>
                  <a:pt x="27080" y="7080"/>
                </a:lnTo>
                <a:lnTo>
                  <a:pt x="27090" y="7080"/>
                </a:lnTo>
                <a:lnTo>
                  <a:pt x="27090" y="7090"/>
                </a:lnTo>
                <a:lnTo>
                  <a:pt x="27100" y="7100"/>
                </a:lnTo>
                <a:lnTo>
                  <a:pt x="27110" y="7100"/>
                </a:lnTo>
                <a:lnTo>
                  <a:pt x="27120" y="7100"/>
                </a:lnTo>
                <a:lnTo>
                  <a:pt x="27130" y="7100"/>
                </a:lnTo>
                <a:lnTo>
                  <a:pt x="27140" y="7100"/>
                </a:lnTo>
                <a:lnTo>
                  <a:pt x="27150" y="7090"/>
                </a:lnTo>
                <a:lnTo>
                  <a:pt x="27160" y="7090"/>
                </a:lnTo>
                <a:lnTo>
                  <a:pt x="27160" y="7100"/>
                </a:lnTo>
                <a:lnTo>
                  <a:pt x="27170" y="7100"/>
                </a:lnTo>
                <a:lnTo>
                  <a:pt x="27170" y="7110"/>
                </a:lnTo>
                <a:lnTo>
                  <a:pt x="27180" y="7120"/>
                </a:lnTo>
                <a:lnTo>
                  <a:pt x="27190" y="7120"/>
                </a:lnTo>
                <a:lnTo>
                  <a:pt x="27190" y="7130"/>
                </a:lnTo>
                <a:lnTo>
                  <a:pt x="27200" y="7130"/>
                </a:lnTo>
                <a:lnTo>
                  <a:pt x="27200" y="7140"/>
                </a:lnTo>
                <a:lnTo>
                  <a:pt x="27210" y="7140"/>
                </a:lnTo>
                <a:lnTo>
                  <a:pt x="27210" y="7130"/>
                </a:lnTo>
                <a:lnTo>
                  <a:pt x="27220" y="7130"/>
                </a:lnTo>
                <a:lnTo>
                  <a:pt x="27230" y="7120"/>
                </a:lnTo>
                <a:lnTo>
                  <a:pt x="27240" y="7110"/>
                </a:lnTo>
                <a:lnTo>
                  <a:pt x="27250" y="7110"/>
                </a:lnTo>
                <a:lnTo>
                  <a:pt x="27260" y="7110"/>
                </a:lnTo>
                <a:lnTo>
                  <a:pt x="27270" y="7110"/>
                </a:lnTo>
                <a:lnTo>
                  <a:pt x="27280" y="7110"/>
                </a:lnTo>
                <a:lnTo>
                  <a:pt x="27280" y="7100"/>
                </a:lnTo>
                <a:lnTo>
                  <a:pt x="27290" y="7090"/>
                </a:lnTo>
                <a:lnTo>
                  <a:pt x="27300" y="7090"/>
                </a:lnTo>
                <a:lnTo>
                  <a:pt x="27310" y="7090"/>
                </a:lnTo>
                <a:lnTo>
                  <a:pt x="27320" y="7090"/>
                </a:lnTo>
                <a:lnTo>
                  <a:pt x="27330" y="7080"/>
                </a:lnTo>
                <a:lnTo>
                  <a:pt x="27340" y="7080"/>
                </a:lnTo>
                <a:lnTo>
                  <a:pt x="27350" y="7080"/>
                </a:lnTo>
                <a:lnTo>
                  <a:pt x="27350" y="7070"/>
                </a:lnTo>
                <a:lnTo>
                  <a:pt x="27340" y="7070"/>
                </a:lnTo>
                <a:lnTo>
                  <a:pt x="27340" y="7060"/>
                </a:lnTo>
                <a:lnTo>
                  <a:pt x="27340" y="7050"/>
                </a:lnTo>
                <a:lnTo>
                  <a:pt x="27350" y="7050"/>
                </a:lnTo>
                <a:lnTo>
                  <a:pt x="27360" y="7040"/>
                </a:lnTo>
                <a:lnTo>
                  <a:pt x="27370" y="7040"/>
                </a:lnTo>
                <a:lnTo>
                  <a:pt x="27380" y="7040"/>
                </a:lnTo>
                <a:lnTo>
                  <a:pt x="27390" y="7040"/>
                </a:lnTo>
                <a:lnTo>
                  <a:pt x="27400" y="7030"/>
                </a:lnTo>
                <a:lnTo>
                  <a:pt x="27410" y="7030"/>
                </a:lnTo>
                <a:lnTo>
                  <a:pt x="27410" y="7040"/>
                </a:lnTo>
                <a:lnTo>
                  <a:pt x="27410" y="7050"/>
                </a:lnTo>
                <a:lnTo>
                  <a:pt x="27420" y="7060"/>
                </a:lnTo>
                <a:lnTo>
                  <a:pt x="27430" y="7060"/>
                </a:lnTo>
                <a:lnTo>
                  <a:pt x="27440" y="7060"/>
                </a:lnTo>
                <a:lnTo>
                  <a:pt x="27450" y="7060"/>
                </a:lnTo>
                <a:lnTo>
                  <a:pt x="27460" y="7060"/>
                </a:lnTo>
                <a:lnTo>
                  <a:pt x="27470" y="7060"/>
                </a:lnTo>
                <a:lnTo>
                  <a:pt x="27480" y="7060"/>
                </a:lnTo>
                <a:lnTo>
                  <a:pt x="27490" y="7060"/>
                </a:lnTo>
                <a:lnTo>
                  <a:pt x="27490" y="7050"/>
                </a:lnTo>
                <a:lnTo>
                  <a:pt x="27500" y="7050"/>
                </a:lnTo>
                <a:lnTo>
                  <a:pt x="27510" y="7050"/>
                </a:lnTo>
                <a:lnTo>
                  <a:pt x="27520" y="7050"/>
                </a:lnTo>
                <a:lnTo>
                  <a:pt x="27520" y="7040"/>
                </a:lnTo>
                <a:lnTo>
                  <a:pt x="27520" y="7030"/>
                </a:lnTo>
                <a:lnTo>
                  <a:pt x="27520" y="7020"/>
                </a:lnTo>
                <a:lnTo>
                  <a:pt x="27530" y="7010"/>
                </a:lnTo>
                <a:lnTo>
                  <a:pt x="27530" y="7000"/>
                </a:lnTo>
                <a:lnTo>
                  <a:pt x="27540" y="6990"/>
                </a:lnTo>
                <a:lnTo>
                  <a:pt x="27540" y="6980"/>
                </a:lnTo>
                <a:lnTo>
                  <a:pt x="27550" y="6970"/>
                </a:lnTo>
                <a:lnTo>
                  <a:pt x="27550" y="6960"/>
                </a:lnTo>
                <a:lnTo>
                  <a:pt x="27550" y="6950"/>
                </a:lnTo>
                <a:lnTo>
                  <a:pt x="27560" y="6940"/>
                </a:lnTo>
                <a:lnTo>
                  <a:pt x="27560" y="6930"/>
                </a:lnTo>
                <a:lnTo>
                  <a:pt x="27560" y="6920"/>
                </a:lnTo>
                <a:lnTo>
                  <a:pt x="27560" y="6910"/>
                </a:lnTo>
                <a:lnTo>
                  <a:pt x="27550" y="6900"/>
                </a:lnTo>
                <a:lnTo>
                  <a:pt x="27550" y="6890"/>
                </a:lnTo>
                <a:lnTo>
                  <a:pt x="27550" y="6780"/>
                </a:lnTo>
                <a:lnTo>
                  <a:pt x="27580" y="6780"/>
                </a:lnTo>
                <a:lnTo>
                  <a:pt x="27620" y="6710"/>
                </a:lnTo>
                <a:lnTo>
                  <a:pt x="27620" y="6640"/>
                </a:lnTo>
                <a:lnTo>
                  <a:pt x="27710" y="6530"/>
                </a:lnTo>
                <a:lnTo>
                  <a:pt x="27730" y="6520"/>
                </a:lnTo>
                <a:lnTo>
                  <a:pt x="27750" y="6490"/>
                </a:lnTo>
                <a:lnTo>
                  <a:pt x="27770" y="6450"/>
                </a:lnTo>
                <a:lnTo>
                  <a:pt x="27790" y="6390"/>
                </a:lnTo>
                <a:lnTo>
                  <a:pt x="27790" y="6380"/>
                </a:lnTo>
                <a:lnTo>
                  <a:pt x="27760" y="6320"/>
                </a:lnTo>
                <a:lnTo>
                  <a:pt x="27800" y="6200"/>
                </a:lnTo>
                <a:lnTo>
                  <a:pt x="27730" y="6160"/>
                </a:lnTo>
                <a:lnTo>
                  <a:pt x="27760" y="6110"/>
                </a:lnTo>
                <a:lnTo>
                  <a:pt x="27770" y="6100"/>
                </a:lnTo>
                <a:lnTo>
                  <a:pt x="27850" y="6090"/>
                </a:lnTo>
                <a:lnTo>
                  <a:pt x="27870" y="6090"/>
                </a:lnTo>
                <a:lnTo>
                  <a:pt x="27890" y="6090"/>
                </a:lnTo>
                <a:lnTo>
                  <a:pt x="27960" y="6060"/>
                </a:lnTo>
                <a:lnTo>
                  <a:pt x="27960" y="6010"/>
                </a:lnTo>
                <a:lnTo>
                  <a:pt x="27960" y="5960"/>
                </a:lnTo>
                <a:lnTo>
                  <a:pt x="27960" y="5930"/>
                </a:lnTo>
                <a:lnTo>
                  <a:pt x="27960" y="5920"/>
                </a:lnTo>
                <a:lnTo>
                  <a:pt x="27950" y="5890"/>
                </a:lnTo>
                <a:lnTo>
                  <a:pt x="27880" y="5860"/>
                </a:lnTo>
                <a:lnTo>
                  <a:pt x="27830" y="5780"/>
                </a:lnTo>
                <a:lnTo>
                  <a:pt x="27830" y="5770"/>
                </a:lnTo>
                <a:lnTo>
                  <a:pt x="27780" y="5680"/>
                </a:lnTo>
                <a:lnTo>
                  <a:pt x="27790" y="5670"/>
                </a:lnTo>
                <a:lnTo>
                  <a:pt x="27790" y="5660"/>
                </a:lnTo>
                <a:lnTo>
                  <a:pt x="27790" y="5650"/>
                </a:lnTo>
                <a:lnTo>
                  <a:pt x="27790" y="5640"/>
                </a:lnTo>
                <a:lnTo>
                  <a:pt x="27790" y="5630"/>
                </a:lnTo>
                <a:lnTo>
                  <a:pt x="27780" y="5620"/>
                </a:lnTo>
                <a:lnTo>
                  <a:pt x="27780" y="5610"/>
                </a:lnTo>
                <a:lnTo>
                  <a:pt x="27770" y="5600"/>
                </a:lnTo>
                <a:lnTo>
                  <a:pt x="27770" y="5590"/>
                </a:lnTo>
                <a:lnTo>
                  <a:pt x="27760" y="5580"/>
                </a:lnTo>
                <a:lnTo>
                  <a:pt x="27760" y="5570"/>
                </a:lnTo>
                <a:lnTo>
                  <a:pt x="27750" y="5570"/>
                </a:lnTo>
                <a:lnTo>
                  <a:pt x="27740" y="5560"/>
                </a:lnTo>
                <a:lnTo>
                  <a:pt x="27750" y="5560"/>
                </a:lnTo>
                <a:lnTo>
                  <a:pt x="27760" y="5560"/>
                </a:lnTo>
                <a:lnTo>
                  <a:pt x="27770" y="5550"/>
                </a:lnTo>
                <a:lnTo>
                  <a:pt x="27780" y="5540"/>
                </a:lnTo>
                <a:lnTo>
                  <a:pt x="27830" y="5550"/>
                </a:lnTo>
                <a:lnTo>
                  <a:pt x="27960" y="5500"/>
                </a:lnTo>
                <a:lnTo>
                  <a:pt x="27920" y="5400"/>
                </a:lnTo>
                <a:lnTo>
                  <a:pt x="27920" y="5330"/>
                </a:lnTo>
                <a:lnTo>
                  <a:pt x="27960" y="5260"/>
                </a:lnTo>
                <a:lnTo>
                  <a:pt x="27950" y="5220"/>
                </a:lnTo>
                <a:lnTo>
                  <a:pt x="27940" y="5190"/>
                </a:lnTo>
                <a:lnTo>
                  <a:pt x="28060" y="5060"/>
                </a:lnTo>
                <a:lnTo>
                  <a:pt x="28170" y="5030"/>
                </a:lnTo>
                <a:lnTo>
                  <a:pt x="28200" y="4920"/>
                </a:lnTo>
                <a:lnTo>
                  <a:pt x="28220" y="4920"/>
                </a:lnTo>
                <a:lnTo>
                  <a:pt x="28230" y="4920"/>
                </a:lnTo>
                <a:lnTo>
                  <a:pt x="28240" y="4920"/>
                </a:lnTo>
                <a:lnTo>
                  <a:pt x="28250" y="4910"/>
                </a:lnTo>
                <a:lnTo>
                  <a:pt x="28260" y="4910"/>
                </a:lnTo>
                <a:lnTo>
                  <a:pt x="28260" y="4900"/>
                </a:lnTo>
                <a:lnTo>
                  <a:pt x="28270" y="4890"/>
                </a:lnTo>
                <a:lnTo>
                  <a:pt x="28280" y="4890"/>
                </a:lnTo>
                <a:lnTo>
                  <a:pt x="28290" y="4900"/>
                </a:lnTo>
                <a:lnTo>
                  <a:pt x="28300" y="4910"/>
                </a:lnTo>
                <a:lnTo>
                  <a:pt x="28310" y="4910"/>
                </a:lnTo>
                <a:lnTo>
                  <a:pt x="28320" y="4910"/>
                </a:lnTo>
                <a:lnTo>
                  <a:pt x="28330" y="4920"/>
                </a:lnTo>
                <a:lnTo>
                  <a:pt x="28330" y="4910"/>
                </a:lnTo>
                <a:lnTo>
                  <a:pt x="28330" y="4900"/>
                </a:lnTo>
                <a:lnTo>
                  <a:pt x="28340" y="4890"/>
                </a:lnTo>
                <a:lnTo>
                  <a:pt x="28350" y="4890"/>
                </a:lnTo>
                <a:lnTo>
                  <a:pt x="28350" y="4880"/>
                </a:lnTo>
                <a:lnTo>
                  <a:pt x="28350" y="4870"/>
                </a:lnTo>
                <a:lnTo>
                  <a:pt x="28350" y="4860"/>
                </a:lnTo>
                <a:lnTo>
                  <a:pt x="28360" y="4850"/>
                </a:lnTo>
                <a:lnTo>
                  <a:pt x="28370" y="4850"/>
                </a:lnTo>
                <a:lnTo>
                  <a:pt x="28380" y="4840"/>
                </a:lnTo>
                <a:lnTo>
                  <a:pt x="28390" y="4840"/>
                </a:lnTo>
                <a:lnTo>
                  <a:pt x="28390" y="4830"/>
                </a:lnTo>
                <a:lnTo>
                  <a:pt x="28400" y="4830"/>
                </a:lnTo>
                <a:lnTo>
                  <a:pt x="28400" y="4820"/>
                </a:lnTo>
                <a:lnTo>
                  <a:pt x="28410" y="4810"/>
                </a:lnTo>
                <a:lnTo>
                  <a:pt x="28420" y="4800"/>
                </a:lnTo>
                <a:lnTo>
                  <a:pt x="28430" y="4800"/>
                </a:lnTo>
                <a:lnTo>
                  <a:pt x="28430" y="4810"/>
                </a:lnTo>
                <a:lnTo>
                  <a:pt x="28440" y="4820"/>
                </a:lnTo>
                <a:lnTo>
                  <a:pt x="28450" y="4820"/>
                </a:lnTo>
                <a:lnTo>
                  <a:pt x="28460" y="4820"/>
                </a:lnTo>
                <a:lnTo>
                  <a:pt x="28460" y="4830"/>
                </a:lnTo>
                <a:lnTo>
                  <a:pt x="28470" y="4830"/>
                </a:lnTo>
                <a:lnTo>
                  <a:pt x="28480" y="4830"/>
                </a:lnTo>
                <a:lnTo>
                  <a:pt x="28490" y="4830"/>
                </a:lnTo>
                <a:lnTo>
                  <a:pt x="28500" y="4830"/>
                </a:lnTo>
                <a:lnTo>
                  <a:pt x="28510" y="4820"/>
                </a:lnTo>
                <a:lnTo>
                  <a:pt x="28520" y="4820"/>
                </a:lnTo>
                <a:lnTo>
                  <a:pt x="28520" y="4810"/>
                </a:lnTo>
                <a:lnTo>
                  <a:pt x="28520" y="4800"/>
                </a:lnTo>
                <a:lnTo>
                  <a:pt x="28530" y="4790"/>
                </a:lnTo>
                <a:lnTo>
                  <a:pt x="28530" y="4780"/>
                </a:lnTo>
                <a:lnTo>
                  <a:pt x="28530" y="4770"/>
                </a:lnTo>
                <a:lnTo>
                  <a:pt x="28530" y="4760"/>
                </a:lnTo>
                <a:lnTo>
                  <a:pt x="28530" y="4750"/>
                </a:lnTo>
                <a:lnTo>
                  <a:pt x="28540" y="4750"/>
                </a:lnTo>
                <a:lnTo>
                  <a:pt x="28550" y="4750"/>
                </a:lnTo>
                <a:lnTo>
                  <a:pt x="28560" y="4750"/>
                </a:lnTo>
                <a:lnTo>
                  <a:pt x="28560" y="4740"/>
                </a:lnTo>
                <a:lnTo>
                  <a:pt x="28560" y="4730"/>
                </a:lnTo>
                <a:lnTo>
                  <a:pt x="28570" y="4720"/>
                </a:lnTo>
                <a:lnTo>
                  <a:pt x="28570" y="4710"/>
                </a:lnTo>
                <a:lnTo>
                  <a:pt x="28570" y="4700"/>
                </a:lnTo>
                <a:lnTo>
                  <a:pt x="28560" y="4680"/>
                </a:lnTo>
                <a:lnTo>
                  <a:pt x="28560" y="4670"/>
                </a:lnTo>
                <a:lnTo>
                  <a:pt x="28580" y="4660"/>
                </a:lnTo>
                <a:lnTo>
                  <a:pt x="28620" y="4650"/>
                </a:lnTo>
                <a:lnTo>
                  <a:pt x="28630" y="4640"/>
                </a:lnTo>
                <a:lnTo>
                  <a:pt x="28640" y="4640"/>
                </a:lnTo>
                <a:lnTo>
                  <a:pt x="28650" y="4630"/>
                </a:lnTo>
                <a:lnTo>
                  <a:pt x="28670" y="4630"/>
                </a:lnTo>
                <a:lnTo>
                  <a:pt x="28710" y="4620"/>
                </a:lnTo>
                <a:lnTo>
                  <a:pt x="28820" y="4590"/>
                </a:lnTo>
                <a:lnTo>
                  <a:pt x="28870" y="4570"/>
                </a:lnTo>
                <a:lnTo>
                  <a:pt x="28930" y="4550"/>
                </a:lnTo>
                <a:lnTo>
                  <a:pt x="28940" y="4550"/>
                </a:lnTo>
                <a:lnTo>
                  <a:pt x="28940" y="4560"/>
                </a:lnTo>
                <a:lnTo>
                  <a:pt x="28950" y="4560"/>
                </a:lnTo>
                <a:lnTo>
                  <a:pt x="28950" y="4570"/>
                </a:lnTo>
                <a:lnTo>
                  <a:pt x="28960" y="4580"/>
                </a:lnTo>
                <a:lnTo>
                  <a:pt x="28970" y="4580"/>
                </a:lnTo>
                <a:lnTo>
                  <a:pt x="28970" y="4570"/>
                </a:lnTo>
                <a:lnTo>
                  <a:pt x="28990" y="4570"/>
                </a:lnTo>
                <a:lnTo>
                  <a:pt x="29000" y="4570"/>
                </a:lnTo>
                <a:lnTo>
                  <a:pt x="29000" y="4580"/>
                </a:lnTo>
                <a:lnTo>
                  <a:pt x="29020" y="4580"/>
                </a:lnTo>
                <a:lnTo>
                  <a:pt x="29030" y="4580"/>
                </a:lnTo>
                <a:lnTo>
                  <a:pt x="29040" y="4580"/>
                </a:lnTo>
                <a:lnTo>
                  <a:pt x="29050" y="4580"/>
                </a:lnTo>
                <a:lnTo>
                  <a:pt x="29060" y="4580"/>
                </a:lnTo>
                <a:lnTo>
                  <a:pt x="29060" y="4590"/>
                </a:lnTo>
                <a:lnTo>
                  <a:pt x="29070" y="4590"/>
                </a:lnTo>
                <a:lnTo>
                  <a:pt x="29070" y="4600"/>
                </a:lnTo>
                <a:lnTo>
                  <a:pt x="29080" y="4600"/>
                </a:lnTo>
                <a:lnTo>
                  <a:pt x="29090" y="4610"/>
                </a:lnTo>
                <a:lnTo>
                  <a:pt x="29100" y="4610"/>
                </a:lnTo>
                <a:lnTo>
                  <a:pt x="29110" y="4610"/>
                </a:lnTo>
                <a:lnTo>
                  <a:pt x="29110" y="4620"/>
                </a:lnTo>
                <a:lnTo>
                  <a:pt x="29110" y="4630"/>
                </a:lnTo>
                <a:lnTo>
                  <a:pt x="29110" y="4640"/>
                </a:lnTo>
                <a:lnTo>
                  <a:pt x="29110" y="4650"/>
                </a:lnTo>
                <a:lnTo>
                  <a:pt x="29120" y="4650"/>
                </a:lnTo>
                <a:lnTo>
                  <a:pt x="29120" y="4660"/>
                </a:lnTo>
                <a:lnTo>
                  <a:pt x="29130" y="4660"/>
                </a:lnTo>
                <a:lnTo>
                  <a:pt x="29140" y="4660"/>
                </a:lnTo>
                <a:lnTo>
                  <a:pt x="29150" y="4670"/>
                </a:lnTo>
                <a:lnTo>
                  <a:pt x="29160" y="4670"/>
                </a:lnTo>
                <a:lnTo>
                  <a:pt x="29170" y="4680"/>
                </a:lnTo>
                <a:lnTo>
                  <a:pt x="29170" y="4690"/>
                </a:lnTo>
                <a:lnTo>
                  <a:pt x="29170" y="4700"/>
                </a:lnTo>
                <a:lnTo>
                  <a:pt x="29170" y="4710"/>
                </a:lnTo>
                <a:lnTo>
                  <a:pt x="29180" y="4710"/>
                </a:lnTo>
                <a:lnTo>
                  <a:pt x="29180" y="4720"/>
                </a:lnTo>
                <a:lnTo>
                  <a:pt x="29180" y="4730"/>
                </a:lnTo>
                <a:lnTo>
                  <a:pt x="29190" y="4740"/>
                </a:lnTo>
                <a:lnTo>
                  <a:pt x="29190" y="4750"/>
                </a:lnTo>
                <a:lnTo>
                  <a:pt x="29200" y="4750"/>
                </a:lnTo>
                <a:lnTo>
                  <a:pt x="29200" y="4760"/>
                </a:lnTo>
                <a:lnTo>
                  <a:pt x="29210" y="4760"/>
                </a:lnTo>
                <a:lnTo>
                  <a:pt x="29220" y="4770"/>
                </a:lnTo>
                <a:lnTo>
                  <a:pt x="29230" y="4780"/>
                </a:lnTo>
                <a:lnTo>
                  <a:pt x="29230" y="4790"/>
                </a:lnTo>
                <a:lnTo>
                  <a:pt x="29240" y="4790"/>
                </a:lnTo>
                <a:lnTo>
                  <a:pt x="29240" y="4800"/>
                </a:lnTo>
                <a:lnTo>
                  <a:pt x="29240" y="4810"/>
                </a:lnTo>
                <a:lnTo>
                  <a:pt x="29250" y="4810"/>
                </a:lnTo>
                <a:lnTo>
                  <a:pt x="29260" y="4810"/>
                </a:lnTo>
                <a:lnTo>
                  <a:pt x="29270" y="4800"/>
                </a:lnTo>
                <a:lnTo>
                  <a:pt x="29280" y="4800"/>
                </a:lnTo>
                <a:lnTo>
                  <a:pt x="29290" y="4800"/>
                </a:lnTo>
                <a:lnTo>
                  <a:pt x="29300" y="4800"/>
                </a:lnTo>
                <a:lnTo>
                  <a:pt x="29310" y="4800"/>
                </a:lnTo>
                <a:lnTo>
                  <a:pt x="29320" y="4800"/>
                </a:lnTo>
                <a:lnTo>
                  <a:pt x="29320" y="4790"/>
                </a:lnTo>
                <a:lnTo>
                  <a:pt x="29330" y="4790"/>
                </a:lnTo>
                <a:lnTo>
                  <a:pt x="29340" y="4790"/>
                </a:lnTo>
                <a:lnTo>
                  <a:pt x="29350" y="4790"/>
                </a:lnTo>
                <a:lnTo>
                  <a:pt x="29360" y="4790"/>
                </a:lnTo>
                <a:lnTo>
                  <a:pt x="29370" y="4790"/>
                </a:lnTo>
                <a:lnTo>
                  <a:pt x="29370" y="4800"/>
                </a:lnTo>
                <a:lnTo>
                  <a:pt x="29370" y="4810"/>
                </a:lnTo>
                <a:lnTo>
                  <a:pt x="29370" y="4830"/>
                </a:lnTo>
                <a:lnTo>
                  <a:pt x="29360" y="4840"/>
                </a:lnTo>
                <a:lnTo>
                  <a:pt x="29360" y="4850"/>
                </a:lnTo>
                <a:lnTo>
                  <a:pt x="29350" y="4850"/>
                </a:lnTo>
                <a:lnTo>
                  <a:pt x="29340" y="4850"/>
                </a:lnTo>
                <a:lnTo>
                  <a:pt x="29340" y="4860"/>
                </a:lnTo>
                <a:lnTo>
                  <a:pt x="29340" y="4870"/>
                </a:lnTo>
                <a:lnTo>
                  <a:pt x="29340" y="4880"/>
                </a:lnTo>
                <a:lnTo>
                  <a:pt x="29350" y="4880"/>
                </a:lnTo>
                <a:lnTo>
                  <a:pt x="29350" y="4890"/>
                </a:lnTo>
                <a:lnTo>
                  <a:pt x="29350" y="4900"/>
                </a:lnTo>
                <a:lnTo>
                  <a:pt x="29340" y="4910"/>
                </a:lnTo>
                <a:lnTo>
                  <a:pt x="29350" y="4910"/>
                </a:lnTo>
                <a:lnTo>
                  <a:pt x="29360" y="4920"/>
                </a:lnTo>
                <a:lnTo>
                  <a:pt x="29370" y="4930"/>
                </a:lnTo>
                <a:lnTo>
                  <a:pt x="29380" y="4940"/>
                </a:lnTo>
                <a:lnTo>
                  <a:pt x="29380" y="4950"/>
                </a:lnTo>
                <a:lnTo>
                  <a:pt x="29380" y="4960"/>
                </a:lnTo>
                <a:lnTo>
                  <a:pt x="29380" y="4970"/>
                </a:lnTo>
                <a:lnTo>
                  <a:pt x="29380" y="4980"/>
                </a:lnTo>
                <a:lnTo>
                  <a:pt x="29390" y="4980"/>
                </a:lnTo>
                <a:lnTo>
                  <a:pt x="29400" y="4990"/>
                </a:lnTo>
                <a:lnTo>
                  <a:pt x="29410" y="4990"/>
                </a:lnTo>
                <a:lnTo>
                  <a:pt x="29420" y="4990"/>
                </a:lnTo>
                <a:lnTo>
                  <a:pt x="29420" y="4980"/>
                </a:lnTo>
                <a:lnTo>
                  <a:pt x="29430" y="4980"/>
                </a:lnTo>
                <a:lnTo>
                  <a:pt x="29440" y="4990"/>
                </a:lnTo>
                <a:lnTo>
                  <a:pt x="29450" y="4990"/>
                </a:lnTo>
                <a:lnTo>
                  <a:pt x="29460" y="4990"/>
                </a:lnTo>
                <a:lnTo>
                  <a:pt x="29470" y="4980"/>
                </a:lnTo>
                <a:lnTo>
                  <a:pt x="29480" y="4980"/>
                </a:lnTo>
                <a:lnTo>
                  <a:pt x="29490" y="4980"/>
                </a:lnTo>
                <a:lnTo>
                  <a:pt x="29490" y="4990"/>
                </a:lnTo>
                <a:lnTo>
                  <a:pt x="29490" y="5000"/>
                </a:lnTo>
                <a:lnTo>
                  <a:pt x="29490" y="5010"/>
                </a:lnTo>
                <a:lnTo>
                  <a:pt x="29490" y="5020"/>
                </a:lnTo>
                <a:lnTo>
                  <a:pt x="29490" y="5030"/>
                </a:lnTo>
                <a:lnTo>
                  <a:pt x="29490" y="5040"/>
                </a:lnTo>
                <a:lnTo>
                  <a:pt x="29500" y="5050"/>
                </a:lnTo>
                <a:lnTo>
                  <a:pt x="29510" y="5050"/>
                </a:lnTo>
                <a:lnTo>
                  <a:pt x="29520" y="5060"/>
                </a:lnTo>
                <a:lnTo>
                  <a:pt x="29530" y="5070"/>
                </a:lnTo>
                <a:lnTo>
                  <a:pt x="29540" y="5080"/>
                </a:lnTo>
                <a:lnTo>
                  <a:pt x="29540" y="5090"/>
                </a:lnTo>
                <a:lnTo>
                  <a:pt x="29540" y="5100"/>
                </a:lnTo>
                <a:lnTo>
                  <a:pt x="29540" y="5130"/>
                </a:lnTo>
                <a:lnTo>
                  <a:pt x="29540" y="5140"/>
                </a:lnTo>
                <a:lnTo>
                  <a:pt x="29540" y="5150"/>
                </a:lnTo>
                <a:lnTo>
                  <a:pt x="29540" y="5160"/>
                </a:lnTo>
                <a:lnTo>
                  <a:pt x="29540" y="5170"/>
                </a:lnTo>
                <a:lnTo>
                  <a:pt x="29550" y="5180"/>
                </a:lnTo>
                <a:lnTo>
                  <a:pt x="29540" y="5190"/>
                </a:lnTo>
                <a:lnTo>
                  <a:pt x="29530" y="5190"/>
                </a:lnTo>
                <a:lnTo>
                  <a:pt x="29530" y="5200"/>
                </a:lnTo>
                <a:lnTo>
                  <a:pt x="29530" y="5210"/>
                </a:lnTo>
                <a:lnTo>
                  <a:pt x="29530" y="5220"/>
                </a:lnTo>
                <a:lnTo>
                  <a:pt x="29520" y="5240"/>
                </a:lnTo>
                <a:lnTo>
                  <a:pt x="29520" y="5250"/>
                </a:lnTo>
                <a:lnTo>
                  <a:pt x="29520" y="5260"/>
                </a:lnTo>
                <a:lnTo>
                  <a:pt x="29520" y="5270"/>
                </a:lnTo>
                <a:lnTo>
                  <a:pt x="29520" y="5280"/>
                </a:lnTo>
                <a:lnTo>
                  <a:pt x="29520" y="5290"/>
                </a:lnTo>
                <a:lnTo>
                  <a:pt x="29520" y="5300"/>
                </a:lnTo>
                <a:lnTo>
                  <a:pt x="29520" y="5310"/>
                </a:lnTo>
                <a:lnTo>
                  <a:pt x="29520" y="5320"/>
                </a:lnTo>
                <a:lnTo>
                  <a:pt x="29520" y="5330"/>
                </a:lnTo>
                <a:lnTo>
                  <a:pt x="29530" y="5330"/>
                </a:lnTo>
                <a:lnTo>
                  <a:pt x="29530" y="5340"/>
                </a:lnTo>
                <a:lnTo>
                  <a:pt x="29540" y="5350"/>
                </a:lnTo>
                <a:lnTo>
                  <a:pt x="29540" y="5360"/>
                </a:lnTo>
                <a:lnTo>
                  <a:pt x="29540" y="5380"/>
                </a:lnTo>
                <a:lnTo>
                  <a:pt x="29540" y="5390"/>
                </a:lnTo>
                <a:lnTo>
                  <a:pt x="29550" y="5400"/>
                </a:lnTo>
                <a:lnTo>
                  <a:pt x="29560" y="5400"/>
                </a:lnTo>
                <a:lnTo>
                  <a:pt x="29570" y="5400"/>
                </a:lnTo>
                <a:lnTo>
                  <a:pt x="29580" y="5400"/>
                </a:lnTo>
                <a:lnTo>
                  <a:pt x="29580" y="5410"/>
                </a:lnTo>
                <a:lnTo>
                  <a:pt x="29590" y="5410"/>
                </a:lnTo>
                <a:lnTo>
                  <a:pt x="29590" y="5420"/>
                </a:lnTo>
                <a:lnTo>
                  <a:pt x="29590" y="5430"/>
                </a:lnTo>
                <a:lnTo>
                  <a:pt x="29590" y="5440"/>
                </a:lnTo>
                <a:lnTo>
                  <a:pt x="29590" y="5450"/>
                </a:lnTo>
                <a:lnTo>
                  <a:pt x="29580" y="5460"/>
                </a:lnTo>
                <a:lnTo>
                  <a:pt x="29580" y="5470"/>
                </a:lnTo>
                <a:lnTo>
                  <a:pt x="29580" y="5490"/>
                </a:lnTo>
                <a:lnTo>
                  <a:pt x="29580" y="5500"/>
                </a:lnTo>
                <a:lnTo>
                  <a:pt x="29590" y="5510"/>
                </a:lnTo>
                <a:lnTo>
                  <a:pt x="29600" y="5510"/>
                </a:lnTo>
                <a:lnTo>
                  <a:pt x="29610" y="5510"/>
                </a:lnTo>
                <a:lnTo>
                  <a:pt x="29620" y="5510"/>
                </a:lnTo>
                <a:lnTo>
                  <a:pt x="29620" y="5520"/>
                </a:lnTo>
                <a:lnTo>
                  <a:pt x="29620" y="5530"/>
                </a:lnTo>
                <a:lnTo>
                  <a:pt x="29620" y="5540"/>
                </a:lnTo>
                <a:lnTo>
                  <a:pt x="29630" y="5540"/>
                </a:lnTo>
                <a:lnTo>
                  <a:pt x="29640" y="5540"/>
                </a:lnTo>
                <a:lnTo>
                  <a:pt x="29650" y="5540"/>
                </a:lnTo>
                <a:lnTo>
                  <a:pt x="29660" y="5540"/>
                </a:lnTo>
                <a:lnTo>
                  <a:pt x="29670" y="5540"/>
                </a:lnTo>
                <a:lnTo>
                  <a:pt x="29670" y="5550"/>
                </a:lnTo>
                <a:lnTo>
                  <a:pt x="29680" y="5550"/>
                </a:lnTo>
                <a:lnTo>
                  <a:pt x="29680" y="5560"/>
                </a:lnTo>
                <a:lnTo>
                  <a:pt x="29680" y="5570"/>
                </a:lnTo>
                <a:lnTo>
                  <a:pt x="29690" y="5580"/>
                </a:lnTo>
                <a:lnTo>
                  <a:pt x="29700" y="5580"/>
                </a:lnTo>
                <a:lnTo>
                  <a:pt x="29720" y="5580"/>
                </a:lnTo>
                <a:lnTo>
                  <a:pt x="29740" y="5580"/>
                </a:lnTo>
                <a:lnTo>
                  <a:pt x="29750" y="5580"/>
                </a:lnTo>
                <a:lnTo>
                  <a:pt x="29750" y="5590"/>
                </a:lnTo>
                <a:lnTo>
                  <a:pt x="29740" y="5600"/>
                </a:lnTo>
                <a:lnTo>
                  <a:pt x="29750" y="5610"/>
                </a:lnTo>
                <a:lnTo>
                  <a:pt x="29750" y="5620"/>
                </a:lnTo>
                <a:lnTo>
                  <a:pt x="29760" y="5630"/>
                </a:lnTo>
                <a:lnTo>
                  <a:pt x="29770" y="5640"/>
                </a:lnTo>
                <a:lnTo>
                  <a:pt x="29780" y="5650"/>
                </a:lnTo>
                <a:lnTo>
                  <a:pt x="29790" y="5660"/>
                </a:lnTo>
                <a:lnTo>
                  <a:pt x="29800" y="5660"/>
                </a:lnTo>
                <a:lnTo>
                  <a:pt x="29810" y="5650"/>
                </a:lnTo>
                <a:lnTo>
                  <a:pt x="29820" y="5650"/>
                </a:lnTo>
                <a:lnTo>
                  <a:pt x="29830" y="5650"/>
                </a:lnTo>
                <a:lnTo>
                  <a:pt x="29840" y="5650"/>
                </a:lnTo>
                <a:lnTo>
                  <a:pt x="29840" y="5660"/>
                </a:lnTo>
                <a:lnTo>
                  <a:pt x="29830" y="5670"/>
                </a:lnTo>
                <a:lnTo>
                  <a:pt x="29830" y="5680"/>
                </a:lnTo>
                <a:lnTo>
                  <a:pt x="29830" y="5690"/>
                </a:lnTo>
                <a:lnTo>
                  <a:pt x="29830" y="5700"/>
                </a:lnTo>
                <a:lnTo>
                  <a:pt x="29830" y="5710"/>
                </a:lnTo>
                <a:lnTo>
                  <a:pt x="29840" y="5710"/>
                </a:lnTo>
                <a:lnTo>
                  <a:pt x="29850" y="5710"/>
                </a:lnTo>
                <a:lnTo>
                  <a:pt x="29850" y="5720"/>
                </a:lnTo>
                <a:lnTo>
                  <a:pt x="29860" y="5720"/>
                </a:lnTo>
                <a:lnTo>
                  <a:pt x="29860" y="5740"/>
                </a:lnTo>
                <a:lnTo>
                  <a:pt x="29860" y="5750"/>
                </a:lnTo>
                <a:lnTo>
                  <a:pt x="29870" y="5760"/>
                </a:lnTo>
                <a:lnTo>
                  <a:pt x="29880" y="5760"/>
                </a:lnTo>
                <a:lnTo>
                  <a:pt x="29890" y="5760"/>
                </a:lnTo>
                <a:lnTo>
                  <a:pt x="29900" y="5770"/>
                </a:lnTo>
                <a:lnTo>
                  <a:pt x="29900" y="5780"/>
                </a:lnTo>
                <a:lnTo>
                  <a:pt x="29900" y="5790"/>
                </a:lnTo>
                <a:lnTo>
                  <a:pt x="29900" y="5800"/>
                </a:lnTo>
                <a:lnTo>
                  <a:pt x="29910" y="5800"/>
                </a:lnTo>
                <a:lnTo>
                  <a:pt x="29910" y="5810"/>
                </a:lnTo>
                <a:lnTo>
                  <a:pt x="29920" y="5810"/>
                </a:lnTo>
                <a:lnTo>
                  <a:pt x="29920" y="5820"/>
                </a:lnTo>
                <a:lnTo>
                  <a:pt x="29940" y="5820"/>
                </a:lnTo>
                <a:lnTo>
                  <a:pt x="29950" y="5820"/>
                </a:lnTo>
                <a:lnTo>
                  <a:pt x="29960" y="5820"/>
                </a:lnTo>
                <a:lnTo>
                  <a:pt x="29970" y="5820"/>
                </a:lnTo>
                <a:lnTo>
                  <a:pt x="29980" y="5820"/>
                </a:lnTo>
                <a:lnTo>
                  <a:pt x="29990" y="5820"/>
                </a:lnTo>
                <a:lnTo>
                  <a:pt x="30000" y="5820"/>
                </a:lnTo>
                <a:lnTo>
                  <a:pt x="30010" y="5820"/>
                </a:lnTo>
                <a:lnTo>
                  <a:pt x="30020" y="5820"/>
                </a:lnTo>
                <a:lnTo>
                  <a:pt x="30030" y="5820"/>
                </a:lnTo>
                <a:lnTo>
                  <a:pt x="30040" y="5830"/>
                </a:lnTo>
                <a:lnTo>
                  <a:pt x="30050" y="5840"/>
                </a:lnTo>
                <a:lnTo>
                  <a:pt x="30060" y="5840"/>
                </a:lnTo>
                <a:lnTo>
                  <a:pt x="30060" y="5850"/>
                </a:lnTo>
                <a:lnTo>
                  <a:pt x="30070" y="5850"/>
                </a:lnTo>
                <a:lnTo>
                  <a:pt x="30070" y="5840"/>
                </a:lnTo>
                <a:lnTo>
                  <a:pt x="30080" y="5840"/>
                </a:lnTo>
                <a:lnTo>
                  <a:pt x="30090" y="5840"/>
                </a:lnTo>
                <a:lnTo>
                  <a:pt x="30100" y="5850"/>
                </a:lnTo>
                <a:lnTo>
                  <a:pt x="30110" y="5850"/>
                </a:lnTo>
                <a:lnTo>
                  <a:pt x="30120" y="5840"/>
                </a:lnTo>
                <a:lnTo>
                  <a:pt x="30130" y="5840"/>
                </a:lnTo>
                <a:lnTo>
                  <a:pt x="30140" y="5830"/>
                </a:lnTo>
                <a:lnTo>
                  <a:pt x="30150" y="5830"/>
                </a:lnTo>
                <a:lnTo>
                  <a:pt x="30150" y="5820"/>
                </a:lnTo>
                <a:lnTo>
                  <a:pt x="30160" y="5830"/>
                </a:lnTo>
                <a:lnTo>
                  <a:pt x="30170" y="5830"/>
                </a:lnTo>
                <a:lnTo>
                  <a:pt x="30180" y="5840"/>
                </a:lnTo>
                <a:lnTo>
                  <a:pt x="30180" y="5850"/>
                </a:lnTo>
                <a:lnTo>
                  <a:pt x="30170" y="5860"/>
                </a:lnTo>
                <a:lnTo>
                  <a:pt x="30170" y="5870"/>
                </a:lnTo>
                <a:lnTo>
                  <a:pt x="30180" y="5880"/>
                </a:lnTo>
                <a:lnTo>
                  <a:pt x="30190" y="5880"/>
                </a:lnTo>
                <a:lnTo>
                  <a:pt x="30200" y="5880"/>
                </a:lnTo>
                <a:lnTo>
                  <a:pt x="30210" y="5880"/>
                </a:lnTo>
                <a:lnTo>
                  <a:pt x="30210" y="5890"/>
                </a:lnTo>
                <a:lnTo>
                  <a:pt x="30220" y="5890"/>
                </a:lnTo>
                <a:lnTo>
                  <a:pt x="30220" y="5900"/>
                </a:lnTo>
                <a:lnTo>
                  <a:pt x="30230" y="5900"/>
                </a:lnTo>
                <a:lnTo>
                  <a:pt x="30230" y="5890"/>
                </a:lnTo>
                <a:lnTo>
                  <a:pt x="30240" y="5890"/>
                </a:lnTo>
                <a:lnTo>
                  <a:pt x="30250" y="5900"/>
                </a:lnTo>
                <a:lnTo>
                  <a:pt x="30260" y="5900"/>
                </a:lnTo>
                <a:lnTo>
                  <a:pt x="30270" y="5890"/>
                </a:lnTo>
                <a:lnTo>
                  <a:pt x="30270" y="5880"/>
                </a:lnTo>
                <a:lnTo>
                  <a:pt x="30280" y="5880"/>
                </a:lnTo>
                <a:lnTo>
                  <a:pt x="30290" y="5880"/>
                </a:lnTo>
                <a:lnTo>
                  <a:pt x="30300" y="5880"/>
                </a:lnTo>
                <a:lnTo>
                  <a:pt x="30300" y="5870"/>
                </a:lnTo>
                <a:lnTo>
                  <a:pt x="30300" y="5860"/>
                </a:lnTo>
                <a:lnTo>
                  <a:pt x="30300" y="5850"/>
                </a:lnTo>
                <a:lnTo>
                  <a:pt x="30290" y="5850"/>
                </a:lnTo>
                <a:lnTo>
                  <a:pt x="30290" y="5840"/>
                </a:lnTo>
                <a:lnTo>
                  <a:pt x="30300" y="5830"/>
                </a:lnTo>
                <a:lnTo>
                  <a:pt x="30300" y="5820"/>
                </a:lnTo>
                <a:lnTo>
                  <a:pt x="30310" y="5820"/>
                </a:lnTo>
                <a:lnTo>
                  <a:pt x="30320" y="5820"/>
                </a:lnTo>
                <a:lnTo>
                  <a:pt x="30320" y="5830"/>
                </a:lnTo>
                <a:lnTo>
                  <a:pt x="30330" y="5830"/>
                </a:lnTo>
                <a:lnTo>
                  <a:pt x="30340" y="5820"/>
                </a:lnTo>
                <a:lnTo>
                  <a:pt x="30340" y="5810"/>
                </a:lnTo>
                <a:lnTo>
                  <a:pt x="30340" y="5800"/>
                </a:lnTo>
                <a:lnTo>
                  <a:pt x="30340" y="5790"/>
                </a:lnTo>
                <a:lnTo>
                  <a:pt x="30340" y="5780"/>
                </a:lnTo>
                <a:lnTo>
                  <a:pt x="30330" y="5780"/>
                </a:lnTo>
                <a:lnTo>
                  <a:pt x="30330" y="5770"/>
                </a:lnTo>
                <a:lnTo>
                  <a:pt x="30340" y="5770"/>
                </a:lnTo>
                <a:lnTo>
                  <a:pt x="30350" y="5770"/>
                </a:lnTo>
                <a:lnTo>
                  <a:pt x="30350" y="5760"/>
                </a:lnTo>
                <a:lnTo>
                  <a:pt x="30350" y="5750"/>
                </a:lnTo>
                <a:lnTo>
                  <a:pt x="30360" y="5750"/>
                </a:lnTo>
                <a:lnTo>
                  <a:pt x="30370" y="5750"/>
                </a:lnTo>
                <a:lnTo>
                  <a:pt x="30380" y="5740"/>
                </a:lnTo>
                <a:lnTo>
                  <a:pt x="30380" y="5730"/>
                </a:lnTo>
                <a:lnTo>
                  <a:pt x="30380" y="5720"/>
                </a:lnTo>
                <a:lnTo>
                  <a:pt x="30390" y="5710"/>
                </a:lnTo>
                <a:lnTo>
                  <a:pt x="30410" y="5640"/>
                </a:lnTo>
                <a:lnTo>
                  <a:pt x="30390" y="5570"/>
                </a:lnTo>
                <a:lnTo>
                  <a:pt x="30390" y="5560"/>
                </a:lnTo>
                <a:lnTo>
                  <a:pt x="30420" y="5460"/>
                </a:lnTo>
                <a:lnTo>
                  <a:pt x="30420" y="5440"/>
                </a:lnTo>
                <a:lnTo>
                  <a:pt x="30410" y="5400"/>
                </a:lnTo>
                <a:lnTo>
                  <a:pt x="30400" y="5370"/>
                </a:lnTo>
                <a:lnTo>
                  <a:pt x="30410" y="5270"/>
                </a:lnTo>
                <a:lnTo>
                  <a:pt x="30410" y="5260"/>
                </a:lnTo>
                <a:lnTo>
                  <a:pt x="30420" y="5260"/>
                </a:lnTo>
                <a:lnTo>
                  <a:pt x="30430" y="5270"/>
                </a:lnTo>
                <a:lnTo>
                  <a:pt x="30440" y="5270"/>
                </a:lnTo>
                <a:lnTo>
                  <a:pt x="30450" y="5270"/>
                </a:lnTo>
                <a:lnTo>
                  <a:pt x="30460" y="5270"/>
                </a:lnTo>
                <a:lnTo>
                  <a:pt x="30540" y="5270"/>
                </a:lnTo>
                <a:lnTo>
                  <a:pt x="30700" y="5280"/>
                </a:lnTo>
                <a:lnTo>
                  <a:pt x="30720" y="5290"/>
                </a:lnTo>
                <a:lnTo>
                  <a:pt x="30750" y="5260"/>
                </a:lnTo>
                <a:lnTo>
                  <a:pt x="30790" y="5240"/>
                </a:lnTo>
                <a:lnTo>
                  <a:pt x="30800" y="5240"/>
                </a:lnTo>
                <a:lnTo>
                  <a:pt x="30810" y="5240"/>
                </a:lnTo>
                <a:lnTo>
                  <a:pt x="30810" y="5250"/>
                </a:lnTo>
                <a:lnTo>
                  <a:pt x="30820" y="5250"/>
                </a:lnTo>
                <a:lnTo>
                  <a:pt x="30820" y="5260"/>
                </a:lnTo>
                <a:lnTo>
                  <a:pt x="30820" y="5270"/>
                </a:lnTo>
                <a:lnTo>
                  <a:pt x="30820" y="5280"/>
                </a:lnTo>
                <a:lnTo>
                  <a:pt x="30830" y="5290"/>
                </a:lnTo>
                <a:lnTo>
                  <a:pt x="30830" y="5300"/>
                </a:lnTo>
                <a:lnTo>
                  <a:pt x="30840" y="5300"/>
                </a:lnTo>
                <a:lnTo>
                  <a:pt x="30850" y="5310"/>
                </a:lnTo>
                <a:lnTo>
                  <a:pt x="30860" y="5320"/>
                </a:lnTo>
                <a:lnTo>
                  <a:pt x="30870" y="5330"/>
                </a:lnTo>
                <a:lnTo>
                  <a:pt x="30880" y="5330"/>
                </a:lnTo>
                <a:lnTo>
                  <a:pt x="30880" y="5340"/>
                </a:lnTo>
                <a:lnTo>
                  <a:pt x="30890" y="5350"/>
                </a:lnTo>
                <a:lnTo>
                  <a:pt x="30890" y="5360"/>
                </a:lnTo>
                <a:lnTo>
                  <a:pt x="30900" y="5360"/>
                </a:lnTo>
                <a:lnTo>
                  <a:pt x="30910" y="5370"/>
                </a:lnTo>
                <a:lnTo>
                  <a:pt x="30920" y="5370"/>
                </a:lnTo>
                <a:lnTo>
                  <a:pt x="30920" y="5380"/>
                </a:lnTo>
                <a:lnTo>
                  <a:pt x="30930" y="5380"/>
                </a:lnTo>
                <a:lnTo>
                  <a:pt x="30950" y="5380"/>
                </a:lnTo>
                <a:lnTo>
                  <a:pt x="30950" y="5390"/>
                </a:lnTo>
                <a:lnTo>
                  <a:pt x="30960" y="5390"/>
                </a:lnTo>
                <a:lnTo>
                  <a:pt x="30970" y="5390"/>
                </a:lnTo>
                <a:lnTo>
                  <a:pt x="30980" y="5390"/>
                </a:lnTo>
                <a:lnTo>
                  <a:pt x="30990" y="5390"/>
                </a:lnTo>
                <a:lnTo>
                  <a:pt x="31000" y="5380"/>
                </a:lnTo>
                <a:lnTo>
                  <a:pt x="31010" y="5370"/>
                </a:lnTo>
                <a:lnTo>
                  <a:pt x="31020" y="5360"/>
                </a:lnTo>
                <a:lnTo>
                  <a:pt x="31030" y="5360"/>
                </a:lnTo>
                <a:lnTo>
                  <a:pt x="31040" y="5370"/>
                </a:lnTo>
                <a:lnTo>
                  <a:pt x="31050" y="5370"/>
                </a:lnTo>
                <a:lnTo>
                  <a:pt x="31050" y="5380"/>
                </a:lnTo>
                <a:lnTo>
                  <a:pt x="31060" y="5380"/>
                </a:lnTo>
                <a:lnTo>
                  <a:pt x="31070" y="5380"/>
                </a:lnTo>
                <a:lnTo>
                  <a:pt x="31080" y="5380"/>
                </a:lnTo>
                <a:lnTo>
                  <a:pt x="31080" y="5370"/>
                </a:lnTo>
                <a:lnTo>
                  <a:pt x="31090" y="5370"/>
                </a:lnTo>
                <a:lnTo>
                  <a:pt x="31100" y="5380"/>
                </a:lnTo>
                <a:lnTo>
                  <a:pt x="31110" y="5380"/>
                </a:lnTo>
                <a:lnTo>
                  <a:pt x="31120" y="5380"/>
                </a:lnTo>
                <a:lnTo>
                  <a:pt x="31130" y="5380"/>
                </a:lnTo>
                <a:lnTo>
                  <a:pt x="31140" y="5380"/>
                </a:lnTo>
                <a:lnTo>
                  <a:pt x="31160" y="5380"/>
                </a:lnTo>
                <a:lnTo>
                  <a:pt x="31170" y="5370"/>
                </a:lnTo>
                <a:lnTo>
                  <a:pt x="31180" y="5370"/>
                </a:lnTo>
                <a:lnTo>
                  <a:pt x="31190" y="5370"/>
                </a:lnTo>
                <a:lnTo>
                  <a:pt x="31200" y="5370"/>
                </a:lnTo>
                <a:lnTo>
                  <a:pt x="31210" y="5360"/>
                </a:lnTo>
                <a:lnTo>
                  <a:pt x="31220" y="5360"/>
                </a:lnTo>
                <a:lnTo>
                  <a:pt x="31230" y="5350"/>
                </a:lnTo>
                <a:lnTo>
                  <a:pt x="31240" y="5350"/>
                </a:lnTo>
                <a:lnTo>
                  <a:pt x="31250" y="5350"/>
                </a:lnTo>
                <a:lnTo>
                  <a:pt x="31260" y="5350"/>
                </a:lnTo>
                <a:lnTo>
                  <a:pt x="31260" y="5340"/>
                </a:lnTo>
                <a:lnTo>
                  <a:pt x="31260" y="5330"/>
                </a:lnTo>
                <a:lnTo>
                  <a:pt x="31270" y="5320"/>
                </a:lnTo>
                <a:lnTo>
                  <a:pt x="31280" y="5320"/>
                </a:lnTo>
                <a:lnTo>
                  <a:pt x="31280" y="5310"/>
                </a:lnTo>
                <a:lnTo>
                  <a:pt x="31280" y="5300"/>
                </a:lnTo>
                <a:lnTo>
                  <a:pt x="31280" y="5290"/>
                </a:lnTo>
                <a:lnTo>
                  <a:pt x="31270" y="5280"/>
                </a:lnTo>
                <a:lnTo>
                  <a:pt x="31260" y="5270"/>
                </a:lnTo>
                <a:lnTo>
                  <a:pt x="31250" y="5260"/>
                </a:lnTo>
                <a:lnTo>
                  <a:pt x="31260" y="5250"/>
                </a:lnTo>
                <a:lnTo>
                  <a:pt x="31270" y="5250"/>
                </a:lnTo>
                <a:lnTo>
                  <a:pt x="31280" y="5250"/>
                </a:lnTo>
                <a:lnTo>
                  <a:pt x="31290" y="5250"/>
                </a:lnTo>
                <a:lnTo>
                  <a:pt x="31300" y="5250"/>
                </a:lnTo>
                <a:lnTo>
                  <a:pt x="31300" y="5240"/>
                </a:lnTo>
                <a:lnTo>
                  <a:pt x="31310" y="5240"/>
                </a:lnTo>
                <a:lnTo>
                  <a:pt x="31310" y="5230"/>
                </a:lnTo>
                <a:lnTo>
                  <a:pt x="31320" y="5230"/>
                </a:lnTo>
                <a:lnTo>
                  <a:pt x="31330" y="5240"/>
                </a:lnTo>
                <a:lnTo>
                  <a:pt x="31340" y="5240"/>
                </a:lnTo>
                <a:lnTo>
                  <a:pt x="31350" y="5250"/>
                </a:lnTo>
                <a:lnTo>
                  <a:pt x="31360" y="5250"/>
                </a:lnTo>
                <a:lnTo>
                  <a:pt x="31370" y="5250"/>
                </a:lnTo>
                <a:lnTo>
                  <a:pt x="31380" y="5240"/>
                </a:lnTo>
                <a:lnTo>
                  <a:pt x="31390" y="5240"/>
                </a:lnTo>
                <a:lnTo>
                  <a:pt x="31390" y="5230"/>
                </a:lnTo>
                <a:lnTo>
                  <a:pt x="31390" y="5220"/>
                </a:lnTo>
                <a:lnTo>
                  <a:pt x="31390" y="5210"/>
                </a:lnTo>
                <a:lnTo>
                  <a:pt x="31400" y="5200"/>
                </a:lnTo>
                <a:lnTo>
                  <a:pt x="31410" y="5200"/>
                </a:lnTo>
                <a:lnTo>
                  <a:pt x="31420" y="5190"/>
                </a:lnTo>
                <a:lnTo>
                  <a:pt x="31420" y="5180"/>
                </a:lnTo>
                <a:lnTo>
                  <a:pt x="31430" y="5180"/>
                </a:lnTo>
                <a:lnTo>
                  <a:pt x="31440" y="5180"/>
                </a:lnTo>
                <a:lnTo>
                  <a:pt x="31450" y="5180"/>
                </a:lnTo>
                <a:lnTo>
                  <a:pt x="31460" y="5170"/>
                </a:lnTo>
                <a:lnTo>
                  <a:pt x="31470" y="5160"/>
                </a:lnTo>
                <a:lnTo>
                  <a:pt x="31480" y="5150"/>
                </a:lnTo>
                <a:lnTo>
                  <a:pt x="31480" y="5140"/>
                </a:lnTo>
                <a:lnTo>
                  <a:pt x="31490" y="5130"/>
                </a:lnTo>
                <a:lnTo>
                  <a:pt x="31490" y="5120"/>
                </a:lnTo>
                <a:lnTo>
                  <a:pt x="31480" y="5120"/>
                </a:lnTo>
                <a:lnTo>
                  <a:pt x="31480" y="5110"/>
                </a:lnTo>
                <a:lnTo>
                  <a:pt x="31480" y="5100"/>
                </a:lnTo>
                <a:lnTo>
                  <a:pt x="31690" y="5100"/>
                </a:lnTo>
                <a:lnTo>
                  <a:pt x="31730" y="5070"/>
                </a:lnTo>
                <a:lnTo>
                  <a:pt x="31770" y="5080"/>
                </a:lnTo>
                <a:lnTo>
                  <a:pt x="31780" y="5090"/>
                </a:lnTo>
                <a:lnTo>
                  <a:pt x="31790" y="5100"/>
                </a:lnTo>
                <a:lnTo>
                  <a:pt x="31800" y="5110"/>
                </a:lnTo>
                <a:lnTo>
                  <a:pt x="31820" y="5130"/>
                </a:lnTo>
                <a:lnTo>
                  <a:pt x="31830" y="5150"/>
                </a:lnTo>
                <a:lnTo>
                  <a:pt x="31840" y="5150"/>
                </a:lnTo>
                <a:lnTo>
                  <a:pt x="31840" y="5160"/>
                </a:lnTo>
                <a:lnTo>
                  <a:pt x="31850" y="5160"/>
                </a:lnTo>
                <a:lnTo>
                  <a:pt x="31850" y="5170"/>
                </a:lnTo>
                <a:lnTo>
                  <a:pt x="31860" y="5170"/>
                </a:lnTo>
                <a:lnTo>
                  <a:pt x="31870" y="5170"/>
                </a:lnTo>
                <a:lnTo>
                  <a:pt x="31880" y="5170"/>
                </a:lnTo>
                <a:lnTo>
                  <a:pt x="31890" y="5180"/>
                </a:lnTo>
                <a:lnTo>
                  <a:pt x="31900" y="5180"/>
                </a:lnTo>
                <a:lnTo>
                  <a:pt x="31910" y="5180"/>
                </a:lnTo>
                <a:lnTo>
                  <a:pt x="31920" y="5180"/>
                </a:lnTo>
                <a:lnTo>
                  <a:pt x="31930" y="5180"/>
                </a:lnTo>
                <a:lnTo>
                  <a:pt x="31940" y="5190"/>
                </a:lnTo>
                <a:lnTo>
                  <a:pt x="31950" y="5190"/>
                </a:lnTo>
                <a:lnTo>
                  <a:pt x="31960" y="5200"/>
                </a:lnTo>
                <a:lnTo>
                  <a:pt x="31970" y="5200"/>
                </a:lnTo>
                <a:lnTo>
                  <a:pt x="31980" y="5190"/>
                </a:lnTo>
                <a:lnTo>
                  <a:pt x="31990" y="5190"/>
                </a:lnTo>
                <a:lnTo>
                  <a:pt x="32000" y="5190"/>
                </a:lnTo>
                <a:lnTo>
                  <a:pt x="32010" y="5190"/>
                </a:lnTo>
                <a:lnTo>
                  <a:pt x="32020" y="5200"/>
                </a:lnTo>
                <a:lnTo>
                  <a:pt x="32030" y="5200"/>
                </a:lnTo>
                <a:lnTo>
                  <a:pt x="32040" y="5200"/>
                </a:lnTo>
                <a:lnTo>
                  <a:pt x="32040" y="5210"/>
                </a:lnTo>
                <a:lnTo>
                  <a:pt x="32040" y="5220"/>
                </a:lnTo>
                <a:lnTo>
                  <a:pt x="32050" y="5230"/>
                </a:lnTo>
                <a:lnTo>
                  <a:pt x="32060" y="5230"/>
                </a:lnTo>
                <a:lnTo>
                  <a:pt x="32070" y="5230"/>
                </a:lnTo>
                <a:lnTo>
                  <a:pt x="32080" y="5230"/>
                </a:lnTo>
                <a:lnTo>
                  <a:pt x="32090" y="5240"/>
                </a:lnTo>
                <a:lnTo>
                  <a:pt x="32100" y="5240"/>
                </a:lnTo>
                <a:lnTo>
                  <a:pt x="32110" y="5240"/>
                </a:lnTo>
                <a:lnTo>
                  <a:pt x="32120" y="5250"/>
                </a:lnTo>
                <a:lnTo>
                  <a:pt x="32130" y="5250"/>
                </a:lnTo>
                <a:lnTo>
                  <a:pt x="32140" y="5250"/>
                </a:lnTo>
                <a:lnTo>
                  <a:pt x="32150" y="5250"/>
                </a:lnTo>
                <a:lnTo>
                  <a:pt x="32160" y="5250"/>
                </a:lnTo>
                <a:lnTo>
                  <a:pt x="32160" y="5240"/>
                </a:lnTo>
                <a:lnTo>
                  <a:pt x="32170" y="5240"/>
                </a:lnTo>
                <a:lnTo>
                  <a:pt x="32180" y="5230"/>
                </a:lnTo>
                <a:lnTo>
                  <a:pt x="32200" y="5230"/>
                </a:lnTo>
                <a:lnTo>
                  <a:pt x="32210" y="5220"/>
                </a:lnTo>
                <a:lnTo>
                  <a:pt x="32220" y="5220"/>
                </a:lnTo>
                <a:lnTo>
                  <a:pt x="32230" y="5220"/>
                </a:lnTo>
                <a:lnTo>
                  <a:pt x="32240" y="5220"/>
                </a:lnTo>
                <a:lnTo>
                  <a:pt x="32250" y="5230"/>
                </a:lnTo>
                <a:lnTo>
                  <a:pt x="32260" y="5230"/>
                </a:lnTo>
                <a:lnTo>
                  <a:pt x="32270" y="5230"/>
                </a:lnTo>
                <a:lnTo>
                  <a:pt x="32280" y="5230"/>
                </a:lnTo>
                <a:lnTo>
                  <a:pt x="32290" y="5230"/>
                </a:lnTo>
                <a:lnTo>
                  <a:pt x="32300" y="5230"/>
                </a:lnTo>
                <a:lnTo>
                  <a:pt x="32300" y="5240"/>
                </a:lnTo>
                <a:lnTo>
                  <a:pt x="32310" y="5250"/>
                </a:lnTo>
                <a:lnTo>
                  <a:pt x="32320" y="5250"/>
                </a:lnTo>
                <a:lnTo>
                  <a:pt x="32330" y="5250"/>
                </a:lnTo>
                <a:lnTo>
                  <a:pt x="32340" y="5250"/>
                </a:lnTo>
                <a:lnTo>
                  <a:pt x="32340" y="5260"/>
                </a:lnTo>
                <a:lnTo>
                  <a:pt x="32350" y="5270"/>
                </a:lnTo>
                <a:lnTo>
                  <a:pt x="32360" y="5270"/>
                </a:lnTo>
                <a:lnTo>
                  <a:pt x="32370" y="5270"/>
                </a:lnTo>
                <a:lnTo>
                  <a:pt x="32380" y="5270"/>
                </a:lnTo>
                <a:lnTo>
                  <a:pt x="32390" y="5270"/>
                </a:lnTo>
                <a:lnTo>
                  <a:pt x="32390" y="5280"/>
                </a:lnTo>
                <a:lnTo>
                  <a:pt x="32400" y="5280"/>
                </a:lnTo>
                <a:lnTo>
                  <a:pt x="32410" y="5280"/>
                </a:lnTo>
                <a:lnTo>
                  <a:pt x="32420" y="5280"/>
                </a:lnTo>
                <a:lnTo>
                  <a:pt x="32430" y="5280"/>
                </a:lnTo>
                <a:lnTo>
                  <a:pt x="32440" y="5290"/>
                </a:lnTo>
                <a:lnTo>
                  <a:pt x="32440" y="5300"/>
                </a:lnTo>
                <a:lnTo>
                  <a:pt x="32450" y="5300"/>
                </a:lnTo>
                <a:lnTo>
                  <a:pt x="32460" y="5300"/>
                </a:lnTo>
                <a:lnTo>
                  <a:pt x="32470" y="5300"/>
                </a:lnTo>
                <a:lnTo>
                  <a:pt x="32470" y="5310"/>
                </a:lnTo>
                <a:lnTo>
                  <a:pt x="32480" y="5310"/>
                </a:lnTo>
                <a:lnTo>
                  <a:pt x="32490" y="5310"/>
                </a:lnTo>
                <a:lnTo>
                  <a:pt x="32500" y="5310"/>
                </a:lnTo>
                <a:lnTo>
                  <a:pt x="32510" y="5310"/>
                </a:lnTo>
                <a:lnTo>
                  <a:pt x="32520" y="5310"/>
                </a:lnTo>
                <a:lnTo>
                  <a:pt x="32530" y="5320"/>
                </a:lnTo>
                <a:lnTo>
                  <a:pt x="32540" y="5330"/>
                </a:lnTo>
                <a:lnTo>
                  <a:pt x="32550" y="5330"/>
                </a:lnTo>
                <a:lnTo>
                  <a:pt x="32560" y="5330"/>
                </a:lnTo>
                <a:lnTo>
                  <a:pt x="32560" y="5340"/>
                </a:lnTo>
                <a:lnTo>
                  <a:pt x="32570" y="5340"/>
                </a:lnTo>
                <a:lnTo>
                  <a:pt x="32580" y="5340"/>
                </a:lnTo>
                <a:lnTo>
                  <a:pt x="32590" y="5360"/>
                </a:lnTo>
                <a:lnTo>
                  <a:pt x="32590" y="5370"/>
                </a:lnTo>
                <a:lnTo>
                  <a:pt x="32580" y="5380"/>
                </a:lnTo>
                <a:lnTo>
                  <a:pt x="32580" y="5390"/>
                </a:lnTo>
                <a:lnTo>
                  <a:pt x="32570" y="5410"/>
                </a:lnTo>
                <a:lnTo>
                  <a:pt x="32560" y="5410"/>
                </a:lnTo>
                <a:lnTo>
                  <a:pt x="32550" y="5420"/>
                </a:lnTo>
                <a:lnTo>
                  <a:pt x="32550" y="5430"/>
                </a:lnTo>
                <a:lnTo>
                  <a:pt x="32550" y="5440"/>
                </a:lnTo>
                <a:lnTo>
                  <a:pt x="32560" y="5450"/>
                </a:lnTo>
                <a:lnTo>
                  <a:pt x="32560" y="5460"/>
                </a:lnTo>
                <a:lnTo>
                  <a:pt x="32560" y="5470"/>
                </a:lnTo>
                <a:lnTo>
                  <a:pt x="32560" y="5480"/>
                </a:lnTo>
                <a:lnTo>
                  <a:pt x="32550" y="5490"/>
                </a:lnTo>
                <a:lnTo>
                  <a:pt x="32550" y="5500"/>
                </a:lnTo>
                <a:lnTo>
                  <a:pt x="32560" y="5500"/>
                </a:lnTo>
                <a:lnTo>
                  <a:pt x="32560" y="5510"/>
                </a:lnTo>
                <a:lnTo>
                  <a:pt x="32570" y="5510"/>
                </a:lnTo>
                <a:lnTo>
                  <a:pt x="32570" y="5520"/>
                </a:lnTo>
                <a:lnTo>
                  <a:pt x="32570" y="5530"/>
                </a:lnTo>
                <a:lnTo>
                  <a:pt x="32570" y="5540"/>
                </a:lnTo>
                <a:lnTo>
                  <a:pt x="32570" y="5550"/>
                </a:lnTo>
                <a:lnTo>
                  <a:pt x="32580" y="5550"/>
                </a:lnTo>
                <a:lnTo>
                  <a:pt x="32580" y="5560"/>
                </a:lnTo>
                <a:lnTo>
                  <a:pt x="32590" y="5570"/>
                </a:lnTo>
                <a:lnTo>
                  <a:pt x="32590" y="5580"/>
                </a:lnTo>
                <a:lnTo>
                  <a:pt x="32590" y="5590"/>
                </a:lnTo>
                <a:lnTo>
                  <a:pt x="32600" y="5590"/>
                </a:lnTo>
                <a:lnTo>
                  <a:pt x="32610" y="5600"/>
                </a:lnTo>
                <a:lnTo>
                  <a:pt x="32620" y="5610"/>
                </a:lnTo>
                <a:lnTo>
                  <a:pt x="32620" y="5620"/>
                </a:lnTo>
                <a:lnTo>
                  <a:pt x="32620" y="5630"/>
                </a:lnTo>
                <a:lnTo>
                  <a:pt x="32630" y="5640"/>
                </a:lnTo>
                <a:lnTo>
                  <a:pt x="32640" y="5640"/>
                </a:lnTo>
                <a:lnTo>
                  <a:pt x="32650" y="5650"/>
                </a:lnTo>
                <a:lnTo>
                  <a:pt x="32660" y="5660"/>
                </a:lnTo>
                <a:lnTo>
                  <a:pt x="32660" y="5670"/>
                </a:lnTo>
                <a:lnTo>
                  <a:pt x="32670" y="5670"/>
                </a:lnTo>
                <a:lnTo>
                  <a:pt x="32680" y="5670"/>
                </a:lnTo>
                <a:lnTo>
                  <a:pt x="32690" y="5670"/>
                </a:lnTo>
                <a:lnTo>
                  <a:pt x="32690" y="5680"/>
                </a:lnTo>
                <a:lnTo>
                  <a:pt x="32700" y="5680"/>
                </a:lnTo>
                <a:lnTo>
                  <a:pt x="32710" y="5690"/>
                </a:lnTo>
                <a:lnTo>
                  <a:pt x="32720" y="5700"/>
                </a:lnTo>
                <a:lnTo>
                  <a:pt x="32730" y="5700"/>
                </a:lnTo>
                <a:lnTo>
                  <a:pt x="32730" y="5710"/>
                </a:lnTo>
                <a:lnTo>
                  <a:pt x="32730" y="5720"/>
                </a:lnTo>
                <a:lnTo>
                  <a:pt x="32740" y="5720"/>
                </a:lnTo>
                <a:lnTo>
                  <a:pt x="32750" y="5720"/>
                </a:lnTo>
                <a:lnTo>
                  <a:pt x="32750" y="5730"/>
                </a:lnTo>
                <a:lnTo>
                  <a:pt x="32760" y="5730"/>
                </a:lnTo>
                <a:lnTo>
                  <a:pt x="32770" y="5740"/>
                </a:lnTo>
                <a:lnTo>
                  <a:pt x="32770" y="5750"/>
                </a:lnTo>
                <a:lnTo>
                  <a:pt x="32770" y="5760"/>
                </a:lnTo>
                <a:lnTo>
                  <a:pt x="32780" y="5760"/>
                </a:lnTo>
                <a:lnTo>
                  <a:pt x="32770" y="5760"/>
                </a:lnTo>
                <a:lnTo>
                  <a:pt x="32770" y="5770"/>
                </a:lnTo>
                <a:lnTo>
                  <a:pt x="32770" y="5780"/>
                </a:lnTo>
                <a:lnTo>
                  <a:pt x="32770" y="5790"/>
                </a:lnTo>
                <a:lnTo>
                  <a:pt x="32770" y="5800"/>
                </a:lnTo>
                <a:lnTo>
                  <a:pt x="32770" y="5810"/>
                </a:lnTo>
                <a:lnTo>
                  <a:pt x="32770" y="5820"/>
                </a:lnTo>
                <a:lnTo>
                  <a:pt x="32780" y="5820"/>
                </a:lnTo>
                <a:lnTo>
                  <a:pt x="32790" y="5820"/>
                </a:lnTo>
                <a:lnTo>
                  <a:pt x="32790" y="5830"/>
                </a:lnTo>
                <a:lnTo>
                  <a:pt x="32800" y="5830"/>
                </a:lnTo>
                <a:lnTo>
                  <a:pt x="32800" y="5840"/>
                </a:lnTo>
                <a:lnTo>
                  <a:pt x="32810" y="5850"/>
                </a:lnTo>
                <a:lnTo>
                  <a:pt x="32820" y="5850"/>
                </a:lnTo>
                <a:lnTo>
                  <a:pt x="32830" y="5850"/>
                </a:lnTo>
                <a:lnTo>
                  <a:pt x="32840" y="5850"/>
                </a:lnTo>
                <a:lnTo>
                  <a:pt x="32840" y="5860"/>
                </a:lnTo>
                <a:lnTo>
                  <a:pt x="32850" y="5860"/>
                </a:lnTo>
                <a:lnTo>
                  <a:pt x="32850" y="5870"/>
                </a:lnTo>
                <a:lnTo>
                  <a:pt x="32860" y="5870"/>
                </a:lnTo>
                <a:lnTo>
                  <a:pt x="32870" y="5870"/>
                </a:lnTo>
                <a:lnTo>
                  <a:pt x="32880" y="5870"/>
                </a:lnTo>
                <a:lnTo>
                  <a:pt x="32880" y="5880"/>
                </a:lnTo>
                <a:lnTo>
                  <a:pt x="32880" y="5890"/>
                </a:lnTo>
                <a:lnTo>
                  <a:pt x="32880" y="5900"/>
                </a:lnTo>
                <a:lnTo>
                  <a:pt x="32890" y="5900"/>
                </a:lnTo>
                <a:lnTo>
                  <a:pt x="32890" y="5910"/>
                </a:lnTo>
                <a:lnTo>
                  <a:pt x="32900" y="5910"/>
                </a:lnTo>
                <a:lnTo>
                  <a:pt x="32900" y="5920"/>
                </a:lnTo>
                <a:lnTo>
                  <a:pt x="32900" y="5930"/>
                </a:lnTo>
                <a:lnTo>
                  <a:pt x="32910" y="5930"/>
                </a:lnTo>
                <a:lnTo>
                  <a:pt x="32910" y="5940"/>
                </a:lnTo>
                <a:lnTo>
                  <a:pt x="32920" y="5940"/>
                </a:lnTo>
                <a:lnTo>
                  <a:pt x="32920" y="5950"/>
                </a:lnTo>
                <a:lnTo>
                  <a:pt x="32920" y="5960"/>
                </a:lnTo>
                <a:lnTo>
                  <a:pt x="32930" y="5960"/>
                </a:lnTo>
                <a:lnTo>
                  <a:pt x="32940" y="5960"/>
                </a:lnTo>
                <a:lnTo>
                  <a:pt x="32950" y="5960"/>
                </a:lnTo>
                <a:lnTo>
                  <a:pt x="32960" y="5960"/>
                </a:lnTo>
                <a:lnTo>
                  <a:pt x="32960" y="5970"/>
                </a:lnTo>
                <a:lnTo>
                  <a:pt x="32970" y="5970"/>
                </a:lnTo>
                <a:lnTo>
                  <a:pt x="32980" y="5970"/>
                </a:lnTo>
                <a:lnTo>
                  <a:pt x="32980" y="5980"/>
                </a:lnTo>
                <a:lnTo>
                  <a:pt x="32980" y="5990"/>
                </a:lnTo>
                <a:lnTo>
                  <a:pt x="32980" y="6000"/>
                </a:lnTo>
                <a:lnTo>
                  <a:pt x="32980" y="6010"/>
                </a:lnTo>
                <a:lnTo>
                  <a:pt x="32990" y="6010"/>
                </a:lnTo>
                <a:lnTo>
                  <a:pt x="32990" y="6020"/>
                </a:lnTo>
                <a:lnTo>
                  <a:pt x="33000" y="6020"/>
                </a:lnTo>
                <a:lnTo>
                  <a:pt x="33000" y="6030"/>
                </a:lnTo>
                <a:lnTo>
                  <a:pt x="32990" y="6030"/>
                </a:lnTo>
                <a:lnTo>
                  <a:pt x="32990" y="6040"/>
                </a:lnTo>
                <a:lnTo>
                  <a:pt x="32980" y="6040"/>
                </a:lnTo>
                <a:lnTo>
                  <a:pt x="32980" y="6050"/>
                </a:lnTo>
                <a:lnTo>
                  <a:pt x="32970" y="6050"/>
                </a:lnTo>
                <a:lnTo>
                  <a:pt x="32970" y="6060"/>
                </a:lnTo>
                <a:lnTo>
                  <a:pt x="32960" y="6070"/>
                </a:lnTo>
                <a:lnTo>
                  <a:pt x="32960" y="6080"/>
                </a:lnTo>
                <a:lnTo>
                  <a:pt x="32950" y="6090"/>
                </a:lnTo>
                <a:lnTo>
                  <a:pt x="32950" y="6100"/>
                </a:lnTo>
                <a:lnTo>
                  <a:pt x="32940" y="6100"/>
                </a:lnTo>
                <a:lnTo>
                  <a:pt x="32940" y="6110"/>
                </a:lnTo>
                <a:lnTo>
                  <a:pt x="32930" y="6110"/>
                </a:lnTo>
                <a:lnTo>
                  <a:pt x="32930" y="6120"/>
                </a:lnTo>
                <a:lnTo>
                  <a:pt x="32920" y="6120"/>
                </a:lnTo>
                <a:lnTo>
                  <a:pt x="32920" y="6130"/>
                </a:lnTo>
                <a:lnTo>
                  <a:pt x="32920" y="6140"/>
                </a:lnTo>
                <a:lnTo>
                  <a:pt x="32930" y="6140"/>
                </a:lnTo>
                <a:lnTo>
                  <a:pt x="32930" y="6150"/>
                </a:lnTo>
                <a:lnTo>
                  <a:pt x="32940" y="6150"/>
                </a:lnTo>
                <a:lnTo>
                  <a:pt x="32940" y="6160"/>
                </a:lnTo>
                <a:lnTo>
                  <a:pt x="32940" y="6170"/>
                </a:lnTo>
                <a:lnTo>
                  <a:pt x="32940" y="6180"/>
                </a:lnTo>
                <a:lnTo>
                  <a:pt x="32940" y="6190"/>
                </a:lnTo>
                <a:lnTo>
                  <a:pt x="32940" y="6200"/>
                </a:lnTo>
                <a:lnTo>
                  <a:pt x="32940" y="6210"/>
                </a:lnTo>
                <a:lnTo>
                  <a:pt x="32950" y="6210"/>
                </a:lnTo>
                <a:lnTo>
                  <a:pt x="32950" y="6220"/>
                </a:lnTo>
                <a:lnTo>
                  <a:pt x="32960" y="6230"/>
                </a:lnTo>
                <a:lnTo>
                  <a:pt x="32960" y="6240"/>
                </a:lnTo>
                <a:lnTo>
                  <a:pt x="32970" y="6250"/>
                </a:lnTo>
                <a:lnTo>
                  <a:pt x="32970" y="6260"/>
                </a:lnTo>
                <a:lnTo>
                  <a:pt x="32980" y="6260"/>
                </a:lnTo>
                <a:lnTo>
                  <a:pt x="32990" y="6270"/>
                </a:lnTo>
                <a:lnTo>
                  <a:pt x="33000" y="6280"/>
                </a:lnTo>
                <a:lnTo>
                  <a:pt x="33000" y="6290"/>
                </a:lnTo>
                <a:lnTo>
                  <a:pt x="33000" y="6300"/>
                </a:lnTo>
                <a:lnTo>
                  <a:pt x="33010" y="6300"/>
                </a:lnTo>
                <a:lnTo>
                  <a:pt x="33020" y="6310"/>
                </a:lnTo>
                <a:lnTo>
                  <a:pt x="33030" y="6310"/>
                </a:lnTo>
                <a:lnTo>
                  <a:pt x="33030" y="6320"/>
                </a:lnTo>
                <a:lnTo>
                  <a:pt x="33030" y="6330"/>
                </a:lnTo>
                <a:lnTo>
                  <a:pt x="33040" y="6340"/>
                </a:lnTo>
                <a:lnTo>
                  <a:pt x="33050" y="6340"/>
                </a:lnTo>
                <a:lnTo>
                  <a:pt x="33050" y="6350"/>
                </a:lnTo>
                <a:lnTo>
                  <a:pt x="33060" y="6350"/>
                </a:lnTo>
                <a:lnTo>
                  <a:pt x="33060" y="6360"/>
                </a:lnTo>
                <a:lnTo>
                  <a:pt x="33070" y="6370"/>
                </a:lnTo>
                <a:lnTo>
                  <a:pt x="33080" y="6370"/>
                </a:lnTo>
                <a:lnTo>
                  <a:pt x="33090" y="6380"/>
                </a:lnTo>
                <a:lnTo>
                  <a:pt x="33100" y="6380"/>
                </a:lnTo>
                <a:lnTo>
                  <a:pt x="33100" y="6370"/>
                </a:lnTo>
                <a:lnTo>
                  <a:pt x="33110" y="6370"/>
                </a:lnTo>
                <a:lnTo>
                  <a:pt x="33110" y="6360"/>
                </a:lnTo>
                <a:lnTo>
                  <a:pt x="33120" y="6360"/>
                </a:lnTo>
                <a:lnTo>
                  <a:pt x="33130" y="6360"/>
                </a:lnTo>
                <a:lnTo>
                  <a:pt x="33130" y="6350"/>
                </a:lnTo>
                <a:lnTo>
                  <a:pt x="33140" y="6340"/>
                </a:lnTo>
                <a:lnTo>
                  <a:pt x="33150" y="6340"/>
                </a:lnTo>
                <a:lnTo>
                  <a:pt x="33150" y="6350"/>
                </a:lnTo>
                <a:lnTo>
                  <a:pt x="33160" y="6350"/>
                </a:lnTo>
                <a:lnTo>
                  <a:pt x="33170" y="6360"/>
                </a:lnTo>
                <a:lnTo>
                  <a:pt x="33190" y="6360"/>
                </a:lnTo>
                <a:lnTo>
                  <a:pt x="33210" y="6360"/>
                </a:lnTo>
                <a:lnTo>
                  <a:pt x="33220" y="6360"/>
                </a:lnTo>
                <a:lnTo>
                  <a:pt x="33220" y="6370"/>
                </a:lnTo>
                <a:lnTo>
                  <a:pt x="33230" y="6380"/>
                </a:lnTo>
                <a:lnTo>
                  <a:pt x="33240" y="6390"/>
                </a:lnTo>
                <a:lnTo>
                  <a:pt x="33250" y="6400"/>
                </a:lnTo>
                <a:lnTo>
                  <a:pt x="33250" y="6410"/>
                </a:lnTo>
                <a:lnTo>
                  <a:pt x="33240" y="6410"/>
                </a:lnTo>
                <a:lnTo>
                  <a:pt x="33230" y="6430"/>
                </a:lnTo>
                <a:lnTo>
                  <a:pt x="33210" y="6440"/>
                </a:lnTo>
                <a:lnTo>
                  <a:pt x="33200" y="6450"/>
                </a:lnTo>
                <a:lnTo>
                  <a:pt x="33190" y="6460"/>
                </a:lnTo>
                <a:lnTo>
                  <a:pt x="33190" y="6470"/>
                </a:lnTo>
                <a:lnTo>
                  <a:pt x="33190" y="6480"/>
                </a:lnTo>
                <a:lnTo>
                  <a:pt x="33180" y="6490"/>
                </a:lnTo>
                <a:lnTo>
                  <a:pt x="33180" y="6500"/>
                </a:lnTo>
                <a:lnTo>
                  <a:pt x="33180" y="6510"/>
                </a:lnTo>
                <a:lnTo>
                  <a:pt x="33170" y="6520"/>
                </a:lnTo>
                <a:lnTo>
                  <a:pt x="33160" y="6520"/>
                </a:lnTo>
                <a:lnTo>
                  <a:pt x="33150" y="6520"/>
                </a:lnTo>
                <a:lnTo>
                  <a:pt x="33130" y="6530"/>
                </a:lnTo>
                <a:lnTo>
                  <a:pt x="33110" y="6540"/>
                </a:lnTo>
                <a:lnTo>
                  <a:pt x="33100" y="6540"/>
                </a:lnTo>
                <a:lnTo>
                  <a:pt x="33100" y="6550"/>
                </a:lnTo>
                <a:lnTo>
                  <a:pt x="33100" y="6560"/>
                </a:lnTo>
                <a:lnTo>
                  <a:pt x="33090" y="6580"/>
                </a:lnTo>
                <a:lnTo>
                  <a:pt x="33080" y="6590"/>
                </a:lnTo>
                <a:lnTo>
                  <a:pt x="33080" y="6600"/>
                </a:lnTo>
                <a:lnTo>
                  <a:pt x="33070" y="6610"/>
                </a:lnTo>
                <a:lnTo>
                  <a:pt x="33070" y="6620"/>
                </a:lnTo>
                <a:lnTo>
                  <a:pt x="33070" y="6630"/>
                </a:lnTo>
                <a:lnTo>
                  <a:pt x="33070" y="6640"/>
                </a:lnTo>
                <a:lnTo>
                  <a:pt x="33070" y="6740"/>
                </a:lnTo>
                <a:lnTo>
                  <a:pt x="33080" y="6740"/>
                </a:lnTo>
                <a:lnTo>
                  <a:pt x="33090" y="6740"/>
                </a:lnTo>
                <a:lnTo>
                  <a:pt x="33100" y="6740"/>
                </a:lnTo>
                <a:lnTo>
                  <a:pt x="33110" y="6740"/>
                </a:lnTo>
                <a:lnTo>
                  <a:pt x="33120" y="6750"/>
                </a:lnTo>
                <a:lnTo>
                  <a:pt x="33130" y="6750"/>
                </a:lnTo>
                <a:lnTo>
                  <a:pt x="33140" y="6760"/>
                </a:lnTo>
                <a:lnTo>
                  <a:pt x="33150" y="6760"/>
                </a:lnTo>
                <a:lnTo>
                  <a:pt x="33160" y="6760"/>
                </a:lnTo>
                <a:lnTo>
                  <a:pt x="33170" y="6760"/>
                </a:lnTo>
                <a:lnTo>
                  <a:pt x="33180" y="6760"/>
                </a:lnTo>
                <a:lnTo>
                  <a:pt x="33190" y="6760"/>
                </a:lnTo>
                <a:lnTo>
                  <a:pt x="33190" y="6770"/>
                </a:lnTo>
                <a:lnTo>
                  <a:pt x="33210" y="6780"/>
                </a:lnTo>
                <a:lnTo>
                  <a:pt x="33210" y="6790"/>
                </a:lnTo>
                <a:lnTo>
                  <a:pt x="33220" y="6790"/>
                </a:lnTo>
                <a:lnTo>
                  <a:pt x="33220" y="6800"/>
                </a:lnTo>
                <a:lnTo>
                  <a:pt x="33220" y="6810"/>
                </a:lnTo>
                <a:lnTo>
                  <a:pt x="33230" y="6810"/>
                </a:lnTo>
                <a:lnTo>
                  <a:pt x="33240" y="6810"/>
                </a:lnTo>
                <a:lnTo>
                  <a:pt x="33250" y="6810"/>
                </a:lnTo>
                <a:lnTo>
                  <a:pt x="33260" y="6810"/>
                </a:lnTo>
                <a:lnTo>
                  <a:pt x="33260" y="6820"/>
                </a:lnTo>
                <a:lnTo>
                  <a:pt x="33270" y="6820"/>
                </a:lnTo>
                <a:lnTo>
                  <a:pt x="33280" y="6830"/>
                </a:lnTo>
                <a:lnTo>
                  <a:pt x="33290" y="6830"/>
                </a:lnTo>
                <a:lnTo>
                  <a:pt x="33300" y="6830"/>
                </a:lnTo>
                <a:lnTo>
                  <a:pt x="33300" y="6840"/>
                </a:lnTo>
                <a:lnTo>
                  <a:pt x="33310" y="6840"/>
                </a:lnTo>
                <a:lnTo>
                  <a:pt x="33310" y="6850"/>
                </a:lnTo>
                <a:lnTo>
                  <a:pt x="33320" y="6850"/>
                </a:lnTo>
                <a:lnTo>
                  <a:pt x="33320" y="6860"/>
                </a:lnTo>
                <a:lnTo>
                  <a:pt x="33330" y="6870"/>
                </a:lnTo>
                <a:lnTo>
                  <a:pt x="33330" y="6880"/>
                </a:lnTo>
                <a:lnTo>
                  <a:pt x="33340" y="6880"/>
                </a:lnTo>
                <a:lnTo>
                  <a:pt x="33350" y="6880"/>
                </a:lnTo>
                <a:lnTo>
                  <a:pt x="33360" y="6890"/>
                </a:lnTo>
                <a:lnTo>
                  <a:pt x="33370" y="6890"/>
                </a:lnTo>
                <a:lnTo>
                  <a:pt x="33380" y="6890"/>
                </a:lnTo>
                <a:lnTo>
                  <a:pt x="33390" y="6890"/>
                </a:lnTo>
                <a:lnTo>
                  <a:pt x="33400" y="6890"/>
                </a:lnTo>
                <a:lnTo>
                  <a:pt x="33410" y="6890"/>
                </a:lnTo>
                <a:lnTo>
                  <a:pt x="33400" y="6900"/>
                </a:lnTo>
                <a:lnTo>
                  <a:pt x="33400" y="6910"/>
                </a:lnTo>
                <a:lnTo>
                  <a:pt x="33400" y="6920"/>
                </a:lnTo>
                <a:lnTo>
                  <a:pt x="33400" y="6930"/>
                </a:lnTo>
                <a:lnTo>
                  <a:pt x="33410" y="6930"/>
                </a:lnTo>
                <a:lnTo>
                  <a:pt x="33420" y="6930"/>
                </a:lnTo>
                <a:lnTo>
                  <a:pt x="33430" y="6930"/>
                </a:lnTo>
                <a:lnTo>
                  <a:pt x="33440" y="6930"/>
                </a:lnTo>
                <a:lnTo>
                  <a:pt x="33450" y="6940"/>
                </a:lnTo>
                <a:lnTo>
                  <a:pt x="33450" y="6950"/>
                </a:lnTo>
                <a:lnTo>
                  <a:pt x="33460" y="6950"/>
                </a:lnTo>
                <a:lnTo>
                  <a:pt x="33470" y="6950"/>
                </a:lnTo>
                <a:lnTo>
                  <a:pt x="33470" y="6940"/>
                </a:lnTo>
                <a:lnTo>
                  <a:pt x="33480" y="6940"/>
                </a:lnTo>
                <a:lnTo>
                  <a:pt x="33490" y="6940"/>
                </a:lnTo>
                <a:lnTo>
                  <a:pt x="33500" y="6940"/>
                </a:lnTo>
                <a:lnTo>
                  <a:pt x="33510" y="6940"/>
                </a:lnTo>
                <a:lnTo>
                  <a:pt x="33520" y="6940"/>
                </a:lnTo>
                <a:lnTo>
                  <a:pt x="33530" y="6940"/>
                </a:lnTo>
                <a:lnTo>
                  <a:pt x="33540" y="6940"/>
                </a:lnTo>
                <a:lnTo>
                  <a:pt x="33550" y="6940"/>
                </a:lnTo>
                <a:lnTo>
                  <a:pt x="33550" y="6950"/>
                </a:lnTo>
                <a:lnTo>
                  <a:pt x="33550" y="6960"/>
                </a:lnTo>
                <a:lnTo>
                  <a:pt x="33560" y="6960"/>
                </a:lnTo>
                <a:lnTo>
                  <a:pt x="33570" y="6960"/>
                </a:lnTo>
                <a:lnTo>
                  <a:pt x="33580" y="6960"/>
                </a:lnTo>
                <a:lnTo>
                  <a:pt x="33590" y="6960"/>
                </a:lnTo>
                <a:lnTo>
                  <a:pt x="33600" y="6960"/>
                </a:lnTo>
                <a:lnTo>
                  <a:pt x="33610" y="6960"/>
                </a:lnTo>
                <a:lnTo>
                  <a:pt x="33620" y="6960"/>
                </a:lnTo>
                <a:lnTo>
                  <a:pt x="33630" y="6970"/>
                </a:lnTo>
                <a:lnTo>
                  <a:pt x="33630" y="6980"/>
                </a:lnTo>
                <a:lnTo>
                  <a:pt x="33640" y="6980"/>
                </a:lnTo>
                <a:lnTo>
                  <a:pt x="33640" y="6990"/>
                </a:lnTo>
                <a:lnTo>
                  <a:pt x="33640" y="7000"/>
                </a:lnTo>
                <a:lnTo>
                  <a:pt x="33630" y="7010"/>
                </a:lnTo>
                <a:lnTo>
                  <a:pt x="33630" y="7020"/>
                </a:lnTo>
                <a:lnTo>
                  <a:pt x="33630" y="7030"/>
                </a:lnTo>
                <a:lnTo>
                  <a:pt x="33640" y="7030"/>
                </a:lnTo>
                <a:lnTo>
                  <a:pt x="33640" y="7040"/>
                </a:lnTo>
                <a:lnTo>
                  <a:pt x="33630" y="7050"/>
                </a:lnTo>
                <a:lnTo>
                  <a:pt x="33620" y="7050"/>
                </a:lnTo>
                <a:lnTo>
                  <a:pt x="33610" y="7060"/>
                </a:lnTo>
                <a:lnTo>
                  <a:pt x="33600" y="7070"/>
                </a:lnTo>
                <a:lnTo>
                  <a:pt x="33610" y="7070"/>
                </a:lnTo>
                <a:lnTo>
                  <a:pt x="33610" y="7080"/>
                </a:lnTo>
                <a:lnTo>
                  <a:pt x="33610" y="7090"/>
                </a:lnTo>
                <a:lnTo>
                  <a:pt x="33610" y="7100"/>
                </a:lnTo>
                <a:lnTo>
                  <a:pt x="33620" y="7100"/>
                </a:lnTo>
                <a:lnTo>
                  <a:pt x="33620" y="7110"/>
                </a:lnTo>
                <a:lnTo>
                  <a:pt x="33630" y="7120"/>
                </a:lnTo>
                <a:lnTo>
                  <a:pt x="33630" y="7130"/>
                </a:lnTo>
                <a:lnTo>
                  <a:pt x="33630" y="7140"/>
                </a:lnTo>
                <a:lnTo>
                  <a:pt x="33630" y="7150"/>
                </a:lnTo>
                <a:lnTo>
                  <a:pt x="33620" y="7160"/>
                </a:lnTo>
                <a:lnTo>
                  <a:pt x="33620" y="7170"/>
                </a:lnTo>
                <a:lnTo>
                  <a:pt x="33610" y="7180"/>
                </a:lnTo>
                <a:lnTo>
                  <a:pt x="33620" y="7180"/>
                </a:lnTo>
                <a:lnTo>
                  <a:pt x="33620" y="7190"/>
                </a:lnTo>
                <a:lnTo>
                  <a:pt x="33630" y="7190"/>
                </a:lnTo>
                <a:lnTo>
                  <a:pt x="33640" y="7190"/>
                </a:lnTo>
                <a:lnTo>
                  <a:pt x="33650" y="7200"/>
                </a:lnTo>
                <a:lnTo>
                  <a:pt x="33660" y="7200"/>
                </a:lnTo>
                <a:lnTo>
                  <a:pt x="33670" y="7200"/>
                </a:lnTo>
                <a:lnTo>
                  <a:pt x="33670" y="7210"/>
                </a:lnTo>
                <a:lnTo>
                  <a:pt x="33680" y="7220"/>
                </a:lnTo>
                <a:lnTo>
                  <a:pt x="33680" y="7230"/>
                </a:lnTo>
                <a:lnTo>
                  <a:pt x="33670" y="7230"/>
                </a:lnTo>
                <a:lnTo>
                  <a:pt x="33670" y="7240"/>
                </a:lnTo>
                <a:lnTo>
                  <a:pt x="33670" y="7250"/>
                </a:lnTo>
                <a:lnTo>
                  <a:pt x="33680" y="7250"/>
                </a:lnTo>
                <a:lnTo>
                  <a:pt x="33700" y="7240"/>
                </a:lnTo>
                <a:lnTo>
                  <a:pt x="33700" y="7250"/>
                </a:lnTo>
                <a:lnTo>
                  <a:pt x="33700" y="7260"/>
                </a:lnTo>
                <a:lnTo>
                  <a:pt x="33700" y="7270"/>
                </a:lnTo>
                <a:lnTo>
                  <a:pt x="33710" y="7280"/>
                </a:lnTo>
                <a:lnTo>
                  <a:pt x="33720" y="7290"/>
                </a:lnTo>
                <a:lnTo>
                  <a:pt x="33720" y="7300"/>
                </a:lnTo>
                <a:lnTo>
                  <a:pt x="33720" y="7310"/>
                </a:lnTo>
                <a:lnTo>
                  <a:pt x="33710" y="7310"/>
                </a:lnTo>
                <a:lnTo>
                  <a:pt x="33710" y="7320"/>
                </a:lnTo>
                <a:lnTo>
                  <a:pt x="33710" y="7330"/>
                </a:lnTo>
                <a:lnTo>
                  <a:pt x="33700" y="7340"/>
                </a:lnTo>
                <a:lnTo>
                  <a:pt x="33700" y="7350"/>
                </a:lnTo>
                <a:lnTo>
                  <a:pt x="33690" y="7350"/>
                </a:lnTo>
                <a:lnTo>
                  <a:pt x="33680" y="7350"/>
                </a:lnTo>
                <a:lnTo>
                  <a:pt x="33680" y="7360"/>
                </a:lnTo>
                <a:lnTo>
                  <a:pt x="33680" y="7370"/>
                </a:lnTo>
                <a:lnTo>
                  <a:pt x="33680" y="7380"/>
                </a:lnTo>
                <a:lnTo>
                  <a:pt x="33680" y="7390"/>
                </a:lnTo>
                <a:lnTo>
                  <a:pt x="33690" y="7390"/>
                </a:lnTo>
                <a:lnTo>
                  <a:pt x="33690" y="7400"/>
                </a:lnTo>
                <a:lnTo>
                  <a:pt x="33690" y="7410"/>
                </a:lnTo>
                <a:lnTo>
                  <a:pt x="33690" y="7420"/>
                </a:lnTo>
                <a:lnTo>
                  <a:pt x="33690" y="7430"/>
                </a:lnTo>
                <a:lnTo>
                  <a:pt x="33690" y="7440"/>
                </a:lnTo>
                <a:lnTo>
                  <a:pt x="33700" y="7450"/>
                </a:lnTo>
                <a:lnTo>
                  <a:pt x="33700" y="7460"/>
                </a:lnTo>
                <a:lnTo>
                  <a:pt x="33710" y="7460"/>
                </a:lnTo>
                <a:lnTo>
                  <a:pt x="33720" y="7470"/>
                </a:lnTo>
                <a:lnTo>
                  <a:pt x="33740" y="7480"/>
                </a:lnTo>
                <a:lnTo>
                  <a:pt x="33750" y="7480"/>
                </a:lnTo>
                <a:lnTo>
                  <a:pt x="33760" y="7480"/>
                </a:lnTo>
                <a:lnTo>
                  <a:pt x="33770" y="7480"/>
                </a:lnTo>
                <a:lnTo>
                  <a:pt x="33780" y="7480"/>
                </a:lnTo>
                <a:lnTo>
                  <a:pt x="33790" y="7480"/>
                </a:lnTo>
                <a:lnTo>
                  <a:pt x="33800" y="7480"/>
                </a:lnTo>
                <a:lnTo>
                  <a:pt x="33810" y="7480"/>
                </a:lnTo>
                <a:lnTo>
                  <a:pt x="33820" y="7490"/>
                </a:lnTo>
                <a:lnTo>
                  <a:pt x="33830" y="7490"/>
                </a:lnTo>
                <a:lnTo>
                  <a:pt x="33840" y="7490"/>
                </a:lnTo>
                <a:lnTo>
                  <a:pt x="33850" y="7490"/>
                </a:lnTo>
                <a:lnTo>
                  <a:pt x="33860" y="7490"/>
                </a:lnTo>
                <a:lnTo>
                  <a:pt x="33870" y="7500"/>
                </a:lnTo>
                <a:lnTo>
                  <a:pt x="33880" y="7500"/>
                </a:lnTo>
                <a:lnTo>
                  <a:pt x="33880" y="7490"/>
                </a:lnTo>
                <a:lnTo>
                  <a:pt x="33890" y="7490"/>
                </a:lnTo>
                <a:lnTo>
                  <a:pt x="33890" y="7480"/>
                </a:lnTo>
                <a:lnTo>
                  <a:pt x="33890" y="7490"/>
                </a:lnTo>
                <a:lnTo>
                  <a:pt x="33900" y="7490"/>
                </a:lnTo>
                <a:lnTo>
                  <a:pt x="33910" y="7500"/>
                </a:lnTo>
                <a:lnTo>
                  <a:pt x="33910" y="7510"/>
                </a:lnTo>
                <a:lnTo>
                  <a:pt x="33920" y="7510"/>
                </a:lnTo>
                <a:lnTo>
                  <a:pt x="33940" y="7490"/>
                </a:lnTo>
                <a:lnTo>
                  <a:pt x="33950" y="7490"/>
                </a:lnTo>
                <a:lnTo>
                  <a:pt x="33960" y="7490"/>
                </a:lnTo>
                <a:lnTo>
                  <a:pt x="33960" y="7480"/>
                </a:lnTo>
                <a:lnTo>
                  <a:pt x="33970" y="7480"/>
                </a:lnTo>
                <a:lnTo>
                  <a:pt x="33980" y="7480"/>
                </a:lnTo>
                <a:lnTo>
                  <a:pt x="33990" y="7480"/>
                </a:lnTo>
                <a:lnTo>
                  <a:pt x="34000" y="7480"/>
                </a:lnTo>
                <a:lnTo>
                  <a:pt x="34010" y="7480"/>
                </a:lnTo>
                <a:lnTo>
                  <a:pt x="34020" y="7480"/>
                </a:lnTo>
                <a:lnTo>
                  <a:pt x="34020" y="7490"/>
                </a:lnTo>
                <a:lnTo>
                  <a:pt x="34030" y="7490"/>
                </a:lnTo>
                <a:lnTo>
                  <a:pt x="34030" y="7500"/>
                </a:lnTo>
                <a:lnTo>
                  <a:pt x="34030" y="7510"/>
                </a:lnTo>
                <a:lnTo>
                  <a:pt x="34030" y="7520"/>
                </a:lnTo>
                <a:lnTo>
                  <a:pt x="34020" y="7520"/>
                </a:lnTo>
                <a:lnTo>
                  <a:pt x="34020" y="7530"/>
                </a:lnTo>
                <a:lnTo>
                  <a:pt x="34020" y="7540"/>
                </a:lnTo>
                <a:lnTo>
                  <a:pt x="34020" y="7550"/>
                </a:lnTo>
                <a:lnTo>
                  <a:pt x="34020" y="7560"/>
                </a:lnTo>
                <a:lnTo>
                  <a:pt x="34030" y="7570"/>
                </a:lnTo>
                <a:lnTo>
                  <a:pt x="34020" y="7570"/>
                </a:lnTo>
                <a:lnTo>
                  <a:pt x="34020" y="7580"/>
                </a:lnTo>
                <a:lnTo>
                  <a:pt x="34020" y="7590"/>
                </a:lnTo>
                <a:lnTo>
                  <a:pt x="34010" y="7590"/>
                </a:lnTo>
                <a:lnTo>
                  <a:pt x="34010" y="7600"/>
                </a:lnTo>
                <a:lnTo>
                  <a:pt x="34010" y="7610"/>
                </a:lnTo>
                <a:lnTo>
                  <a:pt x="34020" y="7610"/>
                </a:lnTo>
                <a:lnTo>
                  <a:pt x="34030" y="7610"/>
                </a:lnTo>
                <a:lnTo>
                  <a:pt x="34040" y="7620"/>
                </a:lnTo>
                <a:lnTo>
                  <a:pt x="34050" y="7630"/>
                </a:lnTo>
                <a:lnTo>
                  <a:pt x="34060" y="7630"/>
                </a:lnTo>
                <a:lnTo>
                  <a:pt x="34060" y="7640"/>
                </a:lnTo>
                <a:lnTo>
                  <a:pt x="34070" y="7640"/>
                </a:lnTo>
                <a:lnTo>
                  <a:pt x="34070" y="7650"/>
                </a:lnTo>
                <a:lnTo>
                  <a:pt x="34070" y="7660"/>
                </a:lnTo>
                <a:lnTo>
                  <a:pt x="34080" y="7660"/>
                </a:lnTo>
                <a:lnTo>
                  <a:pt x="34080" y="7670"/>
                </a:lnTo>
                <a:lnTo>
                  <a:pt x="34080" y="7680"/>
                </a:lnTo>
                <a:lnTo>
                  <a:pt x="34070" y="7680"/>
                </a:lnTo>
                <a:lnTo>
                  <a:pt x="34070" y="7690"/>
                </a:lnTo>
                <a:lnTo>
                  <a:pt x="34070" y="7700"/>
                </a:lnTo>
                <a:lnTo>
                  <a:pt x="34070" y="7710"/>
                </a:lnTo>
                <a:lnTo>
                  <a:pt x="34070" y="7720"/>
                </a:lnTo>
                <a:lnTo>
                  <a:pt x="34070" y="7730"/>
                </a:lnTo>
                <a:lnTo>
                  <a:pt x="34060" y="7740"/>
                </a:lnTo>
                <a:lnTo>
                  <a:pt x="34060" y="7750"/>
                </a:lnTo>
                <a:lnTo>
                  <a:pt x="34070" y="7760"/>
                </a:lnTo>
                <a:lnTo>
                  <a:pt x="34080" y="7760"/>
                </a:lnTo>
                <a:lnTo>
                  <a:pt x="34080" y="7770"/>
                </a:lnTo>
                <a:lnTo>
                  <a:pt x="34090" y="7770"/>
                </a:lnTo>
                <a:lnTo>
                  <a:pt x="34090" y="7780"/>
                </a:lnTo>
                <a:lnTo>
                  <a:pt x="34090" y="7790"/>
                </a:lnTo>
                <a:lnTo>
                  <a:pt x="34080" y="7800"/>
                </a:lnTo>
                <a:lnTo>
                  <a:pt x="34080" y="7810"/>
                </a:lnTo>
                <a:lnTo>
                  <a:pt x="34080" y="7820"/>
                </a:lnTo>
                <a:lnTo>
                  <a:pt x="34090" y="7830"/>
                </a:lnTo>
                <a:lnTo>
                  <a:pt x="34100" y="7820"/>
                </a:lnTo>
                <a:lnTo>
                  <a:pt x="34110" y="7810"/>
                </a:lnTo>
                <a:lnTo>
                  <a:pt x="34120" y="7810"/>
                </a:lnTo>
                <a:lnTo>
                  <a:pt x="34130" y="7800"/>
                </a:lnTo>
                <a:lnTo>
                  <a:pt x="34140" y="7800"/>
                </a:lnTo>
                <a:lnTo>
                  <a:pt x="34150" y="7800"/>
                </a:lnTo>
                <a:lnTo>
                  <a:pt x="34160" y="7800"/>
                </a:lnTo>
                <a:lnTo>
                  <a:pt x="34160" y="7810"/>
                </a:lnTo>
                <a:lnTo>
                  <a:pt x="34170" y="7820"/>
                </a:lnTo>
                <a:lnTo>
                  <a:pt x="34180" y="7820"/>
                </a:lnTo>
                <a:lnTo>
                  <a:pt x="34190" y="7810"/>
                </a:lnTo>
                <a:lnTo>
                  <a:pt x="34200" y="7810"/>
                </a:lnTo>
                <a:lnTo>
                  <a:pt x="34210" y="7820"/>
                </a:lnTo>
                <a:lnTo>
                  <a:pt x="34220" y="7820"/>
                </a:lnTo>
                <a:lnTo>
                  <a:pt x="34230" y="7820"/>
                </a:lnTo>
                <a:lnTo>
                  <a:pt x="34240" y="7820"/>
                </a:lnTo>
                <a:lnTo>
                  <a:pt x="34240" y="7830"/>
                </a:lnTo>
                <a:lnTo>
                  <a:pt x="34250" y="7830"/>
                </a:lnTo>
                <a:lnTo>
                  <a:pt x="34260" y="7820"/>
                </a:lnTo>
                <a:lnTo>
                  <a:pt x="34270" y="7820"/>
                </a:lnTo>
                <a:lnTo>
                  <a:pt x="34280" y="7830"/>
                </a:lnTo>
                <a:lnTo>
                  <a:pt x="34280" y="7840"/>
                </a:lnTo>
                <a:lnTo>
                  <a:pt x="34290" y="7850"/>
                </a:lnTo>
                <a:lnTo>
                  <a:pt x="34300" y="7850"/>
                </a:lnTo>
                <a:lnTo>
                  <a:pt x="34320" y="7860"/>
                </a:lnTo>
                <a:lnTo>
                  <a:pt x="34320" y="7870"/>
                </a:lnTo>
                <a:lnTo>
                  <a:pt x="34330" y="7870"/>
                </a:lnTo>
                <a:lnTo>
                  <a:pt x="34330" y="7860"/>
                </a:lnTo>
                <a:lnTo>
                  <a:pt x="34350" y="7860"/>
                </a:lnTo>
                <a:lnTo>
                  <a:pt x="34360" y="7860"/>
                </a:lnTo>
                <a:lnTo>
                  <a:pt x="34370" y="7850"/>
                </a:lnTo>
                <a:lnTo>
                  <a:pt x="34380" y="7840"/>
                </a:lnTo>
                <a:lnTo>
                  <a:pt x="34390" y="7830"/>
                </a:lnTo>
                <a:lnTo>
                  <a:pt x="34390" y="7820"/>
                </a:lnTo>
                <a:lnTo>
                  <a:pt x="34390" y="7810"/>
                </a:lnTo>
                <a:lnTo>
                  <a:pt x="34390" y="7800"/>
                </a:lnTo>
                <a:lnTo>
                  <a:pt x="34400" y="7800"/>
                </a:lnTo>
                <a:lnTo>
                  <a:pt x="34410" y="7800"/>
                </a:lnTo>
                <a:lnTo>
                  <a:pt x="34430" y="7800"/>
                </a:lnTo>
                <a:lnTo>
                  <a:pt x="34440" y="7810"/>
                </a:lnTo>
                <a:lnTo>
                  <a:pt x="34450" y="7820"/>
                </a:lnTo>
                <a:lnTo>
                  <a:pt x="34450" y="7830"/>
                </a:lnTo>
                <a:lnTo>
                  <a:pt x="34460" y="7830"/>
                </a:lnTo>
                <a:lnTo>
                  <a:pt x="34470" y="7830"/>
                </a:lnTo>
                <a:lnTo>
                  <a:pt x="34480" y="7830"/>
                </a:lnTo>
                <a:lnTo>
                  <a:pt x="34490" y="7830"/>
                </a:lnTo>
                <a:lnTo>
                  <a:pt x="34490" y="7840"/>
                </a:lnTo>
                <a:lnTo>
                  <a:pt x="34500" y="7840"/>
                </a:lnTo>
                <a:lnTo>
                  <a:pt x="34510" y="7850"/>
                </a:lnTo>
                <a:lnTo>
                  <a:pt x="34520" y="7860"/>
                </a:lnTo>
                <a:lnTo>
                  <a:pt x="34520" y="7870"/>
                </a:lnTo>
                <a:lnTo>
                  <a:pt x="34520" y="7880"/>
                </a:lnTo>
                <a:lnTo>
                  <a:pt x="34530" y="7890"/>
                </a:lnTo>
                <a:lnTo>
                  <a:pt x="34530" y="7900"/>
                </a:lnTo>
                <a:lnTo>
                  <a:pt x="34540" y="7900"/>
                </a:lnTo>
                <a:lnTo>
                  <a:pt x="34550" y="7910"/>
                </a:lnTo>
                <a:lnTo>
                  <a:pt x="34560" y="7920"/>
                </a:lnTo>
                <a:lnTo>
                  <a:pt x="34570" y="7920"/>
                </a:lnTo>
                <a:lnTo>
                  <a:pt x="34570" y="7930"/>
                </a:lnTo>
                <a:lnTo>
                  <a:pt x="34580" y="7930"/>
                </a:lnTo>
                <a:lnTo>
                  <a:pt x="34590" y="7940"/>
                </a:lnTo>
                <a:lnTo>
                  <a:pt x="34600" y="7940"/>
                </a:lnTo>
                <a:lnTo>
                  <a:pt x="34610" y="7950"/>
                </a:lnTo>
                <a:lnTo>
                  <a:pt x="34610" y="7960"/>
                </a:lnTo>
                <a:lnTo>
                  <a:pt x="34610" y="7970"/>
                </a:lnTo>
                <a:lnTo>
                  <a:pt x="34620" y="7970"/>
                </a:lnTo>
                <a:lnTo>
                  <a:pt x="34620" y="7980"/>
                </a:lnTo>
                <a:lnTo>
                  <a:pt x="34620" y="7990"/>
                </a:lnTo>
                <a:lnTo>
                  <a:pt x="34620" y="8000"/>
                </a:lnTo>
                <a:lnTo>
                  <a:pt x="34630" y="8000"/>
                </a:lnTo>
                <a:lnTo>
                  <a:pt x="34630" y="8010"/>
                </a:lnTo>
                <a:lnTo>
                  <a:pt x="34640" y="8010"/>
                </a:lnTo>
                <a:lnTo>
                  <a:pt x="34640" y="8020"/>
                </a:lnTo>
                <a:lnTo>
                  <a:pt x="34640" y="8030"/>
                </a:lnTo>
                <a:lnTo>
                  <a:pt x="34640" y="8040"/>
                </a:lnTo>
                <a:lnTo>
                  <a:pt x="34640" y="8050"/>
                </a:lnTo>
                <a:lnTo>
                  <a:pt x="34650" y="8050"/>
                </a:lnTo>
                <a:lnTo>
                  <a:pt x="34650" y="8060"/>
                </a:lnTo>
                <a:lnTo>
                  <a:pt x="34650" y="8070"/>
                </a:lnTo>
                <a:lnTo>
                  <a:pt x="34650" y="8080"/>
                </a:lnTo>
                <a:lnTo>
                  <a:pt x="34640" y="8080"/>
                </a:lnTo>
                <a:lnTo>
                  <a:pt x="34640" y="8090"/>
                </a:lnTo>
                <a:lnTo>
                  <a:pt x="34640" y="8100"/>
                </a:lnTo>
                <a:lnTo>
                  <a:pt x="34650" y="8110"/>
                </a:lnTo>
                <a:lnTo>
                  <a:pt x="34650" y="8120"/>
                </a:lnTo>
                <a:lnTo>
                  <a:pt x="34640" y="8120"/>
                </a:lnTo>
                <a:lnTo>
                  <a:pt x="34640" y="8130"/>
                </a:lnTo>
                <a:lnTo>
                  <a:pt x="34650" y="8140"/>
                </a:lnTo>
                <a:lnTo>
                  <a:pt x="34640" y="8150"/>
                </a:lnTo>
                <a:lnTo>
                  <a:pt x="34640" y="8160"/>
                </a:lnTo>
                <a:lnTo>
                  <a:pt x="34650" y="8170"/>
                </a:lnTo>
                <a:lnTo>
                  <a:pt x="34650" y="8180"/>
                </a:lnTo>
                <a:lnTo>
                  <a:pt x="34650" y="8190"/>
                </a:lnTo>
                <a:lnTo>
                  <a:pt x="34640" y="8200"/>
                </a:lnTo>
                <a:lnTo>
                  <a:pt x="34640" y="8210"/>
                </a:lnTo>
                <a:lnTo>
                  <a:pt x="34640" y="8220"/>
                </a:lnTo>
                <a:lnTo>
                  <a:pt x="34640" y="8230"/>
                </a:lnTo>
                <a:lnTo>
                  <a:pt x="34650" y="8240"/>
                </a:lnTo>
                <a:lnTo>
                  <a:pt x="34650" y="8250"/>
                </a:lnTo>
                <a:lnTo>
                  <a:pt x="34660" y="8250"/>
                </a:lnTo>
                <a:lnTo>
                  <a:pt x="34660" y="8240"/>
                </a:lnTo>
                <a:lnTo>
                  <a:pt x="34670" y="8240"/>
                </a:lnTo>
                <a:lnTo>
                  <a:pt x="34680" y="8250"/>
                </a:lnTo>
                <a:lnTo>
                  <a:pt x="34690" y="8250"/>
                </a:lnTo>
                <a:lnTo>
                  <a:pt x="34700" y="8250"/>
                </a:lnTo>
                <a:lnTo>
                  <a:pt x="34710" y="8250"/>
                </a:lnTo>
                <a:lnTo>
                  <a:pt x="34720" y="8260"/>
                </a:lnTo>
                <a:lnTo>
                  <a:pt x="34730" y="8250"/>
                </a:lnTo>
                <a:lnTo>
                  <a:pt x="34730" y="8260"/>
                </a:lnTo>
                <a:lnTo>
                  <a:pt x="34740" y="8260"/>
                </a:lnTo>
                <a:lnTo>
                  <a:pt x="34740" y="8270"/>
                </a:lnTo>
                <a:lnTo>
                  <a:pt x="34750" y="8280"/>
                </a:lnTo>
                <a:lnTo>
                  <a:pt x="34760" y="8280"/>
                </a:lnTo>
                <a:lnTo>
                  <a:pt x="34770" y="8280"/>
                </a:lnTo>
                <a:lnTo>
                  <a:pt x="34780" y="8280"/>
                </a:lnTo>
                <a:lnTo>
                  <a:pt x="34800" y="8270"/>
                </a:lnTo>
                <a:lnTo>
                  <a:pt x="34810" y="8270"/>
                </a:lnTo>
                <a:lnTo>
                  <a:pt x="34820" y="8260"/>
                </a:lnTo>
                <a:lnTo>
                  <a:pt x="34830" y="8260"/>
                </a:lnTo>
                <a:lnTo>
                  <a:pt x="34840" y="8260"/>
                </a:lnTo>
                <a:lnTo>
                  <a:pt x="34850" y="8250"/>
                </a:lnTo>
                <a:lnTo>
                  <a:pt x="34860" y="8250"/>
                </a:lnTo>
                <a:lnTo>
                  <a:pt x="34870" y="8250"/>
                </a:lnTo>
                <a:lnTo>
                  <a:pt x="34870" y="8240"/>
                </a:lnTo>
                <a:lnTo>
                  <a:pt x="34880" y="8230"/>
                </a:lnTo>
                <a:lnTo>
                  <a:pt x="34880" y="8240"/>
                </a:lnTo>
                <a:lnTo>
                  <a:pt x="34890" y="8240"/>
                </a:lnTo>
                <a:lnTo>
                  <a:pt x="34900" y="8240"/>
                </a:lnTo>
                <a:lnTo>
                  <a:pt x="34900" y="8250"/>
                </a:lnTo>
                <a:lnTo>
                  <a:pt x="34910" y="8250"/>
                </a:lnTo>
                <a:lnTo>
                  <a:pt x="34920" y="8260"/>
                </a:lnTo>
                <a:lnTo>
                  <a:pt x="34930" y="8270"/>
                </a:lnTo>
                <a:lnTo>
                  <a:pt x="34940" y="8270"/>
                </a:lnTo>
                <a:lnTo>
                  <a:pt x="34950" y="8270"/>
                </a:lnTo>
                <a:lnTo>
                  <a:pt x="34950" y="8280"/>
                </a:lnTo>
                <a:lnTo>
                  <a:pt x="34960" y="8280"/>
                </a:lnTo>
                <a:lnTo>
                  <a:pt x="34960" y="8290"/>
                </a:lnTo>
                <a:lnTo>
                  <a:pt x="34970" y="8300"/>
                </a:lnTo>
                <a:lnTo>
                  <a:pt x="34970" y="8310"/>
                </a:lnTo>
                <a:lnTo>
                  <a:pt x="34970" y="8320"/>
                </a:lnTo>
                <a:lnTo>
                  <a:pt x="34980" y="8320"/>
                </a:lnTo>
                <a:lnTo>
                  <a:pt x="34980" y="8330"/>
                </a:lnTo>
                <a:lnTo>
                  <a:pt x="34990" y="8330"/>
                </a:lnTo>
                <a:lnTo>
                  <a:pt x="35000" y="8330"/>
                </a:lnTo>
                <a:lnTo>
                  <a:pt x="35010" y="8330"/>
                </a:lnTo>
                <a:lnTo>
                  <a:pt x="35010" y="8340"/>
                </a:lnTo>
                <a:lnTo>
                  <a:pt x="35020" y="8350"/>
                </a:lnTo>
                <a:lnTo>
                  <a:pt x="35030" y="8350"/>
                </a:lnTo>
                <a:lnTo>
                  <a:pt x="35030" y="8360"/>
                </a:lnTo>
                <a:lnTo>
                  <a:pt x="35040" y="8370"/>
                </a:lnTo>
                <a:lnTo>
                  <a:pt x="35050" y="8380"/>
                </a:lnTo>
                <a:lnTo>
                  <a:pt x="35060" y="8380"/>
                </a:lnTo>
                <a:lnTo>
                  <a:pt x="35070" y="8390"/>
                </a:lnTo>
                <a:lnTo>
                  <a:pt x="35080" y="8390"/>
                </a:lnTo>
                <a:lnTo>
                  <a:pt x="35090" y="8390"/>
                </a:lnTo>
                <a:lnTo>
                  <a:pt x="35090" y="8400"/>
                </a:lnTo>
                <a:lnTo>
                  <a:pt x="35100" y="8400"/>
                </a:lnTo>
                <a:lnTo>
                  <a:pt x="35110" y="8410"/>
                </a:lnTo>
                <a:lnTo>
                  <a:pt x="35120" y="8420"/>
                </a:lnTo>
                <a:lnTo>
                  <a:pt x="35130" y="8420"/>
                </a:lnTo>
                <a:lnTo>
                  <a:pt x="35140" y="8430"/>
                </a:lnTo>
                <a:lnTo>
                  <a:pt x="35130" y="8440"/>
                </a:lnTo>
                <a:lnTo>
                  <a:pt x="35130" y="8450"/>
                </a:lnTo>
                <a:lnTo>
                  <a:pt x="35140" y="8460"/>
                </a:lnTo>
                <a:lnTo>
                  <a:pt x="35140" y="8470"/>
                </a:lnTo>
                <a:lnTo>
                  <a:pt x="35140" y="8480"/>
                </a:lnTo>
                <a:lnTo>
                  <a:pt x="35140" y="8490"/>
                </a:lnTo>
                <a:lnTo>
                  <a:pt x="35140" y="8500"/>
                </a:lnTo>
                <a:lnTo>
                  <a:pt x="35150" y="8510"/>
                </a:lnTo>
                <a:lnTo>
                  <a:pt x="35150" y="8520"/>
                </a:lnTo>
                <a:lnTo>
                  <a:pt x="35140" y="8520"/>
                </a:lnTo>
                <a:lnTo>
                  <a:pt x="35150" y="8530"/>
                </a:lnTo>
                <a:lnTo>
                  <a:pt x="35150" y="8540"/>
                </a:lnTo>
                <a:lnTo>
                  <a:pt x="35150" y="8550"/>
                </a:lnTo>
                <a:lnTo>
                  <a:pt x="35150" y="8560"/>
                </a:lnTo>
                <a:lnTo>
                  <a:pt x="35150" y="8570"/>
                </a:lnTo>
                <a:lnTo>
                  <a:pt x="35150" y="8580"/>
                </a:lnTo>
                <a:lnTo>
                  <a:pt x="35150" y="8590"/>
                </a:lnTo>
                <a:lnTo>
                  <a:pt x="35150" y="8600"/>
                </a:lnTo>
                <a:lnTo>
                  <a:pt x="35150" y="8610"/>
                </a:lnTo>
                <a:lnTo>
                  <a:pt x="35150" y="8620"/>
                </a:lnTo>
                <a:lnTo>
                  <a:pt x="35150" y="8630"/>
                </a:lnTo>
                <a:lnTo>
                  <a:pt x="35140" y="8630"/>
                </a:lnTo>
                <a:lnTo>
                  <a:pt x="35140" y="8640"/>
                </a:lnTo>
                <a:lnTo>
                  <a:pt x="35160" y="8650"/>
                </a:lnTo>
                <a:lnTo>
                  <a:pt x="35180" y="8660"/>
                </a:lnTo>
                <a:lnTo>
                  <a:pt x="35190" y="8670"/>
                </a:lnTo>
                <a:lnTo>
                  <a:pt x="35200" y="8670"/>
                </a:lnTo>
                <a:lnTo>
                  <a:pt x="35210" y="8670"/>
                </a:lnTo>
                <a:lnTo>
                  <a:pt x="35220" y="8670"/>
                </a:lnTo>
                <a:lnTo>
                  <a:pt x="35230" y="8670"/>
                </a:lnTo>
                <a:lnTo>
                  <a:pt x="35240" y="8670"/>
                </a:lnTo>
                <a:lnTo>
                  <a:pt x="35250" y="8670"/>
                </a:lnTo>
                <a:lnTo>
                  <a:pt x="35260" y="8670"/>
                </a:lnTo>
                <a:lnTo>
                  <a:pt x="35270" y="8680"/>
                </a:lnTo>
                <a:lnTo>
                  <a:pt x="35280" y="8680"/>
                </a:lnTo>
                <a:lnTo>
                  <a:pt x="35290" y="8680"/>
                </a:lnTo>
                <a:lnTo>
                  <a:pt x="35300" y="8680"/>
                </a:lnTo>
                <a:lnTo>
                  <a:pt x="35310" y="8680"/>
                </a:lnTo>
                <a:lnTo>
                  <a:pt x="35320" y="8680"/>
                </a:lnTo>
                <a:lnTo>
                  <a:pt x="35340" y="8680"/>
                </a:lnTo>
                <a:lnTo>
                  <a:pt x="35350" y="8670"/>
                </a:lnTo>
                <a:lnTo>
                  <a:pt x="35360" y="8660"/>
                </a:lnTo>
                <a:lnTo>
                  <a:pt x="35370" y="8660"/>
                </a:lnTo>
                <a:lnTo>
                  <a:pt x="35380" y="8660"/>
                </a:lnTo>
                <a:lnTo>
                  <a:pt x="35390" y="8670"/>
                </a:lnTo>
                <a:lnTo>
                  <a:pt x="35390" y="8680"/>
                </a:lnTo>
                <a:lnTo>
                  <a:pt x="35400" y="8690"/>
                </a:lnTo>
                <a:lnTo>
                  <a:pt x="35400" y="8700"/>
                </a:lnTo>
                <a:lnTo>
                  <a:pt x="35410" y="8700"/>
                </a:lnTo>
                <a:lnTo>
                  <a:pt x="35410" y="8710"/>
                </a:lnTo>
                <a:lnTo>
                  <a:pt x="35420" y="8710"/>
                </a:lnTo>
                <a:lnTo>
                  <a:pt x="35430" y="8720"/>
                </a:lnTo>
                <a:lnTo>
                  <a:pt x="35440" y="8720"/>
                </a:lnTo>
                <a:lnTo>
                  <a:pt x="35450" y="8720"/>
                </a:lnTo>
                <a:lnTo>
                  <a:pt x="35460" y="8720"/>
                </a:lnTo>
                <a:lnTo>
                  <a:pt x="35460" y="8730"/>
                </a:lnTo>
                <a:lnTo>
                  <a:pt x="35470" y="8740"/>
                </a:lnTo>
                <a:lnTo>
                  <a:pt x="35470" y="8750"/>
                </a:lnTo>
                <a:lnTo>
                  <a:pt x="35470" y="8760"/>
                </a:lnTo>
                <a:lnTo>
                  <a:pt x="35480" y="8760"/>
                </a:lnTo>
                <a:lnTo>
                  <a:pt x="35490" y="8760"/>
                </a:lnTo>
                <a:lnTo>
                  <a:pt x="35500" y="8760"/>
                </a:lnTo>
                <a:lnTo>
                  <a:pt x="35500" y="8770"/>
                </a:lnTo>
                <a:lnTo>
                  <a:pt x="35500" y="8780"/>
                </a:lnTo>
                <a:lnTo>
                  <a:pt x="35510" y="8780"/>
                </a:lnTo>
                <a:lnTo>
                  <a:pt x="35520" y="8790"/>
                </a:lnTo>
                <a:lnTo>
                  <a:pt x="35530" y="8790"/>
                </a:lnTo>
                <a:lnTo>
                  <a:pt x="35530" y="8780"/>
                </a:lnTo>
                <a:lnTo>
                  <a:pt x="35540" y="8780"/>
                </a:lnTo>
                <a:lnTo>
                  <a:pt x="35540" y="8790"/>
                </a:lnTo>
                <a:lnTo>
                  <a:pt x="35550" y="8790"/>
                </a:lnTo>
                <a:lnTo>
                  <a:pt x="35560" y="8790"/>
                </a:lnTo>
                <a:lnTo>
                  <a:pt x="35570" y="8790"/>
                </a:lnTo>
                <a:lnTo>
                  <a:pt x="35580" y="8790"/>
                </a:lnTo>
                <a:lnTo>
                  <a:pt x="35590" y="8790"/>
                </a:lnTo>
                <a:lnTo>
                  <a:pt x="35590" y="8780"/>
                </a:lnTo>
                <a:lnTo>
                  <a:pt x="35600" y="8780"/>
                </a:lnTo>
                <a:lnTo>
                  <a:pt x="35600" y="8790"/>
                </a:lnTo>
                <a:lnTo>
                  <a:pt x="35610" y="8790"/>
                </a:lnTo>
                <a:lnTo>
                  <a:pt x="35620" y="8780"/>
                </a:lnTo>
                <a:lnTo>
                  <a:pt x="35630" y="8780"/>
                </a:lnTo>
                <a:lnTo>
                  <a:pt x="35640" y="8780"/>
                </a:lnTo>
                <a:lnTo>
                  <a:pt x="35650" y="8780"/>
                </a:lnTo>
                <a:lnTo>
                  <a:pt x="35650" y="8790"/>
                </a:lnTo>
                <a:lnTo>
                  <a:pt x="35640" y="8800"/>
                </a:lnTo>
                <a:lnTo>
                  <a:pt x="35630" y="8800"/>
                </a:lnTo>
                <a:lnTo>
                  <a:pt x="35630" y="8810"/>
                </a:lnTo>
                <a:lnTo>
                  <a:pt x="35630" y="8820"/>
                </a:lnTo>
                <a:lnTo>
                  <a:pt x="35640" y="8830"/>
                </a:lnTo>
                <a:lnTo>
                  <a:pt x="35650" y="8840"/>
                </a:lnTo>
                <a:lnTo>
                  <a:pt x="35650" y="8850"/>
                </a:lnTo>
                <a:lnTo>
                  <a:pt x="35660" y="8860"/>
                </a:lnTo>
                <a:lnTo>
                  <a:pt x="35670" y="8860"/>
                </a:lnTo>
                <a:lnTo>
                  <a:pt x="35670" y="8870"/>
                </a:lnTo>
                <a:lnTo>
                  <a:pt x="35680" y="8870"/>
                </a:lnTo>
                <a:lnTo>
                  <a:pt x="35680" y="8880"/>
                </a:lnTo>
                <a:lnTo>
                  <a:pt x="35680" y="8890"/>
                </a:lnTo>
                <a:lnTo>
                  <a:pt x="35690" y="8900"/>
                </a:lnTo>
                <a:lnTo>
                  <a:pt x="35700" y="8930"/>
                </a:lnTo>
                <a:lnTo>
                  <a:pt x="35700" y="8940"/>
                </a:lnTo>
                <a:lnTo>
                  <a:pt x="35700" y="8950"/>
                </a:lnTo>
                <a:lnTo>
                  <a:pt x="35700" y="8960"/>
                </a:lnTo>
                <a:lnTo>
                  <a:pt x="35700" y="8970"/>
                </a:lnTo>
                <a:lnTo>
                  <a:pt x="35700" y="8980"/>
                </a:lnTo>
                <a:lnTo>
                  <a:pt x="35700" y="8990"/>
                </a:lnTo>
                <a:lnTo>
                  <a:pt x="35700" y="9000"/>
                </a:lnTo>
                <a:lnTo>
                  <a:pt x="35690" y="9000"/>
                </a:lnTo>
                <a:lnTo>
                  <a:pt x="35690" y="9010"/>
                </a:lnTo>
                <a:lnTo>
                  <a:pt x="35690" y="9030"/>
                </a:lnTo>
                <a:lnTo>
                  <a:pt x="35680" y="9040"/>
                </a:lnTo>
                <a:lnTo>
                  <a:pt x="35680" y="9050"/>
                </a:lnTo>
                <a:lnTo>
                  <a:pt x="35680" y="9060"/>
                </a:lnTo>
                <a:lnTo>
                  <a:pt x="35690" y="9060"/>
                </a:lnTo>
                <a:lnTo>
                  <a:pt x="35690" y="9070"/>
                </a:lnTo>
                <a:lnTo>
                  <a:pt x="35700" y="9080"/>
                </a:lnTo>
                <a:lnTo>
                  <a:pt x="35710" y="9080"/>
                </a:lnTo>
                <a:lnTo>
                  <a:pt x="35720" y="9090"/>
                </a:lnTo>
                <a:lnTo>
                  <a:pt x="35730" y="9090"/>
                </a:lnTo>
                <a:lnTo>
                  <a:pt x="35730" y="9100"/>
                </a:lnTo>
                <a:lnTo>
                  <a:pt x="35740" y="9100"/>
                </a:lnTo>
                <a:lnTo>
                  <a:pt x="35740" y="9110"/>
                </a:lnTo>
                <a:lnTo>
                  <a:pt x="35740" y="9120"/>
                </a:lnTo>
                <a:lnTo>
                  <a:pt x="35750" y="9120"/>
                </a:lnTo>
                <a:lnTo>
                  <a:pt x="35760" y="9120"/>
                </a:lnTo>
                <a:lnTo>
                  <a:pt x="35760" y="9130"/>
                </a:lnTo>
                <a:lnTo>
                  <a:pt x="35760" y="9140"/>
                </a:lnTo>
                <a:lnTo>
                  <a:pt x="35750" y="9140"/>
                </a:lnTo>
                <a:lnTo>
                  <a:pt x="35750" y="9150"/>
                </a:lnTo>
                <a:lnTo>
                  <a:pt x="35750" y="9160"/>
                </a:lnTo>
                <a:lnTo>
                  <a:pt x="35760" y="9170"/>
                </a:lnTo>
                <a:lnTo>
                  <a:pt x="35760" y="9180"/>
                </a:lnTo>
                <a:lnTo>
                  <a:pt x="35750" y="9190"/>
                </a:lnTo>
                <a:lnTo>
                  <a:pt x="35740" y="9190"/>
                </a:lnTo>
                <a:lnTo>
                  <a:pt x="35730" y="9190"/>
                </a:lnTo>
                <a:lnTo>
                  <a:pt x="35720" y="9190"/>
                </a:lnTo>
                <a:lnTo>
                  <a:pt x="35710" y="9190"/>
                </a:lnTo>
                <a:lnTo>
                  <a:pt x="35710" y="9200"/>
                </a:lnTo>
                <a:lnTo>
                  <a:pt x="35710" y="9210"/>
                </a:lnTo>
                <a:lnTo>
                  <a:pt x="35710" y="9220"/>
                </a:lnTo>
                <a:lnTo>
                  <a:pt x="35720" y="9220"/>
                </a:lnTo>
                <a:lnTo>
                  <a:pt x="35720" y="9230"/>
                </a:lnTo>
                <a:lnTo>
                  <a:pt x="35720" y="9240"/>
                </a:lnTo>
                <a:lnTo>
                  <a:pt x="35710" y="9240"/>
                </a:lnTo>
                <a:lnTo>
                  <a:pt x="35720" y="9240"/>
                </a:lnTo>
                <a:lnTo>
                  <a:pt x="35730" y="9240"/>
                </a:lnTo>
                <a:lnTo>
                  <a:pt x="35740" y="9240"/>
                </a:lnTo>
                <a:lnTo>
                  <a:pt x="35750" y="9240"/>
                </a:lnTo>
                <a:lnTo>
                  <a:pt x="35760" y="9240"/>
                </a:lnTo>
                <a:lnTo>
                  <a:pt x="35760" y="9230"/>
                </a:lnTo>
                <a:lnTo>
                  <a:pt x="35760" y="9240"/>
                </a:lnTo>
                <a:lnTo>
                  <a:pt x="35770" y="9240"/>
                </a:lnTo>
                <a:lnTo>
                  <a:pt x="35780" y="9250"/>
                </a:lnTo>
                <a:lnTo>
                  <a:pt x="35790" y="9250"/>
                </a:lnTo>
                <a:lnTo>
                  <a:pt x="35800" y="9260"/>
                </a:lnTo>
                <a:lnTo>
                  <a:pt x="35810" y="9260"/>
                </a:lnTo>
                <a:lnTo>
                  <a:pt x="35820" y="9260"/>
                </a:lnTo>
                <a:lnTo>
                  <a:pt x="35830" y="9260"/>
                </a:lnTo>
                <a:lnTo>
                  <a:pt x="35830" y="9270"/>
                </a:lnTo>
                <a:lnTo>
                  <a:pt x="35840" y="9270"/>
                </a:lnTo>
                <a:lnTo>
                  <a:pt x="35840" y="9280"/>
                </a:lnTo>
                <a:lnTo>
                  <a:pt x="35850" y="9280"/>
                </a:lnTo>
                <a:lnTo>
                  <a:pt x="35860" y="9280"/>
                </a:lnTo>
                <a:lnTo>
                  <a:pt x="35870" y="9290"/>
                </a:lnTo>
                <a:lnTo>
                  <a:pt x="35880" y="9290"/>
                </a:lnTo>
                <a:lnTo>
                  <a:pt x="35890" y="9290"/>
                </a:lnTo>
                <a:lnTo>
                  <a:pt x="35900" y="9300"/>
                </a:lnTo>
                <a:lnTo>
                  <a:pt x="35900" y="9310"/>
                </a:lnTo>
                <a:lnTo>
                  <a:pt x="35900" y="9320"/>
                </a:lnTo>
                <a:lnTo>
                  <a:pt x="35900" y="9330"/>
                </a:lnTo>
                <a:lnTo>
                  <a:pt x="35910" y="9340"/>
                </a:lnTo>
                <a:lnTo>
                  <a:pt x="35920" y="9340"/>
                </a:lnTo>
                <a:lnTo>
                  <a:pt x="35930" y="9340"/>
                </a:lnTo>
                <a:lnTo>
                  <a:pt x="35940" y="9350"/>
                </a:lnTo>
                <a:lnTo>
                  <a:pt x="35960" y="9360"/>
                </a:lnTo>
                <a:lnTo>
                  <a:pt x="35970" y="9360"/>
                </a:lnTo>
                <a:lnTo>
                  <a:pt x="35970" y="9370"/>
                </a:lnTo>
                <a:lnTo>
                  <a:pt x="35980" y="9370"/>
                </a:lnTo>
                <a:lnTo>
                  <a:pt x="35990" y="9370"/>
                </a:lnTo>
                <a:lnTo>
                  <a:pt x="35990" y="9380"/>
                </a:lnTo>
                <a:lnTo>
                  <a:pt x="36000" y="9380"/>
                </a:lnTo>
                <a:lnTo>
                  <a:pt x="36010" y="9380"/>
                </a:lnTo>
                <a:lnTo>
                  <a:pt x="36020" y="9380"/>
                </a:lnTo>
                <a:lnTo>
                  <a:pt x="36020" y="9370"/>
                </a:lnTo>
                <a:lnTo>
                  <a:pt x="36030" y="9370"/>
                </a:lnTo>
                <a:lnTo>
                  <a:pt x="36030" y="9380"/>
                </a:lnTo>
                <a:lnTo>
                  <a:pt x="36030" y="9390"/>
                </a:lnTo>
                <a:lnTo>
                  <a:pt x="36030" y="9400"/>
                </a:lnTo>
                <a:lnTo>
                  <a:pt x="36030" y="9410"/>
                </a:lnTo>
                <a:lnTo>
                  <a:pt x="36030" y="9420"/>
                </a:lnTo>
                <a:lnTo>
                  <a:pt x="36040" y="9430"/>
                </a:lnTo>
                <a:lnTo>
                  <a:pt x="36050" y="9430"/>
                </a:lnTo>
                <a:lnTo>
                  <a:pt x="36050" y="9440"/>
                </a:lnTo>
                <a:lnTo>
                  <a:pt x="36050" y="9450"/>
                </a:lnTo>
                <a:lnTo>
                  <a:pt x="36050" y="9460"/>
                </a:lnTo>
                <a:lnTo>
                  <a:pt x="36060" y="9470"/>
                </a:lnTo>
                <a:lnTo>
                  <a:pt x="36070" y="9480"/>
                </a:lnTo>
                <a:lnTo>
                  <a:pt x="36080" y="9490"/>
                </a:lnTo>
                <a:lnTo>
                  <a:pt x="36090" y="9500"/>
                </a:lnTo>
                <a:lnTo>
                  <a:pt x="36090" y="9510"/>
                </a:lnTo>
                <a:lnTo>
                  <a:pt x="36100" y="9520"/>
                </a:lnTo>
                <a:lnTo>
                  <a:pt x="36100" y="9530"/>
                </a:lnTo>
                <a:lnTo>
                  <a:pt x="36110" y="9540"/>
                </a:lnTo>
                <a:lnTo>
                  <a:pt x="36120" y="9540"/>
                </a:lnTo>
                <a:lnTo>
                  <a:pt x="36120" y="9550"/>
                </a:lnTo>
                <a:lnTo>
                  <a:pt x="36130" y="9560"/>
                </a:lnTo>
                <a:lnTo>
                  <a:pt x="36130" y="9570"/>
                </a:lnTo>
                <a:lnTo>
                  <a:pt x="36140" y="9570"/>
                </a:lnTo>
                <a:lnTo>
                  <a:pt x="36140" y="9580"/>
                </a:lnTo>
                <a:lnTo>
                  <a:pt x="36140" y="9590"/>
                </a:lnTo>
                <a:lnTo>
                  <a:pt x="36150" y="9590"/>
                </a:lnTo>
                <a:lnTo>
                  <a:pt x="36160" y="9600"/>
                </a:lnTo>
                <a:lnTo>
                  <a:pt x="36170" y="9600"/>
                </a:lnTo>
                <a:lnTo>
                  <a:pt x="36170" y="9610"/>
                </a:lnTo>
                <a:lnTo>
                  <a:pt x="36180" y="9610"/>
                </a:lnTo>
                <a:lnTo>
                  <a:pt x="36190" y="9620"/>
                </a:lnTo>
                <a:lnTo>
                  <a:pt x="36200" y="9620"/>
                </a:lnTo>
                <a:lnTo>
                  <a:pt x="36210" y="9620"/>
                </a:lnTo>
                <a:lnTo>
                  <a:pt x="36220" y="9620"/>
                </a:lnTo>
                <a:lnTo>
                  <a:pt x="36230" y="9630"/>
                </a:lnTo>
                <a:lnTo>
                  <a:pt x="36240" y="9640"/>
                </a:lnTo>
                <a:lnTo>
                  <a:pt x="36240" y="9650"/>
                </a:lnTo>
                <a:lnTo>
                  <a:pt x="36250" y="9660"/>
                </a:lnTo>
                <a:lnTo>
                  <a:pt x="36250" y="9670"/>
                </a:lnTo>
                <a:lnTo>
                  <a:pt x="36260" y="9670"/>
                </a:lnTo>
                <a:lnTo>
                  <a:pt x="36270" y="9670"/>
                </a:lnTo>
                <a:lnTo>
                  <a:pt x="36280" y="9650"/>
                </a:lnTo>
                <a:lnTo>
                  <a:pt x="36290" y="9650"/>
                </a:lnTo>
                <a:lnTo>
                  <a:pt x="36290" y="9640"/>
                </a:lnTo>
                <a:lnTo>
                  <a:pt x="36300" y="9640"/>
                </a:lnTo>
                <a:lnTo>
                  <a:pt x="36310" y="9640"/>
                </a:lnTo>
                <a:lnTo>
                  <a:pt x="36310" y="9650"/>
                </a:lnTo>
                <a:lnTo>
                  <a:pt x="36310" y="9660"/>
                </a:lnTo>
                <a:lnTo>
                  <a:pt x="36310" y="9670"/>
                </a:lnTo>
                <a:lnTo>
                  <a:pt x="36320" y="9670"/>
                </a:lnTo>
                <a:lnTo>
                  <a:pt x="36320" y="9680"/>
                </a:lnTo>
                <a:lnTo>
                  <a:pt x="36330" y="9680"/>
                </a:lnTo>
                <a:lnTo>
                  <a:pt x="36340" y="9680"/>
                </a:lnTo>
                <a:lnTo>
                  <a:pt x="36350" y="9670"/>
                </a:lnTo>
                <a:lnTo>
                  <a:pt x="36360" y="9670"/>
                </a:lnTo>
                <a:lnTo>
                  <a:pt x="36360" y="9660"/>
                </a:lnTo>
                <a:lnTo>
                  <a:pt x="36380" y="9650"/>
                </a:lnTo>
                <a:lnTo>
                  <a:pt x="36390" y="9640"/>
                </a:lnTo>
                <a:lnTo>
                  <a:pt x="36390" y="9650"/>
                </a:lnTo>
                <a:lnTo>
                  <a:pt x="36400" y="9650"/>
                </a:lnTo>
                <a:lnTo>
                  <a:pt x="36400" y="9660"/>
                </a:lnTo>
                <a:lnTo>
                  <a:pt x="36410" y="9660"/>
                </a:lnTo>
                <a:lnTo>
                  <a:pt x="36420" y="9660"/>
                </a:lnTo>
                <a:lnTo>
                  <a:pt x="36430" y="9670"/>
                </a:lnTo>
                <a:lnTo>
                  <a:pt x="36440" y="9670"/>
                </a:lnTo>
                <a:lnTo>
                  <a:pt x="36450" y="9670"/>
                </a:lnTo>
                <a:lnTo>
                  <a:pt x="36450" y="9680"/>
                </a:lnTo>
                <a:lnTo>
                  <a:pt x="36460" y="9690"/>
                </a:lnTo>
                <a:lnTo>
                  <a:pt x="36460" y="9700"/>
                </a:lnTo>
                <a:lnTo>
                  <a:pt x="36470" y="9700"/>
                </a:lnTo>
                <a:lnTo>
                  <a:pt x="36480" y="9700"/>
                </a:lnTo>
                <a:lnTo>
                  <a:pt x="36490" y="9710"/>
                </a:lnTo>
                <a:lnTo>
                  <a:pt x="36490" y="9720"/>
                </a:lnTo>
                <a:lnTo>
                  <a:pt x="36500" y="9730"/>
                </a:lnTo>
                <a:lnTo>
                  <a:pt x="36500" y="9740"/>
                </a:lnTo>
                <a:lnTo>
                  <a:pt x="36500" y="9750"/>
                </a:lnTo>
                <a:lnTo>
                  <a:pt x="36500" y="9760"/>
                </a:lnTo>
                <a:lnTo>
                  <a:pt x="36500" y="9770"/>
                </a:lnTo>
                <a:lnTo>
                  <a:pt x="36510" y="9780"/>
                </a:lnTo>
                <a:lnTo>
                  <a:pt x="36510" y="9790"/>
                </a:lnTo>
                <a:lnTo>
                  <a:pt x="36500" y="9790"/>
                </a:lnTo>
                <a:lnTo>
                  <a:pt x="36500" y="9800"/>
                </a:lnTo>
                <a:lnTo>
                  <a:pt x="36490" y="9800"/>
                </a:lnTo>
                <a:lnTo>
                  <a:pt x="36480" y="9800"/>
                </a:lnTo>
                <a:lnTo>
                  <a:pt x="36470" y="9810"/>
                </a:lnTo>
                <a:lnTo>
                  <a:pt x="36460" y="9820"/>
                </a:lnTo>
                <a:lnTo>
                  <a:pt x="36450" y="9820"/>
                </a:lnTo>
                <a:lnTo>
                  <a:pt x="36450" y="9830"/>
                </a:lnTo>
                <a:lnTo>
                  <a:pt x="36440" y="9840"/>
                </a:lnTo>
                <a:lnTo>
                  <a:pt x="36430" y="9840"/>
                </a:lnTo>
                <a:lnTo>
                  <a:pt x="36430" y="9850"/>
                </a:lnTo>
                <a:lnTo>
                  <a:pt x="36420" y="9850"/>
                </a:lnTo>
                <a:lnTo>
                  <a:pt x="36420" y="9860"/>
                </a:lnTo>
                <a:lnTo>
                  <a:pt x="36410" y="9870"/>
                </a:lnTo>
                <a:lnTo>
                  <a:pt x="36390" y="9880"/>
                </a:lnTo>
                <a:lnTo>
                  <a:pt x="36380" y="9890"/>
                </a:lnTo>
                <a:lnTo>
                  <a:pt x="36370" y="9890"/>
                </a:lnTo>
                <a:lnTo>
                  <a:pt x="36360" y="9890"/>
                </a:lnTo>
                <a:lnTo>
                  <a:pt x="36350" y="9890"/>
                </a:lnTo>
                <a:lnTo>
                  <a:pt x="36340" y="9890"/>
                </a:lnTo>
                <a:lnTo>
                  <a:pt x="36330" y="9900"/>
                </a:lnTo>
                <a:lnTo>
                  <a:pt x="36320" y="9890"/>
                </a:lnTo>
                <a:lnTo>
                  <a:pt x="36300" y="9890"/>
                </a:lnTo>
                <a:lnTo>
                  <a:pt x="36290" y="9890"/>
                </a:lnTo>
                <a:lnTo>
                  <a:pt x="36280" y="9890"/>
                </a:lnTo>
                <a:lnTo>
                  <a:pt x="36270" y="9890"/>
                </a:lnTo>
                <a:lnTo>
                  <a:pt x="36260" y="9900"/>
                </a:lnTo>
                <a:lnTo>
                  <a:pt x="36250" y="9900"/>
                </a:lnTo>
                <a:lnTo>
                  <a:pt x="36250" y="9890"/>
                </a:lnTo>
                <a:lnTo>
                  <a:pt x="36240" y="9890"/>
                </a:lnTo>
                <a:lnTo>
                  <a:pt x="36230" y="9890"/>
                </a:lnTo>
                <a:lnTo>
                  <a:pt x="36230" y="9900"/>
                </a:lnTo>
                <a:lnTo>
                  <a:pt x="36230" y="9910"/>
                </a:lnTo>
                <a:lnTo>
                  <a:pt x="36220" y="9930"/>
                </a:lnTo>
                <a:lnTo>
                  <a:pt x="36220" y="9950"/>
                </a:lnTo>
                <a:lnTo>
                  <a:pt x="36210" y="9950"/>
                </a:lnTo>
                <a:lnTo>
                  <a:pt x="36200" y="9950"/>
                </a:lnTo>
                <a:lnTo>
                  <a:pt x="36190" y="9950"/>
                </a:lnTo>
                <a:lnTo>
                  <a:pt x="36190" y="9960"/>
                </a:lnTo>
                <a:lnTo>
                  <a:pt x="36180" y="9970"/>
                </a:lnTo>
                <a:lnTo>
                  <a:pt x="36180" y="9980"/>
                </a:lnTo>
                <a:lnTo>
                  <a:pt x="36180" y="9990"/>
                </a:lnTo>
                <a:lnTo>
                  <a:pt x="36180" y="10000"/>
                </a:lnTo>
                <a:lnTo>
                  <a:pt x="36180" y="10010"/>
                </a:lnTo>
                <a:lnTo>
                  <a:pt x="36170" y="10020"/>
                </a:lnTo>
                <a:lnTo>
                  <a:pt x="36170" y="10030"/>
                </a:lnTo>
                <a:lnTo>
                  <a:pt x="36180" y="10040"/>
                </a:lnTo>
                <a:lnTo>
                  <a:pt x="36180" y="10050"/>
                </a:lnTo>
                <a:lnTo>
                  <a:pt x="36180" y="10060"/>
                </a:lnTo>
                <a:lnTo>
                  <a:pt x="36180" y="10070"/>
                </a:lnTo>
                <a:lnTo>
                  <a:pt x="36180" y="10080"/>
                </a:lnTo>
                <a:lnTo>
                  <a:pt x="36170" y="10080"/>
                </a:lnTo>
                <a:lnTo>
                  <a:pt x="36180" y="10090"/>
                </a:lnTo>
                <a:lnTo>
                  <a:pt x="36190" y="10100"/>
                </a:lnTo>
                <a:lnTo>
                  <a:pt x="36190" y="10110"/>
                </a:lnTo>
                <a:lnTo>
                  <a:pt x="36200" y="10120"/>
                </a:lnTo>
                <a:lnTo>
                  <a:pt x="36210" y="10120"/>
                </a:lnTo>
                <a:lnTo>
                  <a:pt x="36210" y="10130"/>
                </a:lnTo>
                <a:lnTo>
                  <a:pt x="36220" y="10130"/>
                </a:lnTo>
                <a:lnTo>
                  <a:pt x="36220" y="10140"/>
                </a:lnTo>
                <a:lnTo>
                  <a:pt x="36230" y="10140"/>
                </a:lnTo>
                <a:lnTo>
                  <a:pt x="36230" y="10150"/>
                </a:lnTo>
                <a:lnTo>
                  <a:pt x="36230" y="10160"/>
                </a:lnTo>
                <a:lnTo>
                  <a:pt x="36230" y="10170"/>
                </a:lnTo>
                <a:lnTo>
                  <a:pt x="36240" y="10170"/>
                </a:lnTo>
                <a:lnTo>
                  <a:pt x="36240" y="10180"/>
                </a:lnTo>
                <a:lnTo>
                  <a:pt x="36250" y="10180"/>
                </a:lnTo>
                <a:lnTo>
                  <a:pt x="36250" y="10190"/>
                </a:lnTo>
                <a:lnTo>
                  <a:pt x="36260" y="10190"/>
                </a:lnTo>
                <a:lnTo>
                  <a:pt x="36260" y="10200"/>
                </a:lnTo>
                <a:lnTo>
                  <a:pt x="36270" y="10200"/>
                </a:lnTo>
                <a:lnTo>
                  <a:pt x="36280" y="10200"/>
                </a:lnTo>
                <a:lnTo>
                  <a:pt x="36280" y="10210"/>
                </a:lnTo>
                <a:lnTo>
                  <a:pt x="36290" y="10210"/>
                </a:lnTo>
                <a:lnTo>
                  <a:pt x="36290" y="10220"/>
                </a:lnTo>
                <a:lnTo>
                  <a:pt x="36290" y="10230"/>
                </a:lnTo>
                <a:lnTo>
                  <a:pt x="36300" y="10240"/>
                </a:lnTo>
                <a:lnTo>
                  <a:pt x="36300" y="10250"/>
                </a:lnTo>
                <a:lnTo>
                  <a:pt x="36310" y="10260"/>
                </a:lnTo>
                <a:lnTo>
                  <a:pt x="36320" y="10260"/>
                </a:lnTo>
                <a:lnTo>
                  <a:pt x="36330" y="10270"/>
                </a:lnTo>
                <a:lnTo>
                  <a:pt x="36330" y="10280"/>
                </a:lnTo>
                <a:lnTo>
                  <a:pt x="36330" y="10290"/>
                </a:lnTo>
                <a:lnTo>
                  <a:pt x="36340" y="10290"/>
                </a:lnTo>
                <a:lnTo>
                  <a:pt x="36340" y="10300"/>
                </a:lnTo>
                <a:lnTo>
                  <a:pt x="36350" y="10300"/>
                </a:lnTo>
                <a:lnTo>
                  <a:pt x="36360" y="10310"/>
                </a:lnTo>
                <a:lnTo>
                  <a:pt x="36360" y="10320"/>
                </a:lnTo>
                <a:lnTo>
                  <a:pt x="36370" y="10330"/>
                </a:lnTo>
                <a:lnTo>
                  <a:pt x="36370" y="10340"/>
                </a:lnTo>
                <a:lnTo>
                  <a:pt x="36380" y="10340"/>
                </a:lnTo>
                <a:lnTo>
                  <a:pt x="36380" y="10350"/>
                </a:lnTo>
                <a:lnTo>
                  <a:pt x="36390" y="10350"/>
                </a:lnTo>
                <a:lnTo>
                  <a:pt x="36390" y="10360"/>
                </a:lnTo>
                <a:lnTo>
                  <a:pt x="36400" y="10360"/>
                </a:lnTo>
                <a:lnTo>
                  <a:pt x="36400" y="10370"/>
                </a:lnTo>
                <a:lnTo>
                  <a:pt x="36410" y="10370"/>
                </a:lnTo>
                <a:lnTo>
                  <a:pt x="36420" y="10370"/>
                </a:lnTo>
                <a:lnTo>
                  <a:pt x="36420" y="10380"/>
                </a:lnTo>
                <a:lnTo>
                  <a:pt x="36430" y="10380"/>
                </a:lnTo>
                <a:lnTo>
                  <a:pt x="36430" y="10400"/>
                </a:lnTo>
                <a:lnTo>
                  <a:pt x="36440" y="10400"/>
                </a:lnTo>
                <a:lnTo>
                  <a:pt x="36440" y="10410"/>
                </a:lnTo>
                <a:lnTo>
                  <a:pt x="36450" y="10420"/>
                </a:lnTo>
                <a:lnTo>
                  <a:pt x="36450" y="10410"/>
                </a:lnTo>
                <a:lnTo>
                  <a:pt x="36460" y="10410"/>
                </a:lnTo>
                <a:lnTo>
                  <a:pt x="36470" y="10410"/>
                </a:lnTo>
                <a:lnTo>
                  <a:pt x="36480" y="10410"/>
                </a:lnTo>
                <a:lnTo>
                  <a:pt x="36490" y="10410"/>
                </a:lnTo>
                <a:lnTo>
                  <a:pt x="36500" y="10400"/>
                </a:lnTo>
                <a:lnTo>
                  <a:pt x="36510" y="10400"/>
                </a:lnTo>
                <a:lnTo>
                  <a:pt x="36510" y="10410"/>
                </a:lnTo>
                <a:lnTo>
                  <a:pt x="36520" y="10410"/>
                </a:lnTo>
                <a:lnTo>
                  <a:pt x="36530" y="10410"/>
                </a:lnTo>
                <a:lnTo>
                  <a:pt x="36540" y="10420"/>
                </a:lnTo>
                <a:lnTo>
                  <a:pt x="36550" y="10430"/>
                </a:lnTo>
                <a:lnTo>
                  <a:pt x="36560" y="10430"/>
                </a:lnTo>
                <a:lnTo>
                  <a:pt x="36560" y="10440"/>
                </a:lnTo>
                <a:lnTo>
                  <a:pt x="36570" y="10450"/>
                </a:lnTo>
                <a:lnTo>
                  <a:pt x="36580" y="10450"/>
                </a:lnTo>
                <a:lnTo>
                  <a:pt x="36590" y="10450"/>
                </a:lnTo>
                <a:lnTo>
                  <a:pt x="36600" y="10450"/>
                </a:lnTo>
                <a:lnTo>
                  <a:pt x="36610" y="10460"/>
                </a:lnTo>
                <a:lnTo>
                  <a:pt x="36620" y="10460"/>
                </a:lnTo>
                <a:lnTo>
                  <a:pt x="36630" y="10470"/>
                </a:lnTo>
                <a:lnTo>
                  <a:pt x="36640" y="10470"/>
                </a:lnTo>
                <a:lnTo>
                  <a:pt x="36650" y="10480"/>
                </a:lnTo>
                <a:lnTo>
                  <a:pt x="36660" y="10480"/>
                </a:lnTo>
                <a:lnTo>
                  <a:pt x="36660" y="10490"/>
                </a:lnTo>
                <a:lnTo>
                  <a:pt x="36670" y="10490"/>
                </a:lnTo>
                <a:lnTo>
                  <a:pt x="36680" y="10490"/>
                </a:lnTo>
                <a:lnTo>
                  <a:pt x="36680" y="10500"/>
                </a:lnTo>
                <a:lnTo>
                  <a:pt x="36690" y="10510"/>
                </a:lnTo>
                <a:lnTo>
                  <a:pt x="36700" y="10520"/>
                </a:lnTo>
                <a:lnTo>
                  <a:pt x="36710" y="10520"/>
                </a:lnTo>
                <a:lnTo>
                  <a:pt x="36710" y="10530"/>
                </a:lnTo>
                <a:lnTo>
                  <a:pt x="36710" y="10540"/>
                </a:lnTo>
                <a:lnTo>
                  <a:pt x="36710" y="10550"/>
                </a:lnTo>
                <a:lnTo>
                  <a:pt x="36720" y="10550"/>
                </a:lnTo>
                <a:lnTo>
                  <a:pt x="36730" y="10550"/>
                </a:lnTo>
                <a:lnTo>
                  <a:pt x="36740" y="10550"/>
                </a:lnTo>
                <a:lnTo>
                  <a:pt x="36740" y="10560"/>
                </a:lnTo>
                <a:lnTo>
                  <a:pt x="36750" y="10560"/>
                </a:lnTo>
                <a:lnTo>
                  <a:pt x="36760" y="10560"/>
                </a:lnTo>
                <a:lnTo>
                  <a:pt x="36770" y="10560"/>
                </a:lnTo>
                <a:lnTo>
                  <a:pt x="36780" y="10560"/>
                </a:lnTo>
                <a:lnTo>
                  <a:pt x="36790" y="10560"/>
                </a:lnTo>
                <a:lnTo>
                  <a:pt x="36790" y="10570"/>
                </a:lnTo>
                <a:lnTo>
                  <a:pt x="36800" y="10570"/>
                </a:lnTo>
                <a:lnTo>
                  <a:pt x="36800" y="10580"/>
                </a:lnTo>
                <a:lnTo>
                  <a:pt x="36810" y="10580"/>
                </a:lnTo>
                <a:lnTo>
                  <a:pt x="36810" y="10590"/>
                </a:lnTo>
                <a:lnTo>
                  <a:pt x="36820" y="10590"/>
                </a:lnTo>
                <a:lnTo>
                  <a:pt x="36830" y="10600"/>
                </a:lnTo>
                <a:lnTo>
                  <a:pt x="36840" y="10610"/>
                </a:lnTo>
                <a:lnTo>
                  <a:pt x="36850" y="10620"/>
                </a:lnTo>
                <a:lnTo>
                  <a:pt x="36870" y="10640"/>
                </a:lnTo>
                <a:lnTo>
                  <a:pt x="36880" y="10640"/>
                </a:lnTo>
                <a:lnTo>
                  <a:pt x="36880" y="10650"/>
                </a:lnTo>
                <a:lnTo>
                  <a:pt x="36890" y="10650"/>
                </a:lnTo>
                <a:lnTo>
                  <a:pt x="36900" y="10660"/>
                </a:lnTo>
                <a:lnTo>
                  <a:pt x="36910" y="10660"/>
                </a:lnTo>
                <a:lnTo>
                  <a:pt x="36920" y="10660"/>
                </a:lnTo>
                <a:lnTo>
                  <a:pt x="36920" y="10670"/>
                </a:lnTo>
                <a:lnTo>
                  <a:pt x="36930" y="10680"/>
                </a:lnTo>
                <a:lnTo>
                  <a:pt x="36940" y="10680"/>
                </a:lnTo>
                <a:lnTo>
                  <a:pt x="36940" y="10690"/>
                </a:lnTo>
                <a:lnTo>
                  <a:pt x="36950" y="10700"/>
                </a:lnTo>
                <a:lnTo>
                  <a:pt x="36950" y="10710"/>
                </a:lnTo>
                <a:lnTo>
                  <a:pt x="36960" y="10710"/>
                </a:lnTo>
                <a:lnTo>
                  <a:pt x="36970" y="10720"/>
                </a:lnTo>
                <a:lnTo>
                  <a:pt x="36980" y="10720"/>
                </a:lnTo>
                <a:lnTo>
                  <a:pt x="36980" y="10730"/>
                </a:lnTo>
                <a:lnTo>
                  <a:pt x="36990" y="10730"/>
                </a:lnTo>
                <a:lnTo>
                  <a:pt x="37000" y="10730"/>
                </a:lnTo>
                <a:lnTo>
                  <a:pt x="37010" y="10730"/>
                </a:lnTo>
                <a:lnTo>
                  <a:pt x="37020" y="10730"/>
                </a:lnTo>
                <a:lnTo>
                  <a:pt x="37020" y="10740"/>
                </a:lnTo>
                <a:lnTo>
                  <a:pt x="37030" y="10740"/>
                </a:lnTo>
                <a:lnTo>
                  <a:pt x="37040" y="10740"/>
                </a:lnTo>
                <a:lnTo>
                  <a:pt x="37060" y="10750"/>
                </a:lnTo>
                <a:lnTo>
                  <a:pt x="37070" y="10750"/>
                </a:lnTo>
                <a:lnTo>
                  <a:pt x="37080" y="10750"/>
                </a:lnTo>
                <a:lnTo>
                  <a:pt x="37090" y="10750"/>
                </a:lnTo>
                <a:lnTo>
                  <a:pt x="37100" y="10750"/>
                </a:lnTo>
                <a:lnTo>
                  <a:pt x="37100" y="10760"/>
                </a:lnTo>
                <a:lnTo>
                  <a:pt x="37100" y="10770"/>
                </a:lnTo>
                <a:lnTo>
                  <a:pt x="37110" y="10770"/>
                </a:lnTo>
                <a:lnTo>
                  <a:pt x="37110" y="10780"/>
                </a:lnTo>
                <a:lnTo>
                  <a:pt x="37110" y="10790"/>
                </a:lnTo>
                <a:lnTo>
                  <a:pt x="37120" y="10790"/>
                </a:lnTo>
                <a:lnTo>
                  <a:pt x="37130" y="10790"/>
                </a:lnTo>
                <a:lnTo>
                  <a:pt x="37130" y="10800"/>
                </a:lnTo>
                <a:lnTo>
                  <a:pt x="37140" y="10800"/>
                </a:lnTo>
                <a:lnTo>
                  <a:pt x="37140" y="10810"/>
                </a:lnTo>
                <a:lnTo>
                  <a:pt x="37140" y="10820"/>
                </a:lnTo>
                <a:lnTo>
                  <a:pt x="37150" y="10820"/>
                </a:lnTo>
                <a:lnTo>
                  <a:pt x="37160" y="10820"/>
                </a:lnTo>
                <a:lnTo>
                  <a:pt x="37170" y="10820"/>
                </a:lnTo>
                <a:lnTo>
                  <a:pt x="37180" y="10830"/>
                </a:lnTo>
                <a:lnTo>
                  <a:pt x="37190" y="10830"/>
                </a:lnTo>
                <a:lnTo>
                  <a:pt x="37200" y="10820"/>
                </a:lnTo>
                <a:lnTo>
                  <a:pt x="37200" y="10830"/>
                </a:lnTo>
                <a:lnTo>
                  <a:pt x="37210" y="10830"/>
                </a:lnTo>
                <a:lnTo>
                  <a:pt x="37220" y="10840"/>
                </a:lnTo>
                <a:lnTo>
                  <a:pt x="37230" y="10840"/>
                </a:lnTo>
                <a:lnTo>
                  <a:pt x="37230" y="10850"/>
                </a:lnTo>
                <a:lnTo>
                  <a:pt x="37240" y="10850"/>
                </a:lnTo>
                <a:lnTo>
                  <a:pt x="37240" y="10860"/>
                </a:lnTo>
                <a:lnTo>
                  <a:pt x="37250" y="10860"/>
                </a:lnTo>
                <a:lnTo>
                  <a:pt x="37260" y="10860"/>
                </a:lnTo>
                <a:lnTo>
                  <a:pt x="37260" y="10850"/>
                </a:lnTo>
                <a:lnTo>
                  <a:pt x="37270" y="10850"/>
                </a:lnTo>
                <a:lnTo>
                  <a:pt x="37280" y="10850"/>
                </a:lnTo>
                <a:lnTo>
                  <a:pt x="37290" y="10850"/>
                </a:lnTo>
                <a:lnTo>
                  <a:pt x="37300" y="10850"/>
                </a:lnTo>
                <a:lnTo>
                  <a:pt x="37300" y="10860"/>
                </a:lnTo>
                <a:lnTo>
                  <a:pt x="37310" y="10860"/>
                </a:lnTo>
                <a:lnTo>
                  <a:pt x="37320" y="10860"/>
                </a:lnTo>
                <a:lnTo>
                  <a:pt x="37320" y="10850"/>
                </a:lnTo>
                <a:lnTo>
                  <a:pt x="37330" y="10850"/>
                </a:lnTo>
                <a:lnTo>
                  <a:pt x="37330" y="10860"/>
                </a:lnTo>
                <a:lnTo>
                  <a:pt x="37340" y="10860"/>
                </a:lnTo>
                <a:lnTo>
                  <a:pt x="37350" y="10870"/>
                </a:lnTo>
                <a:lnTo>
                  <a:pt x="37350" y="10880"/>
                </a:lnTo>
                <a:lnTo>
                  <a:pt x="37360" y="10880"/>
                </a:lnTo>
                <a:lnTo>
                  <a:pt x="37370" y="10880"/>
                </a:lnTo>
                <a:lnTo>
                  <a:pt x="37380" y="10880"/>
                </a:lnTo>
                <a:lnTo>
                  <a:pt x="37390" y="10880"/>
                </a:lnTo>
                <a:lnTo>
                  <a:pt x="37400" y="10890"/>
                </a:lnTo>
                <a:lnTo>
                  <a:pt x="37410" y="10900"/>
                </a:lnTo>
                <a:lnTo>
                  <a:pt x="37420" y="10900"/>
                </a:lnTo>
                <a:lnTo>
                  <a:pt x="37430" y="10910"/>
                </a:lnTo>
                <a:lnTo>
                  <a:pt x="37430" y="10920"/>
                </a:lnTo>
                <a:lnTo>
                  <a:pt x="37440" y="10930"/>
                </a:lnTo>
                <a:lnTo>
                  <a:pt x="37440" y="10940"/>
                </a:lnTo>
                <a:lnTo>
                  <a:pt x="37450" y="10940"/>
                </a:lnTo>
                <a:lnTo>
                  <a:pt x="37450" y="10950"/>
                </a:lnTo>
                <a:lnTo>
                  <a:pt x="37460" y="10950"/>
                </a:lnTo>
                <a:lnTo>
                  <a:pt x="37460" y="10960"/>
                </a:lnTo>
                <a:lnTo>
                  <a:pt x="37460" y="10970"/>
                </a:lnTo>
                <a:lnTo>
                  <a:pt x="37470" y="10980"/>
                </a:lnTo>
                <a:lnTo>
                  <a:pt x="37470" y="10990"/>
                </a:lnTo>
                <a:lnTo>
                  <a:pt x="37480" y="11000"/>
                </a:lnTo>
                <a:lnTo>
                  <a:pt x="37480" y="11010"/>
                </a:lnTo>
                <a:lnTo>
                  <a:pt x="37490" y="11030"/>
                </a:lnTo>
                <a:lnTo>
                  <a:pt x="37490" y="11040"/>
                </a:lnTo>
                <a:lnTo>
                  <a:pt x="37500" y="11050"/>
                </a:lnTo>
                <a:lnTo>
                  <a:pt x="37500" y="11060"/>
                </a:lnTo>
                <a:lnTo>
                  <a:pt x="37500" y="11070"/>
                </a:lnTo>
                <a:lnTo>
                  <a:pt x="37500" y="11080"/>
                </a:lnTo>
                <a:lnTo>
                  <a:pt x="37510" y="11090"/>
                </a:lnTo>
                <a:lnTo>
                  <a:pt x="37510" y="11100"/>
                </a:lnTo>
                <a:lnTo>
                  <a:pt x="37510" y="11110"/>
                </a:lnTo>
                <a:lnTo>
                  <a:pt x="37520" y="11110"/>
                </a:lnTo>
                <a:lnTo>
                  <a:pt x="37520" y="11120"/>
                </a:lnTo>
                <a:lnTo>
                  <a:pt x="37510" y="11130"/>
                </a:lnTo>
                <a:lnTo>
                  <a:pt x="37510" y="11140"/>
                </a:lnTo>
                <a:lnTo>
                  <a:pt x="37510" y="11150"/>
                </a:lnTo>
                <a:lnTo>
                  <a:pt x="37500" y="11150"/>
                </a:lnTo>
                <a:lnTo>
                  <a:pt x="37500" y="11160"/>
                </a:lnTo>
                <a:lnTo>
                  <a:pt x="37500" y="11170"/>
                </a:lnTo>
                <a:lnTo>
                  <a:pt x="37500" y="11180"/>
                </a:lnTo>
                <a:lnTo>
                  <a:pt x="37490" y="11180"/>
                </a:lnTo>
                <a:lnTo>
                  <a:pt x="37480" y="11180"/>
                </a:lnTo>
                <a:lnTo>
                  <a:pt x="37480" y="11190"/>
                </a:lnTo>
                <a:lnTo>
                  <a:pt x="37470" y="11190"/>
                </a:lnTo>
                <a:lnTo>
                  <a:pt x="37470" y="11200"/>
                </a:lnTo>
                <a:lnTo>
                  <a:pt x="37470" y="11210"/>
                </a:lnTo>
                <a:lnTo>
                  <a:pt x="37470" y="11220"/>
                </a:lnTo>
                <a:lnTo>
                  <a:pt x="37460" y="11230"/>
                </a:lnTo>
                <a:lnTo>
                  <a:pt x="37460" y="11240"/>
                </a:lnTo>
                <a:lnTo>
                  <a:pt x="37460" y="11250"/>
                </a:lnTo>
                <a:lnTo>
                  <a:pt x="37450" y="11260"/>
                </a:lnTo>
                <a:lnTo>
                  <a:pt x="37450" y="11270"/>
                </a:lnTo>
                <a:lnTo>
                  <a:pt x="37440" y="11270"/>
                </a:lnTo>
                <a:lnTo>
                  <a:pt x="37440" y="11280"/>
                </a:lnTo>
                <a:lnTo>
                  <a:pt x="37440" y="11290"/>
                </a:lnTo>
                <a:lnTo>
                  <a:pt x="37430" y="11300"/>
                </a:lnTo>
                <a:lnTo>
                  <a:pt x="37430" y="11310"/>
                </a:lnTo>
                <a:lnTo>
                  <a:pt x="37430" y="11320"/>
                </a:lnTo>
                <a:lnTo>
                  <a:pt x="37420" y="11320"/>
                </a:lnTo>
                <a:lnTo>
                  <a:pt x="37420" y="11330"/>
                </a:lnTo>
                <a:lnTo>
                  <a:pt x="37410" y="11330"/>
                </a:lnTo>
                <a:lnTo>
                  <a:pt x="37410" y="11340"/>
                </a:lnTo>
                <a:lnTo>
                  <a:pt x="37400" y="11340"/>
                </a:lnTo>
                <a:lnTo>
                  <a:pt x="37400" y="11350"/>
                </a:lnTo>
                <a:lnTo>
                  <a:pt x="37410" y="11350"/>
                </a:lnTo>
                <a:lnTo>
                  <a:pt x="37410" y="11360"/>
                </a:lnTo>
                <a:lnTo>
                  <a:pt x="37410" y="11370"/>
                </a:lnTo>
                <a:lnTo>
                  <a:pt x="37420" y="11380"/>
                </a:lnTo>
                <a:lnTo>
                  <a:pt x="37420" y="11390"/>
                </a:lnTo>
                <a:lnTo>
                  <a:pt x="37430" y="11400"/>
                </a:lnTo>
                <a:lnTo>
                  <a:pt x="37440" y="11410"/>
                </a:lnTo>
                <a:lnTo>
                  <a:pt x="37450" y="11420"/>
                </a:lnTo>
                <a:lnTo>
                  <a:pt x="37460" y="11420"/>
                </a:lnTo>
                <a:lnTo>
                  <a:pt x="37470" y="11430"/>
                </a:lnTo>
                <a:lnTo>
                  <a:pt x="37480" y="11430"/>
                </a:lnTo>
                <a:lnTo>
                  <a:pt x="37490" y="11430"/>
                </a:lnTo>
                <a:lnTo>
                  <a:pt x="37500" y="11430"/>
                </a:lnTo>
                <a:lnTo>
                  <a:pt x="37510" y="11430"/>
                </a:lnTo>
                <a:lnTo>
                  <a:pt x="37520" y="11430"/>
                </a:lnTo>
                <a:lnTo>
                  <a:pt x="37520" y="11440"/>
                </a:lnTo>
                <a:lnTo>
                  <a:pt x="37530" y="11440"/>
                </a:lnTo>
                <a:lnTo>
                  <a:pt x="37530" y="11450"/>
                </a:lnTo>
                <a:lnTo>
                  <a:pt x="37540" y="11450"/>
                </a:lnTo>
                <a:lnTo>
                  <a:pt x="37550" y="11450"/>
                </a:lnTo>
                <a:lnTo>
                  <a:pt x="37550" y="11460"/>
                </a:lnTo>
                <a:lnTo>
                  <a:pt x="37560" y="11460"/>
                </a:lnTo>
                <a:lnTo>
                  <a:pt x="37580" y="11460"/>
                </a:lnTo>
                <a:lnTo>
                  <a:pt x="37590" y="11460"/>
                </a:lnTo>
                <a:lnTo>
                  <a:pt x="37590" y="11470"/>
                </a:lnTo>
                <a:lnTo>
                  <a:pt x="37580" y="11480"/>
                </a:lnTo>
                <a:lnTo>
                  <a:pt x="37580" y="11490"/>
                </a:lnTo>
                <a:lnTo>
                  <a:pt x="37590" y="11500"/>
                </a:lnTo>
                <a:lnTo>
                  <a:pt x="37600" y="11510"/>
                </a:lnTo>
                <a:lnTo>
                  <a:pt x="37610" y="11520"/>
                </a:lnTo>
                <a:lnTo>
                  <a:pt x="37620" y="11520"/>
                </a:lnTo>
                <a:lnTo>
                  <a:pt x="37620" y="11530"/>
                </a:lnTo>
                <a:lnTo>
                  <a:pt x="37630" y="11530"/>
                </a:lnTo>
                <a:lnTo>
                  <a:pt x="37630" y="11540"/>
                </a:lnTo>
                <a:lnTo>
                  <a:pt x="37640" y="11540"/>
                </a:lnTo>
                <a:lnTo>
                  <a:pt x="37650" y="11550"/>
                </a:lnTo>
                <a:lnTo>
                  <a:pt x="37660" y="11550"/>
                </a:lnTo>
                <a:lnTo>
                  <a:pt x="37670" y="11550"/>
                </a:lnTo>
                <a:lnTo>
                  <a:pt x="37680" y="11550"/>
                </a:lnTo>
                <a:lnTo>
                  <a:pt x="37690" y="11550"/>
                </a:lnTo>
                <a:lnTo>
                  <a:pt x="37690" y="11560"/>
                </a:lnTo>
                <a:lnTo>
                  <a:pt x="37700" y="11560"/>
                </a:lnTo>
                <a:lnTo>
                  <a:pt x="37710" y="11560"/>
                </a:lnTo>
                <a:lnTo>
                  <a:pt x="37720" y="11560"/>
                </a:lnTo>
                <a:lnTo>
                  <a:pt x="37730" y="11560"/>
                </a:lnTo>
                <a:lnTo>
                  <a:pt x="37740" y="11560"/>
                </a:lnTo>
                <a:lnTo>
                  <a:pt x="37750" y="11570"/>
                </a:lnTo>
                <a:lnTo>
                  <a:pt x="37750" y="11580"/>
                </a:lnTo>
                <a:lnTo>
                  <a:pt x="37760" y="11590"/>
                </a:lnTo>
                <a:lnTo>
                  <a:pt x="37760" y="11600"/>
                </a:lnTo>
                <a:lnTo>
                  <a:pt x="37750" y="11610"/>
                </a:lnTo>
                <a:lnTo>
                  <a:pt x="37760" y="11610"/>
                </a:lnTo>
                <a:lnTo>
                  <a:pt x="37760" y="11620"/>
                </a:lnTo>
                <a:lnTo>
                  <a:pt x="37760" y="11630"/>
                </a:lnTo>
                <a:lnTo>
                  <a:pt x="37750" y="11640"/>
                </a:lnTo>
                <a:lnTo>
                  <a:pt x="37750" y="11650"/>
                </a:lnTo>
                <a:lnTo>
                  <a:pt x="37740" y="11660"/>
                </a:lnTo>
                <a:lnTo>
                  <a:pt x="37730" y="11670"/>
                </a:lnTo>
                <a:lnTo>
                  <a:pt x="37730" y="11680"/>
                </a:lnTo>
                <a:lnTo>
                  <a:pt x="37720" y="11680"/>
                </a:lnTo>
                <a:lnTo>
                  <a:pt x="37720" y="11690"/>
                </a:lnTo>
                <a:lnTo>
                  <a:pt x="37730" y="11690"/>
                </a:lnTo>
                <a:lnTo>
                  <a:pt x="37730" y="11700"/>
                </a:lnTo>
                <a:lnTo>
                  <a:pt x="37730" y="11710"/>
                </a:lnTo>
                <a:lnTo>
                  <a:pt x="37730" y="11720"/>
                </a:lnTo>
                <a:lnTo>
                  <a:pt x="37730" y="11730"/>
                </a:lnTo>
                <a:lnTo>
                  <a:pt x="37740" y="11740"/>
                </a:lnTo>
                <a:lnTo>
                  <a:pt x="37740" y="11750"/>
                </a:lnTo>
                <a:lnTo>
                  <a:pt x="37740" y="11760"/>
                </a:lnTo>
                <a:lnTo>
                  <a:pt x="37740" y="11770"/>
                </a:lnTo>
                <a:lnTo>
                  <a:pt x="37740" y="11780"/>
                </a:lnTo>
                <a:lnTo>
                  <a:pt x="37750" y="11780"/>
                </a:lnTo>
                <a:lnTo>
                  <a:pt x="37750" y="11790"/>
                </a:lnTo>
                <a:lnTo>
                  <a:pt x="37760" y="11800"/>
                </a:lnTo>
                <a:lnTo>
                  <a:pt x="37770" y="11810"/>
                </a:lnTo>
                <a:lnTo>
                  <a:pt x="37780" y="11820"/>
                </a:lnTo>
                <a:lnTo>
                  <a:pt x="37780" y="11830"/>
                </a:lnTo>
                <a:lnTo>
                  <a:pt x="37780" y="11840"/>
                </a:lnTo>
                <a:lnTo>
                  <a:pt x="37780" y="11850"/>
                </a:lnTo>
                <a:lnTo>
                  <a:pt x="37780" y="11860"/>
                </a:lnTo>
                <a:lnTo>
                  <a:pt x="37780" y="11870"/>
                </a:lnTo>
                <a:lnTo>
                  <a:pt x="37790" y="11870"/>
                </a:lnTo>
                <a:lnTo>
                  <a:pt x="37790" y="11880"/>
                </a:lnTo>
                <a:lnTo>
                  <a:pt x="37800" y="11880"/>
                </a:lnTo>
                <a:lnTo>
                  <a:pt x="37800" y="11890"/>
                </a:lnTo>
                <a:lnTo>
                  <a:pt x="37800" y="11900"/>
                </a:lnTo>
                <a:lnTo>
                  <a:pt x="37810" y="11910"/>
                </a:lnTo>
                <a:lnTo>
                  <a:pt x="37810" y="11920"/>
                </a:lnTo>
                <a:lnTo>
                  <a:pt x="37810" y="11930"/>
                </a:lnTo>
                <a:lnTo>
                  <a:pt x="37810" y="11940"/>
                </a:lnTo>
                <a:lnTo>
                  <a:pt x="37810" y="11950"/>
                </a:lnTo>
                <a:lnTo>
                  <a:pt x="37810" y="11960"/>
                </a:lnTo>
                <a:lnTo>
                  <a:pt x="37810" y="11970"/>
                </a:lnTo>
                <a:lnTo>
                  <a:pt x="37810" y="11980"/>
                </a:lnTo>
                <a:lnTo>
                  <a:pt x="37810" y="11990"/>
                </a:lnTo>
                <a:lnTo>
                  <a:pt x="37810" y="12000"/>
                </a:lnTo>
                <a:lnTo>
                  <a:pt x="37810" y="12010"/>
                </a:lnTo>
                <a:lnTo>
                  <a:pt x="37800" y="12020"/>
                </a:lnTo>
                <a:lnTo>
                  <a:pt x="37790" y="12030"/>
                </a:lnTo>
                <a:lnTo>
                  <a:pt x="37790" y="12040"/>
                </a:lnTo>
                <a:lnTo>
                  <a:pt x="37790" y="12050"/>
                </a:lnTo>
                <a:lnTo>
                  <a:pt x="37800" y="12060"/>
                </a:lnTo>
                <a:lnTo>
                  <a:pt x="37790" y="12060"/>
                </a:lnTo>
                <a:lnTo>
                  <a:pt x="37790" y="12070"/>
                </a:lnTo>
                <a:lnTo>
                  <a:pt x="37790" y="12080"/>
                </a:lnTo>
                <a:lnTo>
                  <a:pt x="37790" y="12090"/>
                </a:lnTo>
                <a:lnTo>
                  <a:pt x="37780" y="12090"/>
                </a:lnTo>
                <a:lnTo>
                  <a:pt x="37790" y="12100"/>
                </a:lnTo>
                <a:lnTo>
                  <a:pt x="37790" y="12110"/>
                </a:lnTo>
                <a:lnTo>
                  <a:pt x="37780" y="12120"/>
                </a:lnTo>
                <a:lnTo>
                  <a:pt x="37790" y="12130"/>
                </a:lnTo>
                <a:lnTo>
                  <a:pt x="37800" y="12140"/>
                </a:lnTo>
                <a:lnTo>
                  <a:pt x="37810" y="12140"/>
                </a:lnTo>
                <a:lnTo>
                  <a:pt x="37820" y="12150"/>
                </a:lnTo>
                <a:lnTo>
                  <a:pt x="37820" y="12160"/>
                </a:lnTo>
                <a:lnTo>
                  <a:pt x="37830" y="12160"/>
                </a:lnTo>
                <a:lnTo>
                  <a:pt x="37840" y="12170"/>
                </a:lnTo>
                <a:lnTo>
                  <a:pt x="37850" y="12170"/>
                </a:lnTo>
                <a:lnTo>
                  <a:pt x="37850" y="12180"/>
                </a:lnTo>
                <a:lnTo>
                  <a:pt x="37850" y="12190"/>
                </a:lnTo>
                <a:lnTo>
                  <a:pt x="37860" y="12190"/>
                </a:lnTo>
                <a:lnTo>
                  <a:pt x="37870" y="12190"/>
                </a:lnTo>
                <a:lnTo>
                  <a:pt x="37870" y="12200"/>
                </a:lnTo>
                <a:lnTo>
                  <a:pt x="37880" y="12200"/>
                </a:lnTo>
                <a:lnTo>
                  <a:pt x="37890" y="12210"/>
                </a:lnTo>
                <a:lnTo>
                  <a:pt x="37900" y="12210"/>
                </a:lnTo>
                <a:lnTo>
                  <a:pt x="37900" y="12220"/>
                </a:lnTo>
                <a:lnTo>
                  <a:pt x="37900" y="12230"/>
                </a:lnTo>
                <a:lnTo>
                  <a:pt x="37900" y="12240"/>
                </a:lnTo>
                <a:lnTo>
                  <a:pt x="37900" y="12250"/>
                </a:lnTo>
                <a:lnTo>
                  <a:pt x="37910" y="12250"/>
                </a:lnTo>
                <a:lnTo>
                  <a:pt x="37910" y="12260"/>
                </a:lnTo>
                <a:lnTo>
                  <a:pt x="37920" y="12270"/>
                </a:lnTo>
                <a:lnTo>
                  <a:pt x="37920" y="12280"/>
                </a:lnTo>
                <a:lnTo>
                  <a:pt x="37920" y="12290"/>
                </a:lnTo>
                <a:lnTo>
                  <a:pt x="37930" y="12290"/>
                </a:lnTo>
                <a:lnTo>
                  <a:pt x="37930" y="12300"/>
                </a:lnTo>
                <a:lnTo>
                  <a:pt x="37920" y="12300"/>
                </a:lnTo>
                <a:lnTo>
                  <a:pt x="37920" y="12310"/>
                </a:lnTo>
                <a:lnTo>
                  <a:pt x="37930" y="12310"/>
                </a:lnTo>
                <a:lnTo>
                  <a:pt x="37930" y="12320"/>
                </a:lnTo>
                <a:lnTo>
                  <a:pt x="37920" y="12320"/>
                </a:lnTo>
                <a:lnTo>
                  <a:pt x="37920" y="12330"/>
                </a:lnTo>
                <a:lnTo>
                  <a:pt x="37920" y="12340"/>
                </a:lnTo>
                <a:lnTo>
                  <a:pt x="37920" y="12350"/>
                </a:lnTo>
                <a:lnTo>
                  <a:pt x="37920" y="12360"/>
                </a:lnTo>
                <a:lnTo>
                  <a:pt x="37910" y="12360"/>
                </a:lnTo>
                <a:lnTo>
                  <a:pt x="37910" y="12370"/>
                </a:lnTo>
                <a:lnTo>
                  <a:pt x="37900" y="12380"/>
                </a:lnTo>
                <a:lnTo>
                  <a:pt x="37900" y="12390"/>
                </a:lnTo>
                <a:lnTo>
                  <a:pt x="37900" y="12400"/>
                </a:lnTo>
                <a:lnTo>
                  <a:pt x="37900" y="12410"/>
                </a:lnTo>
                <a:lnTo>
                  <a:pt x="37890" y="12410"/>
                </a:lnTo>
                <a:lnTo>
                  <a:pt x="37890" y="12420"/>
                </a:lnTo>
                <a:lnTo>
                  <a:pt x="37890" y="12430"/>
                </a:lnTo>
                <a:lnTo>
                  <a:pt x="37880" y="12440"/>
                </a:lnTo>
                <a:lnTo>
                  <a:pt x="37880" y="12450"/>
                </a:lnTo>
                <a:lnTo>
                  <a:pt x="37880" y="12460"/>
                </a:lnTo>
                <a:lnTo>
                  <a:pt x="37870" y="12460"/>
                </a:lnTo>
                <a:lnTo>
                  <a:pt x="37870" y="12470"/>
                </a:lnTo>
                <a:lnTo>
                  <a:pt x="37870" y="12480"/>
                </a:lnTo>
                <a:lnTo>
                  <a:pt x="37870" y="12490"/>
                </a:lnTo>
                <a:lnTo>
                  <a:pt x="37870" y="12500"/>
                </a:lnTo>
                <a:lnTo>
                  <a:pt x="37860" y="12500"/>
                </a:lnTo>
                <a:lnTo>
                  <a:pt x="37860" y="12510"/>
                </a:lnTo>
                <a:lnTo>
                  <a:pt x="37850" y="12510"/>
                </a:lnTo>
                <a:lnTo>
                  <a:pt x="37840" y="12520"/>
                </a:lnTo>
                <a:lnTo>
                  <a:pt x="37830" y="12530"/>
                </a:lnTo>
                <a:lnTo>
                  <a:pt x="37830" y="12540"/>
                </a:lnTo>
                <a:lnTo>
                  <a:pt x="37820" y="12540"/>
                </a:lnTo>
                <a:lnTo>
                  <a:pt x="37820" y="12550"/>
                </a:lnTo>
                <a:lnTo>
                  <a:pt x="37810" y="12550"/>
                </a:lnTo>
                <a:lnTo>
                  <a:pt x="37810" y="12560"/>
                </a:lnTo>
                <a:lnTo>
                  <a:pt x="37810" y="12570"/>
                </a:lnTo>
                <a:lnTo>
                  <a:pt x="37810" y="12580"/>
                </a:lnTo>
                <a:lnTo>
                  <a:pt x="37810" y="12590"/>
                </a:lnTo>
                <a:lnTo>
                  <a:pt x="37800" y="12600"/>
                </a:lnTo>
                <a:lnTo>
                  <a:pt x="37800" y="12610"/>
                </a:lnTo>
                <a:lnTo>
                  <a:pt x="37800" y="12620"/>
                </a:lnTo>
                <a:lnTo>
                  <a:pt x="37800" y="12630"/>
                </a:lnTo>
                <a:lnTo>
                  <a:pt x="37790" y="12630"/>
                </a:lnTo>
                <a:lnTo>
                  <a:pt x="37790" y="12640"/>
                </a:lnTo>
                <a:lnTo>
                  <a:pt x="37790" y="12650"/>
                </a:lnTo>
                <a:lnTo>
                  <a:pt x="37790" y="12660"/>
                </a:lnTo>
                <a:lnTo>
                  <a:pt x="37790" y="12670"/>
                </a:lnTo>
                <a:lnTo>
                  <a:pt x="37790" y="12680"/>
                </a:lnTo>
                <a:lnTo>
                  <a:pt x="37800" y="12690"/>
                </a:lnTo>
                <a:lnTo>
                  <a:pt x="37800" y="12700"/>
                </a:lnTo>
                <a:lnTo>
                  <a:pt x="37800" y="12710"/>
                </a:lnTo>
                <a:lnTo>
                  <a:pt x="37790" y="12720"/>
                </a:lnTo>
                <a:lnTo>
                  <a:pt x="37790" y="12730"/>
                </a:lnTo>
                <a:lnTo>
                  <a:pt x="37800" y="12740"/>
                </a:lnTo>
                <a:lnTo>
                  <a:pt x="37800" y="12750"/>
                </a:lnTo>
                <a:lnTo>
                  <a:pt x="37790" y="12760"/>
                </a:lnTo>
                <a:lnTo>
                  <a:pt x="37790" y="12770"/>
                </a:lnTo>
                <a:lnTo>
                  <a:pt x="37790" y="12780"/>
                </a:lnTo>
                <a:lnTo>
                  <a:pt x="37790" y="12790"/>
                </a:lnTo>
                <a:lnTo>
                  <a:pt x="37790" y="12800"/>
                </a:lnTo>
                <a:lnTo>
                  <a:pt x="37790" y="12810"/>
                </a:lnTo>
                <a:lnTo>
                  <a:pt x="37790" y="12820"/>
                </a:lnTo>
                <a:lnTo>
                  <a:pt x="37790" y="12830"/>
                </a:lnTo>
                <a:lnTo>
                  <a:pt x="37790" y="12840"/>
                </a:lnTo>
                <a:lnTo>
                  <a:pt x="37780" y="12840"/>
                </a:lnTo>
                <a:lnTo>
                  <a:pt x="37780" y="12850"/>
                </a:lnTo>
                <a:lnTo>
                  <a:pt x="37780" y="12860"/>
                </a:lnTo>
                <a:lnTo>
                  <a:pt x="37780" y="12870"/>
                </a:lnTo>
                <a:lnTo>
                  <a:pt x="37790" y="12870"/>
                </a:lnTo>
                <a:lnTo>
                  <a:pt x="37790" y="12880"/>
                </a:lnTo>
                <a:lnTo>
                  <a:pt x="37790" y="12890"/>
                </a:lnTo>
                <a:lnTo>
                  <a:pt x="37790" y="12900"/>
                </a:lnTo>
                <a:lnTo>
                  <a:pt x="37790" y="12910"/>
                </a:lnTo>
                <a:lnTo>
                  <a:pt x="37780" y="12910"/>
                </a:lnTo>
                <a:lnTo>
                  <a:pt x="37770" y="12920"/>
                </a:lnTo>
                <a:lnTo>
                  <a:pt x="37760" y="12920"/>
                </a:lnTo>
                <a:lnTo>
                  <a:pt x="37760" y="12930"/>
                </a:lnTo>
                <a:lnTo>
                  <a:pt x="37760" y="12940"/>
                </a:lnTo>
                <a:lnTo>
                  <a:pt x="37760" y="12950"/>
                </a:lnTo>
                <a:lnTo>
                  <a:pt x="37770" y="12960"/>
                </a:lnTo>
                <a:lnTo>
                  <a:pt x="37780" y="12960"/>
                </a:lnTo>
                <a:lnTo>
                  <a:pt x="37780" y="12970"/>
                </a:lnTo>
                <a:lnTo>
                  <a:pt x="37790" y="12970"/>
                </a:lnTo>
                <a:lnTo>
                  <a:pt x="37790" y="12980"/>
                </a:lnTo>
                <a:lnTo>
                  <a:pt x="37800" y="12980"/>
                </a:lnTo>
                <a:lnTo>
                  <a:pt x="37810" y="12980"/>
                </a:lnTo>
                <a:lnTo>
                  <a:pt x="37810" y="12990"/>
                </a:lnTo>
                <a:lnTo>
                  <a:pt x="37820" y="12990"/>
                </a:lnTo>
                <a:lnTo>
                  <a:pt x="37810" y="13000"/>
                </a:lnTo>
                <a:lnTo>
                  <a:pt x="37820" y="13000"/>
                </a:lnTo>
                <a:lnTo>
                  <a:pt x="37820" y="13010"/>
                </a:lnTo>
                <a:lnTo>
                  <a:pt x="37820" y="13020"/>
                </a:lnTo>
                <a:lnTo>
                  <a:pt x="37820" y="13030"/>
                </a:lnTo>
                <a:lnTo>
                  <a:pt x="37820" y="13040"/>
                </a:lnTo>
                <a:lnTo>
                  <a:pt x="37830" y="13040"/>
                </a:lnTo>
                <a:lnTo>
                  <a:pt x="37830" y="13050"/>
                </a:lnTo>
                <a:lnTo>
                  <a:pt x="37840" y="13050"/>
                </a:lnTo>
                <a:lnTo>
                  <a:pt x="37840" y="13060"/>
                </a:lnTo>
                <a:lnTo>
                  <a:pt x="37830" y="13060"/>
                </a:lnTo>
                <a:lnTo>
                  <a:pt x="37830" y="13070"/>
                </a:lnTo>
                <a:lnTo>
                  <a:pt x="37830" y="13080"/>
                </a:lnTo>
                <a:lnTo>
                  <a:pt x="37840" y="13080"/>
                </a:lnTo>
                <a:lnTo>
                  <a:pt x="37850" y="13080"/>
                </a:lnTo>
                <a:lnTo>
                  <a:pt x="37860" y="13080"/>
                </a:lnTo>
                <a:lnTo>
                  <a:pt x="37860" y="13090"/>
                </a:lnTo>
                <a:lnTo>
                  <a:pt x="37870" y="13090"/>
                </a:lnTo>
                <a:lnTo>
                  <a:pt x="37870" y="13100"/>
                </a:lnTo>
                <a:lnTo>
                  <a:pt x="37880" y="13110"/>
                </a:lnTo>
                <a:lnTo>
                  <a:pt x="37880" y="13130"/>
                </a:lnTo>
                <a:lnTo>
                  <a:pt x="37880" y="13140"/>
                </a:lnTo>
                <a:lnTo>
                  <a:pt x="37890" y="13150"/>
                </a:lnTo>
                <a:lnTo>
                  <a:pt x="37890" y="13160"/>
                </a:lnTo>
                <a:lnTo>
                  <a:pt x="37900" y="13170"/>
                </a:lnTo>
                <a:lnTo>
                  <a:pt x="37910" y="13180"/>
                </a:lnTo>
                <a:lnTo>
                  <a:pt x="37910" y="13190"/>
                </a:lnTo>
                <a:lnTo>
                  <a:pt x="37900" y="13190"/>
                </a:lnTo>
                <a:lnTo>
                  <a:pt x="37900" y="13200"/>
                </a:lnTo>
                <a:lnTo>
                  <a:pt x="37910" y="13210"/>
                </a:lnTo>
                <a:lnTo>
                  <a:pt x="37910" y="13220"/>
                </a:lnTo>
                <a:lnTo>
                  <a:pt x="37910" y="13240"/>
                </a:lnTo>
                <a:lnTo>
                  <a:pt x="37910" y="13250"/>
                </a:lnTo>
                <a:lnTo>
                  <a:pt x="37910" y="13260"/>
                </a:lnTo>
                <a:lnTo>
                  <a:pt x="37920" y="13260"/>
                </a:lnTo>
                <a:lnTo>
                  <a:pt x="37920" y="13270"/>
                </a:lnTo>
                <a:lnTo>
                  <a:pt x="37920" y="13280"/>
                </a:lnTo>
                <a:lnTo>
                  <a:pt x="37910" y="13280"/>
                </a:lnTo>
                <a:lnTo>
                  <a:pt x="37910" y="13290"/>
                </a:lnTo>
                <a:lnTo>
                  <a:pt x="37920" y="13290"/>
                </a:lnTo>
                <a:lnTo>
                  <a:pt x="37920" y="13300"/>
                </a:lnTo>
                <a:lnTo>
                  <a:pt x="37930" y="13310"/>
                </a:lnTo>
                <a:lnTo>
                  <a:pt x="37930" y="13320"/>
                </a:lnTo>
                <a:lnTo>
                  <a:pt x="37940" y="13330"/>
                </a:lnTo>
                <a:lnTo>
                  <a:pt x="37950" y="13340"/>
                </a:lnTo>
                <a:lnTo>
                  <a:pt x="37950" y="13350"/>
                </a:lnTo>
                <a:lnTo>
                  <a:pt x="37950" y="13360"/>
                </a:lnTo>
                <a:lnTo>
                  <a:pt x="37950" y="13380"/>
                </a:lnTo>
                <a:lnTo>
                  <a:pt x="37940" y="13390"/>
                </a:lnTo>
                <a:lnTo>
                  <a:pt x="37950" y="13390"/>
                </a:lnTo>
                <a:lnTo>
                  <a:pt x="37950" y="13400"/>
                </a:lnTo>
                <a:lnTo>
                  <a:pt x="37950" y="13410"/>
                </a:lnTo>
                <a:lnTo>
                  <a:pt x="37960" y="13410"/>
                </a:lnTo>
                <a:lnTo>
                  <a:pt x="37960" y="13420"/>
                </a:lnTo>
                <a:lnTo>
                  <a:pt x="37970" y="13420"/>
                </a:lnTo>
                <a:lnTo>
                  <a:pt x="37970" y="13430"/>
                </a:lnTo>
                <a:lnTo>
                  <a:pt x="37980" y="13430"/>
                </a:lnTo>
                <a:lnTo>
                  <a:pt x="37980" y="13440"/>
                </a:lnTo>
                <a:lnTo>
                  <a:pt x="37980" y="13450"/>
                </a:lnTo>
                <a:lnTo>
                  <a:pt x="37970" y="13450"/>
                </a:lnTo>
                <a:lnTo>
                  <a:pt x="37960" y="13460"/>
                </a:lnTo>
                <a:lnTo>
                  <a:pt x="37950" y="13460"/>
                </a:lnTo>
                <a:lnTo>
                  <a:pt x="37950" y="13470"/>
                </a:lnTo>
                <a:lnTo>
                  <a:pt x="37940" y="13470"/>
                </a:lnTo>
                <a:lnTo>
                  <a:pt x="37930" y="13480"/>
                </a:lnTo>
                <a:lnTo>
                  <a:pt x="37930" y="13490"/>
                </a:lnTo>
                <a:lnTo>
                  <a:pt x="37930" y="13500"/>
                </a:lnTo>
                <a:lnTo>
                  <a:pt x="37930" y="13510"/>
                </a:lnTo>
                <a:lnTo>
                  <a:pt x="37940" y="13510"/>
                </a:lnTo>
                <a:lnTo>
                  <a:pt x="37960" y="13520"/>
                </a:lnTo>
                <a:lnTo>
                  <a:pt x="37970" y="13520"/>
                </a:lnTo>
                <a:lnTo>
                  <a:pt x="37970" y="13530"/>
                </a:lnTo>
                <a:lnTo>
                  <a:pt x="37980" y="13530"/>
                </a:lnTo>
                <a:lnTo>
                  <a:pt x="37980" y="13540"/>
                </a:lnTo>
                <a:lnTo>
                  <a:pt x="37990" y="13550"/>
                </a:lnTo>
                <a:lnTo>
                  <a:pt x="37990" y="13560"/>
                </a:lnTo>
                <a:lnTo>
                  <a:pt x="37990" y="13570"/>
                </a:lnTo>
                <a:lnTo>
                  <a:pt x="37990" y="13580"/>
                </a:lnTo>
                <a:lnTo>
                  <a:pt x="37990" y="13590"/>
                </a:lnTo>
                <a:lnTo>
                  <a:pt x="37990" y="13600"/>
                </a:lnTo>
                <a:lnTo>
                  <a:pt x="38000" y="13600"/>
                </a:lnTo>
                <a:lnTo>
                  <a:pt x="38010" y="13610"/>
                </a:lnTo>
                <a:lnTo>
                  <a:pt x="38010" y="13620"/>
                </a:lnTo>
                <a:lnTo>
                  <a:pt x="38010" y="13630"/>
                </a:lnTo>
                <a:lnTo>
                  <a:pt x="38020" y="13630"/>
                </a:lnTo>
                <a:lnTo>
                  <a:pt x="38020" y="13640"/>
                </a:lnTo>
                <a:lnTo>
                  <a:pt x="38030" y="13650"/>
                </a:lnTo>
                <a:lnTo>
                  <a:pt x="38030" y="13660"/>
                </a:lnTo>
                <a:lnTo>
                  <a:pt x="38030" y="13670"/>
                </a:lnTo>
                <a:lnTo>
                  <a:pt x="38040" y="13680"/>
                </a:lnTo>
                <a:lnTo>
                  <a:pt x="38040" y="13690"/>
                </a:lnTo>
                <a:lnTo>
                  <a:pt x="38050" y="13700"/>
                </a:lnTo>
                <a:lnTo>
                  <a:pt x="38050" y="13710"/>
                </a:lnTo>
                <a:lnTo>
                  <a:pt x="38050" y="13720"/>
                </a:lnTo>
                <a:lnTo>
                  <a:pt x="38060" y="13730"/>
                </a:lnTo>
                <a:lnTo>
                  <a:pt x="38190" y="13730"/>
                </a:lnTo>
                <a:lnTo>
                  <a:pt x="38190" y="13720"/>
                </a:lnTo>
                <a:lnTo>
                  <a:pt x="38190" y="13710"/>
                </a:lnTo>
                <a:lnTo>
                  <a:pt x="38180" y="13710"/>
                </a:lnTo>
                <a:lnTo>
                  <a:pt x="38180" y="13700"/>
                </a:lnTo>
                <a:lnTo>
                  <a:pt x="38190" y="13700"/>
                </a:lnTo>
                <a:lnTo>
                  <a:pt x="38190" y="13690"/>
                </a:lnTo>
                <a:lnTo>
                  <a:pt x="38200" y="13690"/>
                </a:lnTo>
                <a:lnTo>
                  <a:pt x="38210" y="13690"/>
                </a:lnTo>
                <a:lnTo>
                  <a:pt x="38210" y="13680"/>
                </a:lnTo>
                <a:lnTo>
                  <a:pt x="38220" y="13680"/>
                </a:lnTo>
                <a:lnTo>
                  <a:pt x="38230" y="13680"/>
                </a:lnTo>
                <a:lnTo>
                  <a:pt x="38230" y="13670"/>
                </a:lnTo>
                <a:lnTo>
                  <a:pt x="38240" y="13670"/>
                </a:lnTo>
                <a:lnTo>
                  <a:pt x="38240" y="13680"/>
                </a:lnTo>
                <a:lnTo>
                  <a:pt x="38250" y="13680"/>
                </a:lnTo>
                <a:lnTo>
                  <a:pt x="38260" y="13680"/>
                </a:lnTo>
                <a:lnTo>
                  <a:pt x="38260" y="13690"/>
                </a:lnTo>
                <a:lnTo>
                  <a:pt x="38270" y="13690"/>
                </a:lnTo>
                <a:lnTo>
                  <a:pt x="38270" y="13700"/>
                </a:lnTo>
                <a:lnTo>
                  <a:pt x="38280" y="13700"/>
                </a:lnTo>
                <a:lnTo>
                  <a:pt x="38290" y="13700"/>
                </a:lnTo>
                <a:lnTo>
                  <a:pt x="38300" y="13700"/>
                </a:lnTo>
                <a:lnTo>
                  <a:pt x="38310" y="13700"/>
                </a:lnTo>
                <a:lnTo>
                  <a:pt x="38320" y="13700"/>
                </a:lnTo>
                <a:lnTo>
                  <a:pt x="38330" y="13690"/>
                </a:lnTo>
                <a:lnTo>
                  <a:pt x="38340" y="13690"/>
                </a:lnTo>
                <a:lnTo>
                  <a:pt x="38340" y="13700"/>
                </a:lnTo>
                <a:lnTo>
                  <a:pt x="38350" y="13700"/>
                </a:lnTo>
                <a:lnTo>
                  <a:pt x="38360" y="13700"/>
                </a:lnTo>
                <a:lnTo>
                  <a:pt x="38360" y="13690"/>
                </a:lnTo>
                <a:lnTo>
                  <a:pt x="38370" y="13690"/>
                </a:lnTo>
                <a:lnTo>
                  <a:pt x="38370" y="13680"/>
                </a:lnTo>
                <a:lnTo>
                  <a:pt x="38380" y="13680"/>
                </a:lnTo>
                <a:lnTo>
                  <a:pt x="38380" y="13670"/>
                </a:lnTo>
                <a:lnTo>
                  <a:pt x="38390" y="13670"/>
                </a:lnTo>
                <a:lnTo>
                  <a:pt x="38400" y="13670"/>
                </a:lnTo>
                <a:lnTo>
                  <a:pt x="38410" y="13670"/>
                </a:lnTo>
                <a:lnTo>
                  <a:pt x="38410" y="13680"/>
                </a:lnTo>
                <a:lnTo>
                  <a:pt x="38420" y="13680"/>
                </a:lnTo>
                <a:lnTo>
                  <a:pt x="38430" y="13690"/>
                </a:lnTo>
                <a:lnTo>
                  <a:pt x="38440" y="13690"/>
                </a:lnTo>
                <a:lnTo>
                  <a:pt x="38450" y="13690"/>
                </a:lnTo>
                <a:lnTo>
                  <a:pt x="38460" y="13690"/>
                </a:lnTo>
                <a:lnTo>
                  <a:pt x="38470" y="13690"/>
                </a:lnTo>
                <a:lnTo>
                  <a:pt x="38480" y="13690"/>
                </a:lnTo>
                <a:lnTo>
                  <a:pt x="38490" y="13690"/>
                </a:lnTo>
                <a:lnTo>
                  <a:pt x="38500" y="13690"/>
                </a:lnTo>
                <a:lnTo>
                  <a:pt x="38510" y="13690"/>
                </a:lnTo>
                <a:lnTo>
                  <a:pt x="38510" y="13680"/>
                </a:lnTo>
                <a:lnTo>
                  <a:pt x="38520" y="13680"/>
                </a:lnTo>
                <a:lnTo>
                  <a:pt x="38530" y="13680"/>
                </a:lnTo>
                <a:lnTo>
                  <a:pt x="38530" y="13670"/>
                </a:lnTo>
                <a:lnTo>
                  <a:pt x="38540" y="13670"/>
                </a:lnTo>
                <a:lnTo>
                  <a:pt x="38540" y="13680"/>
                </a:lnTo>
                <a:lnTo>
                  <a:pt x="38550" y="13680"/>
                </a:lnTo>
                <a:lnTo>
                  <a:pt x="38560" y="13680"/>
                </a:lnTo>
                <a:lnTo>
                  <a:pt x="38570" y="13680"/>
                </a:lnTo>
                <a:lnTo>
                  <a:pt x="38580" y="13680"/>
                </a:lnTo>
                <a:lnTo>
                  <a:pt x="38590" y="13680"/>
                </a:lnTo>
                <a:lnTo>
                  <a:pt x="38600" y="13690"/>
                </a:lnTo>
                <a:lnTo>
                  <a:pt x="38610" y="13680"/>
                </a:lnTo>
                <a:lnTo>
                  <a:pt x="38620" y="13680"/>
                </a:lnTo>
                <a:lnTo>
                  <a:pt x="38630" y="13680"/>
                </a:lnTo>
                <a:lnTo>
                  <a:pt x="38630" y="13690"/>
                </a:lnTo>
                <a:lnTo>
                  <a:pt x="38630" y="13700"/>
                </a:lnTo>
                <a:lnTo>
                  <a:pt x="38630" y="13710"/>
                </a:lnTo>
                <a:lnTo>
                  <a:pt x="38640" y="13710"/>
                </a:lnTo>
                <a:lnTo>
                  <a:pt x="38640" y="13720"/>
                </a:lnTo>
                <a:lnTo>
                  <a:pt x="38650" y="13720"/>
                </a:lnTo>
                <a:lnTo>
                  <a:pt x="38660" y="13720"/>
                </a:lnTo>
                <a:lnTo>
                  <a:pt x="38670" y="13720"/>
                </a:lnTo>
                <a:lnTo>
                  <a:pt x="38680" y="13720"/>
                </a:lnTo>
                <a:lnTo>
                  <a:pt x="38680" y="13730"/>
                </a:lnTo>
                <a:lnTo>
                  <a:pt x="38690" y="13730"/>
                </a:lnTo>
                <a:lnTo>
                  <a:pt x="38700" y="13730"/>
                </a:lnTo>
                <a:lnTo>
                  <a:pt x="38700" y="13720"/>
                </a:lnTo>
                <a:lnTo>
                  <a:pt x="38710" y="13730"/>
                </a:lnTo>
                <a:lnTo>
                  <a:pt x="38710" y="13720"/>
                </a:lnTo>
                <a:lnTo>
                  <a:pt x="38720" y="13720"/>
                </a:lnTo>
                <a:lnTo>
                  <a:pt x="38720" y="13710"/>
                </a:lnTo>
                <a:lnTo>
                  <a:pt x="38730" y="13700"/>
                </a:lnTo>
                <a:lnTo>
                  <a:pt x="38740" y="13700"/>
                </a:lnTo>
                <a:lnTo>
                  <a:pt x="38750" y="13700"/>
                </a:lnTo>
                <a:lnTo>
                  <a:pt x="38750" y="13690"/>
                </a:lnTo>
                <a:lnTo>
                  <a:pt x="38760" y="13690"/>
                </a:lnTo>
                <a:lnTo>
                  <a:pt x="38760" y="13680"/>
                </a:lnTo>
                <a:lnTo>
                  <a:pt x="38770" y="13680"/>
                </a:lnTo>
                <a:lnTo>
                  <a:pt x="38770" y="13670"/>
                </a:lnTo>
                <a:lnTo>
                  <a:pt x="38780" y="13670"/>
                </a:lnTo>
                <a:lnTo>
                  <a:pt x="38790" y="13670"/>
                </a:lnTo>
                <a:lnTo>
                  <a:pt x="38800" y="13670"/>
                </a:lnTo>
                <a:lnTo>
                  <a:pt x="38810" y="13670"/>
                </a:lnTo>
                <a:lnTo>
                  <a:pt x="38810" y="13660"/>
                </a:lnTo>
                <a:lnTo>
                  <a:pt x="38820" y="13650"/>
                </a:lnTo>
                <a:lnTo>
                  <a:pt x="38820" y="13640"/>
                </a:lnTo>
                <a:lnTo>
                  <a:pt x="38820" y="13630"/>
                </a:lnTo>
                <a:lnTo>
                  <a:pt x="38830" y="13620"/>
                </a:lnTo>
                <a:lnTo>
                  <a:pt x="38820" y="13620"/>
                </a:lnTo>
                <a:lnTo>
                  <a:pt x="38830" y="13620"/>
                </a:lnTo>
                <a:lnTo>
                  <a:pt x="38830" y="13610"/>
                </a:lnTo>
                <a:lnTo>
                  <a:pt x="38830" y="13600"/>
                </a:lnTo>
                <a:lnTo>
                  <a:pt x="38840" y="13600"/>
                </a:lnTo>
                <a:lnTo>
                  <a:pt x="38840" y="13590"/>
                </a:lnTo>
                <a:lnTo>
                  <a:pt x="38850" y="13580"/>
                </a:lnTo>
                <a:lnTo>
                  <a:pt x="38860" y="13570"/>
                </a:lnTo>
                <a:lnTo>
                  <a:pt x="38870" y="13570"/>
                </a:lnTo>
                <a:lnTo>
                  <a:pt x="38870" y="13560"/>
                </a:lnTo>
                <a:lnTo>
                  <a:pt x="38880" y="13560"/>
                </a:lnTo>
                <a:lnTo>
                  <a:pt x="38890" y="13560"/>
                </a:lnTo>
                <a:lnTo>
                  <a:pt x="38900" y="13560"/>
                </a:lnTo>
                <a:lnTo>
                  <a:pt x="38910" y="13560"/>
                </a:lnTo>
                <a:lnTo>
                  <a:pt x="38920" y="13560"/>
                </a:lnTo>
                <a:lnTo>
                  <a:pt x="38930" y="13560"/>
                </a:lnTo>
                <a:lnTo>
                  <a:pt x="38930" y="13550"/>
                </a:lnTo>
                <a:lnTo>
                  <a:pt x="38940" y="13550"/>
                </a:lnTo>
                <a:lnTo>
                  <a:pt x="38940" y="13540"/>
                </a:lnTo>
                <a:lnTo>
                  <a:pt x="38950" y="13540"/>
                </a:lnTo>
                <a:lnTo>
                  <a:pt x="38950" y="13530"/>
                </a:lnTo>
                <a:lnTo>
                  <a:pt x="38960" y="13520"/>
                </a:lnTo>
                <a:lnTo>
                  <a:pt x="38960" y="13510"/>
                </a:lnTo>
                <a:lnTo>
                  <a:pt x="38960" y="13500"/>
                </a:lnTo>
                <a:lnTo>
                  <a:pt x="38970" y="13490"/>
                </a:lnTo>
                <a:lnTo>
                  <a:pt x="38970" y="13500"/>
                </a:lnTo>
                <a:lnTo>
                  <a:pt x="38980" y="13500"/>
                </a:lnTo>
                <a:lnTo>
                  <a:pt x="38980" y="13490"/>
                </a:lnTo>
                <a:lnTo>
                  <a:pt x="38990" y="13490"/>
                </a:lnTo>
                <a:lnTo>
                  <a:pt x="38990" y="13480"/>
                </a:lnTo>
                <a:lnTo>
                  <a:pt x="39000" y="13480"/>
                </a:lnTo>
                <a:lnTo>
                  <a:pt x="38990" y="13480"/>
                </a:lnTo>
                <a:lnTo>
                  <a:pt x="38990" y="13470"/>
                </a:lnTo>
                <a:lnTo>
                  <a:pt x="38990" y="13460"/>
                </a:lnTo>
                <a:lnTo>
                  <a:pt x="38990" y="13450"/>
                </a:lnTo>
                <a:lnTo>
                  <a:pt x="39000" y="13440"/>
                </a:lnTo>
                <a:lnTo>
                  <a:pt x="39000" y="13430"/>
                </a:lnTo>
                <a:lnTo>
                  <a:pt x="39000" y="13420"/>
                </a:lnTo>
                <a:lnTo>
                  <a:pt x="39010" y="13420"/>
                </a:lnTo>
                <a:lnTo>
                  <a:pt x="39010" y="13410"/>
                </a:lnTo>
                <a:lnTo>
                  <a:pt x="39010" y="13400"/>
                </a:lnTo>
                <a:lnTo>
                  <a:pt x="39020" y="13400"/>
                </a:lnTo>
                <a:lnTo>
                  <a:pt x="39020" y="13390"/>
                </a:lnTo>
                <a:lnTo>
                  <a:pt x="39030" y="13390"/>
                </a:lnTo>
                <a:lnTo>
                  <a:pt x="39040" y="13390"/>
                </a:lnTo>
                <a:lnTo>
                  <a:pt x="39040" y="13380"/>
                </a:lnTo>
                <a:lnTo>
                  <a:pt x="39050" y="13380"/>
                </a:lnTo>
                <a:lnTo>
                  <a:pt x="39060" y="13380"/>
                </a:lnTo>
                <a:lnTo>
                  <a:pt x="39060" y="13370"/>
                </a:lnTo>
                <a:lnTo>
                  <a:pt x="39060" y="13360"/>
                </a:lnTo>
                <a:lnTo>
                  <a:pt x="39060" y="13350"/>
                </a:lnTo>
                <a:lnTo>
                  <a:pt x="39070" y="13350"/>
                </a:lnTo>
                <a:lnTo>
                  <a:pt x="39070" y="13340"/>
                </a:lnTo>
                <a:lnTo>
                  <a:pt x="39080" y="13340"/>
                </a:lnTo>
                <a:lnTo>
                  <a:pt x="39080" y="13330"/>
                </a:lnTo>
                <a:lnTo>
                  <a:pt x="39090" y="13330"/>
                </a:lnTo>
                <a:lnTo>
                  <a:pt x="39090" y="13320"/>
                </a:lnTo>
                <a:lnTo>
                  <a:pt x="39100" y="13320"/>
                </a:lnTo>
                <a:lnTo>
                  <a:pt x="39100" y="13310"/>
                </a:lnTo>
                <a:lnTo>
                  <a:pt x="39110" y="13300"/>
                </a:lnTo>
                <a:lnTo>
                  <a:pt x="39120" y="13300"/>
                </a:lnTo>
                <a:lnTo>
                  <a:pt x="39120" y="13290"/>
                </a:lnTo>
                <a:lnTo>
                  <a:pt x="39110" y="13290"/>
                </a:lnTo>
                <a:lnTo>
                  <a:pt x="39110" y="13280"/>
                </a:lnTo>
                <a:lnTo>
                  <a:pt x="39120" y="13270"/>
                </a:lnTo>
                <a:lnTo>
                  <a:pt x="39130" y="13270"/>
                </a:lnTo>
                <a:lnTo>
                  <a:pt x="39130" y="13260"/>
                </a:lnTo>
                <a:lnTo>
                  <a:pt x="39140" y="13260"/>
                </a:lnTo>
                <a:lnTo>
                  <a:pt x="39140" y="13250"/>
                </a:lnTo>
                <a:lnTo>
                  <a:pt x="39150" y="13250"/>
                </a:lnTo>
                <a:lnTo>
                  <a:pt x="39150" y="13260"/>
                </a:lnTo>
                <a:lnTo>
                  <a:pt x="39160" y="13260"/>
                </a:lnTo>
                <a:lnTo>
                  <a:pt x="39160" y="13250"/>
                </a:lnTo>
                <a:lnTo>
                  <a:pt x="39160" y="13240"/>
                </a:lnTo>
                <a:lnTo>
                  <a:pt x="39160" y="13230"/>
                </a:lnTo>
                <a:lnTo>
                  <a:pt x="39170" y="13230"/>
                </a:lnTo>
                <a:lnTo>
                  <a:pt x="39170" y="13220"/>
                </a:lnTo>
                <a:lnTo>
                  <a:pt x="39180" y="13220"/>
                </a:lnTo>
                <a:lnTo>
                  <a:pt x="39180" y="13210"/>
                </a:lnTo>
                <a:lnTo>
                  <a:pt x="39190" y="13210"/>
                </a:lnTo>
                <a:lnTo>
                  <a:pt x="39200" y="13210"/>
                </a:lnTo>
                <a:lnTo>
                  <a:pt x="39210" y="13210"/>
                </a:lnTo>
                <a:lnTo>
                  <a:pt x="39220" y="13210"/>
                </a:lnTo>
                <a:lnTo>
                  <a:pt x="39230" y="13210"/>
                </a:lnTo>
                <a:lnTo>
                  <a:pt x="39240" y="13210"/>
                </a:lnTo>
                <a:lnTo>
                  <a:pt x="39250" y="13210"/>
                </a:lnTo>
                <a:lnTo>
                  <a:pt x="39260" y="13210"/>
                </a:lnTo>
                <a:lnTo>
                  <a:pt x="39260" y="13220"/>
                </a:lnTo>
                <a:lnTo>
                  <a:pt x="39270" y="13220"/>
                </a:lnTo>
                <a:lnTo>
                  <a:pt x="39280" y="13210"/>
                </a:lnTo>
                <a:lnTo>
                  <a:pt x="39290" y="13210"/>
                </a:lnTo>
                <a:lnTo>
                  <a:pt x="39300" y="13200"/>
                </a:lnTo>
                <a:lnTo>
                  <a:pt x="39310" y="13200"/>
                </a:lnTo>
                <a:lnTo>
                  <a:pt x="39310" y="13190"/>
                </a:lnTo>
                <a:lnTo>
                  <a:pt x="39310" y="13180"/>
                </a:lnTo>
                <a:lnTo>
                  <a:pt x="39320" y="13180"/>
                </a:lnTo>
                <a:lnTo>
                  <a:pt x="39320" y="13170"/>
                </a:lnTo>
                <a:lnTo>
                  <a:pt x="39330" y="13170"/>
                </a:lnTo>
                <a:lnTo>
                  <a:pt x="39330" y="13160"/>
                </a:lnTo>
                <a:lnTo>
                  <a:pt x="39330" y="13150"/>
                </a:lnTo>
                <a:lnTo>
                  <a:pt x="39330" y="13140"/>
                </a:lnTo>
                <a:lnTo>
                  <a:pt x="39340" y="13140"/>
                </a:lnTo>
                <a:lnTo>
                  <a:pt x="39340" y="13130"/>
                </a:lnTo>
                <a:lnTo>
                  <a:pt x="39350" y="13130"/>
                </a:lnTo>
                <a:lnTo>
                  <a:pt x="39350" y="13120"/>
                </a:lnTo>
                <a:lnTo>
                  <a:pt x="39350" y="13110"/>
                </a:lnTo>
                <a:lnTo>
                  <a:pt x="39350" y="13100"/>
                </a:lnTo>
                <a:lnTo>
                  <a:pt x="39360" y="13100"/>
                </a:lnTo>
                <a:lnTo>
                  <a:pt x="39370" y="13100"/>
                </a:lnTo>
                <a:lnTo>
                  <a:pt x="39380" y="13100"/>
                </a:lnTo>
                <a:lnTo>
                  <a:pt x="39390" y="13100"/>
                </a:lnTo>
                <a:lnTo>
                  <a:pt x="39400" y="13100"/>
                </a:lnTo>
                <a:lnTo>
                  <a:pt x="39400" y="13090"/>
                </a:lnTo>
                <a:lnTo>
                  <a:pt x="39400" y="13080"/>
                </a:lnTo>
                <a:lnTo>
                  <a:pt x="39410" y="13080"/>
                </a:lnTo>
                <a:lnTo>
                  <a:pt x="39420" y="13080"/>
                </a:lnTo>
                <a:lnTo>
                  <a:pt x="39430" y="13080"/>
                </a:lnTo>
                <a:lnTo>
                  <a:pt x="39420" y="13070"/>
                </a:lnTo>
                <a:lnTo>
                  <a:pt x="39420" y="13060"/>
                </a:lnTo>
                <a:lnTo>
                  <a:pt x="39420" y="13050"/>
                </a:lnTo>
                <a:lnTo>
                  <a:pt x="39410" y="13040"/>
                </a:lnTo>
                <a:lnTo>
                  <a:pt x="39410" y="13030"/>
                </a:lnTo>
                <a:lnTo>
                  <a:pt x="39400" y="13020"/>
                </a:lnTo>
                <a:lnTo>
                  <a:pt x="39410" y="13010"/>
                </a:lnTo>
                <a:lnTo>
                  <a:pt x="39420" y="13010"/>
                </a:lnTo>
                <a:lnTo>
                  <a:pt x="39420" y="13000"/>
                </a:lnTo>
                <a:lnTo>
                  <a:pt x="39430" y="13000"/>
                </a:lnTo>
                <a:lnTo>
                  <a:pt x="39440" y="12990"/>
                </a:lnTo>
                <a:lnTo>
                  <a:pt x="39450" y="12990"/>
                </a:lnTo>
                <a:lnTo>
                  <a:pt x="39450" y="12980"/>
                </a:lnTo>
                <a:lnTo>
                  <a:pt x="39450" y="12970"/>
                </a:lnTo>
                <a:lnTo>
                  <a:pt x="39450" y="12960"/>
                </a:lnTo>
                <a:lnTo>
                  <a:pt x="39450" y="12950"/>
                </a:lnTo>
                <a:lnTo>
                  <a:pt x="39460" y="12950"/>
                </a:lnTo>
                <a:lnTo>
                  <a:pt x="39460" y="12940"/>
                </a:lnTo>
                <a:lnTo>
                  <a:pt x="39470" y="12940"/>
                </a:lnTo>
                <a:lnTo>
                  <a:pt x="39480" y="12940"/>
                </a:lnTo>
                <a:lnTo>
                  <a:pt x="39490" y="12940"/>
                </a:lnTo>
                <a:lnTo>
                  <a:pt x="39500" y="12940"/>
                </a:lnTo>
                <a:lnTo>
                  <a:pt x="39500" y="12950"/>
                </a:lnTo>
                <a:lnTo>
                  <a:pt x="39510" y="12950"/>
                </a:lnTo>
                <a:lnTo>
                  <a:pt x="39520" y="12950"/>
                </a:lnTo>
                <a:lnTo>
                  <a:pt x="39530" y="12940"/>
                </a:lnTo>
                <a:lnTo>
                  <a:pt x="39530" y="12930"/>
                </a:lnTo>
                <a:lnTo>
                  <a:pt x="39540" y="12930"/>
                </a:lnTo>
                <a:lnTo>
                  <a:pt x="39540" y="12920"/>
                </a:lnTo>
                <a:lnTo>
                  <a:pt x="39550" y="12920"/>
                </a:lnTo>
                <a:lnTo>
                  <a:pt x="39560" y="12910"/>
                </a:lnTo>
                <a:lnTo>
                  <a:pt x="39570" y="12910"/>
                </a:lnTo>
                <a:lnTo>
                  <a:pt x="39570" y="12900"/>
                </a:lnTo>
                <a:lnTo>
                  <a:pt x="39580" y="12900"/>
                </a:lnTo>
                <a:lnTo>
                  <a:pt x="39580" y="12890"/>
                </a:lnTo>
                <a:lnTo>
                  <a:pt x="39570" y="12890"/>
                </a:lnTo>
                <a:lnTo>
                  <a:pt x="39570" y="12880"/>
                </a:lnTo>
                <a:lnTo>
                  <a:pt x="39570" y="12870"/>
                </a:lnTo>
                <a:lnTo>
                  <a:pt x="39560" y="12860"/>
                </a:lnTo>
                <a:lnTo>
                  <a:pt x="39560" y="12850"/>
                </a:lnTo>
                <a:lnTo>
                  <a:pt x="39550" y="12840"/>
                </a:lnTo>
                <a:lnTo>
                  <a:pt x="39550" y="12830"/>
                </a:lnTo>
                <a:lnTo>
                  <a:pt x="39550" y="12820"/>
                </a:lnTo>
                <a:lnTo>
                  <a:pt x="39550" y="12810"/>
                </a:lnTo>
                <a:lnTo>
                  <a:pt x="39550" y="12800"/>
                </a:lnTo>
                <a:lnTo>
                  <a:pt x="39550" y="12790"/>
                </a:lnTo>
                <a:lnTo>
                  <a:pt x="39550" y="12780"/>
                </a:lnTo>
                <a:lnTo>
                  <a:pt x="39560" y="12780"/>
                </a:lnTo>
                <a:lnTo>
                  <a:pt x="39560" y="12770"/>
                </a:lnTo>
                <a:lnTo>
                  <a:pt x="39560" y="12760"/>
                </a:lnTo>
                <a:lnTo>
                  <a:pt x="39550" y="12760"/>
                </a:lnTo>
                <a:lnTo>
                  <a:pt x="39550" y="12750"/>
                </a:lnTo>
                <a:lnTo>
                  <a:pt x="39550" y="12740"/>
                </a:lnTo>
                <a:lnTo>
                  <a:pt x="39550" y="12730"/>
                </a:lnTo>
                <a:lnTo>
                  <a:pt x="39550" y="12720"/>
                </a:lnTo>
                <a:lnTo>
                  <a:pt x="39540" y="12720"/>
                </a:lnTo>
                <a:lnTo>
                  <a:pt x="39540" y="12710"/>
                </a:lnTo>
                <a:lnTo>
                  <a:pt x="39540" y="12700"/>
                </a:lnTo>
                <a:lnTo>
                  <a:pt x="39530" y="12700"/>
                </a:lnTo>
                <a:lnTo>
                  <a:pt x="39530" y="12690"/>
                </a:lnTo>
                <a:lnTo>
                  <a:pt x="39530" y="12680"/>
                </a:lnTo>
                <a:lnTo>
                  <a:pt x="39530" y="12670"/>
                </a:lnTo>
                <a:lnTo>
                  <a:pt x="39520" y="12670"/>
                </a:lnTo>
                <a:lnTo>
                  <a:pt x="39520" y="12660"/>
                </a:lnTo>
                <a:lnTo>
                  <a:pt x="39520" y="12650"/>
                </a:lnTo>
                <a:lnTo>
                  <a:pt x="39520" y="12640"/>
                </a:lnTo>
                <a:lnTo>
                  <a:pt x="39510" y="12630"/>
                </a:lnTo>
                <a:lnTo>
                  <a:pt x="39510" y="12620"/>
                </a:lnTo>
                <a:lnTo>
                  <a:pt x="39510" y="12610"/>
                </a:lnTo>
                <a:lnTo>
                  <a:pt x="39510" y="12600"/>
                </a:lnTo>
                <a:lnTo>
                  <a:pt x="39510" y="12590"/>
                </a:lnTo>
                <a:lnTo>
                  <a:pt x="39510" y="12580"/>
                </a:lnTo>
                <a:lnTo>
                  <a:pt x="39510" y="12570"/>
                </a:lnTo>
                <a:lnTo>
                  <a:pt x="39520" y="12570"/>
                </a:lnTo>
                <a:lnTo>
                  <a:pt x="39520" y="12560"/>
                </a:lnTo>
                <a:lnTo>
                  <a:pt x="39520" y="12550"/>
                </a:lnTo>
                <a:lnTo>
                  <a:pt x="39520" y="12540"/>
                </a:lnTo>
                <a:lnTo>
                  <a:pt x="39520" y="12530"/>
                </a:lnTo>
                <a:lnTo>
                  <a:pt x="39510" y="12530"/>
                </a:lnTo>
                <a:lnTo>
                  <a:pt x="39510" y="12520"/>
                </a:lnTo>
                <a:lnTo>
                  <a:pt x="39510" y="12510"/>
                </a:lnTo>
                <a:lnTo>
                  <a:pt x="39510" y="12500"/>
                </a:lnTo>
                <a:lnTo>
                  <a:pt x="39510" y="12490"/>
                </a:lnTo>
                <a:lnTo>
                  <a:pt x="39520" y="12490"/>
                </a:lnTo>
                <a:lnTo>
                  <a:pt x="39520" y="12480"/>
                </a:lnTo>
                <a:lnTo>
                  <a:pt x="39520" y="12470"/>
                </a:lnTo>
                <a:lnTo>
                  <a:pt x="39520" y="12460"/>
                </a:lnTo>
                <a:lnTo>
                  <a:pt x="39520" y="12450"/>
                </a:lnTo>
                <a:lnTo>
                  <a:pt x="39520" y="12440"/>
                </a:lnTo>
                <a:lnTo>
                  <a:pt x="39510" y="12440"/>
                </a:lnTo>
                <a:lnTo>
                  <a:pt x="39510" y="12430"/>
                </a:lnTo>
                <a:lnTo>
                  <a:pt x="39500" y="12420"/>
                </a:lnTo>
                <a:lnTo>
                  <a:pt x="39490" y="12420"/>
                </a:lnTo>
                <a:lnTo>
                  <a:pt x="39490" y="12410"/>
                </a:lnTo>
                <a:lnTo>
                  <a:pt x="39490" y="12400"/>
                </a:lnTo>
                <a:lnTo>
                  <a:pt x="39480" y="12390"/>
                </a:lnTo>
                <a:lnTo>
                  <a:pt x="39480" y="12380"/>
                </a:lnTo>
                <a:lnTo>
                  <a:pt x="39480" y="12370"/>
                </a:lnTo>
                <a:lnTo>
                  <a:pt x="39470" y="12370"/>
                </a:lnTo>
                <a:lnTo>
                  <a:pt x="39470" y="12360"/>
                </a:lnTo>
                <a:lnTo>
                  <a:pt x="39470" y="12350"/>
                </a:lnTo>
                <a:lnTo>
                  <a:pt x="39470" y="12340"/>
                </a:lnTo>
                <a:lnTo>
                  <a:pt x="39470" y="12330"/>
                </a:lnTo>
                <a:lnTo>
                  <a:pt x="39470" y="12320"/>
                </a:lnTo>
                <a:lnTo>
                  <a:pt x="39460" y="12310"/>
                </a:lnTo>
                <a:lnTo>
                  <a:pt x="39460" y="12300"/>
                </a:lnTo>
                <a:lnTo>
                  <a:pt x="39470" y="12300"/>
                </a:lnTo>
                <a:lnTo>
                  <a:pt x="39480" y="12290"/>
                </a:lnTo>
                <a:lnTo>
                  <a:pt x="39480" y="12280"/>
                </a:lnTo>
                <a:lnTo>
                  <a:pt x="39490" y="12280"/>
                </a:lnTo>
                <a:lnTo>
                  <a:pt x="39500" y="12280"/>
                </a:lnTo>
                <a:lnTo>
                  <a:pt x="39500" y="12270"/>
                </a:lnTo>
                <a:lnTo>
                  <a:pt x="39510" y="12270"/>
                </a:lnTo>
                <a:lnTo>
                  <a:pt x="39510" y="12260"/>
                </a:lnTo>
                <a:lnTo>
                  <a:pt x="39510" y="12250"/>
                </a:lnTo>
                <a:lnTo>
                  <a:pt x="39510" y="12240"/>
                </a:lnTo>
                <a:lnTo>
                  <a:pt x="39510" y="12230"/>
                </a:lnTo>
                <a:lnTo>
                  <a:pt x="39510" y="12220"/>
                </a:lnTo>
                <a:lnTo>
                  <a:pt x="39510" y="12210"/>
                </a:lnTo>
                <a:lnTo>
                  <a:pt x="39500" y="12190"/>
                </a:lnTo>
                <a:lnTo>
                  <a:pt x="39500" y="12180"/>
                </a:lnTo>
                <a:lnTo>
                  <a:pt x="39500" y="12160"/>
                </a:lnTo>
                <a:lnTo>
                  <a:pt x="39500" y="12150"/>
                </a:lnTo>
                <a:lnTo>
                  <a:pt x="39500" y="12140"/>
                </a:lnTo>
                <a:lnTo>
                  <a:pt x="39490" y="12130"/>
                </a:lnTo>
                <a:lnTo>
                  <a:pt x="39490" y="12120"/>
                </a:lnTo>
                <a:lnTo>
                  <a:pt x="39490" y="12110"/>
                </a:lnTo>
                <a:lnTo>
                  <a:pt x="39480" y="12110"/>
                </a:lnTo>
                <a:lnTo>
                  <a:pt x="39480" y="12100"/>
                </a:lnTo>
                <a:lnTo>
                  <a:pt x="39480" y="12090"/>
                </a:lnTo>
                <a:lnTo>
                  <a:pt x="39470" y="12090"/>
                </a:lnTo>
                <a:lnTo>
                  <a:pt x="39470" y="12080"/>
                </a:lnTo>
                <a:lnTo>
                  <a:pt x="39470" y="12070"/>
                </a:lnTo>
                <a:lnTo>
                  <a:pt x="39470" y="12060"/>
                </a:lnTo>
                <a:lnTo>
                  <a:pt x="39460" y="12060"/>
                </a:lnTo>
                <a:lnTo>
                  <a:pt x="39460" y="12050"/>
                </a:lnTo>
                <a:lnTo>
                  <a:pt x="39450" y="12050"/>
                </a:lnTo>
                <a:lnTo>
                  <a:pt x="39440" y="12040"/>
                </a:lnTo>
                <a:lnTo>
                  <a:pt x="39440" y="12030"/>
                </a:lnTo>
                <a:lnTo>
                  <a:pt x="39430" y="12020"/>
                </a:lnTo>
                <a:lnTo>
                  <a:pt x="39430" y="12010"/>
                </a:lnTo>
                <a:lnTo>
                  <a:pt x="39420" y="12000"/>
                </a:lnTo>
                <a:lnTo>
                  <a:pt x="39420" y="11990"/>
                </a:lnTo>
                <a:lnTo>
                  <a:pt x="39420" y="11980"/>
                </a:lnTo>
                <a:lnTo>
                  <a:pt x="39420" y="11970"/>
                </a:lnTo>
                <a:lnTo>
                  <a:pt x="39420" y="11960"/>
                </a:lnTo>
                <a:lnTo>
                  <a:pt x="39420" y="11950"/>
                </a:lnTo>
                <a:lnTo>
                  <a:pt x="39420" y="11940"/>
                </a:lnTo>
                <a:lnTo>
                  <a:pt x="39420" y="11930"/>
                </a:lnTo>
                <a:lnTo>
                  <a:pt x="39430" y="11920"/>
                </a:lnTo>
                <a:lnTo>
                  <a:pt x="39440" y="11910"/>
                </a:lnTo>
                <a:lnTo>
                  <a:pt x="39440" y="11900"/>
                </a:lnTo>
                <a:lnTo>
                  <a:pt x="39450" y="11890"/>
                </a:lnTo>
                <a:lnTo>
                  <a:pt x="39450" y="11880"/>
                </a:lnTo>
                <a:lnTo>
                  <a:pt x="39460" y="11880"/>
                </a:lnTo>
                <a:lnTo>
                  <a:pt x="39460" y="11870"/>
                </a:lnTo>
                <a:lnTo>
                  <a:pt x="39470" y="11870"/>
                </a:lnTo>
                <a:lnTo>
                  <a:pt x="39480" y="11870"/>
                </a:lnTo>
                <a:lnTo>
                  <a:pt x="39480" y="11860"/>
                </a:lnTo>
                <a:lnTo>
                  <a:pt x="39490" y="11850"/>
                </a:lnTo>
                <a:lnTo>
                  <a:pt x="39490" y="11840"/>
                </a:lnTo>
                <a:lnTo>
                  <a:pt x="39490" y="11830"/>
                </a:lnTo>
                <a:lnTo>
                  <a:pt x="39490" y="11820"/>
                </a:lnTo>
                <a:lnTo>
                  <a:pt x="39490" y="11810"/>
                </a:lnTo>
                <a:lnTo>
                  <a:pt x="39490" y="11800"/>
                </a:lnTo>
                <a:lnTo>
                  <a:pt x="39480" y="11800"/>
                </a:lnTo>
                <a:lnTo>
                  <a:pt x="39480" y="11790"/>
                </a:lnTo>
                <a:lnTo>
                  <a:pt x="39480" y="11780"/>
                </a:lnTo>
                <a:lnTo>
                  <a:pt x="39490" y="11770"/>
                </a:lnTo>
                <a:lnTo>
                  <a:pt x="39500" y="11770"/>
                </a:lnTo>
                <a:lnTo>
                  <a:pt x="39510" y="11760"/>
                </a:lnTo>
                <a:lnTo>
                  <a:pt x="39520" y="11760"/>
                </a:lnTo>
                <a:lnTo>
                  <a:pt x="39520" y="11750"/>
                </a:lnTo>
                <a:lnTo>
                  <a:pt x="39530" y="11750"/>
                </a:lnTo>
                <a:lnTo>
                  <a:pt x="39540" y="11750"/>
                </a:lnTo>
                <a:lnTo>
                  <a:pt x="39550" y="11750"/>
                </a:lnTo>
                <a:lnTo>
                  <a:pt x="39550" y="11740"/>
                </a:lnTo>
                <a:lnTo>
                  <a:pt x="39560" y="11740"/>
                </a:lnTo>
                <a:lnTo>
                  <a:pt x="39570" y="11730"/>
                </a:lnTo>
                <a:lnTo>
                  <a:pt x="39580" y="11730"/>
                </a:lnTo>
                <a:lnTo>
                  <a:pt x="39590" y="11730"/>
                </a:lnTo>
                <a:lnTo>
                  <a:pt x="39600" y="11740"/>
                </a:lnTo>
                <a:lnTo>
                  <a:pt x="39610" y="11740"/>
                </a:lnTo>
                <a:lnTo>
                  <a:pt x="39620" y="11740"/>
                </a:lnTo>
                <a:lnTo>
                  <a:pt x="39620" y="11730"/>
                </a:lnTo>
                <a:lnTo>
                  <a:pt x="39630" y="11730"/>
                </a:lnTo>
                <a:lnTo>
                  <a:pt x="39630" y="11720"/>
                </a:lnTo>
                <a:lnTo>
                  <a:pt x="39630" y="11710"/>
                </a:lnTo>
                <a:lnTo>
                  <a:pt x="39640" y="11710"/>
                </a:lnTo>
                <a:lnTo>
                  <a:pt x="39650" y="11710"/>
                </a:lnTo>
                <a:lnTo>
                  <a:pt x="39660" y="11710"/>
                </a:lnTo>
                <a:lnTo>
                  <a:pt x="39660" y="11700"/>
                </a:lnTo>
                <a:lnTo>
                  <a:pt x="39670" y="11700"/>
                </a:lnTo>
                <a:lnTo>
                  <a:pt x="39680" y="11700"/>
                </a:lnTo>
                <a:lnTo>
                  <a:pt x="39690" y="11710"/>
                </a:lnTo>
                <a:lnTo>
                  <a:pt x="39690" y="11720"/>
                </a:lnTo>
                <a:lnTo>
                  <a:pt x="39700" y="11720"/>
                </a:lnTo>
                <a:lnTo>
                  <a:pt x="39710" y="11720"/>
                </a:lnTo>
                <a:lnTo>
                  <a:pt x="39710" y="11710"/>
                </a:lnTo>
                <a:lnTo>
                  <a:pt x="39720" y="11710"/>
                </a:lnTo>
                <a:lnTo>
                  <a:pt x="39730" y="11700"/>
                </a:lnTo>
                <a:lnTo>
                  <a:pt x="39740" y="11700"/>
                </a:lnTo>
                <a:lnTo>
                  <a:pt x="39750" y="11700"/>
                </a:lnTo>
                <a:lnTo>
                  <a:pt x="39760" y="11710"/>
                </a:lnTo>
                <a:lnTo>
                  <a:pt x="39770" y="11710"/>
                </a:lnTo>
                <a:lnTo>
                  <a:pt x="39770" y="11720"/>
                </a:lnTo>
                <a:lnTo>
                  <a:pt x="39780" y="11730"/>
                </a:lnTo>
                <a:lnTo>
                  <a:pt x="39790" y="11740"/>
                </a:lnTo>
                <a:lnTo>
                  <a:pt x="39800" y="11740"/>
                </a:lnTo>
                <a:lnTo>
                  <a:pt x="39800" y="11730"/>
                </a:lnTo>
                <a:lnTo>
                  <a:pt x="39810" y="11730"/>
                </a:lnTo>
                <a:lnTo>
                  <a:pt x="39810" y="11720"/>
                </a:lnTo>
                <a:lnTo>
                  <a:pt x="39810" y="11730"/>
                </a:lnTo>
                <a:lnTo>
                  <a:pt x="39820" y="11740"/>
                </a:lnTo>
                <a:lnTo>
                  <a:pt x="39830" y="11750"/>
                </a:lnTo>
                <a:lnTo>
                  <a:pt x="39830" y="11760"/>
                </a:lnTo>
                <a:lnTo>
                  <a:pt x="39830" y="11770"/>
                </a:lnTo>
                <a:lnTo>
                  <a:pt x="39840" y="11780"/>
                </a:lnTo>
                <a:lnTo>
                  <a:pt x="39830" y="11790"/>
                </a:lnTo>
                <a:lnTo>
                  <a:pt x="39830" y="11800"/>
                </a:lnTo>
                <a:lnTo>
                  <a:pt x="39830" y="11810"/>
                </a:lnTo>
                <a:lnTo>
                  <a:pt x="39840" y="11820"/>
                </a:lnTo>
                <a:lnTo>
                  <a:pt x="39840" y="11830"/>
                </a:lnTo>
                <a:lnTo>
                  <a:pt x="39840" y="11840"/>
                </a:lnTo>
                <a:lnTo>
                  <a:pt x="39840" y="11850"/>
                </a:lnTo>
                <a:lnTo>
                  <a:pt x="39840" y="11860"/>
                </a:lnTo>
                <a:lnTo>
                  <a:pt x="39850" y="11860"/>
                </a:lnTo>
                <a:lnTo>
                  <a:pt x="39850" y="11870"/>
                </a:lnTo>
                <a:lnTo>
                  <a:pt x="39850" y="11880"/>
                </a:lnTo>
                <a:lnTo>
                  <a:pt x="39850" y="11900"/>
                </a:lnTo>
                <a:lnTo>
                  <a:pt x="39850" y="11910"/>
                </a:lnTo>
                <a:lnTo>
                  <a:pt x="39850" y="11920"/>
                </a:lnTo>
                <a:lnTo>
                  <a:pt x="39850" y="11930"/>
                </a:lnTo>
                <a:lnTo>
                  <a:pt x="39850" y="11940"/>
                </a:lnTo>
                <a:lnTo>
                  <a:pt x="39850" y="11950"/>
                </a:lnTo>
                <a:lnTo>
                  <a:pt x="39860" y="11950"/>
                </a:lnTo>
                <a:lnTo>
                  <a:pt x="39870" y="11950"/>
                </a:lnTo>
                <a:lnTo>
                  <a:pt x="39880" y="11950"/>
                </a:lnTo>
                <a:lnTo>
                  <a:pt x="39880" y="11960"/>
                </a:lnTo>
                <a:lnTo>
                  <a:pt x="39880" y="11970"/>
                </a:lnTo>
                <a:lnTo>
                  <a:pt x="39890" y="11970"/>
                </a:lnTo>
                <a:lnTo>
                  <a:pt x="39890" y="11980"/>
                </a:lnTo>
                <a:lnTo>
                  <a:pt x="39890" y="11990"/>
                </a:lnTo>
                <a:lnTo>
                  <a:pt x="39890" y="12000"/>
                </a:lnTo>
                <a:lnTo>
                  <a:pt x="39890" y="12010"/>
                </a:lnTo>
                <a:lnTo>
                  <a:pt x="39880" y="12020"/>
                </a:lnTo>
                <a:lnTo>
                  <a:pt x="39880" y="12030"/>
                </a:lnTo>
                <a:lnTo>
                  <a:pt x="39880" y="12040"/>
                </a:lnTo>
                <a:lnTo>
                  <a:pt x="39880" y="12050"/>
                </a:lnTo>
                <a:lnTo>
                  <a:pt x="39880" y="12060"/>
                </a:lnTo>
                <a:lnTo>
                  <a:pt x="39870" y="12060"/>
                </a:lnTo>
                <a:lnTo>
                  <a:pt x="39870" y="12070"/>
                </a:lnTo>
                <a:lnTo>
                  <a:pt x="39870" y="12080"/>
                </a:lnTo>
                <a:lnTo>
                  <a:pt x="39860" y="12080"/>
                </a:lnTo>
                <a:lnTo>
                  <a:pt x="39860" y="12090"/>
                </a:lnTo>
                <a:lnTo>
                  <a:pt x="39860" y="12100"/>
                </a:lnTo>
                <a:lnTo>
                  <a:pt x="39870" y="12110"/>
                </a:lnTo>
                <a:lnTo>
                  <a:pt x="39870" y="12120"/>
                </a:lnTo>
                <a:lnTo>
                  <a:pt x="39880" y="12120"/>
                </a:lnTo>
                <a:lnTo>
                  <a:pt x="39880" y="12130"/>
                </a:lnTo>
                <a:lnTo>
                  <a:pt x="39880" y="12140"/>
                </a:lnTo>
                <a:lnTo>
                  <a:pt x="39870" y="12150"/>
                </a:lnTo>
                <a:lnTo>
                  <a:pt x="39880" y="12160"/>
                </a:lnTo>
                <a:lnTo>
                  <a:pt x="39880" y="12170"/>
                </a:lnTo>
                <a:lnTo>
                  <a:pt x="39880" y="12180"/>
                </a:lnTo>
                <a:lnTo>
                  <a:pt x="39890" y="12180"/>
                </a:lnTo>
                <a:lnTo>
                  <a:pt x="39890" y="12190"/>
                </a:lnTo>
                <a:lnTo>
                  <a:pt x="39890" y="12200"/>
                </a:lnTo>
                <a:lnTo>
                  <a:pt x="39890" y="12210"/>
                </a:lnTo>
                <a:lnTo>
                  <a:pt x="39900" y="12210"/>
                </a:lnTo>
                <a:lnTo>
                  <a:pt x="39900" y="12220"/>
                </a:lnTo>
                <a:lnTo>
                  <a:pt x="39910" y="12220"/>
                </a:lnTo>
                <a:lnTo>
                  <a:pt x="39910" y="12230"/>
                </a:lnTo>
                <a:lnTo>
                  <a:pt x="39910" y="12240"/>
                </a:lnTo>
                <a:lnTo>
                  <a:pt x="39910" y="12250"/>
                </a:lnTo>
                <a:lnTo>
                  <a:pt x="39900" y="12260"/>
                </a:lnTo>
                <a:lnTo>
                  <a:pt x="39900" y="12270"/>
                </a:lnTo>
                <a:lnTo>
                  <a:pt x="39890" y="12280"/>
                </a:lnTo>
                <a:lnTo>
                  <a:pt x="39890" y="12290"/>
                </a:lnTo>
                <a:lnTo>
                  <a:pt x="39890" y="12300"/>
                </a:lnTo>
                <a:lnTo>
                  <a:pt x="39890" y="12310"/>
                </a:lnTo>
                <a:lnTo>
                  <a:pt x="39880" y="12310"/>
                </a:lnTo>
                <a:lnTo>
                  <a:pt x="39870" y="12310"/>
                </a:lnTo>
                <a:lnTo>
                  <a:pt x="39870" y="12320"/>
                </a:lnTo>
                <a:lnTo>
                  <a:pt x="39860" y="12320"/>
                </a:lnTo>
                <a:lnTo>
                  <a:pt x="39860" y="12330"/>
                </a:lnTo>
                <a:lnTo>
                  <a:pt x="39860" y="12340"/>
                </a:lnTo>
                <a:lnTo>
                  <a:pt x="39860" y="12350"/>
                </a:lnTo>
                <a:lnTo>
                  <a:pt x="39860" y="12360"/>
                </a:lnTo>
                <a:lnTo>
                  <a:pt x="39870" y="12360"/>
                </a:lnTo>
                <a:lnTo>
                  <a:pt x="39870" y="12370"/>
                </a:lnTo>
                <a:lnTo>
                  <a:pt x="39880" y="12370"/>
                </a:lnTo>
                <a:lnTo>
                  <a:pt x="39880" y="12380"/>
                </a:lnTo>
                <a:lnTo>
                  <a:pt x="39890" y="12380"/>
                </a:lnTo>
                <a:lnTo>
                  <a:pt x="39900" y="12380"/>
                </a:lnTo>
                <a:lnTo>
                  <a:pt x="39900" y="12390"/>
                </a:lnTo>
                <a:lnTo>
                  <a:pt x="39900" y="12400"/>
                </a:lnTo>
                <a:lnTo>
                  <a:pt x="39900" y="12410"/>
                </a:lnTo>
                <a:lnTo>
                  <a:pt x="39900" y="12420"/>
                </a:lnTo>
                <a:lnTo>
                  <a:pt x="39900" y="12430"/>
                </a:lnTo>
                <a:lnTo>
                  <a:pt x="39890" y="12430"/>
                </a:lnTo>
                <a:lnTo>
                  <a:pt x="39890" y="12440"/>
                </a:lnTo>
                <a:lnTo>
                  <a:pt x="39890" y="12450"/>
                </a:lnTo>
                <a:lnTo>
                  <a:pt x="39890" y="12460"/>
                </a:lnTo>
                <a:lnTo>
                  <a:pt x="39890" y="12470"/>
                </a:lnTo>
                <a:lnTo>
                  <a:pt x="39900" y="12470"/>
                </a:lnTo>
                <a:lnTo>
                  <a:pt x="39900" y="12480"/>
                </a:lnTo>
                <a:lnTo>
                  <a:pt x="39890" y="12490"/>
                </a:lnTo>
                <a:lnTo>
                  <a:pt x="39890" y="12500"/>
                </a:lnTo>
                <a:lnTo>
                  <a:pt x="39890" y="12510"/>
                </a:lnTo>
                <a:lnTo>
                  <a:pt x="39880" y="12510"/>
                </a:lnTo>
                <a:lnTo>
                  <a:pt x="39880" y="12520"/>
                </a:lnTo>
                <a:lnTo>
                  <a:pt x="39880" y="12530"/>
                </a:lnTo>
                <a:lnTo>
                  <a:pt x="39870" y="12530"/>
                </a:lnTo>
                <a:lnTo>
                  <a:pt x="39870" y="12540"/>
                </a:lnTo>
                <a:lnTo>
                  <a:pt x="39870" y="12550"/>
                </a:lnTo>
                <a:lnTo>
                  <a:pt x="39880" y="12550"/>
                </a:lnTo>
                <a:lnTo>
                  <a:pt x="39890" y="12550"/>
                </a:lnTo>
                <a:lnTo>
                  <a:pt x="39890" y="12560"/>
                </a:lnTo>
                <a:lnTo>
                  <a:pt x="39900" y="12560"/>
                </a:lnTo>
                <a:lnTo>
                  <a:pt x="39910" y="12560"/>
                </a:lnTo>
                <a:lnTo>
                  <a:pt x="39920" y="12570"/>
                </a:lnTo>
                <a:lnTo>
                  <a:pt x="39930" y="12570"/>
                </a:lnTo>
                <a:lnTo>
                  <a:pt x="39930" y="12580"/>
                </a:lnTo>
                <a:lnTo>
                  <a:pt x="39930" y="12590"/>
                </a:lnTo>
                <a:lnTo>
                  <a:pt x="39930" y="12600"/>
                </a:lnTo>
                <a:lnTo>
                  <a:pt x="39920" y="12600"/>
                </a:lnTo>
                <a:lnTo>
                  <a:pt x="39920" y="12610"/>
                </a:lnTo>
                <a:lnTo>
                  <a:pt x="39920" y="12620"/>
                </a:lnTo>
                <a:lnTo>
                  <a:pt x="39920" y="12630"/>
                </a:lnTo>
                <a:lnTo>
                  <a:pt x="39920" y="12640"/>
                </a:lnTo>
                <a:lnTo>
                  <a:pt x="39920" y="12650"/>
                </a:lnTo>
                <a:lnTo>
                  <a:pt x="39920" y="12660"/>
                </a:lnTo>
                <a:lnTo>
                  <a:pt x="39920" y="12670"/>
                </a:lnTo>
                <a:lnTo>
                  <a:pt x="39920" y="12680"/>
                </a:lnTo>
                <a:lnTo>
                  <a:pt x="39920" y="12690"/>
                </a:lnTo>
                <a:lnTo>
                  <a:pt x="39920" y="12700"/>
                </a:lnTo>
                <a:lnTo>
                  <a:pt x="39910" y="12700"/>
                </a:lnTo>
                <a:lnTo>
                  <a:pt x="39910" y="12710"/>
                </a:lnTo>
                <a:lnTo>
                  <a:pt x="39910" y="12720"/>
                </a:lnTo>
                <a:lnTo>
                  <a:pt x="39910" y="12730"/>
                </a:lnTo>
                <a:lnTo>
                  <a:pt x="39900" y="12730"/>
                </a:lnTo>
                <a:lnTo>
                  <a:pt x="39890" y="12740"/>
                </a:lnTo>
                <a:lnTo>
                  <a:pt x="39880" y="12740"/>
                </a:lnTo>
                <a:lnTo>
                  <a:pt x="39880" y="12750"/>
                </a:lnTo>
                <a:lnTo>
                  <a:pt x="39880" y="12760"/>
                </a:lnTo>
                <a:lnTo>
                  <a:pt x="39880" y="12770"/>
                </a:lnTo>
                <a:lnTo>
                  <a:pt x="39870" y="12780"/>
                </a:lnTo>
                <a:lnTo>
                  <a:pt x="39860" y="12780"/>
                </a:lnTo>
                <a:lnTo>
                  <a:pt x="39860" y="12790"/>
                </a:lnTo>
                <a:lnTo>
                  <a:pt x="39860" y="12800"/>
                </a:lnTo>
                <a:lnTo>
                  <a:pt x="39870" y="12800"/>
                </a:lnTo>
                <a:lnTo>
                  <a:pt x="39870" y="12810"/>
                </a:lnTo>
                <a:lnTo>
                  <a:pt x="39860" y="12810"/>
                </a:lnTo>
                <a:lnTo>
                  <a:pt x="39860" y="12820"/>
                </a:lnTo>
                <a:lnTo>
                  <a:pt x="39860" y="12830"/>
                </a:lnTo>
                <a:lnTo>
                  <a:pt x="39860" y="12840"/>
                </a:lnTo>
                <a:lnTo>
                  <a:pt x="39860" y="12850"/>
                </a:lnTo>
                <a:lnTo>
                  <a:pt x="39860" y="12860"/>
                </a:lnTo>
                <a:lnTo>
                  <a:pt x="39860" y="12870"/>
                </a:lnTo>
                <a:lnTo>
                  <a:pt x="39870" y="12870"/>
                </a:lnTo>
                <a:lnTo>
                  <a:pt x="39870" y="12880"/>
                </a:lnTo>
                <a:lnTo>
                  <a:pt x="39880" y="12880"/>
                </a:lnTo>
                <a:lnTo>
                  <a:pt x="39880" y="12890"/>
                </a:lnTo>
                <a:lnTo>
                  <a:pt x="39890" y="12900"/>
                </a:lnTo>
                <a:lnTo>
                  <a:pt x="39890" y="12910"/>
                </a:lnTo>
                <a:lnTo>
                  <a:pt x="39890" y="12920"/>
                </a:lnTo>
                <a:lnTo>
                  <a:pt x="39900" y="12920"/>
                </a:lnTo>
                <a:lnTo>
                  <a:pt x="39900" y="12930"/>
                </a:lnTo>
                <a:lnTo>
                  <a:pt x="39900" y="12940"/>
                </a:lnTo>
                <a:lnTo>
                  <a:pt x="39900" y="12950"/>
                </a:lnTo>
                <a:lnTo>
                  <a:pt x="39900" y="12960"/>
                </a:lnTo>
                <a:lnTo>
                  <a:pt x="39900" y="12970"/>
                </a:lnTo>
                <a:lnTo>
                  <a:pt x="39900" y="12980"/>
                </a:lnTo>
                <a:lnTo>
                  <a:pt x="39890" y="12980"/>
                </a:lnTo>
                <a:lnTo>
                  <a:pt x="39880" y="12990"/>
                </a:lnTo>
                <a:lnTo>
                  <a:pt x="39880" y="13000"/>
                </a:lnTo>
                <a:lnTo>
                  <a:pt x="39880" y="13010"/>
                </a:lnTo>
                <a:lnTo>
                  <a:pt x="39880" y="13020"/>
                </a:lnTo>
                <a:lnTo>
                  <a:pt x="39880" y="13030"/>
                </a:lnTo>
                <a:lnTo>
                  <a:pt x="39880" y="13040"/>
                </a:lnTo>
                <a:lnTo>
                  <a:pt x="39880" y="13050"/>
                </a:lnTo>
                <a:lnTo>
                  <a:pt x="39880" y="13060"/>
                </a:lnTo>
                <a:lnTo>
                  <a:pt x="39890" y="13060"/>
                </a:lnTo>
                <a:lnTo>
                  <a:pt x="39890" y="13070"/>
                </a:lnTo>
                <a:lnTo>
                  <a:pt x="39900" y="13070"/>
                </a:lnTo>
                <a:lnTo>
                  <a:pt x="39910" y="13070"/>
                </a:lnTo>
                <a:lnTo>
                  <a:pt x="39920" y="13080"/>
                </a:lnTo>
                <a:lnTo>
                  <a:pt x="39920" y="13090"/>
                </a:lnTo>
                <a:lnTo>
                  <a:pt x="39920" y="13100"/>
                </a:lnTo>
                <a:lnTo>
                  <a:pt x="39930" y="13100"/>
                </a:lnTo>
                <a:lnTo>
                  <a:pt x="39930" y="13110"/>
                </a:lnTo>
                <a:lnTo>
                  <a:pt x="39940" y="13110"/>
                </a:lnTo>
                <a:lnTo>
                  <a:pt x="39950" y="13110"/>
                </a:lnTo>
                <a:lnTo>
                  <a:pt x="39960" y="13110"/>
                </a:lnTo>
                <a:lnTo>
                  <a:pt x="39960" y="13120"/>
                </a:lnTo>
                <a:lnTo>
                  <a:pt x="39970" y="13130"/>
                </a:lnTo>
                <a:lnTo>
                  <a:pt x="39980" y="13120"/>
                </a:lnTo>
                <a:lnTo>
                  <a:pt x="39990" y="13120"/>
                </a:lnTo>
                <a:lnTo>
                  <a:pt x="39990" y="13130"/>
                </a:lnTo>
                <a:lnTo>
                  <a:pt x="40000" y="13130"/>
                </a:lnTo>
                <a:lnTo>
                  <a:pt x="40000" y="13140"/>
                </a:lnTo>
                <a:lnTo>
                  <a:pt x="40010" y="13140"/>
                </a:lnTo>
                <a:lnTo>
                  <a:pt x="40010" y="13150"/>
                </a:lnTo>
                <a:lnTo>
                  <a:pt x="40020" y="13150"/>
                </a:lnTo>
                <a:lnTo>
                  <a:pt x="40020" y="13160"/>
                </a:lnTo>
                <a:lnTo>
                  <a:pt x="40020" y="13170"/>
                </a:lnTo>
                <a:lnTo>
                  <a:pt x="40020" y="13180"/>
                </a:lnTo>
                <a:lnTo>
                  <a:pt x="40030" y="13190"/>
                </a:lnTo>
                <a:lnTo>
                  <a:pt x="40040" y="13200"/>
                </a:lnTo>
                <a:lnTo>
                  <a:pt x="40050" y="13200"/>
                </a:lnTo>
                <a:lnTo>
                  <a:pt x="40050" y="13210"/>
                </a:lnTo>
                <a:lnTo>
                  <a:pt x="40060" y="13210"/>
                </a:lnTo>
                <a:lnTo>
                  <a:pt x="40070" y="13210"/>
                </a:lnTo>
                <a:lnTo>
                  <a:pt x="40080" y="13210"/>
                </a:lnTo>
                <a:lnTo>
                  <a:pt x="40080" y="13220"/>
                </a:lnTo>
                <a:lnTo>
                  <a:pt x="40090" y="13220"/>
                </a:lnTo>
                <a:lnTo>
                  <a:pt x="40090" y="13230"/>
                </a:lnTo>
                <a:lnTo>
                  <a:pt x="40090" y="13240"/>
                </a:lnTo>
                <a:lnTo>
                  <a:pt x="40090" y="13250"/>
                </a:lnTo>
                <a:lnTo>
                  <a:pt x="40090" y="13260"/>
                </a:lnTo>
                <a:lnTo>
                  <a:pt x="40100" y="13260"/>
                </a:lnTo>
                <a:lnTo>
                  <a:pt x="40100" y="13250"/>
                </a:lnTo>
                <a:lnTo>
                  <a:pt x="40110" y="13250"/>
                </a:lnTo>
                <a:lnTo>
                  <a:pt x="40110" y="13240"/>
                </a:lnTo>
                <a:lnTo>
                  <a:pt x="40120" y="13240"/>
                </a:lnTo>
                <a:lnTo>
                  <a:pt x="40130" y="13230"/>
                </a:lnTo>
                <a:lnTo>
                  <a:pt x="40130" y="13220"/>
                </a:lnTo>
                <a:lnTo>
                  <a:pt x="40130" y="13210"/>
                </a:lnTo>
                <a:lnTo>
                  <a:pt x="40130" y="13200"/>
                </a:lnTo>
                <a:lnTo>
                  <a:pt x="40130" y="13190"/>
                </a:lnTo>
                <a:lnTo>
                  <a:pt x="40140" y="13190"/>
                </a:lnTo>
                <a:lnTo>
                  <a:pt x="40140" y="13180"/>
                </a:lnTo>
                <a:lnTo>
                  <a:pt x="40150" y="13180"/>
                </a:lnTo>
                <a:lnTo>
                  <a:pt x="40160" y="13180"/>
                </a:lnTo>
                <a:lnTo>
                  <a:pt x="40160" y="13170"/>
                </a:lnTo>
                <a:lnTo>
                  <a:pt x="40170" y="13160"/>
                </a:lnTo>
                <a:lnTo>
                  <a:pt x="40180" y="13150"/>
                </a:lnTo>
                <a:lnTo>
                  <a:pt x="40190" y="13150"/>
                </a:lnTo>
                <a:lnTo>
                  <a:pt x="40190" y="13140"/>
                </a:lnTo>
                <a:lnTo>
                  <a:pt x="40200" y="13140"/>
                </a:lnTo>
                <a:lnTo>
                  <a:pt x="40200" y="13150"/>
                </a:lnTo>
                <a:lnTo>
                  <a:pt x="40210" y="13150"/>
                </a:lnTo>
                <a:lnTo>
                  <a:pt x="40220" y="13150"/>
                </a:lnTo>
                <a:lnTo>
                  <a:pt x="40230" y="13150"/>
                </a:lnTo>
                <a:lnTo>
                  <a:pt x="40240" y="13150"/>
                </a:lnTo>
                <a:lnTo>
                  <a:pt x="40240" y="13140"/>
                </a:lnTo>
                <a:lnTo>
                  <a:pt x="40250" y="13140"/>
                </a:lnTo>
                <a:lnTo>
                  <a:pt x="40260" y="13140"/>
                </a:lnTo>
                <a:lnTo>
                  <a:pt x="40270" y="13140"/>
                </a:lnTo>
                <a:lnTo>
                  <a:pt x="40270" y="13130"/>
                </a:lnTo>
                <a:lnTo>
                  <a:pt x="40280" y="13130"/>
                </a:lnTo>
                <a:lnTo>
                  <a:pt x="40290" y="13130"/>
                </a:lnTo>
                <a:lnTo>
                  <a:pt x="40300" y="13130"/>
                </a:lnTo>
                <a:lnTo>
                  <a:pt x="40310" y="13120"/>
                </a:lnTo>
                <a:lnTo>
                  <a:pt x="40310" y="13110"/>
                </a:lnTo>
                <a:lnTo>
                  <a:pt x="40320" y="13100"/>
                </a:lnTo>
                <a:lnTo>
                  <a:pt x="40330" y="13100"/>
                </a:lnTo>
                <a:lnTo>
                  <a:pt x="40330" y="13090"/>
                </a:lnTo>
                <a:lnTo>
                  <a:pt x="40340" y="13080"/>
                </a:lnTo>
                <a:lnTo>
                  <a:pt x="40350" y="13080"/>
                </a:lnTo>
                <a:lnTo>
                  <a:pt x="40350" y="13090"/>
                </a:lnTo>
                <a:lnTo>
                  <a:pt x="40360" y="13090"/>
                </a:lnTo>
                <a:lnTo>
                  <a:pt x="40370" y="13090"/>
                </a:lnTo>
                <a:lnTo>
                  <a:pt x="40380" y="13100"/>
                </a:lnTo>
                <a:lnTo>
                  <a:pt x="40390" y="13100"/>
                </a:lnTo>
                <a:lnTo>
                  <a:pt x="40400" y="13090"/>
                </a:lnTo>
                <a:lnTo>
                  <a:pt x="40410" y="13090"/>
                </a:lnTo>
                <a:lnTo>
                  <a:pt x="40420" y="13080"/>
                </a:lnTo>
                <a:lnTo>
                  <a:pt x="40430" y="13080"/>
                </a:lnTo>
                <a:lnTo>
                  <a:pt x="40430" y="13070"/>
                </a:lnTo>
                <a:lnTo>
                  <a:pt x="40440" y="13070"/>
                </a:lnTo>
                <a:lnTo>
                  <a:pt x="40440" y="13060"/>
                </a:lnTo>
                <a:lnTo>
                  <a:pt x="40450" y="13060"/>
                </a:lnTo>
                <a:lnTo>
                  <a:pt x="40460" y="13050"/>
                </a:lnTo>
                <a:lnTo>
                  <a:pt x="40470" y="13050"/>
                </a:lnTo>
                <a:lnTo>
                  <a:pt x="40470" y="13060"/>
                </a:lnTo>
                <a:lnTo>
                  <a:pt x="40480" y="13060"/>
                </a:lnTo>
                <a:lnTo>
                  <a:pt x="40490" y="13060"/>
                </a:lnTo>
                <a:lnTo>
                  <a:pt x="40500" y="13050"/>
                </a:lnTo>
                <a:lnTo>
                  <a:pt x="40510" y="13040"/>
                </a:lnTo>
                <a:lnTo>
                  <a:pt x="40520" y="13030"/>
                </a:lnTo>
                <a:lnTo>
                  <a:pt x="40530" y="13030"/>
                </a:lnTo>
                <a:lnTo>
                  <a:pt x="40530" y="13020"/>
                </a:lnTo>
                <a:lnTo>
                  <a:pt x="40540" y="13020"/>
                </a:lnTo>
                <a:lnTo>
                  <a:pt x="40550" y="13020"/>
                </a:lnTo>
                <a:lnTo>
                  <a:pt x="40560" y="13020"/>
                </a:lnTo>
                <a:lnTo>
                  <a:pt x="40570" y="13020"/>
                </a:lnTo>
                <a:lnTo>
                  <a:pt x="40580" y="13020"/>
                </a:lnTo>
                <a:lnTo>
                  <a:pt x="40590" y="13020"/>
                </a:lnTo>
                <a:lnTo>
                  <a:pt x="40600" y="13020"/>
                </a:lnTo>
                <a:lnTo>
                  <a:pt x="40610" y="13020"/>
                </a:lnTo>
                <a:lnTo>
                  <a:pt x="40620" y="13020"/>
                </a:lnTo>
                <a:lnTo>
                  <a:pt x="40630" y="13020"/>
                </a:lnTo>
                <a:lnTo>
                  <a:pt x="40640" y="13020"/>
                </a:lnTo>
                <a:lnTo>
                  <a:pt x="40650" y="13020"/>
                </a:lnTo>
                <a:lnTo>
                  <a:pt x="40660" y="13020"/>
                </a:lnTo>
                <a:lnTo>
                  <a:pt x="40670" y="13020"/>
                </a:lnTo>
                <a:lnTo>
                  <a:pt x="40680" y="13020"/>
                </a:lnTo>
                <a:lnTo>
                  <a:pt x="40690" y="13020"/>
                </a:lnTo>
                <a:lnTo>
                  <a:pt x="40690" y="13010"/>
                </a:lnTo>
                <a:lnTo>
                  <a:pt x="40700" y="13010"/>
                </a:lnTo>
                <a:lnTo>
                  <a:pt x="40710" y="13010"/>
                </a:lnTo>
                <a:lnTo>
                  <a:pt x="40720" y="13000"/>
                </a:lnTo>
                <a:lnTo>
                  <a:pt x="40730" y="13000"/>
                </a:lnTo>
                <a:lnTo>
                  <a:pt x="40740" y="13000"/>
                </a:lnTo>
                <a:lnTo>
                  <a:pt x="40750" y="13000"/>
                </a:lnTo>
                <a:lnTo>
                  <a:pt x="40760" y="13000"/>
                </a:lnTo>
                <a:lnTo>
                  <a:pt x="40770" y="13000"/>
                </a:lnTo>
                <a:lnTo>
                  <a:pt x="40780" y="12990"/>
                </a:lnTo>
                <a:lnTo>
                  <a:pt x="40790" y="12990"/>
                </a:lnTo>
                <a:lnTo>
                  <a:pt x="40800" y="12980"/>
                </a:lnTo>
                <a:lnTo>
                  <a:pt x="40800" y="12970"/>
                </a:lnTo>
                <a:lnTo>
                  <a:pt x="40810" y="12970"/>
                </a:lnTo>
                <a:lnTo>
                  <a:pt x="40810" y="12980"/>
                </a:lnTo>
                <a:lnTo>
                  <a:pt x="40820" y="12980"/>
                </a:lnTo>
                <a:lnTo>
                  <a:pt x="40830" y="12980"/>
                </a:lnTo>
                <a:lnTo>
                  <a:pt x="40840" y="12980"/>
                </a:lnTo>
                <a:lnTo>
                  <a:pt x="40850" y="12980"/>
                </a:lnTo>
                <a:lnTo>
                  <a:pt x="40860" y="12980"/>
                </a:lnTo>
                <a:lnTo>
                  <a:pt x="40870" y="12980"/>
                </a:lnTo>
                <a:lnTo>
                  <a:pt x="40870" y="12970"/>
                </a:lnTo>
                <a:lnTo>
                  <a:pt x="40880" y="12970"/>
                </a:lnTo>
                <a:lnTo>
                  <a:pt x="40880" y="12960"/>
                </a:lnTo>
                <a:lnTo>
                  <a:pt x="40880" y="12950"/>
                </a:lnTo>
                <a:lnTo>
                  <a:pt x="40880" y="12940"/>
                </a:lnTo>
                <a:lnTo>
                  <a:pt x="40870" y="12940"/>
                </a:lnTo>
                <a:lnTo>
                  <a:pt x="40880" y="12930"/>
                </a:lnTo>
                <a:lnTo>
                  <a:pt x="40880" y="12920"/>
                </a:lnTo>
                <a:lnTo>
                  <a:pt x="40890" y="12920"/>
                </a:lnTo>
                <a:lnTo>
                  <a:pt x="40900" y="12920"/>
                </a:lnTo>
                <a:lnTo>
                  <a:pt x="40900" y="12910"/>
                </a:lnTo>
                <a:lnTo>
                  <a:pt x="40910" y="12910"/>
                </a:lnTo>
                <a:lnTo>
                  <a:pt x="40910" y="12900"/>
                </a:lnTo>
                <a:lnTo>
                  <a:pt x="40920" y="12890"/>
                </a:lnTo>
                <a:lnTo>
                  <a:pt x="40930" y="12890"/>
                </a:lnTo>
                <a:lnTo>
                  <a:pt x="40930" y="12880"/>
                </a:lnTo>
                <a:lnTo>
                  <a:pt x="40930" y="12870"/>
                </a:lnTo>
                <a:lnTo>
                  <a:pt x="40940" y="12870"/>
                </a:lnTo>
                <a:lnTo>
                  <a:pt x="40950" y="12860"/>
                </a:lnTo>
                <a:lnTo>
                  <a:pt x="40950" y="12850"/>
                </a:lnTo>
                <a:lnTo>
                  <a:pt x="40950" y="12840"/>
                </a:lnTo>
                <a:lnTo>
                  <a:pt x="40960" y="12830"/>
                </a:lnTo>
                <a:lnTo>
                  <a:pt x="40960" y="12820"/>
                </a:lnTo>
                <a:lnTo>
                  <a:pt x="40970" y="12820"/>
                </a:lnTo>
                <a:lnTo>
                  <a:pt x="40970" y="12810"/>
                </a:lnTo>
                <a:lnTo>
                  <a:pt x="40980" y="12810"/>
                </a:lnTo>
                <a:lnTo>
                  <a:pt x="40990" y="12810"/>
                </a:lnTo>
                <a:lnTo>
                  <a:pt x="40990" y="12800"/>
                </a:lnTo>
                <a:lnTo>
                  <a:pt x="41000" y="12800"/>
                </a:lnTo>
                <a:lnTo>
                  <a:pt x="41000" y="12790"/>
                </a:lnTo>
                <a:lnTo>
                  <a:pt x="41010" y="12790"/>
                </a:lnTo>
                <a:lnTo>
                  <a:pt x="41010" y="12780"/>
                </a:lnTo>
                <a:lnTo>
                  <a:pt x="41020" y="12780"/>
                </a:lnTo>
                <a:lnTo>
                  <a:pt x="41020" y="12790"/>
                </a:lnTo>
                <a:lnTo>
                  <a:pt x="41030" y="12790"/>
                </a:lnTo>
                <a:lnTo>
                  <a:pt x="41040" y="12790"/>
                </a:lnTo>
                <a:lnTo>
                  <a:pt x="41050" y="12800"/>
                </a:lnTo>
                <a:lnTo>
                  <a:pt x="41060" y="12800"/>
                </a:lnTo>
                <a:lnTo>
                  <a:pt x="41060" y="12810"/>
                </a:lnTo>
                <a:lnTo>
                  <a:pt x="41060" y="12820"/>
                </a:lnTo>
                <a:lnTo>
                  <a:pt x="41050" y="12830"/>
                </a:lnTo>
                <a:lnTo>
                  <a:pt x="41050" y="12840"/>
                </a:lnTo>
                <a:lnTo>
                  <a:pt x="41050" y="12850"/>
                </a:lnTo>
                <a:lnTo>
                  <a:pt x="41050" y="12860"/>
                </a:lnTo>
                <a:lnTo>
                  <a:pt x="41050" y="12870"/>
                </a:lnTo>
                <a:lnTo>
                  <a:pt x="41040" y="12870"/>
                </a:lnTo>
                <a:lnTo>
                  <a:pt x="41040" y="12880"/>
                </a:lnTo>
                <a:lnTo>
                  <a:pt x="41050" y="12890"/>
                </a:lnTo>
                <a:lnTo>
                  <a:pt x="41060" y="12890"/>
                </a:lnTo>
                <a:lnTo>
                  <a:pt x="41060" y="12900"/>
                </a:lnTo>
                <a:lnTo>
                  <a:pt x="41070" y="12900"/>
                </a:lnTo>
                <a:lnTo>
                  <a:pt x="41080" y="12910"/>
                </a:lnTo>
                <a:lnTo>
                  <a:pt x="41090" y="12910"/>
                </a:lnTo>
                <a:lnTo>
                  <a:pt x="41090" y="12920"/>
                </a:lnTo>
                <a:lnTo>
                  <a:pt x="41090" y="12930"/>
                </a:lnTo>
                <a:lnTo>
                  <a:pt x="41100" y="12940"/>
                </a:lnTo>
                <a:lnTo>
                  <a:pt x="41110" y="12940"/>
                </a:lnTo>
                <a:lnTo>
                  <a:pt x="41110" y="12950"/>
                </a:lnTo>
                <a:lnTo>
                  <a:pt x="41120" y="12950"/>
                </a:lnTo>
                <a:lnTo>
                  <a:pt x="41120" y="12960"/>
                </a:lnTo>
                <a:lnTo>
                  <a:pt x="41120" y="12970"/>
                </a:lnTo>
                <a:lnTo>
                  <a:pt x="41130" y="12970"/>
                </a:lnTo>
                <a:lnTo>
                  <a:pt x="41140" y="12970"/>
                </a:lnTo>
                <a:lnTo>
                  <a:pt x="41150" y="12970"/>
                </a:lnTo>
                <a:lnTo>
                  <a:pt x="41150" y="12980"/>
                </a:lnTo>
                <a:lnTo>
                  <a:pt x="41160" y="12980"/>
                </a:lnTo>
                <a:lnTo>
                  <a:pt x="41160" y="12990"/>
                </a:lnTo>
                <a:lnTo>
                  <a:pt x="41160" y="13000"/>
                </a:lnTo>
                <a:lnTo>
                  <a:pt x="41160" y="13010"/>
                </a:lnTo>
                <a:lnTo>
                  <a:pt x="41160" y="13020"/>
                </a:lnTo>
                <a:lnTo>
                  <a:pt x="41170" y="13020"/>
                </a:lnTo>
                <a:lnTo>
                  <a:pt x="41170" y="13030"/>
                </a:lnTo>
                <a:lnTo>
                  <a:pt x="41170" y="13040"/>
                </a:lnTo>
                <a:lnTo>
                  <a:pt x="41170" y="13050"/>
                </a:lnTo>
                <a:lnTo>
                  <a:pt x="41180" y="13050"/>
                </a:lnTo>
                <a:lnTo>
                  <a:pt x="41190" y="13060"/>
                </a:lnTo>
                <a:lnTo>
                  <a:pt x="41200" y="13060"/>
                </a:lnTo>
                <a:lnTo>
                  <a:pt x="41200" y="13070"/>
                </a:lnTo>
                <a:lnTo>
                  <a:pt x="41200" y="13080"/>
                </a:lnTo>
                <a:lnTo>
                  <a:pt x="41200" y="13090"/>
                </a:lnTo>
                <a:lnTo>
                  <a:pt x="41200" y="13100"/>
                </a:lnTo>
                <a:lnTo>
                  <a:pt x="41210" y="13100"/>
                </a:lnTo>
                <a:lnTo>
                  <a:pt x="41210" y="13110"/>
                </a:lnTo>
                <a:lnTo>
                  <a:pt x="41210" y="13120"/>
                </a:lnTo>
                <a:lnTo>
                  <a:pt x="41200" y="13120"/>
                </a:lnTo>
                <a:lnTo>
                  <a:pt x="41200" y="13130"/>
                </a:lnTo>
                <a:lnTo>
                  <a:pt x="41200" y="13140"/>
                </a:lnTo>
                <a:lnTo>
                  <a:pt x="41210" y="13150"/>
                </a:lnTo>
                <a:lnTo>
                  <a:pt x="41210" y="13160"/>
                </a:lnTo>
                <a:lnTo>
                  <a:pt x="41220" y="13160"/>
                </a:lnTo>
                <a:lnTo>
                  <a:pt x="41210" y="13170"/>
                </a:lnTo>
                <a:lnTo>
                  <a:pt x="41210" y="13180"/>
                </a:lnTo>
                <a:lnTo>
                  <a:pt x="41210" y="13190"/>
                </a:lnTo>
                <a:lnTo>
                  <a:pt x="41200" y="13200"/>
                </a:lnTo>
                <a:lnTo>
                  <a:pt x="41210" y="13200"/>
                </a:lnTo>
                <a:lnTo>
                  <a:pt x="41210" y="13210"/>
                </a:lnTo>
                <a:lnTo>
                  <a:pt x="41210" y="13220"/>
                </a:lnTo>
                <a:lnTo>
                  <a:pt x="41200" y="13230"/>
                </a:lnTo>
                <a:lnTo>
                  <a:pt x="41200" y="13240"/>
                </a:lnTo>
                <a:lnTo>
                  <a:pt x="41200" y="13250"/>
                </a:lnTo>
                <a:lnTo>
                  <a:pt x="41190" y="13250"/>
                </a:lnTo>
                <a:lnTo>
                  <a:pt x="41190" y="13260"/>
                </a:lnTo>
                <a:lnTo>
                  <a:pt x="41180" y="13260"/>
                </a:lnTo>
                <a:lnTo>
                  <a:pt x="41170" y="13260"/>
                </a:lnTo>
                <a:lnTo>
                  <a:pt x="41160" y="13260"/>
                </a:lnTo>
                <a:lnTo>
                  <a:pt x="41150" y="13270"/>
                </a:lnTo>
                <a:lnTo>
                  <a:pt x="41140" y="13270"/>
                </a:lnTo>
                <a:lnTo>
                  <a:pt x="41140" y="13280"/>
                </a:lnTo>
                <a:lnTo>
                  <a:pt x="41130" y="13280"/>
                </a:lnTo>
                <a:lnTo>
                  <a:pt x="41130" y="13290"/>
                </a:lnTo>
                <a:lnTo>
                  <a:pt x="41120" y="13300"/>
                </a:lnTo>
                <a:lnTo>
                  <a:pt x="41110" y="13310"/>
                </a:lnTo>
                <a:lnTo>
                  <a:pt x="41100" y="13320"/>
                </a:lnTo>
                <a:lnTo>
                  <a:pt x="41100" y="13330"/>
                </a:lnTo>
                <a:lnTo>
                  <a:pt x="41100" y="13340"/>
                </a:lnTo>
                <a:lnTo>
                  <a:pt x="41100" y="13350"/>
                </a:lnTo>
                <a:lnTo>
                  <a:pt x="41110" y="13350"/>
                </a:lnTo>
                <a:lnTo>
                  <a:pt x="41110" y="13360"/>
                </a:lnTo>
                <a:lnTo>
                  <a:pt x="41110" y="13370"/>
                </a:lnTo>
                <a:lnTo>
                  <a:pt x="41120" y="13370"/>
                </a:lnTo>
                <a:lnTo>
                  <a:pt x="41120" y="13380"/>
                </a:lnTo>
                <a:lnTo>
                  <a:pt x="41120" y="13390"/>
                </a:lnTo>
                <a:lnTo>
                  <a:pt x="41120" y="13400"/>
                </a:lnTo>
                <a:lnTo>
                  <a:pt x="41120" y="13410"/>
                </a:lnTo>
                <a:lnTo>
                  <a:pt x="41130" y="13410"/>
                </a:lnTo>
                <a:lnTo>
                  <a:pt x="41140" y="13410"/>
                </a:lnTo>
                <a:lnTo>
                  <a:pt x="41150" y="13410"/>
                </a:lnTo>
                <a:lnTo>
                  <a:pt x="41160" y="13410"/>
                </a:lnTo>
                <a:lnTo>
                  <a:pt x="41170" y="13410"/>
                </a:lnTo>
                <a:lnTo>
                  <a:pt x="41170" y="13420"/>
                </a:lnTo>
                <a:lnTo>
                  <a:pt x="41180" y="13420"/>
                </a:lnTo>
                <a:lnTo>
                  <a:pt x="41180" y="13430"/>
                </a:lnTo>
                <a:lnTo>
                  <a:pt x="41190" y="13430"/>
                </a:lnTo>
                <a:lnTo>
                  <a:pt x="41190" y="13440"/>
                </a:lnTo>
                <a:lnTo>
                  <a:pt x="41200" y="13440"/>
                </a:lnTo>
                <a:lnTo>
                  <a:pt x="41210" y="13450"/>
                </a:lnTo>
                <a:lnTo>
                  <a:pt x="41220" y="13450"/>
                </a:lnTo>
                <a:lnTo>
                  <a:pt x="41220" y="13460"/>
                </a:lnTo>
                <a:lnTo>
                  <a:pt x="41220" y="13470"/>
                </a:lnTo>
                <a:lnTo>
                  <a:pt x="41220" y="13480"/>
                </a:lnTo>
                <a:lnTo>
                  <a:pt x="41220" y="13490"/>
                </a:lnTo>
                <a:lnTo>
                  <a:pt x="41210" y="13500"/>
                </a:lnTo>
                <a:lnTo>
                  <a:pt x="41210" y="13510"/>
                </a:lnTo>
                <a:lnTo>
                  <a:pt x="41200" y="13520"/>
                </a:lnTo>
                <a:lnTo>
                  <a:pt x="41200" y="13530"/>
                </a:lnTo>
                <a:lnTo>
                  <a:pt x="41200" y="13540"/>
                </a:lnTo>
                <a:lnTo>
                  <a:pt x="41200" y="13550"/>
                </a:lnTo>
                <a:lnTo>
                  <a:pt x="41200" y="13560"/>
                </a:lnTo>
                <a:lnTo>
                  <a:pt x="41190" y="13560"/>
                </a:lnTo>
                <a:lnTo>
                  <a:pt x="41190" y="13570"/>
                </a:lnTo>
                <a:lnTo>
                  <a:pt x="41190" y="13580"/>
                </a:lnTo>
                <a:lnTo>
                  <a:pt x="41190" y="13590"/>
                </a:lnTo>
                <a:lnTo>
                  <a:pt x="41190" y="13600"/>
                </a:lnTo>
                <a:lnTo>
                  <a:pt x="41190" y="13610"/>
                </a:lnTo>
                <a:lnTo>
                  <a:pt x="41180" y="13610"/>
                </a:lnTo>
                <a:lnTo>
                  <a:pt x="41180" y="13620"/>
                </a:lnTo>
                <a:lnTo>
                  <a:pt x="41180" y="13630"/>
                </a:lnTo>
                <a:lnTo>
                  <a:pt x="41170" y="13630"/>
                </a:lnTo>
                <a:lnTo>
                  <a:pt x="41170" y="13640"/>
                </a:lnTo>
                <a:lnTo>
                  <a:pt x="41170" y="13660"/>
                </a:lnTo>
                <a:lnTo>
                  <a:pt x="41170" y="13670"/>
                </a:lnTo>
                <a:lnTo>
                  <a:pt x="41170" y="13680"/>
                </a:lnTo>
                <a:lnTo>
                  <a:pt x="41180" y="13690"/>
                </a:lnTo>
                <a:lnTo>
                  <a:pt x="41180" y="13700"/>
                </a:lnTo>
                <a:lnTo>
                  <a:pt x="41180" y="13710"/>
                </a:lnTo>
                <a:lnTo>
                  <a:pt x="41180" y="13720"/>
                </a:lnTo>
                <a:lnTo>
                  <a:pt x="41170" y="13730"/>
                </a:lnTo>
                <a:lnTo>
                  <a:pt x="41160" y="13740"/>
                </a:lnTo>
                <a:lnTo>
                  <a:pt x="41150" y="13740"/>
                </a:lnTo>
                <a:lnTo>
                  <a:pt x="41140" y="13740"/>
                </a:lnTo>
                <a:lnTo>
                  <a:pt x="41130" y="13750"/>
                </a:lnTo>
                <a:lnTo>
                  <a:pt x="41120" y="13750"/>
                </a:lnTo>
                <a:lnTo>
                  <a:pt x="41110" y="13750"/>
                </a:lnTo>
                <a:lnTo>
                  <a:pt x="41110" y="13760"/>
                </a:lnTo>
                <a:lnTo>
                  <a:pt x="41110" y="13770"/>
                </a:lnTo>
                <a:lnTo>
                  <a:pt x="41120" y="13780"/>
                </a:lnTo>
                <a:lnTo>
                  <a:pt x="41130" y="13780"/>
                </a:lnTo>
                <a:lnTo>
                  <a:pt x="41140" y="13780"/>
                </a:lnTo>
                <a:lnTo>
                  <a:pt x="41150" y="13790"/>
                </a:lnTo>
                <a:lnTo>
                  <a:pt x="41150" y="13800"/>
                </a:lnTo>
                <a:lnTo>
                  <a:pt x="41150" y="13810"/>
                </a:lnTo>
                <a:lnTo>
                  <a:pt x="41140" y="13820"/>
                </a:lnTo>
                <a:lnTo>
                  <a:pt x="41130" y="13820"/>
                </a:lnTo>
                <a:lnTo>
                  <a:pt x="41120" y="13820"/>
                </a:lnTo>
                <a:lnTo>
                  <a:pt x="41110" y="13820"/>
                </a:lnTo>
                <a:lnTo>
                  <a:pt x="41110" y="13830"/>
                </a:lnTo>
                <a:lnTo>
                  <a:pt x="41110" y="13840"/>
                </a:lnTo>
                <a:lnTo>
                  <a:pt x="41120" y="13850"/>
                </a:lnTo>
                <a:lnTo>
                  <a:pt x="41120" y="13860"/>
                </a:lnTo>
                <a:lnTo>
                  <a:pt x="41130" y="13860"/>
                </a:lnTo>
                <a:lnTo>
                  <a:pt x="41130" y="13870"/>
                </a:lnTo>
                <a:lnTo>
                  <a:pt x="41130" y="13890"/>
                </a:lnTo>
                <a:lnTo>
                  <a:pt x="41130" y="13900"/>
                </a:lnTo>
                <a:lnTo>
                  <a:pt x="41120" y="13900"/>
                </a:lnTo>
                <a:lnTo>
                  <a:pt x="41130" y="13910"/>
                </a:lnTo>
                <a:lnTo>
                  <a:pt x="41150" y="13910"/>
                </a:lnTo>
                <a:lnTo>
                  <a:pt x="41160" y="13900"/>
                </a:lnTo>
                <a:lnTo>
                  <a:pt x="41170" y="13900"/>
                </a:lnTo>
                <a:lnTo>
                  <a:pt x="41180" y="13900"/>
                </a:lnTo>
                <a:lnTo>
                  <a:pt x="41180" y="13910"/>
                </a:lnTo>
                <a:lnTo>
                  <a:pt x="41180" y="13920"/>
                </a:lnTo>
                <a:lnTo>
                  <a:pt x="41180" y="13930"/>
                </a:lnTo>
                <a:lnTo>
                  <a:pt x="41170" y="13940"/>
                </a:lnTo>
                <a:lnTo>
                  <a:pt x="41160" y="13950"/>
                </a:lnTo>
                <a:lnTo>
                  <a:pt x="41160" y="13960"/>
                </a:lnTo>
                <a:lnTo>
                  <a:pt x="41180" y="13980"/>
                </a:lnTo>
                <a:lnTo>
                  <a:pt x="41180" y="13990"/>
                </a:lnTo>
                <a:lnTo>
                  <a:pt x="41150" y="13990"/>
                </a:lnTo>
                <a:lnTo>
                  <a:pt x="41150" y="14000"/>
                </a:lnTo>
                <a:lnTo>
                  <a:pt x="41140" y="14000"/>
                </a:lnTo>
                <a:lnTo>
                  <a:pt x="41140" y="14010"/>
                </a:lnTo>
                <a:lnTo>
                  <a:pt x="41150" y="14010"/>
                </a:lnTo>
                <a:lnTo>
                  <a:pt x="41150" y="14020"/>
                </a:lnTo>
                <a:lnTo>
                  <a:pt x="41160" y="14030"/>
                </a:lnTo>
                <a:lnTo>
                  <a:pt x="41170" y="14040"/>
                </a:lnTo>
                <a:lnTo>
                  <a:pt x="41170" y="14050"/>
                </a:lnTo>
                <a:lnTo>
                  <a:pt x="41180" y="14060"/>
                </a:lnTo>
                <a:lnTo>
                  <a:pt x="41180" y="14070"/>
                </a:lnTo>
                <a:lnTo>
                  <a:pt x="41180" y="14080"/>
                </a:lnTo>
                <a:lnTo>
                  <a:pt x="41170" y="14080"/>
                </a:lnTo>
                <a:lnTo>
                  <a:pt x="41170" y="14090"/>
                </a:lnTo>
                <a:lnTo>
                  <a:pt x="41170" y="14100"/>
                </a:lnTo>
                <a:lnTo>
                  <a:pt x="41180" y="14110"/>
                </a:lnTo>
                <a:lnTo>
                  <a:pt x="41200" y="14130"/>
                </a:lnTo>
                <a:lnTo>
                  <a:pt x="41210" y="14140"/>
                </a:lnTo>
                <a:lnTo>
                  <a:pt x="41200" y="14150"/>
                </a:lnTo>
                <a:lnTo>
                  <a:pt x="41200" y="14160"/>
                </a:lnTo>
                <a:lnTo>
                  <a:pt x="41190" y="14160"/>
                </a:lnTo>
                <a:lnTo>
                  <a:pt x="41190" y="14170"/>
                </a:lnTo>
                <a:lnTo>
                  <a:pt x="41190" y="14180"/>
                </a:lnTo>
                <a:lnTo>
                  <a:pt x="41180" y="14190"/>
                </a:lnTo>
                <a:lnTo>
                  <a:pt x="41190" y="14190"/>
                </a:lnTo>
                <a:lnTo>
                  <a:pt x="41190" y="14200"/>
                </a:lnTo>
                <a:lnTo>
                  <a:pt x="41200" y="14200"/>
                </a:lnTo>
                <a:lnTo>
                  <a:pt x="41200" y="14210"/>
                </a:lnTo>
                <a:lnTo>
                  <a:pt x="41190" y="14210"/>
                </a:lnTo>
                <a:lnTo>
                  <a:pt x="41180" y="14210"/>
                </a:lnTo>
                <a:lnTo>
                  <a:pt x="41170" y="14220"/>
                </a:lnTo>
                <a:lnTo>
                  <a:pt x="41170" y="14230"/>
                </a:lnTo>
                <a:lnTo>
                  <a:pt x="41170" y="14240"/>
                </a:lnTo>
                <a:lnTo>
                  <a:pt x="41170" y="14250"/>
                </a:lnTo>
                <a:lnTo>
                  <a:pt x="41170" y="14260"/>
                </a:lnTo>
                <a:lnTo>
                  <a:pt x="41170" y="14270"/>
                </a:lnTo>
                <a:lnTo>
                  <a:pt x="41170" y="14280"/>
                </a:lnTo>
                <a:lnTo>
                  <a:pt x="41170" y="14290"/>
                </a:lnTo>
                <a:lnTo>
                  <a:pt x="41160" y="14310"/>
                </a:lnTo>
                <a:lnTo>
                  <a:pt x="41160" y="14320"/>
                </a:lnTo>
                <a:lnTo>
                  <a:pt x="41170" y="14320"/>
                </a:lnTo>
                <a:lnTo>
                  <a:pt x="41180" y="14330"/>
                </a:lnTo>
                <a:lnTo>
                  <a:pt x="41190" y="14320"/>
                </a:lnTo>
                <a:lnTo>
                  <a:pt x="41200" y="14330"/>
                </a:lnTo>
                <a:lnTo>
                  <a:pt x="41200" y="14340"/>
                </a:lnTo>
                <a:lnTo>
                  <a:pt x="41210" y="14350"/>
                </a:lnTo>
                <a:lnTo>
                  <a:pt x="41220" y="14350"/>
                </a:lnTo>
                <a:lnTo>
                  <a:pt x="41230" y="14360"/>
                </a:lnTo>
                <a:lnTo>
                  <a:pt x="41230" y="14370"/>
                </a:lnTo>
                <a:lnTo>
                  <a:pt x="41230" y="14390"/>
                </a:lnTo>
                <a:lnTo>
                  <a:pt x="41230" y="14400"/>
                </a:lnTo>
                <a:lnTo>
                  <a:pt x="41230" y="14410"/>
                </a:lnTo>
                <a:lnTo>
                  <a:pt x="41240" y="14430"/>
                </a:lnTo>
                <a:lnTo>
                  <a:pt x="41240" y="14440"/>
                </a:lnTo>
                <a:lnTo>
                  <a:pt x="41240" y="14460"/>
                </a:lnTo>
                <a:lnTo>
                  <a:pt x="41240" y="14470"/>
                </a:lnTo>
                <a:lnTo>
                  <a:pt x="41240" y="14480"/>
                </a:lnTo>
                <a:lnTo>
                  <a:pt x="41240" y="14490"/>
                </a:lnTo>
                <a:lnTo>
                  <a:pt x="41240" y="14500"/>
                </a:lnTo>
                <a:lnTo>
                  <a:pt x="41230" y="14510"/>
                </a:lnTo>
                <a:lnTo>
                  <a:pt x="41230" y="14520"/>
                </a:lnTo>
                <a:lnTo>
                  <a:pt x="41230" y="14530"/>
                </a:lnTo>
                <a:lnTo>
                  <a:pt x="41220" y="14540"/>
                </a:lnTo>
                <a:lnTo>
                  <a:pt x="41220" y="14550"/>
                </a:lnTo>
                <a:lnTo>
                  <a:pt x="41210" y="14550"/>
                </a:lnTo>
                <a:lnTo>
                  <a:pt x="41200" y="14560"/>
                </a:lnTo>
                <a:lnTo>
                  <a:pt x="41180" y="14560"/>
                </a:lnTo>
                <a:lnTo>
                  <a:pt x="41160" y="14560"/>
                </a:lnTo>
                <a:lnTo>
                  <a:pt x="41150" y="14560"/>
                </a:lnTo>
                <a:lnTo>
                  <a:pt x="41140" y="14560"/>
                </a:lnTo>
                <a:lnTo>
                  <a:pt x="41140" y="14580"/>
                </a:lnTo>
                <a:lnTo>
                  <a:pt x="41140" y="14600"/>
                </a:lnTo>
                <a:lnTo>
                  <a:pt x="41120" y="14650"/>
                </a:lnTo>
                <a:lnTo>
                  <a:pt x="41120" y="14660"/>
                </a:lnTo>
                <a:lnTo>
                  <a:pt x="41110" y="14670"/>
                </a:lnTo>
                <a:lnTo>
                  <a:pt x="41100" y="14680"/>
                </a:lnTo>
                <a:lnTo>
                  <a:pt x="41090" y="14680"/>
                </a:lnTo>
                <a:lnTo>
                  <a:pt x="41080" y="14690"/>
                </a:lnTo>
                <a:lnTo>
                  <a:pt x="41070" y="14690"/>
                </a:lnTo>
                <a:lnTo>
                  <a:pt x="41060" y="14690"/>
                </a:lnTo>
                <a:lnTo>
                  <a:pt x="41060" y="14700"/>
                </a:lnTo>
                <a:lnTo>
                  <a:pt x="41050" y="14710"/>
                </a:lnTo>
                <a:lnTo>
                  <a:pt x="41040" y="14710"/>
                </a:lnTo>
                <a:lnTo>
                  <a:pt x="41030" y="14720"/>
                </a:lnTo>
                <a:lnTo>
                  <a:pt x="41020" y="14720"/>
                </a:lnTo>
                <a:lnTo>
                  <a:pt x="41010" y="14720"/>
                </a:lnTo>
                <a:lnTo>
                  <a:pt x="41010" y="14730"/>
                </a:lnTo>
                <a:lnTo>
                  <a:pt x="41000" y="14740"/>
                </a:lnTo>
                <a:lnTo>
                  <a:pt x="41000" y="14750"/>
                </a:lnTo>
                <a:lnTo>
                  <a:pt x="40990" y="14750"/>
                </a:lnTo>
                <a:lnTo>
                  <a:pt x="40990" y="14760"/>
                </a:lnTo>
                <a:lnTo>
                  <a:pt x="40990" y="14770"/>
                </a:lnTo>
                <a:lnTo>
                  <a:pt x="40990" y="14780"/>
                </a:lnTo>
                <a:lnTo>
                  <a:pt x="40990" y="14790"/>
                </a:lnTo>
                <a:lnTo>
                  <a:pt x="40980" y="14790"/>
                </a:lnTo>
                <a:lnTo>
                  <a:pt x="40970" y="14800"/>
                </a:lnTo>
                <a:lnTo>
                  <a:pt x="40960" y="14810"/>
                </a:lnTo>
                <a:lnTo>
                  <a:pt x="40960" y="14820"/>
                </a:lnTo>
                <a:lnTo>
                  <a:pt x="40950" y="14830"/>
                </a:lnTo>
                <a:lnTo>
                  <a:pt x="40940" y="14830"/>
                </a:lnTo>
                <a:lnTo>
                  <a:pt x="40940" y="14840"/>
                </a:lnTo>
                <a:lnTo>
                  <a:pt x="40930" y="14840"/>
                </a:lnTo>
                <a:lnTo>
                  <a:pt x="40920" y="14840"/>
                </a:lnTo>
                <a:lnTo>
                  <a:pt x="40920" y="14850"/>
                </a:lnTo>
                <a:lnTo>
                  <a:pt x="40910" y="14860"/>
                </a:lnTo>
                <a:lnTo>
                  <a:pt x="40900" y="14870"/>
                </a:lnTo>
                <a:lnTo>
                  <a:pt x="40910" y="14880"/>
                </a:lnTo>
                <a:lnTo>
                  <a:pt x="40910" y="14890"/>
                </a:lnTo>
                <a:lnTo>
                  <a:pt x="40910" y="14900"/>
                </a:lnTo>
                <a:lnTo>
                  <a:pt x="40910" y="14910"/>
                </a:lnTo>
                <a:lnTo>
                  <a:pt x="40920" y="14920"/>
                </a:lnTo>
                <a:lnTo>
                  <a:pt x="40930" y="14930"/>
                </a:lnTo>
                <a:lnTo>
                  <a:pt x="40930" y="14940"/>
                </a:lnTo>
                <a:lnTo>
                  <a:pt x="40930" y="14950"/>
                </a:lnTo>
                <a:lnTo>
                  <a:pt x="40920" y="14950"/>
                </a:lnTo>
                <a:lnTo>
                  <a:pt x="40910" y="14960"/>
                </a:lnTo>
                <a:lnTo>
                  <a:pt x="40900" y="14960"/>
                </a:lnTo>
                <a:lnTo>
                  <a:pt x="40890" y="14970"/>
                </a:lnTo>
                <a:lnTo>
                  <a:pt x="40890" y="14980"/>
                </a:lnTo>
                <a:lnTo>
                  <a:pt x="40890" y="14990"/>
                </a:lnTo>
                <a:lnTo>
                  <a:pt x="40880" y="14990"/>
                </a:lnTo>
                <a:lnTo>
                  <a:pt x="40880" y="15000"/>
                </a:lnTo>
                <a:lnTo>
                  <a:pt x="40870" y="15010"/>
                </a:lnTo>
                <a:lnTo>
                  <a:pt x="40860" y="15010"/>
                </a:lnTo>
                <a:lnTo>
                  <a:pt x="40860" y="15020"/>
                </a:lnTo>
                <a:lnTo>
                  <a:pt x="40850" y="15020"/>
                </a:lnTo>
                <a:lnTo>
                  <a:pt x="40840" y="15030"/>
                </a:lnTo>
                <a:lnTo>
                  <a:pt x="40830" y="15030"/>
                </a:lnTo>
                <a:lnTo>
                  <a:pt x="40820" y="15030"/>
                </a:lnTo>
                <a:lnTo>
                  <a:pt x="40820" y="15040"/>
                </a:lnTo>
                <a:lnTo>
                  <a:pt x="40810" y="15040"/>
                </a:lnTo>
                <a:lnTo>
                  <a:pt x="40800" y="15040"/>
                </a:lnTo>
                <a:lnTo>
                  <a:pt x="40800" y="15050"/>
                </a:lnTo>
                <a:lnTo>
                  <a:pt x="40790" y="15050"/>
                </a:lnTo>
                <a:lnTo>
                  <a:pt x="40790" y="15060"/>
                </a:lnTo>
                <a:lnTo>
                  <a:pt x="40780" y="15060"/>
                </a:lnTo>
                <a:lnTo>
                  <a:pt x="40780" y="15070"/>
                </a:lnTo>
                <a:lnTo>
                  <a:pt x="40770" y="15070"/>
                </a:lnTo>
                <a:lnTo>
                  <a:pt x="40760" y="15080"/>
                </a:lnTo>
                <a:lnTo>
                  <a:pt x="40760" y="15090"/>
                </a:lnTo>
                <a:lnTo>
                  <a:pt x="40750" y="15090"/>
                </a:lnTo>
                <a:lnTo>
                  <a:pt x="40750" y="15100"/>
                </a:lnTo>
                <a:lnTo>
                  <a:pt x="40740" y="15100"/>
                </a:lnTo>
                <a:lnTo>
                  <a:pt x="40740" y="15110"/>
                </a:lnTo>
                <a:lnTo>
                  <a:pt x="40740" y="15120"/>
                </a:lnTo>
                <a:lnTo>
                  <a:pt x="40750" y="15120"/>
                </a:lnTo>
                <a:lnTo>
                  <a:pt x="40750" y="15130"/>
                </a:lnTo>
                <a:lnTo>
                  <a:pt x="40740" y="15130"/>
                </a:lnTo>
                <a:lnTo>
                  <a:pt x="40740" y="15140"/>
                </a:lnTo>
                <a:lnTo>
                  <a:pt x="40740" y="15150"/>
                </a:lnTo>
                <a:lnTo>
                  <a:pt x="40730" y="15160"/>
                </a:lnTo>
                <a:lnTo>
                  <a:pt x="40720" y="15160"/>
                </a:lnTo>
                <a:lnTo>
                  <a:pt x="40710" y="15160"/>
                </a:lnTo>
                <a:lnTo>
                  <a:pt x="40700" y="15170"/>
                </a:lnTo>
                <a:lnTo>
                  <a:pt x="40690" y="15170"/>
                </a:lnTo>
                <a:lnTo>
                  <a:pt x="40680" y="15170"/>
                </a:lnTo>
                <a:lnTo>
                  <a:pt x="40670" y="15170"/>
                </a:lnTo>
                <a:lnTo>
                  <a:pt x="40660" y="15170"/>
                </a:lnTo>
                <a:lnTo>
                  <a:pt x="40650" y="15180"/>
                </a:lnTo>
                <a:lnTo>
                  <a:pt x="40640" y="15180"/>
                </a:lnTo>
                <a:lnTo>
                  <a:pt x="40630" y="15190"/>
                </a:lnTo>
                <a:lnTo>
                  <a:pt x="40630" y="15200"/>
                </a:lnTo>
                <a:lnTo>
                  <a:pt x="40640" y="15200"/>
                </a:lnTo>
                <a:lnTo>
                  <a:pt x="40640" y="15210"/>
                </a:lnTo>
                <a:lnTo>
                  <a:pt x="40640" y="15220"/>
                </a:lnTo>
                <a:lnTo>
                  <a:pt x="40650" y="15220"/>
                </a:lnTo>
                <a:lnTo>
                  <a:pt x="40650" y="15230"/>
                </a:lnTo>
                <a:lnTo>
                  <a:pt x="40650" y="15240"/>
                </a:lnTo>
                <a:lnTo>
                  <a:pt x="40640" y="15250"/>
                </a:lnTo>
                <a:lnTo>
                  <a:pt x="40640" y="15260"/>
                </a:lnTo>
                <a:lnTo>
                  <a:pt x="40630" y="15270"/>
                </a:lnTo>
                <a:lnTo>
                  <a:pt x="40620" y="15270"/>
                </a:lnTo>
                <a:lnTo>
                  <a:pt x="40610" y="15270"/>
                </a:lnTo>
                <a:lnTo>
                  <a:pt x="40610" y="15260"/>
                </a:lnTo>
                <a:lnTo>
                  <a:pt x="40600" y="15260"/>
                </a:lnTo>
                <a:lnTo>
                  <a:pt x="40600" y="15270"/>
                </a:lnTo>
                <a:lnTo>
                  <a:pt x="40590" y="15270"/>
                </a:lnTo>
                <a:lnTo>
                  <a:pt x="40590" y="15280"/>
                </a:lnTo>
                <a:lnTo>
                  <a:pt x="40580" y="15280"/>
                </a:lnTo>
                <a:lnTo>
                  <a:pt x="40570" y="15290"/>
                </a:lnTo>
                <a:lnTo>
                  <a:pt x="40570" y="15300"/>
                </a:lnTo>
                <a:lnTo>
                  <a:pt x="40560" y="15300"/>
                </a:lnTo>
                <a:lnTo>
                  <a:pt x="40560" y="15310"/>
                </a:lnTo>
                <a:lnTo>
                  <a:pt x="40550" y="15320"/>
                </a:lnTo>
                <a:lnTo>
                  <a:pt x="40540" y="15320"/>
                </a:lnTo>
                <a:lnTo>
                  <a:pt x="40540" y="15330"/>
                </a:lnTo>
                <a:lnTo>
                  <a:pt x="40530" y="15330"/>
                </a:lnTo>
                <a:lnTo>
                  <a:pt x="40520" y="15330"/>
                </a:lnTo>
                <a:lnTo>
                  <a:pt x="40520" y="15340"/>
                </a:lnTo>
                <a:lnTo>
                  <a:pt x="40510" y="15340"/>
                </a:lnTo>
                <a:lnTo>
                  <a:pt x="40500" y="15340"/>
                </a:lnTo>
                <a:lnTo>
                  <a:pt x="40500" y="15350"/>
                </a:lnTo>
                <a:lnTo>
                  <a:pt x="40500" y="15360"/>
                </a:lnTo>
                <a:lnTo>
                  <a:pt x="40510" y="15370"/>
                </a:lnTo>
                <a:lnTo>
                  <a:pt x="40510" y="15380"/>
                </a:lnTo>
                <a:lnTo>
                  <a:pt x="40510" y="15390"/>
                </a:lnTo>
                <a:lnTo>
                  <a:pt x="40500" y="15390"/>
                </a:lnTo>
                <a:lnTo>
                  <a:pt x="40490" y="15390"/>
                </a:lnTo>
                <a:lnTo>
                  <a:pt x="40490" y="15400"/>
                </a:lnTo>
                <a:lnTo>
                  <a:pt x="40480" y="15400"/>
                </a:lnTo>
                <a:lnTo>
                  <a:pt x="40470" y="15400"/>
                </a:lnTo>
                <a:lnTo>
                  <a:pt x="40460" y="15400"/>
                </a:lnTo>
                <a:lnTo>
                  <a:pt x="40460" y="15410"/>
                </a:lnTo>
                <a:lnTo>
                  <a:pt x="40450" y="15410"/>
                </a:lnTo>
                <a:lnTo>
                  <a:pt x="40450" y="15420"/>
                </a:lnTo>
                <a:lnTo>
                  <a:pt x="40450" y="15430"/>
                </a:lnTo>
                <a:lnTo>
                  <a:pt x="40450" y="15440"/>
                </a:lnTo>
                <a:lnTo>
                  <a:pt x="40460" y="15440"/>
                </a:lnTo>
                <a:lnTo>
                  <a:pt x="40460" y="15450"/>
                </a:lnTo>
                <a:lnTo>
                  <a:pt x="40450" y="15460"/>
                </a:lnTo>
                <a:lnTo>
                  <a:pt x="40450" y="15470"/>
                </a:lnTo>
                <a:lnTo>
                  <a:pt x="40460" y="15480"/>
                </a:lnTo>
                <a:lnTo>
                  <a:pt x="40460" y="15490"/>
                </a:lnTo>
                <a:lnTo>
                  <a:pt x="40460" y="15500"/>
                </a:lnTo>
                <a:lnTo>
                  <a:pt x="40460" y="15510"/>
                </a:lnTo>
                <a:lnTo>
                  <a:pt x="40460" y="15520"/>
                </a:lnTo>
                <a:lnTo>
                  <a:pt x="40450" y="15520"/>
                </a:lnTo>
                <a:lnTo>
                  <a:pt x="40450" y="15530"/>
                </a:lnTo>
                <a:lnTo>
                  <a:pt x="40450" y="15540"/>
                </a:lnTo>
                <a:lnTo>
                  <a:pt x="40440" y="15540"/>
                </a:lnTo>
                <a:lnTo>
                  <a:pt x="40440" y="15550"/>
                </a:lnTo>
                <a:lnTo>
                  <a:pt x="40440" y="15560"/>
                </a:lnTo>
                <a:lnTo>
                  <a:pt x="40430" y="15570"/>
                </a:lnTo>
                <a:lnTo>
                  <a:pt x="40430" y="15580"/>
                </a:lnTo>
                <a:lnTo>
                  <a:pt x="40420" y="15590"/>
                </a:lnTo>
                <a:lnTo>
                  <a:pt x="40410" y="15590"/>
                </a:lnTo>
                <a:lnTo>
                  <a:pt x="40400" y="15590"/>
                </a:lnTo>
                <a:lnTo>
                  <a:pt x="40390" y="15590"/>
                </a:lnTo>
                <a:lnTo>
                  <a:pt x="40390" y="15600"/>
                </a:lnTo>
                <a:lnTo>
                  <a:pt x="40390" y="15610"/>
                </a:lnTo>
                <a:lnTo>
                  <a:pt x="40390" y="15620"/>
                </a:lnTo>
                <a:lnTo>
                  <a:pt x="40400" y="15630"/>
                </a:lnTo>
                <a:lnTo>
                  <a:pt x="40410" y="15640"/>
                </a:lnTo>
                <a:lnTo>
                  <a:pt x="40410" y="15650"/>
                </a:lnTo>
                <a:lnTo>
                  <a:pt x="40400" y="15650"/>
                </a:lnTo>
                <a:lnTo>
                  <a:pt x="40400" y="15660"/>
                </a:lnTo>
                <a:lnTo>
                  <a:pt x="40390" y="15660"/>
                </a:lnTo>
                <a:lnTo>
                  <a:pt x="40390" y="15670"/>
                </a:lnTo>
                <a:lnTo>
                  <a:pt x="40390" y="15680"/>
                </a:lnTo>
                <a:lnTo>
                  <a:pt x="40380" y="15680"/>
                </a:lnTo>
                <a:lnTo>
                  <a:pt x="40370" y="15680"/>
                </a:lnTo>
                <a:lnTo>
                  <a:pt x="40360" y="15680"/>
                </a:lnTo>
                <a:lnTo>
                  <a:pt x="40350" y="15690"/>
                </a:lnTo>
                <a:lnTo>
                  <a:pt x="40340" y="15690"/>
                </a:lnTo>
                <a:lnTo>
                  <a:pt x="40340" y="15700"/>
                </a:lnTo>
                <a:lnTo>
                  <a:pt x="40340" y="15690"/>
                </a:lnTo>
                <a:lnTo>
                  <a:pt x="40330" y="15680"/>
                </a:lnTo>
                <a:lnTo>
                  <a:pt x="40320" y="15680"/>
                </a:lnTo>
                <a:lnTo>
                  <a:pt x="40310" y="15680"/>
                </a:lnTo>
                <a:lnTo>
                  <a:pt x="40290" y="15680"/>
                </a:lnTo>
                <a:lnTo>
                  <a:pt x="40270" y="15680"/>
                </a:lnTo>
                <a:lnTo>
                  <a:pt x="40260" y="15680"/>
                </a:lnTo>
                <a:lnTo>
                  <a:pt x="40250" y="15690"/>
                </a:lnTo>
                <a:lnTo>
                  <a:pt x="40240" y="15690"/>
                </a:lnTo>
                <a:lnTo>
                  <a:pt x="40240" y="15680"/>
                </a:lnTo>
                <a:lnTo>
                  <a:pt x="40230" y="15680"/>
                </a:lnTo>
                <a:lnTo>
                  <a:pt x="40220" y="15680"/>
                </a:lnTo>
                <a:lnTo>
                  <a:pt x="40220" y="15670"/>
                </a:lnTo>
                <a:lnTo>
                  <a:pt x="40210" y="15670"/>
                </a:lnTo>
                <a:lnTo>
                  <a:pt x="40210" y="15680"/>
                </a:lnTo>
                <a:lnTo>
                  <a:pt x="40210" y="15690"/>
                </a:lnTo>
                <a:lnTo>
                  <a:pt x="40210" y="15680"/>
                </a:lnTo>
                <a:lnTo>
                  <a:pt x="40200" y="15680"/>
                </a:lnTo>
                <a:lnTo>
                  <a:pt x="40200" y="15690"/>
                </a:lnTo>
                <a:lnTo>
                  <a:pt x="40190" y="15690"/>
                </a:lnTo>
                <a:lnTo>
                  <a:pt x="40180" y="15690"/>
                </a:lnTo>
                <a:lnTo>
                  <a:pt x="40180" y="15700"/>
                </a:lnTo>
                <a:lnTo>
                  <a:pt x="40170" y="15700"/>
                </a:lnTo>
                <a:lnTo>
                  <a:pt x="40170" y="15710"/>
                </a:lnTo>
                <a:lnTo>
                  <a:pt x="40180" y="15710"/>
                </a:lnTo>
                <a:lnTo>
                  <a:pt x="40190" y="15720"/>
                </a:lnTo>
                <a:lnTo>
                  <a:pt x="40200" y="15720"/>
                </a:lnTo>
                <a:lnTo>
                  <a:pt x="40200" y="15730"/>
                </a:lnTo>
                <a:lnTo>
                  <a:pt x="40210" y="15730"/>
                </a:lnTo>
                <a:lnTo>
                  <a:pt x="40210" y="15740"/>
                </a:lnTo>
                <a:lnTo>
                  <a:pt x="40210" y="15750"/>
                </a:lnTo>
                <a:lnTo>
                  <a:pt x="40220" y="15760"/>
                </a:lnTo>
                <a:lnTo>
                  <a:pt x="40220" y="15770"/>
                </a:lnTo>
                <a:lnTo>
                  <a:pt x="40220" y="15780"/>
                </a:lnTo>
                <a:lnTo>
                  <a:pt x="40210" y="15780"/>
                </a:lnTo>
                <a:lnTo>
                  <a:pt x="40210" y="15790"/>
                </a:lnTo>
                <a:lnTo>
                  <a:pt x="40200" y="15790"/>
                </a:lnTo>
                <a:lnTo>
                  <a:pt x="40200" y="15800"/>
                </a:lnTo>
                <a:lnTo>
                  <a:pt x="40200" y="15810"/>
                </a:lnTo>
                <a:lnTo>
                  <a:pt x="40190" y="15810"/>
                </a:lnTo>
                <a:lnTo>
                  <a:pt x="40190" y="15820"/>
                </a:lnTo>
                <a:lnTo>
                  <a:pt x="40200" y="15820"/>
                </a:lnTo>
                <a:lnTo>
                  <a:pt x="40190" y="15820"/>
                </a:lnTo>
                <a:lnTo>
                  <a:pt x="40190" y="15830"/>
                </a:lnTo>
                <a:lnTo>
                  <a:pt x="40180" y="15830"/>
                </a:lnTo>
                <a:lnTo>
                  <a:pt x="40180" y="15840"/>
                </a:lnTo>
                <a:lnTo>
                  <a:pt x="40170" y="15840"/>
                </a:lnTo>
                <a:lnTo>
                  <a:pt x="40170" y="15830"/>
                </a:lnTo>
                <a:lnTo>
                  <a:pt x="40170" y="15840"/>
                </a:lnTo>
                <a:lnTo>
                  <a:pt x="40160" y="15840"/>
                </a:lnTo>
                <a:lnTo>
                  <a:pt x="40160" y="15850"/>
                </a:lnTo>
                <a:lnTo>
                  <a:pt x="40150" y="15850"/>
                </a:lnTo>
                <a:lnTo>
                  <a:pt x="40160" y="15850"/>
                </a:lnTo>
                <a:lnTo>
                  <a:pt x="40160" y="15860"/>
                </a:lnTo>
                <a:lnTo>
                  <a:pt x="40160" y="15870"/>
                </a:lnTo>
                <a:lnTo>
                  <a:pt x="40170" y="15870"/>
                </a:lnTo>
                <a:lnTo>
                  <a:pt x="40170" y="15880"/>
                </a:lnTo>
                <a:lnTo>
                  <a:pt x="40180" y="15890"/>
                </a:lnTo>
                <a:lnTo>
                  <a:pt x="40180" y="15900"/>
                </a:lnTo>
                <a:lnTo>
                  <a:pt x="40170" y="15900"/>
                </a:lnTo>
                <a:lnTo>
                  <a:pt x="40170" y="15910"/>
                </a:lnTo>
                <a:lnTo>
                  <a:pt x="40170" y="15920"/>
                </a:lnTo>
                <a:lnTo>
                  <a:pt x="40170" y="15930"/>
                </a:lnTo>
                <a:lnTo>
                  <a:pt x="40170" y="15940"/>
                </a:lnTo>
                <a:lnTo>
                  <a:pt x="40180" y="15940"/>
                </a:lnTo>
                <a:lnTo>
                  <a:pt x="40180" y="15950"/>
                </a:lnTo>
                <a:lnTo>
                  <a:pt x="40180" y="15960"/>
                </a:lnTo>
                <a:lnTo>
                  <a:pt x="40180" y="15970"/>
                </a:lnTo>
                <a:lnTo>
                  <a:pt x="40170" y="15970"/>
                </a:lnTo>
                <a:lnTo>
                  <a:pt x="40170" y="15980"/>
                </a:lnTo>
                <a:lnTo>
                  <a:pt x="40170" y="15990"/>
                </a:lnTo>
                <a:lnTo>
                  <a:pt x="40160" y="15990"/>
                </a:lnTo>
                <a:lnTo>
                  <a:pt x="40160" y="16000"/>
                </a:lnTo>
                <a:lnTo>
                  <a:pt x="40160" y="16010"/>
                </a:lnTo>
                <a:lnTo>
                  <a:pt x="40150" y="16010"/>
                </a:lnTo>
                <a:lnTo>
                  <a:pt x="40140" y="16010"/>
                </a:lnTo>
                <a:lnTo>
                  <a:pt x="40130" y="16010"/>
                </a:lnTo>
                <a:lnTo>
                  <a:pt x="40120" y="16010"/>
                </a:lnTo>
                <a:lnTo>
                  <a:pt x="40110" y="16010"/>
                </a:lnTo>
                <a:lnTo>
                  <a:pt x="40100" y="16010"/>
                </a:lnTo>
                <a:lnTo>
                  <a:pt x="40100" y="16020"/>
                </a:lnTo>
                <a:lnTo>
                  <a:pt x="40090" y="16030"/>
                </a:lnTo>
                <a:lnTo>
                  <a:pt x="40080" y="16030"/>
                </a:lnTo>
                <a:lnTo>
                  <a:pt x="40090" y="16040"/>
                </a:lnTo>
                <a:lnTo>
                  <a:pt x="40090" y="16050"/>
                </a:lnTo>
                <a:lnTo>
                  <a:pt x="40090" y="16060"/>
                </a:lnTo>
                <a:lnTo>
                  <a:pt x="40090" y="16070"/>
                </a:lnTo>
                <a:lnTo>
                  <a:pt x="40090" y="16080"/>
                </a:lnTo>
                <a:lnTo>
                  <a:pt x="40100" y="16090"/>
                </a:lnTo>
                <a:lnTo>
                  <a:pt x="40100" y="16100"/>
                </a:lnTo>
                <a:lnTo>
                  <a:pt x="40100" y="16110"/>
                </a:lnTo>
                <a:lnTo>
                  <a:pt x="40090" y="16110"/>
                </a:lnTo>
                <a:lnTo>
                  <a:pt x="40090" y="16120"/>
                </a:lnTo>
                <a:lnTo>
                  <a:pt x="40080" y="16120"/>
                </a:lnTo>
                <a:lnTo>
                  <a:pt x="40080" y="16130"/>
                </a:lnTo>
                <a:lnTo>
                  <a:pt x="40080" y="16140"/>
                </a:lnTo>
                <a:lnTo>
                  <a:pt x="40070" y="16140"/>
                </a:lnTo>
                <a:lnTo>
                  <a:pt x="40060" y="16140"/>
                </a:lnTo>
                <a:lnTo>
                  <a:pt x="40060" y="16150"/>
                </a:lnTo>
                <a:lnTo>
                  <a:pt x="40060" y="16160"/>
                </a:lnTo>
                <a:lnTo>
                  <a:pt x="40050" y="16160"/>
                </a:lnTo>
                <a:lnTo>
                  <a:pt x="40040" y="16170"/>
                </a:lnTo>
                <a:lnTo>
                  <a:pt x="40030" y="16170"/>
                </a:lnTo>
                <a:lnTo>
                  <a:pt x="40030" y="16180"/>
                </a:lnTo>
                <a:lnTo>
                  <a:pt x="40020" y="16180"/>
                </a:lnTo>
                <a:lnTo>
                  <a:pt x="40020" y="16190"/>
                </a:lnTo>
                <a:lnTo>
                  <a:pt x="40020" y="16200"/>
                </a:lnTo>
                <a:lnTo>
                  <a:pt x="40010" y="16200"/>
                </a:lnTo>
                <a:lnTo>
                  <a:pt x="40010" y="16210"/>
                </a:lnTo>
                <a:lnTo>
                  <a:pt x="40010" y="16220"/>
                </a:lnTo>
                <a:lnTo>
                  <a:pt x="40010" y="16230"/>
                </a:lnTo>
                <a:lnTo>
                  <a:pt x="40010" y="16240"/>
                </a:lnTo>
                <a:lnTo>
                  <a:pt x="40020" y="16240"/>
                </a:lnTo>
                <a:lnTo>
                  <a:pt x="40020" y="16250"/>
                </a:lnTo>
                <a:lnTo>
                  <a:pt x="40030" y="16250"/>
                </a:lnTo>
                <a:lnTo>
                  <a:pt x="40030" y="16260"/>
                </a:lnTo>
                <a:lnTo>
                  <a:pt x="40040" y="16260"/>
                </a:lnTo>
                <a:lnTo>
                  <a:pt x="40050" y="16260"/>
                </a:lnTo>
                <a:lnTo>
                  <a:pt x="40060" y="16260"/>
                </a:lnTo>
                <a:lnTo>
                  <a:pt x="40070" y="16260"/>
                </a:lnTo>
                <a:lnTo>
                  <a:pt x="40080" y="16260"/>
                </a:lnTo>
                <a:lnTo>
                  <a:pt x="40090" y="16260"/>
                </a:lnTo>
                <a:lnTo>
                  <a:pt x="40100" y="16260"/>
                </a:lnTo>
                <a:lnTo>
                  <a:pt x="40110" y="16260"/>
                </a:lnTo>
                <a:lnTo>
                  <a:pt x="40110" y="16250"/>
                </a:lnTo>
                <a:lnTo>
                  <a:pt x="40120" y="16250"/>
                </a:lnTo>
                <a:lnTo>
                  <a:pt x="40130" y="16250"/>
                </a:lnTo>
                <a:lnTo>
                  <a:pt x="40140" y="16240"/>
                </a:lnTo>
                <a:lnTo>
                  <a:pt x="40150" y="16240"/>
                </a:lnTo>
                <a:lnTo>
                  <a:pt x="40160" y="16240"/>
                </a:lnTo>
                <a:lnTo>
                  <a:pt x="40160" y="16230"/>
                </a:lnTo>
                <a:lnTo>
                  <a:pt x="40170" y="16230"/>
                </a:lnTo>
                <a:lnTo>
                  <a:pt x="40180" y="16230"/>
                </a:lnTo>
                <a:lnTo>
                  <a:pt x="40180" y="16240"/>
                </a:lnTo>
                <a:lnTo>
                  <a:pt x="40190" y="16230"/>
                </a:lnTo>
                <a:lnTo>
                  <a:pt x="40200" y="16230"/>
                </a:lnTo>
                <a:lnTo>
                  <a:pt x="40200" y="16220"/>
                </a:lnTo>
                <a:lnTo>
                  <a:pt x="40210" y="16220"/>
                </a:lnTo>
                <a:lnTo>
                  <a:pt x="40220" y="16220"/>
                </a:lnTo>
                <a:lnTo>
                  <a:pt x="40220" y="16210"/>
                </a:lnTo>
                <a:lnTo>
                  <a:pt x="40220" y="16200"/>
                </a:lnTo>
                <a:lnTo>
                  <a:pt x="40230" y="16190"/>
                </a:lnTo>
                <a:lnTo>
                  <a:pt x="40230" y="16180"/>
                </a:lnTo>
                <a:lnTo>
                  <a:pt x="40230" y="16170"/>
                </a:lnTo>
                <a:lnTo>
                  <a:pt x="40240" y="16170"/>
                </a:lnTo>
                <a:lnTo>
                  <a:pt x="40250" y="16160"/>
                </a:lnTo>
                <a:lnTo>
                  <a:pt x="40260" y="16160"/>
                </a:lnTo>
                <a:lnTo>
                  <a:pt x="40270" y="16160"/>
                </a:lnTo>
                <a:lnTo>
                  <a:pt x="40280" y="16150"/>
                </a:lnTo>
                <a:lnTo>
                  <a:pt x="40290" y="16150"/>
                </a:lnTo>
                <a:lnTo>
                  <a:pt x="40300" y="16140"/>
                </a:lnTo>
                <a:lnTo>
                  <a:pt x="40310" y="16140"/>
                </a:lnTo>
                <a:lnTo>
                  <a:pt x="40310" y="16130"/>
                </a:lnTo>
                <a:lnTo>
                  <a:pt x="40320" y="16130"/>
                </a:lnTo>
                <a:lnTo>
                  <a:pt x="40320" y="16140"/>
                </a:lnTo>
                <a:lnTo>
                  <a:pt x="40320" y="16150"/>
                </a:lnTo>
                <a:lnTo>
                  <a:pt x="40320" y="16160"/>
                </a:lnTo>
                <a:lnTo>
                  <a:pt x="40310" y="16170"/>
                </a:lnTo>
                <a:lnTo>
                  <a:pt x="40320" y="16170"/>
                </a:lnTo>
                <a:lnTo>
                  <a:pt x="40330" y="16180"/>
                </a:lnTo>
                <a:lnTo>
                  <a:pt x="40330" y="16190"/>
                </a:lnTo>
                <a:lnTo>
                  <a:pt x="40340" y="16190"/>
                </a:lnTo>
                <a:lnTo>
                  <a:pt x="40350" y="16190"/>
                </a:lnTo>
                <a:lnTo>
                  <a:pt x="40360" y="16190"/>
                </a:lnTo>
                <a:lnTo>
                  <a:pt x="40360" y="16180"/>
                </a:lnTo>
                <a:lnTo>
                  <a:pt x="40360" y="16170"/>
                </a:lnTo>
                <a:lnTo>
                  <a:pt x="40360" y="16160"/>
                </a:lnTo>
                <a:lnTo>
                  <a:pt x="40360" y="16150"/>
                </a:lnTo>
                <a:lnTo>
                  <a:pt x="40370" y="16150"/>
                </a:lnTo>
                <a:lnTo>
                  <a:pt x="40380" y="16150"/>
                </a:lnTo>
                <a:lnTo>
                  <a:pt x="40380" y="16140"/>
                </a:lnTo>
                <a:lnTo>
                  <a:pt x="40390" y="16140"/>
                </a:lnTo>
                <a:lnTo>
                  <a:pt x="40400" y="16140"/>
                </a:lnTo>
                <a:lnTo>
                  <a:pt x="40410" y="16140"/>
                </a:lnTo>
                <a:lnTo>
                  <a:pt x="40410" y="16130"/>
                </a:lnTo>
                <a:lnTo>
                  <a:pt x="40420" y="16130"/>
                </a:lnTo>
                <a:lnTo>
                  <a:pt x="40420" y="16120"/>
                </a:lnTo>
                <a:lnTo>
                  <a:pt x="40430" y="16120"/>
                </a:lnTo>
                <a:lnTo>
                  <a:pt x="40440" y="16120"/>
                </a:lnTo>
                <a:lnTo>
                  <a:pt x="40450" y="16120"/>
                </a:lnTo>
                <a:lnTo>
                  <a:pt x="40450" y="16110"/>
                </a:lnTo>
                <a:lnTo>
                  <a:pt x="40450" y="16100"/>
                </a:lnTo>
                <a:lnTo>
                  <a:pt x="40440" y="16090"/>
                </a:lnTo>
                <a:lnTo>
                  <a:pt x="40450" y="16090"/>
                </a:lnTo>
                <a:lnTo>
                  <a:pt x="40450" y="16080"/>
                </a:lnTo>
                <a:lnTo>
                  <a:pt x="40460" y="16080"/>
                </a:lnTo>
                <a:lnTo>
                  <a:pt x="40460" y="16070"/>
                </a:lnTo>
                <a:lnTo>
                  <a:pt x="40460" y="16060"/>
                </a:lnTo>
                <a:lnTo>
                  <a:pt x="40460" y="16050"/>
                </a:lnTo>
                <a:lnTo>
                  <a:pt x="40460" y="16040"/>
                </a:lnTo>
                <a:lnTo>
                  <a:pt x="40460" y="16030"/>
                </a:lnTo>
                <a:lnTo>
                  <a:pt x="40470" y="16030"/>
                </a:lnTo>
                <a:lnTo>
                  <a:pt x="40470" y="16020"/>
                </a:lnTo>
                <a:lnTo>
                  <a:pt x="40480" y="16020"/>
                </a:lnTo>
                <a:lnTo>
                  <a:pt x="40480" y="16010"/>
                </a:lnTo>
                <a:lnTo>
                  <a:pt x="40490" y="16010"/>
                </a:lnTo>
                <a:lnTo>
                  <a:pt x="40490" y="16000"/>
                </a:lnTo>
                <a:lnTo>
                  <a:pt x="40480" y="16000"/>
                </a:lnTo>
                <a:lnTo>
                  <a:pt x="40480" y="15990"/>
                </a:lnTo>
                <a:lnTo>
                  <a:pt x="40490" y="15990"/>
                </a:lnTo>
                <a:lnTo>
                  <a:pt x="40500" y="15990"/>
                </a:lnTo>
                <a:lnTo>
                  <a:pt x="40510" y="15990"/>
                </a:lnTo>
                <a:lnTo>
                  <a:pt x="40510" y="15980"/>
                </a:lnTo>
                <a:lnTo>
                  <a:pt x="40510" y="15970"/>
                </a:lnTo>
                <a:lnTo>
                  <a:pt x="40510" y="15960"/>
                </a:lnTo>
                <a:lnTo>
                  <a:pt x="40500" y="15950"/>
                </a:lnTo>
                <a:lnTo>
                  <a:pt x="40510" y="15950"/>
                </a:lnTo>
                <a:lnTo>
                  <a:pt x="40520" y="15950"/>
                </a:lnTo>
                <a:lnTo>
                  <a:pt x="40530" y="15960"/>
                </a:lnTo>
                <a:lnTo>
                  <a:pt x="40530" y="15950"/>
                </a:lnTo>
                <a:lnTo>
                  <a:pt x="40540" y="15950"/>
                </a:lnTo>
                <a:lnTo>
                  <a:pt x="40540" y="15940"/>
                </a:lnTo>
                <a:lnTo>
                  <a:pt x="40540" y="15930"/>
                </a:lnTo>
                <a:lnTo>
                  <a:pt x="40550" y="15920"/>
                </a:lnTo>
                <a:lnTo>
                  <a:pt x="40560" y="15920"/>
                </a:lnTo>
                <a:lnTo>
                  <a:pt x="40560" y="15910"/>
                </a:lnTo>
                <a:lnTo>
                  <a:pt x="40570" y="15910"/>
                </a:lnTo>
                <a:lnTo>
                  <a:pt x="40580" y="15910"/>
                </a:lnTo>
                <a:lnTo>
                  <a:pt x="40590" y="15910"/>
                </a:lnTo>
                <a:lnTo>
                  <a:pt x="40600" y="15910"/>
                </a:lnTo>
                <a:lnTo>
                  <a:pt x="40610" y="15910"/>
                </a:lnTo>
                <a:lnTo>
                  <a:pt x="40620" y="15910"/>
                </a:lnTo>
                <a:lnTo>
                  <a:pt x="40630" y="15910"/>
                </a:lnTo>
                <a:lnTo>
                  <a:pt x="40630" y="15900"/>
                </a:lnTo>
                <a:lnTo>
                  <a:pt x="40640" y="15900"/>
                </a:lnTo>
                <a:lnTo>
                  <a:pt x="40650" y="15900"/>
                </a:lnTo>
                <a:lnTo>
                  <a:pt x="40660" y="15900"/>
                </a:lnTo>
                <a:lnTo>
                  <a:pt x="40670" y="15900"/>
                </a:lnTo>
                <a:lnTo>
                  <a:pt x="40680" y="15890"/>
                </a:lnTo>
                <a:lnTo>
                  <a:pt x="40690" y="15890"/>
                </a:lnTo>
                <a:lnTo>
                  <a:pt x="40700" y="15890"/>
                </a:lnTo>
                <a:lnTo>
                  <a:pt x="40710" y="15890"/>
                </a:lnTo>
                <a:lnTo>
                  <a:pt x="40720" y="15890"/>
                </a:lnTo>
                <a:lnTo>
                  <a:pt x="40720" y="15900"/>
                </a:lnTo>
                <a:lnTo>
                  <a:pt x="40730" y="15900"/>
                </a:lnTo>
                <a:lnTo>
                  <a:pt x="40730" y="15910"/>
                </a:lnTo>
                <a:lnTo>
                  <a:pt x="40740" y="15910"/>
                </a:lnTo>
                <a:lnTo>
                  <a:pt x="40740" y="15920"/>
                </a:lnTo>
                <a:lnTo>
                  <a:pt x="40730" y="15920"/>
                </a:lnTo>
                <a:lnTo>
                  <a:pt x="40730" y="15930"/>
                </a:lnTo>
                <a:lnTo>
                  <a:pt x="40730" y="15940"/>
                </a:lnTo>
                <a:lnTo>
                  <a:pt x="40720" y="15950"/>
                </a:lnTo>
                <a:lnTo>
                  <a:pt x="40710" y="15960"/>
                </a:lnTo>
                <a:lnTo>
                  <a:pt x="40710" y="15970"/>
                </a:lnTo>
                <a:lnTo>
                  <a:pt x="40700" y="15970"/>
                </a:lnTo>
                <a:lnTo>
                  <a:pt x="40690" y="15970"/>
                </a:lnTo>
                <a:lnTo>
                  <a:pt x="40690" y="15980"/>
                </a:lnTo>
                <a:lnTo>
                  <a:pt x="40690" y="15990"/>
                </a:lnTo>
                <a:lnTo>
                  <a:pt x="40680" y="15990"/>
                </a:lnTo>
                <a:lnTo>
                  <a:pt x="40670" y="15990"/>
                </a:lnTo>
                <a:lnTo>
                  <a:pt x="40670" y="16000"/>
                </a:lnTo>
                <a:lnTo>
                  <a:pt x="40660" y="16000"/>
                </a:lnTo>
                <a:lnTo>
                  <a:pt x="40660" y="16010"/>
                </a:lnTo>
                <a:lnTo>
                  <a:pt x="40660" y="16020"/>
                </a:lnTo>
                <a:lnTo>
                  <a:pt x="40660" y="16030"/>
                </a:lnTo>
                <a:lnTo>
                  <a:pt x="40660" y="16040"/>
                </a:lnTo>
                <a:lnTo>
                  <a:pt x="40650" y="16040"/>
                </a:lnTo>
                <a:lnTo>
                  <a:pt x="40640" y="16040"/>
                </a:lnTo>
                <a:lnTo>
                  <a:pt x="40640" y="16030"/>
                </a:lnTo>
                <a:lnTo>
                  <a:pt x="40630" y="16030"/>
                </a:lnTo>
                <a:lnTo>
                  <a:pt x="40630" y="16040"/>
                </a:lnTo>
                <a:lnTo>
                  <a:pt x="40620" y="16040"/>
                </a:lnTo>
                <a:lnTo>
                  <a:pt x="40620" y="16050"/>
                </a:lnTo>
                <a:lnTo>
                  <a:pt x="40620" y="16060"/>
                </a:lnTo>
                <a:lnTo>
                  <a:pt x="40610" y="16060"/>
                </a:lnTo>
                <a:lnTo>
                  <a:pt x="40610" y="16070"/>
                </a:lnTo>
                <a:lnTo>
                  <a:pt x="40610" y="16080"/>
                </a:lnTo>
                <a:lnTo>
                  <a:pt x="40600" y="16090"/>
                </a:lnTo>
                <a:lnTo>
                  <a:pt x="40600" y="16100"/>
                </a:lnTo>
                <a:lnTo>
                  <a:pt x="40600" y="16110"/>
                </a:lnTo>
                <a:lnTo>
                  <a:pt x="40600" y="16120"/>
                </a:lnTo>
                <a:lnTo>
                  <a:pt x="40590" y="16120"/>
                </a:lnTo>
                <a:lnTo>
                  <a:pt x="40590" y="16130"/>
                </a:lnTo>
                <a:lnTo>
                  <a:pt x="40590" y="16120"/>
                </a:lnTo>
                <a:lnTo>
                  <a:pt x="40580" y="16120"/>
                </a:lnTo>
                <a:lnTo>
                  <a:pt x="40580" y="16130"/>
                </a:lnTo>
                <a:lnTo>
                  <a:pt x="40580" y="16140"/>
                </a:lnTo>
                <a:lnTo>
                  <a:pt x="40580" y="16150"/>
                </a:lnTo>
                <a:lnTo>
                  <a:pt x="40570" y="16150"/>
                </a:lnTo>
                <a:lnTo>
                  <a:pt x="40570" y="16160"/>
                </a:lnTo>
                <a:lnTo>
                  <a:pt x="40580" y="16160"/>
                </a:lnTo>
                <a:lnTo>
                  <a:pt x="40570" y="16160"/>
                </a:lnTo>
                <a:lnTo>
                  <a:pt x="40570" y="16170"/>
                </a:lnTo>
                <a:lnTo>
                  <a:pt x="40560" y="16170"/>
                </a:lnTo>
                <a:lnTo>
                  <a:pt x="40560" y="16180"/>
                </a:lnTo>
                <a:lnTo>
                  <a:pt x="40550" y="16180"/>
                </a:lnTo>
                <a:lnTo>
                  <a:pt x="40550" y="16190"/>
                </a:lnTo>
                <a:lnTo>
                  <a:pt x="40550" y="16200"/>
                </a:lnTo>
                <a:lnTo>
                  <a:pt x="40550" y="16210"/>
                </a:lnTo>
                <a:lnTo>
                  <a:pt x="40550" y="16220"/>
                </a:lnTo>
                <a:lnTo>
                  <a:pt x="40550" y="16230"/>
                </a:lnTo>
                <a:lnTo>
                  <a:pt x="40540" y="16230"/>
                </a:lnTo>
                <a:lnTo>
                  <a:pt x="40540" y="16240"/>
                </a:lnTo>
                <a:lnTo>
                  <a:pt x="40540" y="16250"/>
                </a:lnTo>
                <a:lnTo>
                  <a:pt x="40540" y="16260"/>
                </a:lnTo>
                <a:lnTo>
                  <a:pt x="40540" y="16270"/>
                </a:lnTo>
                <a:lnTo>
                  <a:pt x="40530" y="16270"/>
                </a:lnTo>
                <a:lnTo>
                  <a:pt x="40530" y="16280"/>
                </a:lnTo>
                <a:lnTo>
                  <a:pt x="40530" y="16290"/>
                </a:lnTo>
                <a:lnTo>
                  <a:pt x="40530" y="16300"/>
                </a:lnTo>
                <a:lnTo>
                  <a:pt x="40520" y="16300"/>
                </a:lnTo>
                <a:lnTo>
                  <a:pt x="40520" y="16310"/>
                </a:lnTo>
                <a:lnTo>
                  <a:pt x="40510" y="16310"/>
                </a:lnTo>
                <a:lnTo>
                  <a:pt x="40510" y="16320"/>
                </a:lnTo>
                <a:lnTo>
                  <a:pt x="40500" y="16330"/>
                </a:lnTo>
                <a:lnTo>
                  <a:pt x="40500" y="16340"/>
                </a:lnTo>
                <a:lnTo>
                  <a:pt x="40500" y="16350"/>
                </a:lnTo>
                <a:lnTo>
                  <a:pt x="40500" y="16360"/>
                </a:lnTo>
                <a:lnTo>
                  <a:pt x="40500" y="16370"/>
                </a:lnTo>
                <a:lnTo>
                  <a:pt x="40500" y="16380"/>
                </a:lnTo>
                <a:lnTo>
                  <a:pt x="40500" y="16390"/>
                </a:lnTo>
                <a:lnTo>
                  <a:pt x="40490" y="16400"/>
                </a:lnTo>
                <a:lnTo>
                  <a:pt x="40490" y="16410"/>
                </a:lnTo>
                <a:lnTo>
                  <a:pt x="40500" y="16410"/>
                </a:lnTo>
                <a:lnTo>
                  <a:pt x="40500" y="16420"/>
                </a:lnTo>
                <a:lnTo>
                  <a:pt x="40510" y="16420"/>
                </a:lnTo>
                <a:lnTo>
                  <a:pt x="40520" y="16430"/>
                </a:lnTo>
                <a:lnTo>
                  <a:pt x="40510" y="16430"/>
                </a:lnTo>
                <a:lnTo>
                  <a:pt x="40510" y="16440"/>
                </a:lnTo>
                <a:lnTo>
                  <a:pt x="40510" y="16450"/>
                </a:lnTo>
                <a:lnTo>
                  <a:pt x="40500" y="16450"/>
                </a:lnTo>
                <a:lnTo>
                  <a:pt x="40490" y="16450"/>
                </a:lnTo>
                <a:lnTo>
                  <a:pt x="40480" y="16450"/>
                </a:lnTo>
                <a:lnTo>
                  <a:pt x="40480" y="16460"/>
                </a:lnTo>
                <a:lnTo>
                  <a:pt x="40470" y="16460"/>
                </a:lnTo>
                <a:lnTo>
                  <a:pt x="40470" y="16470"/>
                </a:lnTo>
                <a:lnTo>
                  <a:pt x="40470" y="16480"/>
                </a:lnTo>
                <a:lnTo>
                  <a:pt x="40460" y="16480"/>
                </a:lnTo>
                <a:lnTo>
                  <a:pt x="40460" y="16490"/>
                </a:lnTo>
                <a:lnTo>
                  <a:pt x="40450" y="16500"/>
                </a:lnTo>
                <a:lnTo>
                  <a:pt x="40440" y="16500"/>
                </a:lnTo>
                <a:lnTo>
                  <a:pt x="40430" y="16510"/>
                </a:lnTo>
                <a:lnTo>
                  <a:pt x="40420" y="16520"/>
                </a:lnTo>
                <a:lnTo>
                  <a:pt x="40410" y="16530"/>
                </a:lnTo>
                <a:lnTo>
                  <a:pt x="40410" y="16540"/>
                </a:lnTo>
                <a:lnTo>
                  <a:pt x="40410" y="16550"/>
                </a:lnTo>
                <a:lnTo>
                  <a:pt x="40410" y="16560"/>
                </a:lnTo>
                <a:lnTo>
                  <a:pt x="40410" y="16570"/>
                </a:lnTo>
                <a:lnTo>
                  <a:pt x="40410" y="16580"/>
                </a:lnTo>
                <a:lnTo>
                  <a:pt x="40400" y="16580"/>
                </a:lnTo>
                <a:lnTo>
                  <a:pt x="40400" y="16590"/>
                </a:lnTo>
                <a:lnTo>
                  <a:pt x="40390" y="16590"/>
                </a:lnTo>
                <a:lnTo>
                  <a:pt x="40390" y="16600"/>
                </a:lnTo>
                <a:lnTo>
                  <a:pt x="40390" y="16610"/>
                </a:lnTo>
                <a:lnTo>
                  <a:pt x="40380" y="16610"/>
                </a:lnTo>
                <a:lnTo>
                  <a:pt x="40380" y="16600"/>
                </a:lnTo>
                <a:lnTo>
                  <a:pt x="40370" y="16600"/>
                </a:lnTo>
                <a:lnTo>
                  <a:pt x="40360" y="16600"/>
                </a:lnTo>
                <a:lnTo>
                  <a:pt x="40360" y="16610"/>
                </a:lnTo>
                <a:lnTo>
                  <a:pt x="40350" y="16610"/>
                </a:lnTo>
                <a:lnTo>
                  <a:pt x="40350" y="16620"/>
                </a:lnTo>
                <a:lnTo>
                  <a:pt x="40340" y="16620"/>
                </a:lnTo>
                <a:lnTo>
                  <a:pt x="40340" y="16630"/>
                </a:lnTo>
                <a:lnTo>
                  <a:pt x="40330" y="16630"/>
                </a:lnTo>
                <a:lnTo>
                  <a:pt x="40330" y="16640"/>
                </a:lnTo>
                <a:lnTo>
                  <a:pt x="40330" y="16650"/>
                </a:lnTo>
                <a:lnTo>
                  <a:pt x="40320" y="16650"/>
                </a:lnTo>
                <a:lnTo>
                  <a:pt x="40320" y="16660"/>
                </a:lnTo>
                <a:lnTo>
                  <a:pt x="40310" y="16660"/>
                </a:lnTo>
                <a:lnTo>
                  <a:pt x="40300" y="16670"/>
                </a:lnTo>
                <a:lnTo>
                  <a:pt x="40290" y="16670"/>
                </a:lnTo>
                <a:lnTo>
                  <a:pt x="40290" y="16660"/>
                </a:lnTo>
                <a:lnTo>
                  <a:pt x="40280" y="16660"/>
                </a:lnTo>
                <a:lnTo>
                  <a:pt x="40280" y="16670"/>
                </a:lnTo>
                <a:lnTo>
                  <a:pt x="40270" y="16670"/>
                </a:lnTo>
                <a:lnTo>
                  <a:pt x="40270" y="16680"/>
                </a:lnTo>
                <a:lnTo>
                  <a:pt x="40280" y="16680"/>
                </a:lnTo>
                <a:lnTo>
                  <a:pt x="40280" y="16690"/>
                </a:lnTo>
                <a:lnTo>
                  <a:pt x="40280" y="16700"/>
                </a:lnTo>
                <a:lnTo>
                  <a:pt x="40280" y="16710"/>
                </a:lnTo>
                <a:lnTo>
                  <a:pt x="40280" y="16720"/>
                </a:lnTo>
                <a:lnTo>
                  <a:pt x="40290" y="16720"/>
                </a:lnTo>
                <a:lnTo>
                  <a:pt x="40290" y="16730"/>
                </a:lnTo>
                <a:lnTo>
                  <a:pt x="40280" y="16730"/>
                </a:lnTo>
                <a:lnTo>
                  <a:pt x="40280" y="16740"/>
                </a:lnTo>
                <a:lnTo>
                  <a:pt x="40280" y="16750"/>
                </a:lnTo>
                <a:lnTo>
                  <a:pt x="40290" y="16750"/>
                </a:lnTo>
                <a:lnTo>
                  <a:pt x="40290" y="16760"/>
                </a:lnTo>
                <a:lnTo>
                  <a:pt x="40300" y="16760"/>
                </a:lnTo>
                <a:lnTo>
                  <a:pt x="40300" y="16770"/>
                </a:lnTo>
                <a:lnTo>
                  <a:pt x="40300" y="16780"/>
                </a:lnTo>
                <a:lnTo>
                  <a:pt x="40300" y="16790"/>
                </a:lnTo>
                <a:lnTo>
                  <a:pt x="40300" y="16800"/>
                </a:lnTo>
                <a:lnTo>
                  <a:pt x="40290" y="16810"/>
                </a:lnTo>
                <a:lnTo>
                  <a:pt x="40290" y="16820"/>
                </a:lnTo>
                <a:lnTo>
                  <a:pt x="40280" y="16820"/>
                </a:lnTo>
                <a:lnTo>
                  <a:pt x="40280" y="16830"/>
                </a:lnTo>
                <a:lnTo>
                  <a:pt x="40280" y="16840"/>
                </a:lnTo>
                <a:lnTo>
                  <a:pt x="40270" y="16840"/>
                </a:lnTo>
                <a:lnTo>
                  <a:pt x="40270" y="16850"/>
                </a:lnTo>
                <a:lnTo>
                  <a:pt x="40260" y="16860"/>
                </a:lnTo>
                <a:lnTo>
                  <a:pt x="40260" y="16870"/>
                </a:lnTo>
                <a:lnTo>
                  <a:pt x="40270" y="16870"/>
                </a:lnTo>
                <a:lnTo>
                  <a:pt x="40280" y="16860"/>
                </a:lnTo>
                <a:lnTo>
                  <a:pt x="40280" y="16870"/>
                </a:lnTo>
                <a:lnTo>
                  <a:pt x="40290" y="16870"/>
                </a:lnTo>
                <a:lnTo>
                  <a:pt x="40290" y="16880"/>
                </a:lnTo>
                <a:lnTo>
                  <a:pt x="40300" y="16880"/>
                </a:lnTo>
                <a:lnTo>
                  <a:pt x="40300" y="16890"/>
                </a:lnTo>
                <a:lnTo>
                  <a:pt x="40310" y="16890"/>
                </a:lnTo>
                <a:lnTo>
                  <a:pt x="40310" y="16900"/>
                </a:lnTo>
                <a:lnTo>
                  <a:pt x="40300" y="16900"/>
                </a:lnTo>
                <a:lnTo>
                  <a:pt x="40300" y="16910"/>
                </a:lnTo>
                <a:lnTo>
                  <a:pt x="40300" y="16920"/>
                </a:lnTo>
                <a:lnTo>
                  <a:pt x="40290" y="16920"/>
                </a:lnTo>
                <a:lnTo>
                  <a:pt x="40280" y="16930"/>
                </a:lnTo>
                <a:lnTo>
                  <a:pt x="40270" y="16930"/>
                </a:lnTo>
                <a:lnTo>
                  <a:pt x="40260" y="16930"/>
                </a:lnTo>
                <a:lnTo>
                  <a:pt x="40260" y="16940"/>
                </a:lnTo>
                <a:lnTo>
                  <a:pt x="40250" y="16940"/>
                </a:lnTo>
                <a:lnTo>
                  <a:pt x="40250" y="16950"/>
                </a:lnTo>
                <a:lnTo>
                  <a:pt x="40250" y="16960"/>
                </a:lnTo>
                <a:lnTo>
                  <a:pt x="40250" y="16970"/>
                </a:lnTo>
                <a:lnTo>
                  <a:pt x="40260" y="16970"/>
                </a:lnTo>
                <a:lnTo>
                  <a:pt x="40270" y="16970"/>
                </a:lnTo>
                <a:lnTo>
                  <a:pt x="40270" y="16980"/>
                </a:lnTo>
                <a:lnTo>
                  <a:pt x="40280" y="16980"/>
                </a:lnTo>
                <a:lnTo>
                  <a:pt x="40280" y="16990"/>
                </a:lnTo>
                <a:lnTo>
                  <a:pt x="40280" y="17000"/>
                </a:lnTo>
                <a:lnTo>
                  <a:pt x="40270" y="17010"/>
                </a:lnTo>
                <a:lnTo>
                  <a:pt x="40260" y="17010"/>
                </a:lnTo>
                <a:lnTo>
                  <a:pt x="40260" y="17020"/>
                </a:lnTo>
                <a:lnTo>
                  <a:pt x="40250" y="17030"/>
                </a:lnTo>
                <a:lnTo>
                  <a:pt x="40250" y="17040"/>
                </a:lnTo>
                <a:lnTo>
                  <a:pt x="40250" y="17050"/>
                </a:lnTo>
                <a:lnTo>
                  <a:pt x="40250" y="17060"/>
                </a:lnTo>
                <a:lnTo>
                  <a:pt x="40250" y="17070"/>
                </a:lnTo>
                <a:lnTo>
                  <a:pt x="40250" y="17080"/>
                </a:lnTo>
                <a:lnTo>
                  <a:pt x="40250" y="17090"/>
                </a:lnTo>
                <a:lnTo>
                  <a:pt x="40240" y="17100"/>
                </a:lnTo>
                <a:lnTo>
                  <a:pt x="40240" y="17110"/>
                </a:lnTo>
                <a:lnTo>
                  <a:pt x="40240" y="17120"/>
                </a:lnTo>
                <a:lnTo>
                  <a:pt x="40240" y="17130"/>
                </a:lnTo>
                <a:lnTo>
                  <a:pt x="40240" y="17140"/>
                </a:lnTo>
                <a:lnTo>
                  <a:pt x="40250" y="17140"/>
                </a:lnTo>
                <a:lnTo>
                  <a:pt x="40250" y="17150"/>
                </a:lnTo>
                <a:lnTo>
                  <a:pt x="40250" y="17160"/>
                </a:lnTo>
                <a:lnTo>
                  <a:pt x="40240" y="17160"/>
                </a:lnTo>
                <a:lnTo>
                  <a:pt x="40230" y="17160"/>
                </a:lnTo>
                <a:lnTo>
                  <a:pt x="40230" y="17170"/>
                </a:lnTo>
                <a:lnTo>
                  <a:pt x="40220" y="17170"/>
                </a:lnTo>
                <a:lnTo>
                  <a:pt x="40220" y="17180"/>
                </a:lnTo>
                <a:lnTo>
                  <a:pt x="40220" y="17190"/>
                </a:lnTo>
                <a:lnTo>
                  <a:pt x="40220" y="17200"/>
                </a:lnTo>
                <a:lnTo>
                  <a:pt x="40220" y="17210"/>
                </a:lnTo>
                <a:lnTo>
                  <a:pt x="40220" y="17220"/>
                </a:lnTo>
                <a:lnTo>
                  <a:pt x="40220" y="17230"/>
                </a:lnTo>
                <a:lnTo>
                  <a:pt x="40210" y="17240"/>
                </a:lnTo>
                <a:lnTo>
                  <a:pt x="40210" y="17250"/>
                </a:lnTo>
                <a:lnTo>
                  <a:pt x="40210" y="17260"/>
                </a:lnTo>
                <a:lnTo>
                  <a:pt x="40220" y="17260"/>
                </a:lnTo>
                <a:lnTo>
                  <a:pt x="40220" y="17270"/>
                </a:lnTo>
                <a:lnTo>
                  <a:pt x="40230" y="17270"/>
                </a:lnTo>
                <a:lnTo>
                  <a:pt x="40240" y="17270"/>
                </a:lnTo>
                <a:lnTo>
                  <a:pt x="40240" y="17280"/>
                </a:lnTo>
                <a:lnTo>
                  <a:pt x="40240" y="17290"/>
                </a:lnTo>
                <a:lnTo>
                  <a:pt x="40240" y="17300"/>
                </a:lnTo>
                <a:lnTo>
                  <a:pt x="40250" y="17300"/>
                </a:lnTo>
                <a:lnTo>
                  <a:pt x="40250" y="17310"/>
                </a:lnTo>
                <a:lnTo>
                  <a:pt x="40260" y="17310"/>
                </a:lnTo>
                <a:lnTo>
                  <a:pt x="40260" y="17320"/>
                </a:lnTo>
                <a:lnTo>
                  <a:pt x="40260" y="17330"/>
                </a:lnTo>
                <a:lnTo>
                  <a:pt x="40270" y="17340"/>
                </a:lnTo>
                <a:lnTo>
                  <a:pt x="40270" y="17350"/>
                </a:lnTo>
                <a:lnTo>
                  <a:pt x="40280" y="17360"/>
                </a:lnTo>
                <a:lnTo>
                  <a:pt x="40290" y="17360"/>
                </a:lnTo>
                <a:lnTo>
                  <a:pt x="40290" y="17370"/>
                </a:lnTo>
                <a:lnTo>
                  <a:pt x="40300" y="17380"/>
                </a:lnTo>
                <a:lnTo>
                  <a:pt x="40300" y="17390"/>
                </a:lnTo>
                <a:lnTo>
                  <a:pt x="40300" y="17400"/>
                </a:lnTo>
                <a:lnTo>
                  <a:pt x="40310" y="17400"/>
                </a:lnTo>
                <a:lnTo>
                  <a:pt x="40310" y="17410"/>
                </a:lnTo>
                <a:lnTo>
                  <a:pt x="40310" y="17420"/>
                </a:lnTo>
                <a:lnTo>
                  <a:pt x="40310" y="17430"/>
                </a:lnTo>
                <a:lnTo>
                  <a:pt x="40300" y="17430"/>
                </a:lnTo>
                <a:lnTo>
                  <a:pt x="40300" y="17440"/>
                </a:lnTo>
                <a:lnTo>
                  <a:pt x="40300" y="17450"/>
                </a:lnTo>
                <a:lnTo>
                  <a:pt x="40290" y="17450"/>
                </a:lnTo>
                <a:lnTo>
                  <a:pt x="40300" y="17450"/>
                </a:lnTo>
                <a:lnTo>
                  <a:pt x="40300" y="17460"/>
                </a:lnTo>
                <a:lnTo>
                  <a:pt x="40310" y="17460"/>
                </a:lnTo>
                <a:lnTo>
                  <a:pt x="40310" y="17470"/>
                </a:lnTo>
                <a:lnTo>
                  <a:pt x="40310" y="17480"/>
                </a:lnTo>
                <a:lnTo>
                  <a:pt x="40300" y="17480"/>
                </a:lnTo>
                <a:lnTo>
                  <a:pt x="40300" y="17490"/>
                </a:lnTo>
                <a:lnTo>
                  <a:pt x="40290" y="17500"/>
                </a:lnTo>
                <a:lnTo>
                  <a:pt x="40300" y="17500"/>
                </a:lnTo>
                <a:lnTo>
                  <a:pt x="40300" y="17510"/>
                </a:lnTo>
                <a:lnTo>
                  <a:pt x="40290" y="17510"/>
                </a:lnTo>
                <a:lnTo>
                  <a:pt x="40290" y="17520"/>
                </a:lnTo>
                <a:lnTo>
                  <a:pt x="40290" y="17530"/>
                </a:lnTo>
                <a:lnTo>
                  <a:pt x="40290" y="17540"/>
                </a:lnTo>
                <a:lnTo>
                  <a:pt x="40290" y="17550"/>
                </a:lnTo>
                <a:lnTo>
                  <a:pt x="40290" y="17560"/>
                </a:lnTo>
                <a:lnTo>
                  <a:pt x="40280" y="17570"/>
                </a:lnTo>
                <a:lnTo>
                  <a:pt x="40270" y="17570"/>
                </a:lnTo>
                <a:lnTo>
                  <a:pt x="40260" y="17570"/>
                </a:lnTo>
                <a:lnTo>
                  <a:pt x="40250" y="17570"/>
                </a:lnTo>
                <a:lnTo>
                  <a:pt x="40240" y="17570"/>
                </a:lnTo>
                <a:lnTo>
                  <a:pt x="40220" y="17570"/>
                </a:lnTo>
                <a:lnTo>
                  <a:pt x="40210" y="17580"/>
                </a:lnTo>
                <a:lnTo>
                  <a:pt x="40210" y="17590"/>
                </a:lnTo>
                <a:lnTo>
                  <a:pt x="40200" y="17590"/>
                </a:lnTo>
                <a:lnTo>
                  <a:pt x="40190" y="17600"/>
                </a:lnTo>
                <a:lnTo>
                  <a:pt x="40180" y="17600"/>
                </a:lnTo>
                <a:lnTo>
                  <a:pt x="40170" y="17610"/>
                </a:lnTo>
                <a:lnTo>
                  <a:pt x="40160" y="17610"/>
                </a:lnTo>
                <a:lnTo>
                  <a:pt x="40160" y="17600"/>
                </a:lnTo>
                <a:lnTo>
                  <a:pt x="40150" y="17600"/>
                </a:lnTo>
                <a:lnTo>
                  <a:pt x="40140" y="17590"/>
                </a:lnTo>
                <a:lnTo>
                  <a:pt x="40120" y="17590"/>
                </a:lnTo>
                <a:lnTo>
                  <a:pt x="40100" y="17580"/>
                </a:lnTo>
                <a:lnTo>
                  <a:pt x="40090" y="17580"/>
                </a:lnTo>
                <a:lnTo>
                  <a:pt x="40080" y="17580"/>
                </a:lnTo>
                <a:lnTo>
                  <a:pt x="40060" y="17590"/>
                </a:lnTo>
                <a:lnTo>
                  <a:pt x="40060" y="17600"/>
                </a:lnTo>
                <a:lnTo>
                  <a:pt x="40050" y="17600"/>
                </a:lnTo>
                <a:lnTo>
                  <a:pt x="40040" y="17600"/>
                </a:lnTo>
                <a:lnTo>
                  <a:pt x="40010" y="17600"/>
                </a:lnTo>
                <a:lnTo>
                  <a:pt x="39940" y="17670"/>
                </a:lnTo>
                <a:lnTo>
                  <a:pt x="39810" y="17700"/>
                </a:lnTo>
                <a:lnTo>
                  <a:pt x="39810" y="17710"/>
                </a:lnTo>
                <a:lnTo>
                  <a:pt x="39800" y="17710"/>
                </a:lnTo>
                <a:lnTo>
                  <a:pt x="39790" y="17720"/>
                </a:lnTo>
                <a:lnTo>
                  <a:pt x="39780" y="17710"/>
                </a:lnTo>
                <a:lnTo>
                  <a:pt x="39770" y="17710"/>
                </a:lnTo>
                <a:lnTo>
                  <a:pt x="39720" y="17720"/>
                </a:lnTo>
                <a:lnTo>
                  <a:pt x="39710" y="17730"/>
                </a:lnTo>
                <a:lnTo>
                  <a:pt x="39710" y="17750"/>
                </a:lnTo>
                <a:lnTo>
                  <a:pt x="39700" y="17780"/>
                </a:lnTo>
                <a:lnTo>
                  <a:pt x="39700" y="17790"/>
                </a:lnTo>
                <a:lnTo>
                  <a:pt x="39690" y="17790"/>
                </a:lnTo>
                <a:lnTo>
                  <a:pt x="39680" y="17790"/>
                </a:lnTo>
                <a:lnTo>
                  <a:pt x="39670" y="17780"/>
                </a:lnTo>
                <a:lnTo>
                  <a:pt x="39660" y="17780"/>
                </a:lnTo>
                <a:lnTo>
                  <a:pt x="39660" y="17790"/>
                </a:lnTo>
                <a:lnTo>
                  <a:pt x="39650" y="17800"/>
                </a:lnTo>
                <a:lnTo>
                  <a:pt x="39650" y="17810"/>
                </a:lnTo>
                <a:lnTo>
                  <a:pt x="39650" y="17820"/>
                </a:lnTo>
                <a:lnTo>
                  <a:pt x="39650" y="17840"/>
                </a:lnTo>
                <a:lnTo>
                  <a:pt x="39640" y="17840"/>
                </a:lnTo>
                <a:lnTo>
                  <a:pt x="39630" y="17840"/>
                </a:lnTo>
                <a:lnTo>
                  <a:pt x="39620" y="17830"/>
                </a:lnTo>
                <a:lnTo>
                  <a:pt x="39610" y="17840"/>
                </a:lnTo>
                <a:lnTo>
                  <a:pt x="39600" y="17840"/>
                </a:lnTo>
                <a:lnTo>
                  <a:pt x="39590" y="17850"/>
                </a:lnTo>
                <a:lnTo>
                  <a:pt x="39570" y="17860"/>
                </a:lnTo>
                <a:lnTo>
                  <a:pt x="39560" y="17870"/>
                </a:lnTo>
                <a:lnTo>
                  <a:pt x="39550" y="17870"/>
                </a:lnTo>
                <a:lnTo>
                  <a:pt x="39530" y="17890"/>
                </a:lnTo>
                <a:lnTo>
                  <a:pt x="39520" y="17890"/>
                </a:lnTo>
                <a:lnTo>
                  <a:pt x="39510" y="17900"/>
                </a:lnTo>
                <a:lnTo>
                  <a:pt x="39490" y="17900"/>
                </a:lnTo>
                <a:lnTo>
                  <a:pt x="39480" y="17900"/>
                </a:lnTo>
                <a:lnTo>
                  <a:pt x="39470" y="17910"/>
                </a:lnTo>
                <a:lnTo>
                  <a:pt x="39470" y="17920"/>
                </a:lnTo>
                <a:lnTo>
                  <a:pt x="39470" y="17930"/>
                </a:lnTo>
                <a:lnTo>
                  <a:pt x="39470" y="17940"/>
                </a:lnTo>
                <a:lnTo>
                  <a:pt x="39470" y="17950"/>
                </a:lnTo>
                <a:lnTo>
                  <a:pt x="39470" y="17960"/>
                </a:lnTo>
                <a:lnTo>
                  <a:pt x="39460" y="17960"/>
                </a:lnTo>
                <a:lnTo>
                  <a:pt x="39450" y="17960"/>
                </a:lnTo>
                <a:lnTo>
                  <a:pt x="39440" y="17960"/>
                </a:lnTo>
                <a:lnTo>
                  <a:pt x="39430" y="17960"/>
                </a:lnTo>
                <a:lnTo>
                  <a:pt x="39410" y="17960"/>
                </a:lnTo>
                <a:lnTo>
                  <a:pt x="39410" y="17970"/>
                </a:lnTo>
                <a:lnTo>
                  <a:pt x="39400" y="17970"/>
                </a:lnTo>
                <a:lnTo>
                  <a:pt x="39400" y="17980"/>
                </a:lnTo>
                <a:lnTo>
                  <a:pt x="39390" y="17980"/>
                </a:lnTo>
                <a:lnTo>
                  <a:pt x="39390" y="17990"/>
                </a:lnTo>
                <a:lnTo>
                  <a:pt x="39400" y="17990"/>
                </a:lnTo>
                <a:lnTo>
                  <a:pt x="39400" y="18000"/>
                </a:lnTo>
                <a:lnTo>
                  <a:pt x="39410" y="18010"/>
                </a:lnTo>
                <a:lnTo>
                  <a:pt x="39420" y="18020"/>
                </a:lnTo>
                <a:lnTo>
                  <a:pt x="39420" y="18030"/>
                </a:lnTo>
                <a:lnTo>
                  <a:pt x="39430" y="18030"/>
                </a:lnTo>
                <a:lnTo>
                  <a:pt x="39450" y="18040"/>
                </a:lnTo>
                <a:lnTo>
                  <a:pt x="39460" y="18040"/>
                </a:lnTo>
                <a:lnTo>
                  <a:pt x="39470" y="18050"/>
                </a:lnTo>
                <a:lnTo>
                  <a:pt x="39470" y="18060"/>
                </a:lnTo>
                <a:lnTo>
                  <a:pt x="39460" y="18080"/>
                </a:lnTo>
                <a:lnTo>
                  <a:pt x="39430" y="18090"/>
                </a:lnTo>
                <a:lnTo>
                  <a:pt x="39420" y="18100"/>
                </a:lnTo>
                <a:lnTo>
                  <a:pt x="39420" y="18110"/>
                </a:lnTo>
                <a:lnTo>
                  <a:pt x="39420" y="18120"/>
                </a:lnTo>
                <a:lnTo>
                  <a:pt x="39430" y="18120"/>
                </a:lnTo>
                <a:lnTo>
                  <a:pt x="39440" y="18120"/>
                </a:lnTo>
                <a:lnTo>
                  <a:pt x="39450" y="18120"/>
                </a:lnTo>
                <a:lnTo>
                  <a:pt x="39460" y="18120"/>
                </a:lnTo>
                <a:lnTo>
                  <a:pt x="39470" y="18120"/>
                </a:lnTo>
                <a:lnTo>
                  <a:pt x="39490" y="18110"/>
                </a:lnTo>
                <a:lnTo>
                  <a:pt x="39500" y="18100"/>
                </a:lnTo>
                <a:lnTo>
                  <a:pt x="39510" y="18100"/>
                </a:lnTo>
                <a:lnTo>
                  <a:pt x="39510" y="18120"/>
                </a:lnTo>
                <a:lnTo>
                  <a:pt x="39590" y="18110"/>
                </a:lnTo>
                <a:lnTo>
                  <a:pt x="39780" y="18120"/>
                </a:lnTo>
                <a:lnTo>
                  <a:pt x="39780" y="18110"/>
                </a:lnTo>
                <a:lnTo>
                  <a:pt x="39790" y="18110"/>
                </a:lnTo>
                <a:lnTo>
                  <a:pt x="39790" y="18120"/>
                </a:lnTo>
                <a:lnTo>
                  <a:pt x="39790" y="18110"/>
                </a:lnTo>
                <a:lnTo>
                  <a:pt x="39800" y="18110"/>
                </a:lnTo>
                <a:lnTo>
                  <a:pt x="39800" y="18100"/>
                </a:lnTo>
                <a:lnTo>
                  <a:pt x="39800" y="18110"/>
                </a:lnTo>
                <a:lnTo>
                  <a:pt x="39810" y="18110"/>
                </a:lnTo>
                <a:lnTo>
                  <a:pt x="39810" y="18100"/>
                </a:lnTo>
                <a:lnTo>
                  <a:pt x="39820" y="18090"/>
                </a:lnTo>
                <a:lnTo>
                  <a:pt x="39820" y="18100"/>
                </a:lnTo>
                <a:lnTo>
                  <a:pt x="39830" y="18100"/>
                </a:lnTo>
                <a:lnTo>
                  <a:pt x="39840" y="18100"/>
                </a:lnTo>
                <a:lnTo>
                  <a:pt x="39850" y="18100"/>
                </a:lnTo>
                <a:lnTo>
                  <a:pt x="39860" y="18100"/>
                </a:lnTo>
                <a:lnTo>
                  <a:pt x="39860" y="18110"/>
                </a:lnTo>
                <a:lnTo>
                  <a:pt x="39870" y="18110"/>
                </a:lnTo>
                <a:lnTo>
                  <a:pt x="39870" y="18100"/>
                </a:lnTo>
                <a:lnTo>
                  <a:pt x="39860" y="18100"/>
                </a:lnTo>
                <a:lnTo>
                  <a:pt x="39860" y="18090"/>
                </a:lnTo>
                <a:lnTo>
                  <a:pt x="39870" y="18090"/>
                </a:lnTo>
                <a:lnTo>
                  <a:pt x="39880" y="18090"/>
                </a:lnTo>
                <a:lnTo>
                  <a:pt x="39880" y="18080"/>
                </a:lnTo>
                <a:lnTo>
                  <a:pt x="39880" y="18090"/>
                </a:lnTo>
                <a:lnTo>
                  <a:pt x="39890" y="18090"/>
                </a:lnTo>
                <a:lnTo>
                  <a:pt x="39890" y="18080"/>
                </a:lnTo>
                <a:lnTo>
                  <a:pt x="39890" y="18070"/>
                </a:lnTo>
                <a:lnTo>
                  <a:pt x="39900" y="18070"/>
                </a:lnTo>
                <a:lnTo>
                  <a:pt x="39900" y="18060"/>
                </a:lnTo>
                <a:lnTo>
                  <a:pt x="39900" y="18070"/>
                </a:lnTo>
                <a:lnTo>
                  <a:pt x="39910" y="18070"/>
                </a:lnTo>
                <a:lnTo>
                  <a:pt x="39920" y="18070"/>
                </a:lnTo>
                <a:lnTo>
                  <a:pt x="39930" y="18070"/>
                </a:lnTo>
                <a:lnTo>
                  <a:pt x="39930" y="18080"/>
                </a:lnTo>
                <a:lnTo>
                  <a:pt x="39940" y="18080"/>
                </a:lnTo>
                <a:lnTo>
                  <a:pt x="39950" y="18080"/>
                </a:lnTo>
                <a:lnTo>
                  <a:pt x="39950" y="18070"/>
                </a:lnTo>
                <a:lnTo>
                  <a:pt x="39940" y="18070"/>
                </a:lnTo>
                <a:lnTo>
                  <a:pt x="39940" y="18060"/>
                </a:lnTo>
                <a:lnTo>
                  <a:pt x="39950" y="18060"/>
                </a:lnTo>
                <a:lnTo>
                  <a:pt x="39960" y="18060"/>
                </a:lnTo>
                <a:lnTo>
                  <a:pt x="39970" y="18070"/>
                </a:lnTo>
                <a:lnTo>
                  <a:pt x="39960" y="18070"/>
                </a:lnTo>
                <a:lnTo>
                  <a:pt x="39960" y="18080"/>
                </a:lnTo>
                <a:lnTo>
                  <a:pt x="39970" y="18080"/>
                </a:lnTo>
                <a:lnTo>
                  <a:pt x="39980" y="18080"/>
                </a:lnTo>
                <a:lnTo>
                  <a:pt x="39990" y="18080"/>
                </a:lnTo>
                <a:lnTo>
                  <a:pt x="39980" y="18090"/>
                </a:lnTo>
                <a:lnTo>
                  <a:pt x="39990" y="18090"/>
                </a:lnTo>
                <a:lnTo>
                  <a:pt x="40000" y="18100"/>
                </a:lnTo>
                <a:lnTo>
                  <a:pt x="40010" y="18100"/>
                </a:lnTo>
                <a:lnTo>
                  <a:pt x="40020" y="18100"/>
                </a:lnTo>
                <a:lnTo>
                  <a:pt x="40020" y="18110"/>
                </a:lnTo>
                <a:lnTo>
                  <a:pt x="40030" y="18110"/>
                </a:lnTo>
                <a:lnTo>
                  <a:pt x="40030" y="18100"/>
                </a:lnTo>
                <a:lnTo>
                  <a:pt x="40040" y="18100"/>
                </a:lnTo>
                <a:lnTo>
                  <a:pt x="40050" y="18100"/>
                </a:lnTo>
                <a:lnTo>
                  <a:pt x="40060" y="18100"/>
                </a:lnTo>
                <a:lnTo>
                  <a:pt x="40060" y="18110"/>
                </a:lnTo>
                <a:lnTo>
                  <a:pt x="40050" y="18110"/>
                </a:lnTo>
                <a:lnTo>
                  <a:pt x="40060" y="18110"/>
                </a:lnTo>
                <a:lnTo>
                  <a:pt x="40070" y="18110"/>
                </a:lnTo>
                <a:lnTo>
                  <a:pt x="40070" y="18120"/>
                </a:lnTo>
                <a:lnTo>
                  <a:pt x="40070" y="18110"/>
                </a:lnTo>
                <a:lnTo>
                  <a:pt x="40080" y="18110"/>
                </a:lnTo>
                <a:lnTo>
                  <a:pt x="40090" y="18120"/>
                </a:lnTo>
                <a:lnTo>
                  <a:pt x="40100" y="18120"/>
                </a:lnTo>
                <a:lnTo>
                  <a:pt x="40110" y="18120"/>
                </a:lnTo>
                <a:lnTo>
                  <a:pt x="40110" y="18130"/>
                </a:lnTo>
                <a:lnTo>
                  <a:pt x="40110" y="18140"/>
                </a:lnTo>
                <a:lnTo>
                  <a:pt x="40120" y="18140"/>
                </a:lnTo>
                <a:lnTo>
                  <a:pt x="40120" y="18130"/>
                </a:lnTo>
                <a:lnTo>
                  <a:pt x="40130" y="18130"/>
                </a:lnTo>
                <a:lnTo>
                  <a:pt x="40130" y="18140"/>
                </a:lnTo>
                <a:lnTo>
                  <a:pt x="40140" y="18140"/>
                </a:lnTo>
                <a:lnTo>
                  <a:pt x="40140" y="18150"/>
                </a:lnTo>
                <a:lnTo>
                  <a:pt x="40150" y="18150"/>
                </a:lnTo>
                <a:lnTo>
                  <a:pt x="40160" y="18150"/>
                </a:lnTo>
                <a:lnTo>
                  <a:pt x="40170" y="18160"/>
                </a:lnTo>
                <a:lnTo>
                  <a:pt x="40180" y="18160"/>
                </a:lnTo>
                <a:lnTo>
                  <a:pt x="40180" y="18170"/>
                </a:lnTo>
                <a:lnTo>
                  <a:pt x="40190" y="18170"/>
                </a:lnTo>
                <a:lnTo>
                  <a:pt x="40200" y="18170"/>
                </a:lnTo>
                <a:lnTo>
                  <a:pt x="40200" y="18180"/>
                </a:lnTo>
                <a:lnTo>
                  <a:pt x="40210" y="18180"/>
                </a:lnTo>
                <a:lnTo>
                  <a:pt x="40220" y="18180"/>
                </a:lnTo>
                <a:lnTo>
                  <a:pt x="40230" y="18180"/>
                </a:lnTo>
                <a:lnTo>
                  <a:pt x="40240" y="18180"/>
                </a:lnTo>
                <a:lnTo>
                  <a:pt x="40240" y="18190"/>
                </a:lnTo>
                <a:lnTo>
                  <a:pt x="40250" y="18190"/>
                </a:lnTo>
                <a:lnTo>
                  <a:pt x="40260" y="18190"/>
                </a:lnTo>
                <a:lnTo>
                  <a:pt x="40260" y="18200"/>
                </a:lnTo>
                <a:lnTo>
                  <a:pt x="40260" y="18210"/>
                </a:lnTo>
                <a:lnTo>
                  <a:pt x="40270" y="18210"/>
                </a:lnTo>
                <a:lnTo>
                  <a:pt x="40270" y="18220"/>
                </a:lnTo>
                <a:lnTo>
                  <a:pt x="40280" y="18220"/>
                </a:lnTo>
                <a:lnTo>
                  <a:pt x="40280" y="18230"/>
                </a:lnTo>
                <a:lnTo>
                  <a:pt x="40290" y="18230"/>
                </a:lnTo>
                <a:lnTo>
                  <a:pt x="40290" y="18240"/>
                </a:lnTo>
                <a:lnTo>
                  <a:pt x="40300" y="18240"/>
                </a:lnTo>
                <a:lnTo>
                  <a:pt x="40300" y="18250"/>
                </a:lnTo>
                <a:lnTo>
                  <a:pt x="40300" y="18260"/>
                </a:lnTo>
                <a:lnTo>
                  <a:pt x="40300" y="18270"/>
                </a:lnTo>
                <a:lnTo>
                  <a:pt x="40310" y="18270"/>
                </a:lnTo>
                <a:lnTo>
                  <a:pt x="40310" y="18280"/>
                </a:lnTo>
                <a:lnTo>
                  <a:pt x="40310" y="18290"/>
                </a:lnTo>
                <a:lnTo>
                  <a:pt x="40320" y="18290"/>
                </a:lnTo>
                <a:lnTo>
                  <a:pt x="40320" y="18300"/>
                </a:lnTo>
                <a:lnTo>
                  <a:pt x="40320" y="18310"/>
                </a:lnTo>
                <a:lnTo>
                  <a:pt x="40330" y="18310"/>
                </a:lnTo>
                <a:lnTo>
                  <a:pt x="40330" y="18320"/>
                </a:lnTo>
                <a:lnTo>
                  <a:pt x="40340" y="18320"/>
                </a:lnTo>
                <a:lnTo>
                  <a:pt x="40340" y="18330"/>
                </a:lnTo>
                <a:lnTo>
                  <a:pt x="40350" y="18330"/>
                </a:lnTo>
                <a:lnTo>
                  <a:pt x="40350" y="18340"/>
                </a:lnTo>
                <a:lnTo>
                  <a:pt x="40360" y="18340"/>
                </a:lnTo>
                <a:lnTo>
                  <a:pt x="40370" y="18340"/>
                </a:lnTo>
                <a:lnTo>
                  <a:pt x="40380" y="18340"/>
                </a:lnTo>
                <a:lnTo>
                  <a:pt x="40390" y="18340"/>
                </a:lnTo>
                <a:lnTo>
                  <a:pt x="40400" y="18340"/>
                </a:lnTo>
                <a:lnTo>
                  <a:pt x="40410" y="18340"/>
                </a:lnTo>
                <a:lnTo>
                  <a:pt x="40420" y="18350"/>
                </a:lnTo>
                <a:lnTo>
                  <a:pt x="40430" y="18350"/>
                </a:lnTo>
                <a:lnTo>
                  <a:pt x="40430" y="18360"/>
                </a:lnTo>
                <a:lnTo>
                  <a:pt x="40440" y="18360"/>
                </a:lnTo>
                <a:lnTo>
                  <a:pt x="40440" y="18370"/>
                </a:lnTo>
                <a:lnTo>
                  <a:pt x="40440" y="18380"/>
                </a:lnTo>
                <a:lnTo>
                  <a:pt x="40440" y="18390"/>
                </a:lnTo>
                <a:lnTo>
                  <a:pt x="40430" y="18390"/>
                </a:lnTo>
                <a:lnTo>
                  <a:pt x="40420" y="18390"/>
                </a:lnTo>
                <a:lnTo>
                  <a:pt x="40420" y="18400"/>
                </a:lnTo>
                <a:lnTo>
                  <a:pt x="40410" y="18400"/>
                </a:lnTo>
                <a:lnTo>
                  <a:pt x="40400" y="18400"/>
                </a:lnTo>
                <a:lnTo>
                  <a:pt x="40400" y="18410"/>
                </a:lnTo>
                <a:lnTo>
                  <a:pt x="40400" y="18420"/>
                </a:lnTo>
                <a:lnTo>
                  <a:pt x="40400" y="18430"/>
                </a:lnTo>
                <a:lnTo>
                  <a:pt x="40390" y="18430"/>
                </a:lnTo>
                <a:lnTo>
                  <a:pt x="40390" y="18440"/>
                </a:lnTo>
                <a:lnTo>
                  <a:pt x="40390" y="18450"/>
                </a:lnTo>
                <a:lnTo>
                  <a:pt x="40390" y="18460"/>
                </a:lnTo>
                <a:lnTo>
                  <a:pt x="40390" y="18470"/>
                </a:lnTo>
                <a:lnTo>
                  <a:pt x="40390" y="18480"/>
                </a:lnTo>
                <a:lnTo>
                  <a:pt x="40400" y="18490"/>
                </a:lnTo>
                <a:lnTo>
                  <a:pt x="40410" y="18490"/>
                </a:lnTo>
                <a:lnTo>
                  <a:pt x="40410" y="18500"/>
                </a:lnTo>
                <a:lnTo>
                  <a:pt x="40410" y="18510"/>
                </a:lnTo>
                <a:lnTo>
                  <a:pt x="40410" y="18520"/>
                </a:lnTo>
                <a:lnTo>
                  <a:pt x="40410" y="18530"/>
                </a:lnTo>
                <a:lnTo>
                  <a:pt x="40410" y="18540"/>
                </a:lnTo>
                <a:lnTo>
                  <a:pt x="40410" y="18550"/>
                </a:lnTo>
                <a:lnTo>
                  <a:pt x="40420" y="18560"/>
                </a:lnTo>
                <a:lnTo>
                  <a:pt x="40410" y="18570"/>
                </a:lnTo>
                <a:lnTo>
                  <a:pt x="40410" y="18580"/>
                </a:lnTo>
                <a:lnTo>
                  <a:pt x="40410" y="18590"/>
                </a:lnTo>
                <a:lnTo>
                  <a:pt x="40410" y="18600"/>
                </a:lnTo>
                <a:lnTo>
                  <a:pt x="40400" y="18610"/>
                </a:lnTo>
                <a:lnTo>
                  <a:pt x="40410" y="18620"/>
                </a:lnTo>
                <a:lnTo>
                  <a:pt x="40420" y="18620"/>
                </a:lnTo>
                <a:lnTo>
                  <a:pt x="40420" y="18630"/>
                </a:lnTo>
                <a:lnTo>
                  <a:pt x="40430" y="18630"/>
                </a:lnTo>
                <a:lnTo>
                  <a:pt x="40430" y="18640"/>
                </a:lnTo>
                <a:lnTo>
                  <a:pt x="40420" y="18640"/>
                </a:lnTo>
                <a:lnTo>
                  <a:pt x="40410" y="18650"/>
                </a:lnTo>
                <a:lnTo>
                  <a:pt x="40410" y="18660"/>
                </a:lnTo>
                <a:lnTo>
                  <a:pt x="40400" y="18660"/>
                </a:lnTo>
                <a:lnTo>
                  <a:pt x="40390" y="18670"/>
                </a:lnTo>
                <a:lnTo>
                  <a:pt x="40390" y="18680"/>
                </a:lnTo>
                <a:lnTo>
                  <a:pt x="40390" y="18690"/>
                </a:lnTo>
                <a:lnTo>
                  <a:pt x="40400" y="18700"/>
                </a:lnTo>
                <a:lnTo>
                  <a:pt x="40400" y="18710"/>
                </a:lnTo>
                <a:lnTo>
                  <a:pt x="40400" y="18720"/>
                </a:lnTo>
                <a:lnTo>
                  <a:pt x="40390" y="18730"/>
                </a:lnTo>
                <a:lnTo>
                  <a:pt x="40380" y="18730"/>
                </a:lnTo>
                <a:lnTo>
                  <a:pt x="40380" y="18740"/>
                </a:lnTo>
                <a:lnTo>
                  <a:pt x="40370" y="18750"/>
                </a:lnTo>
                <a:lnTo>
                  <a:pt x="40360" y="18760"/>
                </a:lnTo>
                <a:lnTo>
                  <a:pt x="40360" y="18770"/>
                </a:lnTo>
                <a:lnTo>
                  <a:pt x="40360" y="18780"/>
                </a:lnTo>
                <a:lnTo>
                  <a:pt x="40350" y="18780"/>
                </a:lnTo>
                <a:lnTo>
                  <a:pt x="40350" y="18790"/>
                </a:lnTo>
                <a:lnTo>
                  <a:pt x="40360" y="18790"/>
                </a:lnTo>
                <a:lnTo>
                  <a:pt x="40360" y="18800"/>
                </a:lnTo>
                <a:lnTo>
                  <a:pt x="40360" y="18810"/>
                </a:lnTo>
                <a:lnTo>
                  <a:pt x="40370" y="18810"/>
                </a:lnTo>
                <a:lnTo>
                  <a:pt x="40370" y="18820"/>
                </a:lnTo>
                <a:lnTo>
                  <a:pt x="40370" y="18830"/>
                </a:lnTo>
                <a:lnTo>
                  <a:pt x="40370" y="18840"/>
                </a:lnTo>
                <a:lnTo>
                  <a:pt x="40380" y="18840"/>
                </a:lnTo>
                <a:lnTo>
                  <a:pt x="40390" y="18850"/>
                </a:lnTo>
                <a:lnTo>
                  <a:pt x="40390" y="18860"/>
                </a:lnTo>
                <a:lnTo>
                  <a:pt x="40400" y="18870"/>
                </a:lnTo>
                <a:lnTo>
                  <a:pt x="40400" y="18880"/>
                </a:lnTo>
                <a:lnTo>
                  <a:pt x="40410" y="18880"/>
                </a:lnTo>
                <a:lnTo>
                  <a:pt x="40410" y="18890"/>
                </a:lnTo>
                <a:lnTo>
                  <a:pt x="40400" y="18900"/>
                </a:lnTo>
                <a:lnTo>
                  <a:pt x="40400" y="18910"/>
                </a:lnTo>
                <a:lnTo>
                  <a:pt x="40390" y="18910"/>
                </a:lnTo>
                <a:lnTo>
                  <a:pt x="40390" y="18920"/>
                </a:lnTo>
                <a:lnTo>
                  <a:pt x="40400" y="18920"/>
                </a:lnTo>
                <a:lnTo>
                  <a:pt x="40400" y="18930"/>
                </a:lnTo>
                <a:lnTo>
                  <a:pt x="40390" y="18940"/>
                </a:lnTo>
                <a:lnTo>
                  <a:pt x="40380" y="18940"/>
                </a:lnTo>
                <a:lnTo>
                  <a:pt x="40380" y="18930"/>
                </a:lnTo>
                <a:lnTo>
                  <a:pt x="40370" y="18930"/>
                </a:lnTo>
                <a:lnTo>
                  <a:pt x="40370" y="18940"/>
                </a:lnTo>
                <a:lnTo>
                  <a:pt x="40360" y="18940"/>
                </a:lnTo>
                <a:lnTo>
                  <a:pt x="40350" y="18940"/>
                </a:lnTo>
                <a:lnTo>
                  <a:pt x="40350" y="18950"/>
                </a:lnTo>
                <a:lnTo>
                  <a:pt x="40350" y="18960"/>
                </a:lnTo>
                <a:lnTo>
                  <a:pt x="40350" y="18970"/>
                </a:lnTo>
                <a:lnTo>
                  <a:pt x="40350" y="18980"/>
                </a:lnTo>
                <a:lnTo>
                  <a:pt x="40350" y="18990"/>
                </a:lnTo>
                <a:lnTo>
                  <a:pt x="40350" y="19000"/>
                </a:lnTo>
                <a:lnTo>
                  <a:pt x="40340" y="19000"/>
                </a:lnTo>
                <a:lnTo>
                  <a:pt x="40340" y="19010"/>
                </a:lnTo>
                <a:lnTo>
                  <a:pt x="40340" y="19020"/>
                </a:lnTo>
                <a:lnTo>
                  <a:pt x="40350" y="19020"/>
                </a:lnTo>
                <a:lnTo>
                  <a:pt x="40350" y="19030"/>
                </a:lnTo>
                <a:lnTo>
                  <a:pt x="40340" y="19030"/>
                </a:lnTo>
                <a:lnTo>
                  <a:pt x="40340" y="19040"/>
                </a:lnTo>
                <a:lnTo>
                  <a:pt x="40350" y="19050"/>
                </a:lnTo>
                <a:lnTo>
                  <a:pt x="40360" y="19050"/>
                </a:lnTo>
                <a:lnTo>
                  <a:pt x="40370" y="19050"/>
                </a:lnTo>
                <a:lnTo>
                  <a:pt x="40380" y="19050"/>
                </a:lnTo>
                <a:lnTo>
                  <a:pt x="40380" y="19060"/>
                </a:lnTo>
                <a:lnTo>
                  <a:pt x="40390" y="19070"/>
                </a:lnTo>
                <a:lnTo>
                  <a:pt x="40400" y="19080"/>
                </a:lnTo>
                <a:lnTo>
                  <a:pt x="40410" y="19080"/>
                </a:lnTo>
                <a:lnTo>
                  <a:pt x="40420" y="19080"/>
                </a:lnTo>
                <a:lnTo>
                  <a:pt x="40430" y="19080"/>
                </a:lnTo>
                <a:lnTo>
                  <a:pt x="40430" y="19090"/>
                </a:lnTo>
                <a:lnTo>
                  <a:pt x="40440" y="19090"/>
                </a:lnTo>
                <a:lnTo>
                  <a:pt x="40450" y="19090"/>
                </a:lnTo>
                <a:lnTo>
                  <a:pt x="40450" y="19100"/>
                </a:lnTo>
                <a:lnTo>
                  <a:pt x="40460" y="19100"/>
                </a:lnTo>
                <a:lnTo>
                  <a:pt x="40470" y="19100"/>
                </a:lnTo>
                <a:lnTo>
                  <a:pt x="40480" y="19100"/>
                </a:lnTo>
                <a:lnTo>
                  <a:pt x="40480" y="19090"/>
                </a:lnTo>
                <a:lnTo>
                  <a:pt x="40490" y="19090"/>
                </a:lnTo>
                <a:lnTo>
                  <a:pt x="40490" y="19100"/>
                </a:lnTo>
                <a:lnTo>
                  <a:pt x="40500" y="19100"/>
                </a:lnTo>
                <a:lnTo>
                  <a:pt x="40500" y="19110"/>
                </a:lnTo>
                <a:lnTo>
                  <a:pt x="40510" y="19120"/>
                </a:lnTo>
                <a:lnTo>
                  <a:pt x="40510" y="19130"/>
                </a:lnTo>
                <a:lnTo>
                  <a:pt x="40520" y="19130"/>
                </a:lnTo>
                <a:lnTo>
                  <a:pt x="40530" y="19130"/>
                </a:lnTo>
                <a:lnTo>
                  <a:pt x="40530" y="19140"/>
                </a:lnTo>
                <a:lnTo>
                  <a:pt x="40530" y="19150"/>
                </a:lnTo>
                <a:lnTo>
                  <a:pt x="40540" y="19150"/>
                </a:lnTo>
                <a:lnTo>
                  <a:pt x="40540" y="19140"/>
                </a:lnTo>
                <a:lnTo>
                  <a:pt x="40550" y="19130"/>
                </a:lnTo>
                <a:lnTo>
                  <a:pt x="40550" y="19120"/>
                </a:lnTo>
                <a:lnTo>
                  <a:pt x="40550" y="19110"/>
                </a:lnTo>
                <a:lnTo>
                  <a:pt x="40560" y="19110"/>
                </a:lnTo>
                <a:lnTo>
                  <a:pt x="40560" y="19100"/>
                </a:lnTo>
                <a:lnTo>
                  <a:pt x="40560" y="19090"/>
                </a:lnTo>
                <a:lnTo>
                  <a:pt x="40570" y="19090"/>
                </a:lnTo>
                <a:lnTo>
                  <a:pt x="40580" y="19090"/>
                </a:lnTo>
                <a:lnTo>
                  <a:pt x="40580" y="19080"/>
                </a:lnTo>
                <a:lnTo>
                  <a:pt x="40590" y="19080"/>
                </a:lnTo>
                <a:lnTo>
                  <a:pt x="40600" y="19080"/>
                </a:lnTo>
                <a:lnTo>
                  <a:pt x="40610" y="19090"/>
                </a:lnTo>
                <a:lnTo>
                  <a:pt x="40610" y="19100"/>
                </a:lnTo>
                <a:lnTo>
                  <a:pt x="40620" y="19100"/>
                </a:lnTo>
                <a:lnTo>
                  <a:pt x="40620" y="19110"/>
                </a:lnTo>
                <a:lnTo>
                  <a:pt x="40630" y="19110"/>
                </a:lnTo>
                <a:lnTo>
                  <a:pt x="40640" y="19110"/>
                </a:lnTo>
                <a:lnTo>
                  <a:pt x="40650" y="19110"/>
                </a:lnTo>
                <a:lnTo>
                  <a:pt x="40660" y="19110"/>
                </a:lnTo>
                <a:lnTo>
                  <a:pt x="40670" y="19110"/>
                </a:lnTo>
                <a:lnTo>
                  <a:pt x="40680" y="19110"/>
                </a:lnTo>
                <a:lnTo>
                  <a:pt x="40690" y="19120"/>
                </a:lnTo>
                <a:lnTo>
                  <a:pt x="40690" y="19130"/>
                </a:lnTo>
                <a:lnTo>
                  <a:pt x="40700" y="19130"/>
                </a:lnTo>
                <a:lnTo>
                  <a:pt x="40700" y="19140"/>
                </a:lnTo>
                <a:lnTo>
                  <a:pt x="40690" y="19140"/>
                </a:lnTo>
                <a:lnTo>
                  <a:pt x="40690" y="19150"/>
                </a:lnTo>
                <a:lnTo>
                  <a:pt x="40680" y="19150"/>
                </a:lnTo>
                <a:lnTo>
                  <a:pt x="40680" y="19160"/>
                </a:lnTo>
                <a:lnTo>
                  <a:pt x="40690" y="19170"/>
                </a:lnTo>
                <a:lnTo>
                  <a:pt x="40690" y="19180"/>
                </a:lnTo>
                <a:lnTo>
                  <a:pt x="40700" y="19180"/>
                </a:lnTo>
                <a:lnTo>
                  <a:pt x="40710" y="19190"/>
                </a:lnTo>
                <a:lnTo>
                  <a:pt x="40710" y="19200"/>
                </a:lnTo>
                <a:lnTo>
                  <a:pt x="40710" y="19210"/>
                </a:lnTo>
                <a:lnTo>
                  <a:pt x="40720" y="19210"/>
                </a:lnTo>
                <a:lnTo>
                  <a:pt x="40720" y="19220"/>
                </a:lnTo>
                <a:lnTo>
                  <a:pt x="40730" y="19220"/>
                </a:lnTo>
                <a:lnTo>
                  <a:pt x="40730" y="19230"/>
                </a:lnTo>
                <a:lnTo>
                  <a:pt x="40740" y="19230"/>
                </a:lnTo>
                <a:lnTo>
                  <a:pt x="40740" y="19240"/>
                </a:lnTo>
                <a:lnTo>
                  <a:pt x="40740" y="19250"/>
                </a:lnTo>
                <a:lnTo>
                  <a:pt x="40750" y="19250"/>
                </a:lnTo>
                <a:lnTo>
                  <a:pt x="40750" y="19260"/>
                </a:lnTo>
                <a:lnTo>
                  <a:pt x="40760" y="19270"/>
                </a:lnTo>
                <a:lnTo>
                  <a:pt x="40760" y="19280"/>
                </a:lnTo>
                <a:lnTo>
                  <a:pt x="40770" y="19290"/>
                </a:lnTo>
                <a:lnTo>
                  <a:pt x="40780" y="19290"/>
                </a:lnTo>
                <a:lnTo>
                  <a:pt x="40780" y="19300"/>
                </a:lnTo>
                <a:lnTo>
                  <a:pt x="40790" y="19300"/>
                </a:lnTo>
                <a:lnTo>
                  <a:pt x="40800" y="19300"/>
                </a:lnTo>
                <a:lnTo>
                  <a:pt x="40800" y="19310"/>
                </a:lnTo>
                <a:lnTo>
                  <a:pt x="40810" y="19310"/>
                </a:lnTo>
                <a:lnTo>
                  <a:pt x="40810" y="19320"/>
                </a:lnTo>
                <a:lnTo>
                  <a:pt x="40810" y="19330"/>
                </a:lnTo>
                <a:lnTo>
                  <a:pt x="40810" y="19340"/>
                </a:lnTo>
                <a:lnTo>
                  <a:pt x="40800" y="19350"/>
                </a:lnTo>
                <a:lnTo>
                  <a:pt x="40790" y="19350"/>
                </a:lnTo>
                <a:lnTo>
                  <a:pt x="40790" y="19360"/>
                </a:lnTo>
                <a:lnTo>
                  <a:pt x="40780" y="19360"/>
                </a:lnTo>
                <a:lnTo>
                  <a:pt x="40770" y="19360"/>
                </a:lnTo>
                <a:lnTo>
                  <a:pt x="40770" y="19370"/>
                </a:lnTo>
                <a:lnTo>
                  <a:pt x="40770" y="19380"/>
                </a:lnTo>
                <a:lnTo>
                  <a:pt x="40760" y="19380"/>
                </a:lnTo>
                <a:lnTo>
                  <a:pt x="40760" y="19390"/>
                </a:lnTo>
                <a:lnTo>
                  <a:pt x="40760" y="19400"/>
                </a:lnTo>
                <a:lnTo>
                  <a:pt x="40750" y="19400"/>
                </a:lnTo>
                <a:lnTo>
                  <a:pt x="40740" y="19400"/>
                </a:lnTo>
                <a:lnTo>
                  <a:pt x="40730" y="19410"/>
                </a:lnTo>
                <a:lnTo>
                  <a:pt x="40720" y="19410"/>
                </a:lnTo>
                <a:lnTo>
                  <a:pt x="40720" y="1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lav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030" y="71950"/>
                </a:moveTo>
                <a:lnTo>
                  <a:pt x="83020" y="71940"/>
                </a:lnTo>
                <a:lnTo>
                  <a:pt x="83010" y="71930"/>
                </a:lnTo>
                <a:lnTo>
                  <a:pt x="83000" y="71930"/>
                </a:lnTo>
                <a:lnTo>
                  <a:pt x="82980" y="71930"/>
                </a:lnTo>
                <a:lnTo>
                  <a:pt x="82970" y="71920"/>
                </a:lnTo>
                <a:lnTo>
                  <a:pt x="82960" y="71910"/>
                </a:lnTo>
                <a:lnTo>
                  <a:pt x="82950" y="71890"/>
                </a:lnTo>
                <a:lnTo>
                  <a:pt x="82940" y="71890"/>
                </a:lnTo>
                <a:lnTo>
                  <a:pt x="82920" y="71880"/>
                </a:lnTo>
                <a:lnTo>
                  <a:pt x="82910" y="71880"/>
                </a:lnTo>
                <a:lnTo>
                  <a:pt x="82900" y="71860"/>
                </a:lnTo>
                <a:lnTo>
                  <a:pt x="82880" y="71840"/>
                </a:lnTo>
                <a:lnTo>
                  <a:pt x="82850" y="71820"/>
                </a:lnTo>
                <a:lnTo>
                  <a:pt x="82830" y="71820"/>
                </a:lnTo>
                <a:lnTo>
                  <a:pt x="82820" y="71820"/>
                </a:lnTo>
                <a:lnTo>
                  <a:pt x="82810" y="71830"/>
                </a:lnTo>
                <a:lnTo>
                  <a:pt x="82780" y="71860"/>
                </a:lnTo>
                <a:lnTo>
                  <a:pt x="82680" y="71910"/>
                </a:lnTo>
                <a:lnTo>
                  <a:pt x="82660" y="71950"/>
                </a:lnTo>
                <a:lnTo>
                  <a:pt x="82640" y="71980"/>
                </a:lnTo>
                <a:lnTo>
                  <a:pt x="82630" y="72010"/>
                </a:lnTo>
                <a:lnTo>
                  <a:pt x="82630" y="72050"/>
                </a:lnTo>
                <a:lnTo>
                  <a:pt x="82630" y="72090"/>
                </a:lnTo>
                <a:lnTo>
                  <a:pt x="82640" y="72120"/>
                </a:lnTo>
                <a:lnTo>
                  <a:pt x="82640" y="72130"/>
                </a:lnTo>
                <a:lnTo>
                  <a:pt x="82610" y="72160"/>
                </a:lnTo>
                <a:lnTo>
                  <a:pt x="82570" y="72180"/>
                </a:lnTo>
                <a:lnTo>
                  <a:pt x="82510" y="72210"/>
                </a:lnTo>
                <a:lnTo>
                  <a:pt x="82470" y="72240"/>
                </a:lnTo>
                <a:lnTo>
                  <a:pt x="82410" y="72290"/>
                </a:lnTo>
                <a:lnTo>
                  <a:pt x="82370" y="72330"/>
                </a:lnTo>
                <a:lnTo>
                  <a:pt x="82340" y="72370"/>
                </a:lnTo>
                <a:lnTo>
                  <a:pt x="82300" y="72430"/>
                </a:lnTo>
                <a:lnTo>
                  <a:pt x="82300" y="72480"/>
                </a:lnTo>
                <a:lnTo>
                  <a:pt x="82290" y="72510"/>
                </a:lnTo>
                <a:lnTo>
                  <a:pt x="82280" y="72540"/>
                </a:lnTo>
                <a:lnTo>
                  <a:pt x="82270" y="72560"/>
                </a:lnTo>
                <a:lnTo>
                  <a:pt x="82260" y="72590"/>
                </a:lnTo>
                <a:lnTo>
                  <a:pt x="82280" y="72640"/>
                </a:lnTo>
                <a:lnTo>
                  <a:pt x="82290" y="72680"/>
                </a:lnTo>
                <a:lnTo>
                  <a:pt x="82290" y="72710"/>
                </a:lnTo>
                <a:lnTo>
                  <a:pt x="82280" y="72730"/>
                </a:lnTo>
                <a:lnTo>
                  <a:pt x="82240" y="72750"/>
                </a:lnTo>
                <a:lnTo>
                  <a:pt x="82210" y="72770"/>
                </a:lnTo>
                <a:lnTo>
                  <a:pt x="82180" y="72780"/>
                </a:lnTo>
                <a:lnTo>
                  <a:pt x="82150" y="72780"/>
                </a:lnTo>
                <a:lnTo>
                  <a:pt x="82120" y="72800"/>
                </a:lnTo>
                <a:lnTo>
                  <a:pt x="82090" y="72840"/>
                </a:lnTo>
                <a:lnTo>
                  <a:pt x="82060" y="72880"/>
                </a:lnTo>
                <a:lnTo>
                  <a:pt x="82050" y="72900"/>
                </a:lnTo>
                <a:lnTo>
                  <a:pt x="82000" y="72930"/>
                </a:lnTo>
                <a:lnTo>
                  <a:pt x="81940" y="72940"/>
                </a:lnTo>
                <a:lnTo>
                  <a:pt x="81860" y="72960"/>
                </a:lnTo>
                <a:lnTo>
                  <a:pt x="81820" y="72980"/>
                </a:lnTo>
                <a:lnTo>
                  <a:pt x="81790" y="72990"/>
                </a:lnTo>
                <a:lnTo>
                  <a:pt x="81750" y="73030"/>
                </a:lnTo>
                <a:lnTo>
                  <a:pt x="81720" y="73050"/>
                </a:lnTo>
                <a:lnTo>
                  <a:pt x="81690" y="73060"/>
                </a:lnTo>
                <a:lnTo>
                  <a:pt x="81660" y="73070"/>
                </a:lnTo>
                <a:lnTo>
                  <a:pt x="81630" y="73070"/>
                </a:lnTo>
                <a:lnTo>
                  <a:pt x="81600" y="73070"/>
                </a:lnTo>
                <a:lnTo>
                  <a:pt x="81570" y="73080"/>
                </a:lnTo>
                <a:lnTo>
                  <a:pt x="81530" y="73090"/>
                </a:lnTo>
                <a:lnTo>
                  <a:pt x="81490" y="73120"/>
                </a:lnTo>
                <a:lnTo>
                  <a:pt x="81450" y="73150"/>
                </a:lnTo>
                <a:lnTo>
                  <a:pt x="81440" y="73150"/>
                </a:lnTo>
                <a:lnTo>
                  <a:pt x="81430" y="73160"/>
                </a:lnTo>
                <a:lnTo>
                  <a:pt x="81420" y="73160"/>
                </a:lnTo>
                <a:lnTo>
                  <a:pt x="81410" y="73160"/>
                </a:lnTo>
                <a:lnTo>
                  <a:pt x="81400" y="73170"/>
                </a:lnTo>
                <a:lnTo>
                  <a:pt x="81390" y="73170"/>
                </a:lnTo>
                <a:lnTo>
                  <a:pt x="81390" y="73190"/>
                </a:lnTo>
                <a:lnTo>
                  <a:pt x="81390" y="73200"/>
                </a:lnTo>
                <a:lnTo>
                  <a:pt x="81380" y="73210"/>
                </a:lnTo>
                <a:lnTo>
                  <a:pt x="81370" y="73210"/>
                </a:lnTo>
                <a:lnTo>
                  <a:pt x="81360" y="73210"/>
                </a:lnTo>
                <a:lnTo>
                  <a:pt x="81360" y="73200"/>
                </a:lnTo>
                <a:lnTo>
                  <a:pt x="81350" y="73210"/>
                </a:lnTo>
                <a:lnTo>
                  <a:pt x="81330" y="73200"/>
                </a:lnTo>
                <a:lnTo>
                  <a:pt x="81320" y="73190"/>
                </a:lnTo>
                <a:lnTo>
                  <a:pt x="81310" y="73180"/>
                </a:lnTo>
                <a:lnTo>
                  <a:pt x="81320" y="73180"/>
                </a:lnTo>
                <a:lnTo>
                  <a:pt x="81310" y="73170"/>
                </a:lnTo>
                <a:lnTo>
                  <a:pt x="81300" y="73170"/>
                </a:lnTo>
                <a:lnTo>
                  <a:pt x="81290" y="73190"/>
                </a:lnTo>
                <a:lnTo>
                  <a:pt x="81280" y="73190"/>
                </a:lnTo>
                <a:lnTo>
                  <a:pt x="81280" y="73180"/>
                </a:lnTo>
                <a:lnTo>
                  <a:pt x="81270" y="73180"/>
                </a:lnTo>
                <a:lnTo>
                  <a:pt x="81260" y="73170"/>
                </a:lnTo>
                <a:lnTo>
                  <a:pt x="81250" y="73170"/>
                </a:lnTo>
                <a:lnTo>
                  <a:pt x="81240" y="73170"/>
                </a:lnTo>
                <a:lnTo>
                  <a:pt x="81230" y="73170"/>
                </a:lnTo>
                <a:lnTo>
                  <a:pt x="81220" y="73180"/>
                </a:lnTo>
                <a:lnTo>
                  <a:pt x="81210" y="73190"/>
                </a:lnTo>
                <a:lnTo>
                  <a:pt x="81200" y="73190"/>
                </a:lnTo>
                <a:lnTo>
                  <a:pt x="81190" y="73190"/>
                </a:lnTo>
                <a:lnTo>
                  <a:pt x="81190" y="73180"/>
                </a:lnTo>
                <a:lnTo>
                  <a:pt x="81180" y="73170"/>
                </a:lnTo>
                <a:lnTo>
                  <a:pt x="81170" y="73170"/>
                </a:lnTo>
                <a:lnTo>
                  <a:pt x="81170" y="73160"/>
                </a:lnTo>
                <a:lnTo>
                  <a:pt x="81160" y="73160"/>
                </a:lnTo>
                <a:lnTo>
                  <a:pt x="81150" y="73160"/>
                </a:lnTo>
                <a:lnTo>
                  <a:pt x="81150" y="73150"/>
                </a:lnTo>
                <a:lnTo>
                  <a:pt x="81140" y="73140"/>
                </a:lnTo>
                <a:lnTo>
                  <a:pt x="81140" y="73130"/>
                </a:lnTo>
                <a:lnTo>
                  <a:pt x="81140" y="73110"/>
                </a:lnTo>
                <a:lnTo>
                  <a:pt x="81130" y="73100"/>
                </a:lnTo>
                <a:lnTo>
                  <a:pt x="81120" y="73100"/>
                </a:lnTo>
                <a:lnTo>
                  <a:pt x="81100" y="73090"/>
                </a:lnTo>
                <a:lnTo>
                  <a:pt x="81070" y="73090"/>
                </a:lnTo>
                <a:lnTo>
                  <a:pt x="81050" y="73100"/>
                </a:lnTo>
                <a:lnTo>
                  <a:pt x="81020" y="73140"/>
                </a:lnTo>
                <a:lnTo>
                  <a:pt x="80990" y="73170"/>
                </a:lnTo>
                <a:lnTo>
                  <a:pt x="80980" y="73190"/>
                </a:lnTo>
                <a:lnTo>
                  <a:pt x="80980" y="73220"/>
                </a:lnTo>
                <a:lnTo>
                  <a:pt x="80990" y="73260"/>
                </a:lnTo>
                <a:lnTo>
                  <a:pt x="81000" y="73270"/>
                </a:lnTo>
                <a:lnTo>
                  <a:pt x="80990" y="73290"/>
                </a:lnTo>
                <a:lnTo>
                  <a:pt x="80980" y="73310"/>
                </a:lnTo>
                <a:lnTo>
                  <a:pt x="80960" y="73320"/>
                </a:lnTo>
                <a:lnTo>
                  <a:pt x="80910" y="73320"/>
                </a:lnTo>
                <a:lnTo>
                  <a:pt x="80900" y="73320"/>
                </a:lnTo>
                <a:lnTo>
                  <a:pt x="80890" y="73320"/>
                </a:lnTo>
                <a:lnTo>
                  <a:pt x="80880" y="73320"/>
                </a:lnTo>
                <a:lnTo>
                  <a:pt x="80870" y="73320"/>
                </a:lnTo>
                <a:lnTo>
                  <a:pt x="80860" y="73320"/>
                </a:lnTo>
                <a:lnTo>
                  <a:pt x="80850" y="73310"/>
                </a:lnTo>
                <a:lnTo>
                  <a:pt x="80840" y="73310"/>
                </a:lnTo>
                <a:lnTo>
                  <a:pt x="80840" y="73300"/>
                </a:lnTo>
                <a:lnTo>
                  <a:pt x="80830" y="73290"/>
                </a:lnTo>
                <a:lnTo>
                  <a:pt x="80810" y="73290"/>
                </a:lnTo>
                <a:lnTo>
                  <a:pt x="80800" y="73290"/>
                </a:lnTo>
                <a:lnTo>
                  <a:pt x="80780" y="73300"/>
                </a:lnTo>
                <a:lnTo>
                  <a:pt x="80760" y="73290"/>
                </a:lnTo>
                <a:lnTo>
                  <a:pt x="80750" y="73290"/>
                </a:lnTo>
                <a:lnTo>
                  <a:pt x="80730" y="73300"/>
                </a:lnTo>
                <a:lnTo>
                  <a:pt x="80710" y="73300"/>
                </a:lnTo>
                <a:lnTo>
                  <a:pt x="80680" y="73290"/>
                </a:lnTo>
                <a:lnTo>
                  <a:pt x="80640" y="73310"/>
                </a:lnTo>
                <a:lnTo>
                  <a:pt x="80580" y="73330"/>
                </a:lnTo>
                <a:lnTo>
                  <a:pt x="80530" y="73360"/>
                </a:lnTo>
                <a:lnTo>
                  <a:pt x="80520" y="73360"/>
                </a:lnTo>
                <a:lnTo>
                  <a:pt x="80460" y="73360"/>
                </a:lnTo>
                <a:lnTo>
                  <a:pt x="80390" y="73340"/>
                </a:lnTo>
                <a:lnTo>
                  <a:pt x="80360" y="73330"/>
                </a:lnTo>
                <a:lnTo>
                  <a:pt x="80330" y="73340"/>
                </a:lnTo>
                <a:lnTo>
                  <a:pt x="80290" y="73340"/>
                </a:lnTo>
                <a:lnTo>
                  <a:pt x="80270" y="73330"/>
                </a:lnTo>
                <a:lnTo>
                  <a:pt x="80250" y="73310"/>
                </a:lnTo>
                <a:lnTo>
                  <a:pt x="80210" y="73310"/>
                </a:lnTo>
                <a:lnTo>
                  <a:pt x="80150" y="73300"/>
                </a:lnTo>
                <a:lnTo>
                  <a:pt x="80120" y="73300"/>
                </a:lnTo>
                <a:lnTo>
                  <a:pt x="80100" y="73280"/>
                </a:lnTo>
                <a:lnTo>
                  <a:pt x="80070" y="73220"/>
                </a:lnTo>
                <a:lnTo>
                  <a:pt x="80060" y="73200"/>
                </a:lnTo>
                <a:lnTo>
                  <a:pt x="80050" y="73170"/>
                </a:lnTo>
                <a:lnTo>
                  <a:pt x="80020" y="73150"/>
                </a:lnTo>
                <a:lnTo>
                  <a:pt x="79950" y="73150"/>
                </a:lnTo>
                <a:lnTo>
                  <a:pt x="79880" y="73170"/>
                </a:lnTo>
                <a:lnTo>
                  <a:pt x="79820" y="73220"/>
                </a:lnTo>
                <a:lnTo>
                  <a:pt x="79770" y="73270"/>
                </a:lnTo>
                <a:lnTo>
                  <a:pt x="79720" y="73320"/>
                </a:lnTo>
                <a:lnTo>
                  <a:pt x="79670" y="73390"/>
                </a:lnTo>
                <a:lnTo>
                  <a:pt x="79620" y="73430"/>
                </a:lnTo>
                <a:lnTo>
                  <a:pt x="79610" y="73480"/>
                </a:lnTo>
                <a:lnTo>
                  <a:pt x="79600" y="73510"/>
                </a:lnTo>
                <a:lnTo>
                  <a:pt x="79580" y="73530"/>
                </a:lnTo>
                <a:lnTo>
                  <a:pt x="79570" y="73560"/>
                </a:lnTo>
                <a:lnTo>
                  <a:pt x="79560" y="73610"/>
                </a:lnTo>
                <a:lnTo>
                  <a:pt x="79550" y="73650"/>
                </a:lnTo>
                <a:lnTo>
                  <a:pt x="79530" y="73680"/>
                </a:lnTo>
                <a:lnTo>
                  <a:pt x="79510" y="73750"/>
                </a:lnTo>
                <a:lnTo>
                  <a:pt x="79500" y="73780"/>
                </a:lnTo>
                <a:lnTo>
                  <a:pt x="79500" y="73800"/>
                </a:lnTo>
                <a:lnTo>
                  <a:pt x="79470" y="73820"/>
                </a:lnTo>
                <a:lnTo>
                  <a:pt x="79450" y="73840"/>
                </a:lnTo>
                <a:lnTo>
                  <a:pt x="79440" y="73850"/>
                </a:lnTo>
                <a:lnTo>
                  <a:pt x="79450" y="73880"/>
                </a:lnTo>
                <a:lnTo>
                  <a:pt x="79450" y="73900"/>
                </a:lnTo>
                <a:lnTo>
                  <a:pt x="79430" y="73920"/>
                </a:lnTo>
                <a:lnTo>
                  <a:pt x="79420" y="73950"/>
                </a:lnTo>
                <a:lnTo>
                  <a:pt x="79400" y="73980"/>
                </a:lnTo>
                <a:lnTo>
                  <a:pt x="79380" y="73990"/>
                </a:lnTo>
                <a:lnTo>
                  <a:pt x="79370" y="74020"/>
                </a:lnTo>
                <a:lnTo>
                  <a:pt x="79350" y="74060"/>
                </a:lnTo>
                <a:lnTo>
                  <a:pt x="79330" y="74110"/>
                </a:lnTo>
                <a:lnTo>
                  <a:pt x="79290" y="74130"/>
                </a:lnTo>
                <a:lnTo>
                  <a:pt x="79260" y="74160"/>
                </a:lnTo>
                <a:lnTo>
                  <a:pt x="79240" y="74190"/>
                </a:lnTo>
                <a:lnTo>
                  <a:pt x="79220" y="74210"/>
                </a:lnTo>
                <a:lnTo>
                  <a:pt x="79190" y="74240"/>
                </a:lnTo>
                <a:lnTo>
                  <a:pt x="79130" y="74280"/>
                </a:lnTo>
                <a:lnTo>
                  <a:pt x="79110" y="74300"/>
                </a:lnTo>
                <a:lnTo>
                  <a:pt x="79060" y="74350"/>
                </a:lnTo>
                <a:lnTo>
                  <a:pt x="79040" y="74360"/>
                </a:lnTo>
                <a:lnTo>
                  <a:pt x="79000" y="74410"/>
                </a:lnTo>
                <a:lnTo>
                  <a:pt x="78970" y="74430"/>
                </a:lnTo>
                <a:lnTo>
                  <a:pt x="78960" y="74490"/>
                </a:lnTo>
                <a:lnTo>
                  <a:pt x="78950" y="74540"/>
                </a:lnTo>
                <a:lnTo>
                  <a:pt x="78940" y="74580"/>
                </a:lnTo>
                <a:lnTo>
                  <a:pt x="78920" y="74620"/>
                </a:lnTo>
                <a:lnTo>
                  <a:pt x="78880" y="74680"/>
                </a:lnTo>
                <a:lnTo>
                  <a:pt x="78860" y="74710"/>
                </a:lnTo>
                <a:lnTo>
                  <a:pt x="78860" y="74730"/>
                </a:lnTo>
                <a:lnTo>
                  <a:pt x="78850" y="74750"/>
                </a:lnTo>
                <a:lnTo>
                  <a:pt x="78820" y="74780"/>
                </a:lnTo>
                <a:lnTo>
                  <a:pt x="78780" y="74820"/>
                </a:lnTo>
                <a:lnTo>
                  <a:pt x="78750" y="74860"/>
                </a:lnTo>
                <a:lnTo>
                  <a:pt x="78720" y="74910"/>
                </a:lnTo>
                <a:lnTo>
                  <a:pt x="78710" y="74940"/>
                </a:lnTo>
                <a:lnTo>
                  <a:pt x="78680" y="74960"/>
                </a:lnTo>
                <a:lnTo>
                  <a:pt x="78660" y="74980"/>
                </a:lnTo>
                <a:lnTo>
                  <a:pt x="78630" y="74990"/>
                </a:lnTo>
                <a:lnTo>
                  <a:pt x="78600" y="75000"/>
                </a:lnTo>
                <a:lnTo>
                  <a:pt x="78580" y="75010"/>
                </a:lnTo>
                <a:lnTo>
                  <a:pt x="78560" y="75050"/>
                </a:lnTo>
                <a:lnTo>
                  <a:pt x="78530" y="75090"/>
                </a:lnTo>
                <a:lnTo>
                  <a:pt x="78510" y="75110"/>
                </a:lnTo>
                <a:lnTo>
                  <a:pt x="78500" y="75130"/>
                </a:lnTo>
                <a:lnTo>
                  <a:pt x="78510" y="75150"/>
                </a:lnTo>
                <a:lnTo>
                  <a:pt x="78500" y="75170"/>
                </a:lnTo>
                <a:lnTo>
                  <a:pt x="78490" y="75200"/>
                </a:lnTo>
                <a:lnTo>
                  <a:pt x="78480" y="75240"/>
                </a:lnTo>
                <a:lnTo>
                  <a:pt x="78490" y="75280"/>
                </a:lnTo>
                <a:lnTo>
                  <a:pt x="78490" y="75310"/>
                </a:lnTo>
                <a:lnTo>
                  <a:pt x="78480" y="75340"/>
                </a:lnTo>
                <a:lnTo>
                  <a:pt x="78470" y="75380"/>
                </a:lnTo>
                <a:lnTo>
                  <a:pt x="78490" y="75420"/>
                </a:lnTo>
                <a:lnTo>
                  <a:pt x="78480" y="75440"/>
                </a:lnTo>
                <a:lnTo>
                  <a:pt x="78460" y="75470"/>
                </a:lnTo>
                <a:lnTo>
                  <a:pt x="78440" y="75500"/>
                </a:lnTo>
                <a:lnTo>
                  <a:pt x="78400" y="75520"/>
                </a:lnTo>
                <a:lnTo>
                  <a:pt x="78360" y="75550"/>
                </a:lnTo>
                <a:lnTo>
                  <a:pt x="78340" y="75560"/>
                </a:lnTo>
                <a:lnTo>
                  <a:pt x="78330" y="75560"/>
                </a:lnTo>
                <a:lnTo>
                  <a:pt x="78330" y="75570"/>
                </a:lnTo>
                <a:lnTo>
                  <a:pt x="78320" y="75570"/>
                </a:lnTo>
                <a:lnTo>
                  <a:pt x="78320" y="75580"/>
                </a:lnTo>
                <a:lnTo>
                  <a:pt x="78320" y="75590"/>
                </a:lnTo>
                <a:lnTo>
                  <a:pt x="78260" y="75640"/>
                </a:lnTo>
                <a:lnTo>
                  <a:pt x="78180" y="75660"/>
                </a:lnTo>
                <a:lnTo>
                  <a:pt x="78120" y="75700"/>
                </a:lnTo>
                <a:lnTo>
                  <a:pt x="78040" y="75720"/>
                </a:lnTo>
                <a:lnTo>
                  <a:pt x="77980" y="75740"/>
                </a:lnTo>
                <a:lnTo>
                  <a:pt x="77940" y="75790"/>
                </a:lnTo>
                <a:lnTo>
                  <a:pt x="77910" y="75820"/>
                </a:lnTo>
                <a:lnTo>
                  <a:pt x="77860" y="75800"/>
                </a:lnTo>
                <a:lnTo>
                  <a:pt x="77820" y="75780"/>
                </a:lnTo>
                <a:lnTo>
                  <a:pt x="77790" y="75710"/>
                </a:lnTo>
                <a:lnTo>
                  <a:pt x="77740" y="75680"/>
                </a:lnTo>
                <a:lnTo>
                  <a:pt x="77690" y="75660"/>
                </a:lnTo>
                <a:lnTo>
                  <a:pt x="77640" y="75600"/>
                </a:lnTo>
                <a:lnTo>
                  <a:pt x="77620" y="75530"/>
                </a:lnTo>
                <a:lnTo>
                  <a:pt x="77570" y="75530"/>
                </a:lnTo>
                <a:lnTo>
                  <a:pt x="77500" y="75530"/>
                </a:lnTo>
                <a:lnTo>
                  <a:pt x="77450" y="75590"/>
                </a:lnTo>
                <a:lnTo>
                  <a:pt x="77420" y="75610"/>
                </a:lnTo>
                <a:lnTo>
                  <a:pt x="77370" y="75630"/>
                </a:lnTo>
                <a:lnTo>
                  <a:pt x="77390" y="75660"/>
                </a:lnTo>
                <a:lnTo>
                  <a:pt x="77410" y="75700"/>
                </a:lnTo>
                <a:lnTo>
                  <a:pt x="77420" y="75770"/>
                </a:lnTo>
                <a:lnTo>
                  <a:pt x="77430" y="75840"/>
                </a:lnTo>
                <a:lnTo>
                  <a:pt x="77460" y="75890"/>
                </a:lnTo>
                <a:lnTo>
                  <a:pt x="77510" y="75910"/>
                </a:lnTo>
                <a:lnTo>
                  <a:pt x="77590" y="75940"/>
                </a:lnTo>
                <a:lnTo>
                  <a:pt x="77640" y="75970"/>
                </a:lnTo>
                <a:lnTo>
                  <a:pt x="77690" y="76000"/>
                </a:lnTo>
                <a:lnTo>
                  <a:pt x="77750" y="76020"/>
                </a:lnTo>
                <a:lnTo>
                  <a:pt x="77800" y="76050"/>
                </a:lnTo>
                <a:lnTo>
                  <a:pt x="77840" y="76080"/>
                </a:lnTo>
                <a:lnTo>
                  <a:pt x="77840" y="76120"/>
                </a:lnTo>
                <a:lnTo>
                  <a:pt x="77840" y="76160"/>
                </a:lnTo>
                <a:lnTo>
                  <a:pt x="77810" y="76180"/>
                </a:lnTo>
                <a:lnTo>
                  <a:pt x="77760" y="76220"/>
                </a:lnTo>
                <a:lnTo>
                  <a:pt x="77730" y="76270"/>
                </a:lnTo>
                <a:lnTo>
                  <a:pt x="77720" y="76330"/>
                </a:lnTo>
                <a:lnTo>
                  <a:pt x="77710" y="76380"/>
                </a:lnTo>
                <a:lnTo>
                  <a:pt x="77690" y="76440"/>
                </a:lnTo>
                <a:lnTo>
                  <a:pt x="77720" y="76490"/>
                </a:lnTo>
                <a:lnTo>
                  <a:pt x="77790" y="76520"/>
                </a:lnTo>
                <a:lnTo>
                  <a:pt x="77830" y="76560"/>
                </a:lnTo>
                <a:lnTo>
                  <a:pt x="77860" y="76620"/>
                </a:lnTo>
                <a:lnTo>
                  <a:pt x="77930" y="76680"/>
                </a:lnTo>
                <a:lnTo>
                  <a:pt x="77970" y="76710"/>
                </a:lnTo>
                <a:lnTo>
                  <a:pt x="78090" y="76730"/>
                </a:lnTo>
                <a:lnTo>
                  <a:pt x="78180" y="76730"/>
                </a:lnTo>
                <a:lnTo>
                  <a:pt x="78230" y="76740"/>
                </a:lnTo>
                <a:lnTo>
                  <a:pt x="78280" y="76790"/>
                </a:lnTo>
                <a:lnTo>
                  <a:pt x="78270" y="76790"/>
                </a:lnTo>
                <a:lnTo>
                  <a:pt x="78260" y="76810"/>
                </a:lnTo>
                <a:lnTo>
                  <a:pt x="78280" y="76870"/>
                </a:lnTo>
                <a:lnTo>
                  <a:pt x="78270" y="76900"/>
                </a:lnTo>
                <a:lnTo>
                  <a:pt x="78260" y="76920"/>
                </a:lnTo>
                <a:lnTo>
                  <a:pt x="78230" y="76950"/>
                </a:lnTo>
                <a:lnTo>
                  <a:pt x="78220" y="76970"/>
                </a:lnTo>
                <a:lnTo>
                  <a:pt x="78230" y="76980"/>
                </a:lnTo>
                <a:lnTo>
                  <a:pt x="78260" y="77030"/>
                </a:lnTo>
                <a:lnTo>
                  <a:pt x="78280" y="77070"/>
                </a:lnTo>
                <a:lnTo>
                  <a:pt x="78310" y="77110"/>
                </a:lnTo>
                <a:lnTo>
                  <a:pt x="78360" y="77180"/>
                </a:lnTo>
                <a:lnTo>
                  <a:pt x="78410" y="77220"/>
                </a:lnTo>
                <a:lnTo>
                  <a:pt x="78440" y="77280"/>
                </a:lnTo>
                <a:lnTo>
                  <a:pt x="78460" y="77300"/>
                </a:lnTo>
                <a:lnTo>
                  <a:pt x="78500" y="77340"/>
                </a:lnTo>
                <a:lnTo>
                  <a:pt x="78520" y="77380"/>
                </a:lnTo>
                <a:lnTo>
                  <a:pt x="78520" y="77410"/>
                </a:lnTo>
                <a:lnTo>
                  <a:pt x="78520" y="77440"/>
                </a:lnTo>
                <a:lnTo>
                  <a:pt x="78520" y="77450"/>
                </a:lnTo>
                <a:lnTo>
                  <a:pt x="78510" y="77450"/>
                </a:lnTo>
                <a:lnTo>
                  <a:pt x="78510" y="77460"/>
                </a:lnTo>
                <a:lnTo>
                  <a:pt x="78510" y="77470"/>
                </a:lnTo>
                <a:lnTo>
                  <a:pt x="78500" y="77470"/>
                </a:lnTo>
                <a:lnTo>
                  <a:pt x="78500" y="77480"/>
                </a:lnTo>
                <a:lnTo>
                  <a:pt x="78490" y="77490"/>
                </a:lnTo>
                <a:lnTo>
                  <a:pt x="78490" y="77500"/>
                </a:lnTo>
                <a:lnTo>
                  <a:pt x="78490" y="77510"/>
                </a:lnTo>
                <a:lnTo>
                  <a:pt x="78480" y="77520"/>
                </a:lnTo>
                <a:lnTo>
                  <a:pt x="78490" y="77540"/>
                </a:lnTo>
                <a:lnTo>
                  <a:pt x="78490" y="77560"/>
                </a:lnTo>
                <a:lnTo>
                  <a:pt x="78490" y="77570"/>
                </a:lnTo>
                <a:lnTo>
                  <a:pt x="78490" y="77580"/>
                </a:lnTo>
                <a:lnTo>
                  <a:pt x="78490" y="77590"/>
                </a:lnTo>
                <a:lnTo>
                  <a:pt x="78480" y="77590"/>
                </a:lnTo>
                <a:lnTo>
                  <a:pt x="78470" y="77590"/>
                </a:lnTo>
                <a:lnTo>
                  <a:pt x="78470" y="77600"/>
                </a:lnTo>
                <a:lnTo>
                  <a:pt x="78460" y="77600"/>
                </a:lnTo>
                <a:lnTo>
                  <a:pt x="78450" y="77600"/>
                </a:lnTo>
                <a:lnTo>
                  <a:pt x="78440" y="77600"/>
                </a:lnTo>
                <a:lnTo>
                  <a:pt x="78430" y="77600"/>
                </a:lnTo>
                <a:lnTo>
                  <a:pt x="78420" y="77600"/>
                </a:lnTo>
                <a:lnTo>
                  <a:pt x="78410" y="77600"/>
                </a:lnTo>
                <a:lnTo>
                  <a:pt x="78400" y="77600"/>
                </a:lnTo>
                <a:lnTo>
                  <a:pt x="78400" y="77610"/>
                </a:lnTo>
                <a:lnTo>
                  <a:pt x="78390" y="77610"/>
                </a:lnTo>
                <a:lnTo>
                  <a:pt x="78390" y="77620"/>
                </a:lnTo>
                <a:lnTo>
                  <a:pt x="78380" y="77630"/>
                </a:lnTo>
                <a:lnTo>
                  <a:pt x="78370" y="77630"/>
                </a:lnTo>
                <a:lnTo>
                  <a:pt x="78360" y="77640"/>
                </a:lnTo>
                <a:lnTo>
                  <a:pt x="78350" y="77640"/>
                </a:lnTo>
                <a:lnTo>
                  <a:pt x="78350" y="77710"/>
                </a:lnTo>
                <a:lnTo>
                  <a:pt x="78350" y="77720"/>
                </a:lnTo>
                <a:lnTo>
                  <a:pt x="78340" y="77720"/>
                </a:lnTo>
                <a:lnTo>
                  <a:pt x="78330" y="77730"/>
                </a:lnTo>
                <a:lnTo>
                  <a:pt x="78320" y="77730"/>
                </a:lnTo>
                <a:lnTo>
                  <a:pt x="78310" y="77740"/>
                </a:lnTo>
                <a:lnTo>
                  <a:pt x="78300" y="77740"/>
                </a:lnTo>
                <a:lnTo>
                  <a:pt x="78290" y="77750"/>
                </a:lnTo>
                <a:lnTo>
                  <a:pt x="78280" y="77750"/>
                </a:lnTo>
                <a:lnTo>
                  <a:pt x="78280" y="77760"/>
                </a:lnTo>
                <a:lnTo>
                  <a:pt x="78280" y="77770"/>
                </a:lnTo>
                <a:lnTo>
                  <a:pt x="78270" y="77770"/>
                </a:lnTo>
                <a:lnTo>
                  <a:pt x="78270" y="77780"/>
                </a:lnTo>
                <a:lnTo>
                  <a:pt x="78270" y="77790"/>
                </a:lnTo>
                <a:lnTo>
                  <a:pt x="78260" y="77800"/>
                </a:lnTo>
                <a:lnTo>
                  <a:pt x="78250" y="77810"/>
                </a:lnTo>
                <a:lnTo>
                  <a:pt x="78240" y="77810"/>
                </a:lnTo>
                <a:lnTo>
                  <a:pt x="78230" y="77810"/>
                </a:lnTo>
                <a:lnTo>
                  <a:pt x="78230" y="77820"/>
                </a:lnTo>
                <a:lnTo>
                  <a:pt x="78240" y="77820"/>
                </a:lnTo>
                <a:lnTo>
                  <a:pt x="78240" y="77830"/>
                </a:lnTo>
                <a:lnTo>
                  <a:pt x="78230" y="77830"/>
                </a:lnTo>
                <a:lnTo>
                  <a:pt x="78230" y="77840"/>
                </a:lnTo>
                <a:lnTo>
                  <a:pt x="78240" y="77840"/>
                </a:lnTo>
                <a:lnTo>
                  <a:pt x="78250" y="77840"/>
                </a:lnTo>
                <a:lnTo>
                  <a:pt x="78250" y="77830"/>
                </a:lnTo>
                <a:lnTo>
                  <a:pt x="78260" y="77830"/>
                </a:lnTo>
                <a:lnTo>
                  <a:pt x="78260" y="77840"/>
                </a:lnTo>
                <a:lnTo>
                  <a:pt x="78250" y="77850"/>
                </a:lnTo>
                <a:lnTo>
                  <a:pt x="78250" y="77860"/>
                </a:lnTo>
                <a:lnTo>
                  <a:pt x="78260" y="77860"/>
                </a:lnTo>
                <a:lnTo>
                  <a:pt x="78260" y="77870"/>
                </a:lnTo>
                <a:lnTo>
                  <a:pt x="78260" y="77880"/>
                </a:lnTo>
                <a:lnTo>
                  <a:pt x="78260" y="77890"/>
                </a:lnTo>
                <a:lnTo>
                  <a:pt x="78260" y="77900"/>
                </a:lnTo>
                <a:lnTo>
                  <a:pt x="78250" y="77910"/>
                </a:lnTo>
                <a:lnTo>
                  <a:pt x="78250" y="77920"/>
                </a:lnTo>
                <a:lnTo>
                  <a:pt x="78240" y="77920"/>
                </a:lnTo>
                <a:lnTo>
                  <a:pt x="78240" y="77930"/>
                </a:lnTo>
                <a:lnTo>
                  <a:pt x="78240" y="77940"/>
                </a:lnTo>
                <a:lnTo>
                  <a:pt x="78240" y="77950"/>
                </a:lnTo>
                <a:lnTo>
                  <a:pt x="78250" y="77950"/>
                </a:lnTo>
                <a:lnTo>
                  <a:pt x="78260" y="77950"/>
                </a:lnTo>
                <a:lnTo>
                  <a:pt x="78270" y="77950"/>
                </a:lnTo>
                <a:lnTo>
                  <a:pt x="78270" y="77960"/>
                </a:lnTo>
                <a:lnTo>
                  <a:pt x="78280" y="77960"/>
                </a:lnTo>
                <a:lnTo>
                  <a:pt x="78280" y="77970"/>
                </a:lnTo>
                <a:lnTo>
                  <a:pt x="78290" y="77970"/>
                </a:lnTo>
                <a:lnTo>
                  <a:pt x="78300" y="77970"/>
                </a:lnTo>
                <a:lnTo>
                  <a:pt x="78310" y="77970"/>
                </a:lnTo>
                <a:lnTo>
                  <a:pt x="78320" y="77970"/>
                </a:lnTo>
                <a:lnTo>
                  <a:pt x="78320" y="77980"/>
                </a:lnTo>
                <a:lnTo>
                  <a:pt x="78330" y="77980"/>
                </a:lnTo>
                <a:lnTo>
                  <a:pt x="78330" y="77990"/>
                </a:lnTo>
                <a:lnTo>
                  <a:pt x="78340" y="77990"/>
                </a:lnTo>
                <a:lnTo>
                  <a:pt x="78350" y="77990"/>
                </a:lnTo>
                <a:lnTo>
                  <a:pt x="78360" y="78000"/>
                </a:lnTo>
                <a:lnTo>
                  <a:pt x="78370" y="78000"/>
                </a:lnTo>
                <a:lnTo>
                  <a:pt x="78370" y="78030"/>
                </a:lnTo>
                <a:lnTo>
                  <a:pt x="78370" y="78060"/>
                </a:lnTo>
                <a:lnTo>
                  <a:pt x="78360" y="78100"/>
                </a:lnTo>
                <a:lnTo>
                  <a:pt x="78340" y="78140"/>
                </a:lnTo>
                <a:lnTo>
                  <a:pt x="78330" y="78180"/>
                </a:lnTo>
                <a:lnTo>
                  <a:pt x="78330" y="78200"/>
                </a:lnTo>
                <a:lnTo>
                  <a:pt x="78340" y="78210"/>
                </a:lnTo>
                <a:lnTo>
                  <a:pt x="78340" y="78220"/>
                </a:lnTo>
                <a:lnTo>
                  <a:pt x="78340" y="78230"/>
                </a:lnTo>
                <a:lnTo>
                  <a:pt x="78340" y="78240"/>
                </a:lnTo>
                <a:lnTo>
                  <a:pt x="78340" y="78250"/>
                </a:lnTo>
                <a:lnTo>
                  <a:pt x="78330" y="78250"/>
                </a:lnTo>
                <a:lnTo>
                  <a:pt x="78330" y="78260"/>
                </a:lnTo>
                <a:lnTo>
                  <a:pt x="78330" y="78270"/>
                </a:lnTo>
                <a:lnTo>
                  <a:pt x="78340" y="78270"/>
                </a:lnTo>
                <a:lnTo>
                  <a:pt x="78340" y="78280"/>
                </a:lnTo>
                <a:lnTo>
                  <a:pt x="78350" y="78290"/>
                </a:lnTo>
                <a:lnTo>
                  <a:pt x="78350" y="78300"/>
                </a:lnTo>
                <a:lnTo>
                  <a:pt x="78340" y="78320"/>
                </a:lnTo>
                <a:lnTo>
                  <a:pt x="78320" y="78360"/>
                </a:lnTo>
                <a:lnTo>
                  <a:pt x="78310" y="78380"/>
                </a:lnTo>
                <a:lnTo>
                  <a:pt x="78290" y="78400"/>
                </a:lnTo>
                <a:lnTo>
                  <a:pt x="78280" y="78400"/>
                </a:lnTo>
                <a:lnTo>
                  <a:pt x="78270" y="78400"/>
                </a:lnTo>
                <a:lnTo>
                  <a:pt x="78260" y="78390"/>
                </a:lnTo>
                <a:lnTo>
                  <a:pt x="78250" y="78390"/>
                </a:lnTo>
                <a:lnTo>
                  <a:pt x="78220" y="78390"/>
                </a:lnTo>
                <a:lnTo>
                  <a:pt x="78170" y="78370"/>
                </a:lnTo>
                <a:lnTo>
                  <a:pt x="78140" y="78360"/>
                </a:lnTo>
                <a:lnTo>
                  <a:pt x="78120" y="78360"/>
                </a:lnTo>
                <a:lnTo>
                  <a:pt x="78080" y="78350"/>
                </a:lnTo>
                <a:lnTo>
                  <a:pt x="78050" y="78320"/>
                </a:lnTo>
                <a:lnTo>
                  <a:pt x="78030" y="78300"/>
                </a:lnTo>
                <a:lnTo>
                  <a:pt x="78020" y="78280"/>
                </a:lnTo>
                <a:lnTo>
                  <a:pt x="78010" y="78250"/>
                </a:lnTo>
                <a:lnTo>
                  <a:pt x="78000" y="78230"/>
                </a:lnTo>
                <a:lnTo>
                  <a:pt x="77990" y="78220"/>
                </a:lnTo>
                <a:lnTo>
                  <a:pt x="77990" y="78230"/>
                </a:lnTo>
                <a:lnTo>
                  <a:pt x="77980" y="78240"/>
                </a:lnTo>
                <a:lnTo>
                  <a:pt x="77970" y="78260"/>
                </a:lnTo>
                <a:lnTo>
                  <a:pt x="77960" y="78260"/>
                </a:lnTo>
                <a:lnTo>
                  <a:pt x="77930" y="78270"/>
                </a:lnTo>
                <a:lnTo>
                  <a:pt x="77900" y="78280"/>
                </a:lnTo>
                <a:lnTo>
                  <a:pt x="77870" y="78330"/>
                </a:lnTo>
                <a:lnTo>
                  <a:pt x="77870" y="78340"/>
                </a:lnTo>
                <a:lnTo>
                  <a:pt x="77850" y="78350"/>
                </a:lnTo>
                <a:lnTo>
                  <a:pt x="77820" y="78330"/>
                </a:lnTo>
                <a:lnTo>
                  <a:pt x="77790" y="78330"/>
                </a:lnTo>
                <a:lnTo>
                  <a:pt x="77760" y="78320"/>
                </a:lnTo>
                <a:lnTo>
                  <a:pt x="77740" y="78320"/>
                </a:lnTo>
                <a:lnTo>
                  <a:pt x="77720" y="78320"/>
                </a:lnTo>
                <a:lnTo>
                  <a:pt x="77700" y="78310"/>
                </a:lnTo>
                <a:lnTo>
                  <a:pt x="77700" y="78280"/>
                </a:lnTo>
                <a:lnTo>
                  <a:pt x="77660" y="78280"/>
                </a:lnTo>
                <a:lnTo>
                  <a:pt x="77630" y="78280"/>
                </a:lnTo>
                <a:lnTo>
                  <a:pt x="77590" y="78290"/>
                </a:lnTo>
                <a:lnTo>
                  <a:pt x="77580" y="78300"/>
                </a:lnTo>
                <a:lnTo>
                  <a:pt x="77560" y="78320"/>
                </a:lnTo>
                <a:lnTo>
                  <a:pt x="77540" y="78340"/>
                </a:lnTo>
                <a:lnTo>
                  <a:pt x="77510" y="78350"/>
                </a:lnTo>
                <a:lnTo>
                  <a:pt x="77490" y="78360"/>
                </a:lnTo>
                <a:lnTo>
                  <a:pt x="77460" y="78360"/>
                </a:lnTo>
                <a:lnTo>
                  <a:pt x="77430" y="78350"/>
                </a:lnTo>
                <a:lnTo>
                  <a:pt x="77410" y="78350"/>
                </a:lnTo>
                <a:lnTo>
                  <a:pt x="77390" y="78350"/>
                </a:lnTo>
                <a:lnTo>
                  <a:pt x="77390" y="78360"/>
                </a:lnTo>
                <a:lnTo>
                  <a:pt x="77400" y="78400"/>
                </a:lnTo>
                <a:lnTo>
                  <a:pt x="77420" y="78410"/>
                </a:lnTo>
                <a:lnTo>
                  <a:pt x="77430" y="78440"/>
                </a:lnTo>
                <a:lnTo>
                  <a:pt x="77420" y="78460"/>
                </a:lnTo>
                <a:lnTo>
                  <a:pt x="77420" y="78470"/>
                </a:lnTo>
                <a:lnTo>
                  <a:pt x="77390" y="78490"/>
                </a:lnTo>
                <a:lnTo>
                  <a:pt x="77360" y="78510"/>
                </a:lnTo>
                <a:lnTo>
                  <a:pt x="77340" y="78520"/>
                </a:lnTo>
                <a:lnTo>
                  <a:pt x="77310" y="78530"/>
                </a:lnTo>
                <a:lnTo>
                  <a:pt x="77280" y="78550"/>
                </a:lnTo>
                <a:lnTo>
                  <a:pt x="77260" y="78560"/>
                </a:lnTo>
                <a:lnTo>
                  <a:pt x="77230" y="78560"/>
                </a:lnTo>
                <a:lnTo>
                  <a:pt x="77200" y="78570"/>
                </a:lnTo>
                <a:lnTo>
                  <a:pt x="77180" y="78570"/>
                </a:lnTo>
                <a:lnTo>
                  <a:pt x="77170" y="78580"/>
                </a:lnTo>
                <a:lnTo>
                  <a:pt x="77160" y="78570"/>
                </a:lnTo>
                <a:lnTo>
                  <a:pt x="77150" y="78560"/>
                </a:lnTo>
                <a:lnTo>
                  <a:pt x="77140" y="78560"/>
                </a:lnTo>
                <a:lnTo>
                  <a:pt x="77130" y="78550"/>
                </a:lnTo>
                <a:lnTo>
                  <a:pt x="77130" y="78540"/>
                </a:lnTo>
                <a:lnTo>
                  <a:pt x="77120" y="78530"/>
                </a:lnTo>
                <a:lnTo>
                  <a:pt x="77100" y="78520"/>
                </a:lnTo>
                <a:lnTo>
                  <a:pt x="77080" y="78520"/>
                </a:lnTo>
                <a:lnTo>
                  <a:pt x="77080" y="78510"/>
                </a:lnTo>
                <a:lnTo>
                  <a:pt x="77070" y="78510"/>
                </a:lnTo>
                <a:lnTo>
                  <a:pt x="77060" y="78520"/>
                </a:lnTo>
                <a:lnTo>
                  <a:pt x="77050" y="78520"/>
                </a:lnTo>
                <a:lnTo>
                  <a:pt x="77050" y="78530"/>
                </a:lnTo>
                <a:lnTo>
                  <a:pt x="77040" y="78530"/>
                </a:lnTo>
                <a:lnTo>
                  <a:pt x="77040" y="78540"/>
                </a:lnTo>
                <a:lnTo>
                  <a:pt x="77040" y="78550"/>
                </a:lnTo>
                <a:lnTo>
                  <a:pt x="77030" y="78550"/>
                </a:lnTo>
                <a:lnTo>
                  <a:pt x="77030" y="78560"/>
                </a:lnTo>
                <a:lnTo>
                  <a:pt x="77020" y="78560"/>
                </a:lnTo>
                <a:lnTo>
                  <a:pt x="77020" y="78570"/>
                </a:lnTo>
                <a:lnTo>
                  <a:pt x="77010" y="78570"/>
                </a:lnTo>
                <a:lnTo>
                  <a:pt x="77000" y="78580"/>
                </a:lnTo>
                <a:lnTo>
                  <a:pt x="77000" y="78590"/>
                </a:lnTo>
                <a:lnTo>
                  <a:pt x="77000" y="78600"/>
                </a:lnTo>
                <a:lnTo>
                  <a:pt x="77000" y="78610"/>
                </a:lnTo>
                <a:lnTo>
                  <a:pt x="76990" y="78610"/>
                </a:lnTo>
                <a:lnTo>
                  <a:pt x="76980" y="78610"/>
                </a:lnTo>
                <a:lnTo>
                  <a:pt x="76970" y="78610"/>
                </a:lnTo>
                <a:lnTo>
                  <a:pt x="76970" y="78600"/>
                </a:lnTo>
                <a:lnTo>
                  <a:pt x="76960" y="78580"/>
                </a:lnTo>
                <a:lnTo>
                  <a:pt x="76950" y="78570"/>
                </a:lnTo>
                <a:lnTo>
                  <a:pt x="76940" y="78570"/>
                </a:lnTo>
                <a:lnTo>
                  <a:pt x="76940" y="78580"/>
                </a:lnTo>
                <a:lnTo>
                  <a:pt x="76930" y="78580"/>
                </a:lnTo>
                <a:lnTo>
                  <a:pt x="76920" y="78580"/>
                </a:lnTo>
                <a:lnTo>
                  <a:pt x="76910" y="78580"/>
                </a:lnTo>
                <a:lnTo>
                  <a:pt x="76910" y="78570"/>
                </a:lnTo>
                <a:lnTo>
                  <a:pt x="76900" y="78570"/>
                </a:lnTo>
                <a:lnTo>
                  <a:pt x="76900" y="78560"/>
                </a:lnTo>
                <a:lnTo>
                  <a:pt x="76900" y="78550"/>
                </a:lnTo>
                <a:lnTo>
                  <a:pt x="76890" y="78550"/>
                </a:lnTo>
                <a:lnTo>
                  <a:pt x="76890" y="78540"/>
                </a:lnTo>
                <a:lnTo>
                  <a:pt x="76880" y="78540"/>
                </a:lnTo>
                <a:lnTo>
                  <a:pt x="76870" y="78540"/>
                </a:lnTo>
                <a:lnTo>
                  <a:pt x="76860" y="78540"/>
                </a:lnTo>
                <a:lnTo>
                  <a:pt x="76850" y="78540"/>
                </a:lnTo>
                <a:lnTo>
                  <a:pt x="76850" y="78550"/>
                </a:lnTo>
                <a:lnTo>
                  <a:pt x="76850" y="78560"/>
                </a:lnTo>
                <a:lnTo>
                  <a:pt x="76850" y="78570"/>
                </a:lnTo>
                <a:lnTo>
                  <a:pt x="76850" y="78580"/>
                </a:lnTo>
                <a:lnTo>
                  <a:pt x="76840" y="78590"/>
                </a:lnTo>
                <a:lnTo>
                  <a:pt x="76840" y="78600"/>
                </a:lnTo>
                <a:lnTo>
                  <a:pt x="76840" y="78610"/>
                </a:lnTo>
                <a:lnTo>
                  <a:pt x="76830" y="78620"/>
                </a:lnTo>
                <a:lnTo>
                  <a:pt x="76820" y="78620"/>
                </a:lnTo>
                <a:lnTo>
                  <a:pt x="76810" y="78620"/>
                </a:lnTo>
                <a:lnTo>
                  <a:pt x="76800" y="78610"/>
                </a:lnTo>
                <a:lnTo>
                  <a:pt x="76790" y="78600"/>
                </a:lnTo>
                <a:lnTo>
                  <a:pt x="76780" y="78600"/>
                </a:lnTo>
                <a:lnTo>
                  <a:pt x="76770" y="78600"/>
                </a:lnTo>
                <a:lnTo>
                  <a:pt x="76770" y="78590"/>
                </a:lnTo>
                <a:lnTo>
                  <a:pt x="76760" y="78590"/>
                </a:lnTo>
                <a:lnTo>
                  <a:pt x="76760" y="78600"/>
                </a:lnTo>
                <a:lnTo>
                  <a:pt x="76760" y="78610"/>
                </a:lnTo>
                <a:lnTo>
                  <a:pt x="76750" y="78610"/>
                </a:lnTo>
                <a:lnTo>
                  <a:pt x="76750" y="78600"/>
                </a:lnTo>
                <a:lnTo>
                  <a:pt x="76740" y="78590"/>
                </a:lnTo>
                <a:lnTo>
                  <a:pt x="76730" y="78590"/>
                </a:lnTo>
                <a:lnTo>
                  <a:pt x="76720" y="78590"/>
                </a:lnTo>
                <a:lnTo>
                  <a:pt x="76700" y="78600"/>
                </a:lnTo>
                <a:lnTo>
                  <a:pt x="76690" y="78600"/>
                </a:lnTo>
                <a:lnTo>
                  <a:pt x="76680" y="78600"/>
                </a:lnTo>
                <a:lnTo>
                  <a:pt x="76680" y="78610"/>
                </a:lnTo>
                <a:lnTo>
                  <a:pt x="76670" y="78610"/>
                </a:lnTo>
                <a:lnTo>
                  <a:pt x="76670" y="78620"/>
                </a:lnTo>
                <a:lnTo>
                  <a:pt x="76660" y="78620"/>
                </a:lnTo>
                <a:lnTo>
                  <a:pt x="76650" y="78620"/>
                </a:lnTo>
                <a:lnTo>
                  <a:pt x="76640" y="78620"/>
                </a:lnTo>
                <a:lnTo>
                  <a:pt x="76630" y="78620"/>
                </a:lnTo>
                <a:lnTo>
                  <a:pt x="76620" y="78620"/>
                </a:lnTo>
                <a:lnTo>
                  <a:pt x="76610" y="78620"/>
                </a:lnTo>
                <a:lnTo>
                  <a:pt x="76600" y="78620"/>
                </a:lnTo>
                <a:lnTo>
                  <a:pt x="76590" y="78620"/>
                </a:lnTo>
                <a:lnTo>
                  <a:pt x="76580" y="78620"/>
                </a:lnTo>
                <a:lnTo>
                  <a:pt x="76570" y="78620"/>
                </a:lnTo>
                <a:lnTo>
                  <a:pt x="76570" y="78610"/>
                </a:lnTo>
                <a:lnTo>
                  <a:pt x="76580" y="78600"/>
                </a:lnTo>
                <a:lnTo>
                  <a:pt x="76580" y="78590"/>
                </a:lnTo>
                <a:lnTo>
                  <a:pt x="76570" y="78590"/>
                </a:lnTo>
                <a:lnTo>
                  <a:pt x="76570" y="78580"/>
                </a:lnTo>
                <a:lnTo>
                  <a:pt x="76560" y="78580"/>
                </a:lnTo>
                <a:lnTo>
                  <a:pt x="76560" y="78570"/>
                </a:lnTo>
                <a:lnTo>
                  <a:pt x="76550" y="78570"/>
                </a:lnTo>
                <a:lnTo>
                  <a:pt x="76550" y="78560"/>
                </a:lnTo>
                <a:lnTo>
                  <a:pt x="76540" y="78560"/>
                </a:lnTo>
                <a:lnTo>
                  <a:pt x="76530" y="78560"/>
                </a:lnTo>
                <a:lnTo>
                  <a:pt x="76530" y="78550"/>
                </a:lnTo>
                <a:lnTo>
                  <a:pt x="76530" y="78540"/>
                </a:lnTo>
                <a:lnTo>
                  <a:pt x="76520" y="78540"/>
                </a:lnTo>
                <a:lnTo>
                  <a:pt x="76520" y="78530"/>
                </a:lnTo>
                <a:lnTo>
                  <a:pt x="76510" y="78520"/>
                </a:lnTo>
                <a:lnTo>
                  <a:pt x="76500" y="78510"/>
                </a:lnTo>
                <a:lnTo>
                  <a:pt x="76500" y="78500"/>
                </a:lnTo>
                <a:lnTo>
                  <a:pt x="76490" y="78490"/>
                </a:lnTo>
                <a:lnTo>
                  <a:pt x="76490" y="78480"/>
                </a:lnTo>
                <a:lnTo>
                  <a:pt x="76490" y="78470"/>
                </a:lnTo>
                <a:lnTo>
                  <a:pt x="76480" y="78470"/>
                </a:lnTo>
                <a:lnTo>
                  <a:pt x="76480" y="78460"/>
                </a:lnTo>
                <a:lnTo>
                  <a:pt x="76470" y="78450"/>
                </a:lnTo>
                <a:lnTo>
                  <a:pt x="76460" y="78450"/>
                </a:lnTo>
                <a:lnTo>
                  <a:pt x="76450" y="78440"/>
                </a:lnTo>
                <a:lnTo>
                  <a:pt x="76440" y="78440"/>
                </a:lnTo>
                <a:lnTo>
                  <a:pt x="76430" y="78440"/>
                </a:lnTo>
                <a:lnTo>
                  <a:pt x="76410" y="78440"/>
                </a:lnTo>
                <a:lnTo>
                  <a:pt x="76380" y="78440"/>
                </a:lnTo>
                <a:lnTo>
                  <a:pt x="76350" y="78450"/>
                </a:lnTo>
                <a:lnTo>
                  <a:pt x="76290" y="78470"/>
                </a:lnTo>
                <a:lnTo>
                  <a:pt x="76220" y="78480"/>
                </a:lnTo>
                <a:lnTo>
                  <a:pt x="76180" y="78480"/>
                </a:lnTo>
                <a:lnTo>
                  <a:pt x="76120" y="78500"/>
                </a:lnTo>
                <a:lnTo>
                  <a:pt x="76110" y="78510"/>
                </a:lnTo>
                <a:lnTo>
                  <a:pt x="76100" y="78530"/>
                </a:lnTo>
                <a:lnTo>
                  <a:pt x="76090" y="78540"/>
                </a:lnTo>
                <a:lnTo>
                  <a:pt x="76090" y="78550"/>
                </a:lnTo>
                <a:lnTo>
                  <a:pt x="76090" y="78560"/>
                </a:lnTo>
                <a:lnTo>
                  <a:pt x="76090" y="78570"/>
                </a:lnTo>
                <a:lnTo>
                  <a:pt x="76080" y="78590"/>
                </a:lnTo>
                <a:lnTo>
                  <a:pt x="76080" y="78600"/>
                </a:lnTo>
                <a:lnTo>
                  <a:pt x="76080" y="78610"/>
                </a:lnTo>
                <a:lnTo>
                  <a:pt x="76080" y="78630"/>
                </a:lnTo>
                <a:lnTo>
                  <a:pt x="76080" y="78640"/>
                </a:lnTo>
                <a:lnTo>
                  <a:pt x="76080" y="78650"/>
                </a:lnTo>
                <a:lnTo>
                  <a:pt x="76070" y="78670"/>
                </a:lnTo>
                <a:lnTo>
                  <a:pt x="76060" y="78670"/>
                </a:lnTo>
                <a:lnTo>
                  <a:pt x="76050" y="78680"/>
                </a:lnTo>
                <a:lnTo>
                  <a:pt x="76050" y="78690"/>
                </a:lnTo>
                <a:lnTo>
                  <a:pt x="76050" y="78700"/>
                </a:lnTo>
                <a:lnTo>
                  <a:pt x="76050" y="78710"/>
                </a:lnTo>
                <a:lnTo>
                  <a:pt x="76040" y="78720"/>
                </a:lnTo>
                <a:lnTo>
                  <a:pt x="76030" y="78770"/>
                </a:lnTo>
                <a:lnTo>
                  <a:pt x="76000" y="78850"/>
                </a:lnTo>
                <a:lnTo>
                  <a:pt x="75990" y="78870"/>
                </a:lnTo>
                <a:lnTo>
                  <a:pt x="75970" y="78880"/>
                </a:lnTo>
                <a:lnTo>
                  <a:pt x="75940" y="78890"/>
                </a:lnTo>
                <a:lnTo>
                  <a:pt x="75900" y="78900"/>
                </a:lnTo>
                <a:lnTo>
                  <a:pt x="75840" y="78910"/>
                </a:lnTo>
                <a:lnTo>
                  <a:pt x="75800" y="78920"/>
                </a:lnTo>
                <a:lnTo>
                  <a:pt x="75760" y="78940"/>
                </a:lnTo>
                <a:lnTo>
                  <a:pt x="75740" y="78950"/>
                </a:lnTo>
                <a:lnTo>
                  <a:pt x="75720" y="78950"/>
                </a:lnTo>
                <a:lnTo>
                  <a:pt x="75690" y="78930"/>
                </a:lnTo>
                <a:lnTo>
                  <a:pt x="75640" y="78900"/>
                </a:lnTo>
                <a:lnTo>
                  <a:pt x="75590" y="78890"/>
                </a:lnTo>
                <a:lnTo>
                  <a:pt x="75560" y="78880"/>
                </a:lnTo>
                <a:lnTo>
                  <a:pt x="75540" y="78870"/>
                </a:lnTo>
                <a:lnTo>
                  <a:pt x="75490" y="78860"/>
                </a:lnTo>
                <a:lnTo>
                  <a:pt x="75450" y="78850"/>
                </a:lnTo>
                <a:lnTo>
                  <a:pt x="75390" y="78840"/>
                </a:lnTo>
                <a:lnTo>
                  <a:pt x="75330" y="78830"/>
                </a:lnTo>
                <a:lnTo>
                  <a:pt x="75300" y="78820"/>
                </a:lnTo>
                <a:lnTo>
                  <a:pt x="75290" y="78830"/>
                </a:lnTo>
                <a:lnTo>
                  <a:pt x="75260" y="78840"/>
                </a:lnTo>
                <a:lnTo>
                  <a:pt x="75240" y="78850"/>
                </a:lnTo>
                <a:lnTo>
                  <a:pt x="75210" y="78850"/>
                </a:lnTo>
                <a:lnTo>
                  <a:pt x="75160" y="78840"/>
                </a:lnTo>
                <a:lnTo>
                  <a:pt x="75120" y="78830"/>
                </a:lnTo>
                <a:lnTo>
                  <a:pt x="75090" y="78810"/>
                </a:lnTo>
                <a:lnTo>
                  <a:pt x="75070" y="78790"/>
                </a:lnTo>
                <a:lnTo>
                  <a:pt x="75040" y="78760"/>
                </a:lnTo>
                <a:lnTo>
                  <a:pt x="75010" y="78740"/>
                </a:lnTo>
                <a:lnTo>
                  <a:pt x="74990" y="78740"/>
                </a:lnTo>
                <a:lnTo>
                  <a:pt x="74970" y="78740"/>
                </a:lnTo>
                <a:lnTo>
                  <a:pt x="74950" y="78750"/>
                </a:lnTo>
                <a:lnTo>
                  <a:pt x="74940" y="78750"/>
                </a:lnTo>
                <a:lnTo>
                  <a:pt x="74910" y="78740"/>
                </a:lnTo>
                <a:lnTo>
                  <a:pt x="74890" y="78750"/>
                </a:lnTo>
                <a:lnTo>
                  <a:pt x="74860" y="78760"/>
                </a:lnTo>
                <a:lnTo>
                  <a:pt x="74830" y="78770"/>
                </a:lnTo>
                <a:lnTo>
                  <a:pt x="74760" y="78810"/>
                </a:lnTo>
                <a:lnTo>
                  <a:pt x="74730" y="78840"/>
                </a:lnTo>
                <a:lnTo>
                  <a:pt x="74720" y="78860"/>
                </a:lnTo>
                <a:lnTo>
                  <a:pt x="74720" y="78880"/>
                </a:lnTo>
                <a:lnTo>
                  <a:pt x="74710" y="78950"/>
                </a:lnTo>
                <a:lnTo>
                  <a:pt x="74710" y="78970"/>
                </a:lnTo>
                <a:lnTo>
                  <a:pt x="74690" y="78990"/>
                </a:lnTo>
                <a:lnTo>
                  <a:pt x="74680" y="79020"/>
                </a:lnTo>
                <a:lnTo>
                  <a:pt x="74670" y="79060"/>
                </a:lnTo>
                <a:lnTo>
                  <a:pt x="74670" y="79110"/>
                </a:lnTo>
                <a:lnTo>
                  <a:pt x="74660" y="79130"/>
                </a:lnTo>
                <a:lnTo>
                  <a:pt x="74660" y="79140"/>
                </a:lnTo>
                <a:lnTo>
                  <a:pt x="74650" y="79140"/>
                </a:lnTo>
                <a:lnTo>
                  <a:pt x="74650" y="79150"/>
                </a:lnTo>
                <a:lnTo>
                  <a:pt x="74640" y="79150"/>
                </a:lnTo>
                <a:lnTo>
                  <a:pt x="74640" y="79160"/>
                </a:lnTo>
                <a:lnTo>
                  <a:pt x="74630" y="79160"/>
                </a:lnTo>
                <a:lnTo>
                  <a:pt x="74620" y="79160"/>
                </a:lnTo>
                <a:lnTo>
                  <a:pt x="74610" y="79160"/>
                </a:lnTo>
                <a:lnTo>
                  <a:pt x="74610" y="79170"/>
                </a:lnTo>
                <a:lnTo>
                  <a:pt x="74600" y="79170"/>
                </a:lnTo>
                <a:lnTo>
                  <a:pt x="74600" y="79180"/>
                </a:lnTo>
                <a:lnTo>
                  <a:pt x="74590" y="79180"/>
                </a:lnTo>
                <a:lnTo>
                  <a:pt x="74580" y="79180"/>
                </a:lnTo>
                <a:lnTo>
                  <a:pt x="74580" y="79190"/>
                </a:lnTo>
                <a:lnTo>
                  <a:pt x="74570" y="79190"/>
                </a:lnTo>
                <a:lnTo>
                  <a:pt x="74560" y="79190"/>
                </a:lnTo>
                <a:lnTo>
                  <a:pt x="74550" y="79190"/>
                </a:lnTo>
                <a:lnTo>
                  <a:pt x="74540" y="79200"/>
                </a:lnTo>
                <a:lnTo>
                  <a:pt x="74530" y="79200"/>
                </a:lnTo>
                <a:lnTo>
                  <a:pt x="74520" y="79210"/>
                </a:lnTo>
                <a:lnTo>
                  <a:pt x="74510" y="79220"/>
                </a:lnTo>
                <a:lnTo>
                  <a:pt x="74500" y="79220"/>
                </a:lnTo>
                <a:lnTo>
                  <a:pt x="74460" y="79240"/>
                </a:lnTo>
                <a:lnTo>
                  <a:pt x="74440" y="79260"/>
                </a:lnTo>
                <a:lnTo>
                  <a:pt x="74440" y="79280"/>
                </a:lnTo>
                <a:lnTo>
                  <a:pt x="74440" y="79300"/>
                </a:lnTo>
                <a:lnTo>
                  <a:pt x="74450" y="79340"/>
                </a:lnTo>
                <a:lnTo>
                  <a:pt x="74440" y="79370"/>
                </a:lnTo>
                <a:lnTo>
                  <a:pt x="74440" y="79390"/>
                </a:lnTo>
                <a:lnTo>
                  <a:pt x="74430" y="79420"/>
                </a:lnTo>
                <a:lnTo>
                  <a:pt x="74430" y="79460"/>
                </a:lnTo>
                <a:lnTo>
                  <a:pt x="74430" y="79500"/>
                </a:lnTo>
                <a:lnTo>
                  <a:pt x="74430" y="79540"/>
                </a:lnTo>
                <a:lnTo>
                  <a:pt x="74430" y="79550"/>
                </a:lnTo>
                <a:lnTo>
                  <a:pt x="74460" y="79580"/>
                </a:lnTo>
                <a:lnTo>
                  <a:pt x="74490" y="79600"/>
                </a:lnTo>
                <a:lnTo>
                  <a:pt x="74520" y="79610"/>
                </a:lnTo>
                <a:lnTo>
                  <a:pt x="74550" y="79630"/>
                </a:lnTo>
                <a:lnTo>
                  <a:pt x="74580" y="79650"/>
                </a:lnTo>
                <a:lnTo>
                  <a:pt x="74610" y="79680"/>
                </a:lnTo>
                <a:lnTo>
                  <a:pt x="74630" y="79700"/>
                </a:lnTo>
                <a:lnTo>
                  <a:pt x="74650" y="79720"/>
                </a:lnTo>
                <a:lnTo>
                  <a:pt x="74670" y="79760"/>
                </a:lnTo>
                <a:lnTo>
                  <a:pt x="74670" y="79910"/>
                </a:lnTo>
                <a:lnTo>
                  <a:pt x="74660" y="79980"/>
                </a:lnTo>
                <a:lnTo>
                  <a:pt x="74690" y="80080"/>
                </a:lnTo>
                <a:lnTo>
                  <a:pt x="74620" y="80090"/>
                </a:lnTo>
                <a:lnTo>
                  <a:pt x="74560" y="80110"/>
                </a:lnTo>
                <a:lnTo>
                  <a:pt x="74530" y="80120"/>
                </a:lnTo>
                <a:lnTo>
                  <a:pt x="74510" y="80130"/>
                </a:lnTo>
                <a:lnTo>
                  <a:pt x="74460" y="80170"/>
                </a:lnTo>
                <a:lnTo>
                  <a:pt x="74440" y="80180"/>
                </a:lnTo>
                <a:lnTo>
                  <a:pt x="74390" y="80220"/>
                </a:lnTo>
                <a:lnTo>
                  <a:pt x="74350" y="80250"/>
                </a:lnTo>
                <a:lnTo>
                  <a:pt x="74310" y="80270"/>
                </a:lnTo>
                <a:lnTo>
                  <a:pt x="74280" y="80290"/>
                </a:lnTo>
                <a:lnTo>
                  <a:pt x="74230" y="80320"/>
                </a:lnTo>
                <a:lnTo>
                  <a:pt x="74190" y="80350"/>
                </a:lnTo>
                <a:lnTo>
                  <a:pt x="74180" y="80370"/>
                </a:lnTo>
                <a:lnTo>
                  <a:pt x="74150" y="80390"/>
                </a:lnTo>
                <a:lnTo>
                  <a:pt x="74110" y="80410"/>
                </a:lnTo>
                <a:lnTo>
                  <a:pt x="74070" y="80420"/>
                </a:lnTo>
                <a:lnTo>
                  <a:pt x="74030" y="80450"/>
                </a:lnTo>
                <a:lnTo>
                  <a:pt x="73990" y="80470"/>
                </a:lnTo>
                <a:lnTo>
                  <a:pt x="73950" y="80490"/>
                </a:lnTo>
                <a:lnTo>
                  <a:pt x="73920" y="80510"/>
                </a:lnTo>
                <a:lnTo>
                  <a:pt x="73880" y="80520"/>
                </a:lnTo>
                <a:lnTo>
                  <a:pt x="73850" y="80530"/>
                </a:lnTo>
                <a:lnTo>
                  <a:pt x="73820" y="80550"/>
                </a:lnTo>
                <a:lnTo>
                  <a:pt x="73780" y="80580"/>
                </a:lnTo>
                <a:lnTo>
                  <a:pt x="73760" y="80600"/>
                </a:lnTo>
                <a:lnTo>
                  <a:pt x="73740" y="80610"/>
                </a:lnTo>
                <a:lnTo>
                  <a:pt x="73710" y="80620"/>
                </a:lnTo>
                <a:lnTo>
                  <a:pt x="73680" y="80640"/>
                </a:lnTo>
                <a:lnTo>
                  <a:pt x="73640" y="80660"/>
                </a:lnTo>
                <a:lnTo>
                  <a:pt x="73620" y="80680"/>
                </a:lnTo>
                <a:lnTo>
                  <a:pt x="73590" y="80690"/>
                </a:lnTo>
                <a:lnTo>
                  <a:pt x="73600" y="80710"/>
                </a:lnTo>
                <a:lnTo>
                  <a:pt x="73590" y="80730"/>
                </a:lnTo>
                <a:lnTo>
                  <a:pt x="73570" y="80750"/>
                </a:lnTo>
                <a:lnTo>
                  <a:pt x="73550" y="80790"/>
                </a:lnTo>
                <a:lnTo>
                  <a:pt x="73530" y="80810"/>
                </a:lnTo>
                <a:lnTo>
                  <a:pt x="73480" y="80880"/>
                </a:lnTo>
                <a:lnTo>
                  <a:pt x="73440" y="80930"/>
                </a:lnTo>
                <a:lnTo>
                  <a:pt x="73440" y="80950"/>
                </a:lnTo>
                <a:lnTo>
                  <a:pt x="73430" y="80970"/>
                </a:lnTo>
                <a:lnTo>
                  <a:pt x="73420" y="80990"/>
                </a:lnTo>
                <a:lnTo>
                  <a:pt x="73350" y="81060"/>
                </a:lnTo>
                <a:lnTo>
                  <a:pt x="73300" y="81100"/>
                </a:lnTo>
                <a:lnTo>
                  <a:pt x="73240" y="81140"/>
                </a:lnTo>
                <a:lnTo>
                  <a:pt x="73160" y="81190"/>
                </a:lnTo>
                <a:lnTo>
                  <a:pt x="73100" y="81230"/>
                </a:lnTo>
                <a:lnTo>
                  <a:pt x="73070" y="81250"/>
                </a:lnTo>
                <a:lnTo>
                  <a:pt x="73060" y="81250"/>
                </a:lnTo>
                <a:lnTo>
                  <a:pt x="73050" y="81250"/>
                </a:lnTo>
                <a:lnTo>
                  <a:pt x="73040" y="81230"/>
                </a:lnTo>
                <a:lnTo>
                  <a:pt x="73030" y="81190"/>
                </a:lnTo>
                <a:lnTo>
                  <a:pt x="73010" y="81170"/>
                </a:lnTo>
                <a:lnTo>
                  <a:pt x="72980" y="81150"/>
                </a:lnTo>
                <a:lnTo>
                  <a:pt x="72960" y="81140"/>
                </a:lnTo>
                <a:lnTo>
                  <a:pt x="72940" y="81140"/>
                </a:lnTo>
                <a:lnTo>
                  <a:pt x="72910" y="81150"/>
                </a:lnTo>
                <a:lnTo>
                  <a:pt x="72890" y="81160"/>
                </a:lnTo>
                <a:lnTo>
                  <a:pt x="72850" y="81180"/>
                </a:lnTo>
                <a:lnTo>
                  <a:pt x="72830" y="81180"/>
                </a:lnTo>
                <a:lnTo>
                  <a:pt x="72810" y="81170"/>
                </a:lnTo>
                <a:lnTo>
                  <a:pt x="72800" y="81170"/>
                </a:lnTo>
                <a:lnTo>
                  <a:pt x="72800" y="81150"/>
                </a:lnTo>
                <a:lnTo>
                  <a:pt x="72790" y="81130"/>
                </a:lnTo>
                <a:lnTo>
                  <a:pt x="72760" y="81090"/>
                </a:lnTo>
                <a:lnTo>
                  <a:pt x="72750" y="81080"/>
                </a:lnTo>
                <a:lnTo>
                  <a:pt x="72740" y="81070"/>
                </a:lnTo>
                <a:lnTo>
                  <a:pt x="72730" y="81050"/>
                </a:lnTo>
                <a:lnTo>
                  <a:pt x="72730" y="80970"/>
                </a:lnTo>
                <a:lnTo>
                  <a:pt x="72720" y="80900"/>
                </a:lnTo>
                <a:lnTo>
                  <a:pt x="72700" y="80840"/>
                </a:lnTo>
                <a:lnTo>
                  <a:pt x="72690" y="80810"/>
                </a:lnTo>
                <a:lnTo>
                  <a:pt x="72670" y="80770"/>
                </a:lnTo>
                <a:lnTo>
                  <a:pt x="72650" y="80760"/>
                </a:lnTo>
                <a:lnTo>
                  <a:pt x="72630" y="80740"/>
                </a:lnTo>
                <a:lnTo>
                  <a:pt x="72590" y="80710"/>
                </a:lnTo>
                <a:lnTo>
                  <a:pt x="72570" y="80690"/>
                </a:lnTo>
                <a:lnTo>
                  <a:pt x="72560" y="80690"/>
                </a:lnTo>
                <a:lnTo>
                  <a:pt x="72550" y="80670"/>
                </a:lnTo>
                <a:lnTo>
                  <a:pt x="72540" y="80660"/>
                </a:lnTo>
                <a:lnTo>
                  <a:pt x="72510" y="80630"/>
                </a:lnTo>
                <a:lnTo>
                  <a:pt x="72510" y="80570"/>
                </a:lnTo>
                <a:lnTo>
                  <a:pt x="72480" y="80530"/>
                </a:lnTo>
                <a:lnTo>
                  <a:pt x="72460" y="80480"/>
                </a:lnTo>
                <a:lnTo>
                  <a:pt x="72440" y="80410"/>
                </a:lnTo>
                <a:lnTo>
                  <a:pt x="72420" y="80330"/>
                </a:lnTo>
                <a:lnTo>
                  <a:pt x="72450" y="80300"/>
                </a:lnTo>
                <a:lnTo>
                  <a:pt x="72480" y="80240"/>
                </a:lnTo>
                <a:lnTo>
                  <a:pt x="72470" y="80160"/>
                </a:lnTo>
                <a:lnTo>
                  <a:pt x="72430" y="80110"/>
                </a:lnTo>
                <a:lnTo>
                  <a:pt x="72370" y="80080"/>
                </a:lnTo>
                <a:lnTo>
                  <a:pt x="72340" y="80040"/>
                </a:lnTo>
                <a:lnTo>
                  <a:pt x="72330" y="80000"/>
                </a:lnTo>
                <a:lnTo>
                  <a:pt x="72340" y="79920"/>
                </a:lnTo>
                <a:lnTo>
                  <a:pt x="72330" y="79910"/>
                </a:lnTo>
                <a:lnTo>
                  <a:pt x="72330" y="79890"/>
                </a:lnTo>
                <a:lnTo>
                  <a:pt x="72330" y="79880"/>
                </a:lnTo>
                <a:lnTo>
                  <a:pt x="72340" y="79870"/>
                </a:lnTo>
                <a:lnTo>
                  <a:pt x="72360" y="79850"/>
                </a:lnTo>
                <a:lnTo>
                  <a:pt x="72390" y="79840"/>
                </a:lnTo>
                <a:lnTo>
                  <a:pt x="72450" y="79780"/>
                </a:lnTo>
                <a:lnTo>
                  <a:pt x="72490" y="79760"/>
                </a:lnTo>
                <a:lnTo>
                  <a:pt x="72510" y="79730"/>
                </a:lnTo>
                <a:lnTo>
                  <a:pt x="72530" y="79720"/>
                </a:lnTo>
                <a:lnTo>
                  <a:pt x="72540" y="79690"/>
                </a:lnTo>
                <a:lnTo>
                  <a:pt x="72520" y="79640"/>
                </a:lnTo>
                <a:lnTo>
                  <a:pt x="72490" y="79620"/>
                </a:lnTo>
                <a:lnTo>
                  <a:pt x="72460" y="79610"/>
                </a:lnTo>
                <a:lnTo>
                  <a:pt x="72440" y="79600"/>
                </a:lnTo>
                <a:lnTo>
                  <a:pt x="72420" y="79600"/>
                </a:lnTo>
                <a:lnTo>
                  <a:pt x="72400" y="79590"/>
                </a:lnTo>
                <a:lnTo>
                  <a:pt x="72380" y="79560"/>
                </a:lnTo>
                <a:lnTo>
                  <a:pt x="72370" y="79550"/>
                </a:lnTo>
                <a:lnTo>
                  <a:pt x="72360" y="79520"/>
                </a:lnTo>
                <a:lnTo>
                  <a:pt x="72360" y="79490"/>
                </a:lnTo>
                <a:lnTo>
                  <a:pt x="72360" y="79460"/>
                </a:lnTo>
                <a:lnTo>
                  <a:pt x="72350" y="79450"/>
                </a:lnTo>
                <a:lnTo>
                  <a:pt x="72310" y="79430"/>
                </a:lnTo>
                <a:lnTo>
                  <a:pt x="72260" y="79390"/>
                </a:lnTo>
                <a:lnTo>
                  <a:pt x="72230" y="79360"/>
                </a:lnTo>
                <a:lnTo>
                  <a:pt x="72210" y="79340"/>
                </a:lnTo>
                <a:lnTo>
                  <a:pt x="72180" y="79310"/>
                </a:lnTo>
                <a:lnTo>
                  <a:pt x="72160" y="79300"/>
                </a:lnTo>
                <a:lnTo>
                  <a:pt x="72130" y="79280"/>
                </a:lnTo>
                <a:lnTo>
                  <a:pt x="72100" y="79270"/>
                </a:lnTo>
                <a:lnTo>
                  <a:pt x="72080" y="79260"/>
                </a:lnTo>
                <a:lnTo>
                  <a:pt x="72020" y="79260"/>
                </a:lnTo>
                <a:lnTo>
                  <a:pt x="71990" y="79270"/>
                </a:lnTo>
                <a:lnTo>
                  <a:pt x="71960" y="79280"/>
                </a:lnTo>
                <a:lnTo>
                  <a:pt x="71950" y="79290"/>
                </a:lnTo>
                <a:lnTo>
                  <a:pt x="71900" y="79320"/>
                </a:lnTo>
                <a:lnTo>
                  <a:pt x="71870" y="79350"/>
                </a:lnTo>
                <a:lnTo>
                  <a:pt x="71850" y="79370"/>
                </a:lnTo>
                <a:lnTo>
                  <a:pt x="71830" y="79390"/>
                </a:lnTo>
                <a:lnTo>
                  <a:pt x="71800" y="79410"/>
                </a:lnTo>
                <a:lnTo>
                  <a:pt x="71790" y="79430"/>
                </a:lnTo>
                <a:lnTo>
                  <a:pt x="71770" y="79430"/>
                </a:lnTo>
                <a:lnTo>
                  <a:pt x="71750" y="79430"/>
                </a:lnTo>
                <a:lnTo>
                  <a:pt x="71730" y="79430"/>
                </a:lnTo>
                <a:lnTo>
                  <a:pt x="71720" y="79430"/>
                </a:lnTo>
                <a:lnTo>
                  <a:pt x="71650" y="79510"/>
                </a:lnTo>
                <a:lnTo>
                  <a:pt x="71630" y="79530"/>
                </a:lnTo>
                <a:lnTo>
                  <a:pt x="71620" y="79550"/>
                </a:lnTo>
                <a:lnTo>
                  <a:pt x="71610" y="79560"/>
                </a:lnTo>
                <a:lnTo>
                  <a:pt x="71600" y="79580"/>
                </a:lnTo>
                <a:lnTo>
                  <a:pt x="71580" y="79600"/>
                </a:lnTo>
                <a:lnTo>
                  <a:pt x="71570" y="79620"/>
                </a:lnTo>
                <a:lnTo>
                  <a:pt x="71560" y="79630"/>
                </a:lnTo>
                <a:lnTo>
                  <a:pt x="71550" y="79640"/>
                </a:lnTo>
                <a:lnTo>
                  <a:pt x="71530" y="79650"/>
                </a:lnTo>
                <a:lnTo>
                  <a:pt x="71520" y="79660"/>
                </a:lnTo>
                <a:lnTo>
                  <a:pt x="71510" y="79670"/>
                </a:lnTo>
                <a:lnTo>
                  <a:pt x="71490" y="79680"/>
                </a:lnTo>
                <a:lnTo>
                  <a:pt x="71480" y="79680"/>
                </a:lnTo>
                <a:lnTo>
                  <a:pt x="71470" y="79690"/>
                </a:lnTo>
                <a:lnTo>
                  <a:pt x="71450" y="79690"/>
                </a:lnTo>
                <a:lnTo>
                  <a:pt x="71430" y="79690"/>
                </a:lnTo>
                <a:lnTo>
                  <a:pt x="71410" y="79700"/>
                </a:lnTo>
                <a:lnTo>
                  <a:pt x="71390" y="79720"/>
                </a:lnTo>
                <a:lnTo>
                  <a:pt x="71370" y="79740"/>
                </a:lnTo>
                <a:lnTo>
                  <a:pt x="71340" y="79770"/>
                </a:lnTo>
                <a:lnTo>
                  <a:pt x="71330" y="79690"/>
                </a:lnTo>
                <a:lnTo>
                  <a:pt x="71330" y="79650"/>
                </a:lnTo>
                <a:lnTo>
                  <a:pt x="71320" y="79610"/>
                </a:lnTo>
                <a:lnTo>
                  <a:pt x="71300" y="79580"/>
                </a:lnTo>
                <a:lnTo>
                  <a:pt x="71280" y="79550"/>
                </a:lnTo>
                <a:lnTo>
                  <a:pt x="71280" y="79470"/>
                </a:lnTo>
                <a:lnTo>
                  <a:pt x="71240" y="79420"/>
                </a:lnTo>
                <a:lnTo>
                  <a:pt x="71220" y="79370"/>
                </a:lnTo>
                <a:lnTo>
                  <a:pt x="71170" y="79330"/>
                </a:lnTo>
                <a:lnTo>
                  <a:pt x="71110" y="79280"/>
                </a:lnTo>
                <a:lnTo>
                  <a:pt x="71030" y="79250"/>
                </a:lnTo>
                <a:lnTo>
                  <a:pt x="70990" y="79220"/>
                </a:lnTo>
                <a:lnTo>
                  <a:pt x="70970" y="79200"/>
                </a:lnTo>
                <a:lnTo>
                  <a:pt x="70930" y="79190"/>
                </a:lnTo>
                <a:lnTo>
                  <a:pt x="70900" y="79160"/>
                </a:lnTo>
                <a:lnTo>
                  <a:pt x="70900" y="79150"/>
                </a:lnTo>
                <a:lnTo>
                  <a:pt x="70840" y="79200"/>
                </a:lnTo>
                <a:lnTo>
                  <a:pt x="70830" y="79240"/>
                </a:lnTo>
                <a:lnTo>
                  <a:pt x="70830" y="79260"/>
                </a:lnTo>
                <a:lnTo>
                  <a:pt x="70810" y="79370"/>
                </a:lnTo>
                <a:lnTo>
                  <a:pt x="70780" y="79420"/>
                </a:lnTo>
                <a:lnTo>
                  <a:pt x="70710" y="79470"/>
                </a:lnTo>
                <a:lnTo>
                  <a:pt x="70680" y="79490"/>
                </a:lnTo>
                <a:lnTo>
                  <a:pt x="70660" y="79510"/>
                </a:lnTo>
                <a:lnTo>
                  <a:pt x="70610" y="79530"/>
                </a:lnTo>
                <a:lnTo>
                  <a:pt x="70590" y="79540"/>
                </a:lnTo>
                <a:lnTo>
                  <a:pt x="70550" y="79560"/>
                </a:lnTo>
                <a:lnTo>
                  <a:pt x="70530" y="79560"/>
                </a:lnTo>
                <a:lnTo>
                  <a:pt x="70480" y="79530"/>
                </a:lnTo>
                <a:lnTo>
                  <a:pt x="70390" y="79500"/>
                </a:lnTo>
                <a:lnTo>
                  <a:pt x="70290" y="79480"/>
                </a:lnTo>
                <a:lnTo>
                  <a:pt x="70240" y="79470"/>
                </a:lnTo>
                <a:lnTo>
                  <a:pt x="70120" y="79480"/>
                </a:lnTo>
                <a:lnTo>
                  <a:pt x="70100" y="79480"/>
                </a:lnTo>
                <a:lnTo>
                  <a:pt x="70050" y="79500"/>
                </a:lnTo>
                <a:lnTo>
                  <a:pt x="70010" y="79520"/>
                </a:lnTo>
                <a:lnTo>
                  <a:pt x="69970" y="79550"/>
                </a:lnTo>
                <a:lnTo>
                  <a:pt x="69940" y="79560"/>
                </a:lnTo>
                <a:lnTo>
                  <a:pt x="69910" y="79560"/>
                </a:lnTo>
                <a:lnTo>
                  <a:pt x="69830" y="79540"/>
                </a:lnTo>
                <a:lnTo>
                  <a:pt x="69750" y="79520"/>
                </a:lnTo>
                <a:lnTo>
                  <a:pt x="69730" y="79520"/>
                </a:lnTo>
                <a:lnTo>
                  <a:pt x="69690" y="79520"/>
                </a:lnTo>
                <a:lnTo>
                  <a:pt x="69660" y="79520"/>
                </a:lnTo>
                <a:lnTo>
                  <a:pt x="69620" y="79510"/>
                </a:lnTo>
                <a:lnTo>
                  <a:pt x="69600" y="79510"/>
                </a:lnTo>
                <a:lnTo>
                  <a:pt x="69570" y="79520"/>
                </a:lnTo>
                <a:lnTo>
                  <a:pt x="69550" y="79530"/>
                </a:lnTo>
                <a:lnTo>
                  <a:pt x="69520" y="79560"/>
                </a:lnTo>
                <a:lnTo>
                  <a:pt x="69500" y="79580"/>
                </a:lnTo>
                <a:lnTo>
                  <a:pt x="69460" y="79620"/>
                </a:lnTo>
                <a:lnTo>
                  <a:pt x="69430" y="79650"/>
                </a:lnTo>
                <a:lnTo>
                  <a:pt x="69410" y="79670"/>
                </a:lnTo>
                <a:lnTo>
                  <a:pt x="69390" y="79690"/>
                </a:lnTo>
                <a:lnTo>
                  <a:pt x="69370" y="79700"/>
                </a:lnTo>
                <a:lnTo>
                  <a:pt x="69340" y="79720"/>
                </a:lnTo>
                <a:lnTo>
                  <a:pt x="69320" y="79720"/>
                </a:lnTo>
                <a:lnTo>
                  <a:pt x="69310" y="79720"/>
                </a:lnTo>
                <a:lnTo>
                  <a:pt x="69300" y="79700"/>
                </a:lnTo>
                <a:lnTo>
                  <a:pt x="69290" y="79680"/>
                </a:lnTo>
                <a:lnTo>
                  <a:pt x="69280" y="79670"/>
                </a:lnTo>
                <a:lnTo>
                  <a:pt x="69270" y="79650"/>
                </a:lnTo>
                <a:lnTo>
                  <a:pt x="69250" y="79620"/>
                </a:lnTo>
                <a:lnTo>
                  <a:pt x="69250" y="79610"/>
                </a:lnTo>
                <a:lnTo>
                  <a:pt x="69230" y="79590"/>
                </a:lnTo>
                <a:lnTo>
                  <a:pt x="69220" y="79580"/>
                </a:lnTo>
                <a:lnTo>
                  <a:pt x="69220" y="79560"/>
                </a:lnTo>
                <a:lnTo>
                  <a:pt x="69220" y="79550"/>
                </a:lnTo>
                <a:lnTo>
                  <a:pt x="69230" y="79540"/>
                </a:lnTo>
                <a:lnTo>
                  <a:pt x="69230" y="79530"/>
                </a:lnTo>
                <a:lnTo>
                  <a:pt x="69220" y="79530"/>
                </a:lnTo>
                <a:lnTo>
                  <a:pt x="69200" y="79520"/>
                </a:lnTo>
                <a:lnTo>
                  <a:pt x="69120" y="79520"/>
                </a:lnTo>
                <a:lnTo>
                  <a:pt x="69100" y="79530"/>
                </a:lnTo>
                <a:lnTo>
                  <a:pt x="69070" y="79560"/>
                </a:lnTo>
                <a:lnTo>
                  <a:pt x="69040" y="79570"/>
                </a:lnTo>
                <a:lnTo>
                  <a:pt x="69020" y="79580"/>
                </a:lnTo>
                <a:lnTo>
                  <a:pt x="69010" y="79580"/>
                </a:lnTo>
                <a:lnTo>
                  <a:pt x="68970" y="79520"/>
                </a:lnTo>
                <a:lnTo>
                  <a:pt x="68940" y="79490"/>
                </a:lnTo>
                <a:lnTo>
                  <a:pt x="68930" y="79470"/>
                </a:lnTo>
                <a:lnTo>
                  <a:pt x="68920" y="79450"/>
                </a:lnTo>
                <a:lnTo>
                  <a:pt x="68900" y="79430"/>
                </a:lnTo>
                <a:lnTo>
                  <a:pt x="68860" y="79410"/>
                </a:lnTo>
                <a:lnTo>
                  <a:pt x="68840" y="79400"/>
                </a:lnTo>
                <a:lnTo>
                  <a:pt x="68830" y="79400"/>
                </a:lnTo>
                <a:lnTo>
                  <a:pt x="68810" y="79410"/>
                </a:lnTo>
                <a:lnTo>
                  <a:pt x="68800" y="79430"/>
                </a:lnTo>
                <a:lnTo>
                  <a:pt x="68790" y="79430"/>
                </a:lnTo>
                <a:lnTo>
                  <a:pt x="68780" y="79440"/>
                </a:lnTo>
                <a:lnTo>
                  <a:pt x="68770" y="79440"/>
                </a:lnTo>
                <a:lnTo>
                  <a:pt x="68760" y="79450"/>
                </a:lnTo>
                <a:lnTo>
                  <a:pt x="68760" y="79460"/>
                </a:lnTo>
                <a:lnTo>
                  <a:pt x="68760" y="79470"/>
                </a:lnTo>
                <a:lnTo>
                  <a:pt x="68750" y="79470"/>
                </a:lnTo>
                <a:lnTo>
                  <a:pt x="68750" y="79480"/>
                </a:lnTo>
                <a:lnTo>
                  <a:pt x="68740" y="79480"/>
                </a:lnTo>
                <a:lnTo>
                  <a:pt x="68730" y="79490"/>
                </a:lnTo>
                <a:lnTo>
                  <a:pt x="68720" y="79500"/>
                </a:lnTo>
                <a:lnTo>
                  <a:pt x="68720" y="79510"/>
                </a:lnTo>
                <a:lnTo>
                  <a:pt x="68720" y="79530"/>
                </a:lnTo>
                <a:lnTo>
                  <a:pt x="68710" y="79540"/>
                </a:lnTo>
                <a:lnTo>
                  <a:pt x="68690" y="79550"/>
                </a:lnTo>
                <a:lnTo>
                  <a:pt x="68680" y="79550"/>
                </a:lnTo>
                <a:lnTo>
                  <a:pt x="68640" y="79540"/>
                </a:lnTo>
                <a:lnTo>
                  <a:pt x="68630" y="79540"/>
                </a:lnTo>
                <a:lnTo>
                  <a:pt x="68610" y="79540"/>
                </a:lnTo>
                <a:lnTo>
                  <a:pt x="68600" y="79550"/>
                </a:lnTo>
                <a:lnTo>
                  <a:pt x="68570" y="79570"/>
                </a:lnTo>
                <a:lnTo>
                  <a:pt x="68560" y="79590"/>
                </a:lnTo>
                <a:lnTo>
                  <a:pt x="68520" y="79640"/>
                </a:lnTo>
                <a:lnTo>
                  <a:pt x="68510" y="79630"/>
                </a:lnTo>
                <a:lnTo>
                  <a:pt x="68500" y="79620"/>
                </a:lnTo>
                <a:lnTo>
                  <a:pt x="68490" y="79610"/>
                </a:lnTo>
                <a:lnTo>
                  <a:pt x="68480" y="79610"/>
                </a:lnTo>
                <a:lnTo>
                  <a:pt x="68480" y="79600"/>
                </a:lnTo>
                <a:lnTo>
                  <a:pt x="68470" y="79610"/>
                </a:lnTo>
                <a:lnTo>
                  <a:pt x="68460" y="79610"/>
                </a:lnTo>
                <a:lnTo>
                  <a:pt x="68450" y="79600"/>
                </a:lnTo>
                <a:lnTo>
                  <a:pt x="68440" y="79590"/>
                </a:lnTo>
                <a:lnTo>
                  <a:pt x="68430" y="79590"/>
                </a:lnTo>
                <a:lnTo>
                  <a:pt x="68410" y="79570"/>
                </a:lnTo>
                <a:lnTo>
                  <a:pt x="68400" y="79570"/>
                </a:lnTo>
                <a:lnTo>
                  <a:pt x="68390" y="79570"/>
                </a:lnTo>
                <a:lnTo>
                  <a:pt x="68380" y="79570"/>
                </a:lnTo>
                <a:lnTo>
                  <a:pt x="68370" y="79570"/>
                </a:lnTo>
                <a:lnTo>
                  <a:pt x="68360" y="79570"/>
                </a:lnTo>
                <a:lnTo>
                  <a:pt x="68350" y="79570"/>
                </a:lnTo>
                <a:lnTo>
                  <a:pt x="68340" y="79560"/>
                </a:lnTo>
                <a:lnTo>
                  <a:pt x="68330" y="79550"/>
                </a:lnTo>
                <a:lnTo>
                  <a:pt x="68320" y="79550"/>
                </a:lnTo>
                <a:lnTo>
                  <a:pt x="68320" y="79540"/>
                </a:lnTo>
                <a:lnTo>
                  <a:pt x="68310" y="79530"/>
                </a:lnTo>
                <a:lnTo>
                  <a:pt x="68300" y="79530"/>
                </a:lnTo>
                <a:lnTo>
                  <a:pt x="68290" y="79520"/>
                </a:lnTo>
                <a:lnTo>
                  <a:pt x="68280" y="79510"/>
                </a:lnTo>
                <a:lnTo>
                  <a:pt x="68270" y="79510"/>
                </a:lnTo>
                <a:lnTo>
                  <a:pt x="68270" y="79500"/>
                </a:lnTo>
                <a:lnTo>
                  <a:pt x="68260" y="79500"/>
                </a:lnTo>
                <a:lnTo>
                  <a:pt x="68250" y="79500"/>
                </a:lnTo>
                <a:lnTo>
                  <a:pt x="68240" y="79500"/>
                </a:lnTo>
                <a:lnTo>
                  <a:pt x="68230" y="79490"/>
                </a:lnTo>
                <a:lnTo>
                  <a:pt x="68220" y="79490"/>
                </a:lnTo>
                <a:lnTo>
                  <a:pt x="68210" y="79490"/>
                </a:lnTo>
                <a:lnTo>
                  <a:pt x="68200" y="79490"/>
                </a:lnTo>
                <a:lnTo>
                  <a:pt x="68190" y="79490"/>
                </a:lnTo>
                <a:lnTo>
                  <a:pt x="68190" y="79480"/>
                </a:lnTo>
                <a:lnTo>
                  <a:pt x="68200" y="79470"/>
                </a:lnTo>
                <a:lnTo>
                  <a:pt x="68200" y="79460"/>
                </a:lnTo>
                <a:lnTo>
                  <a:pt x="68190" y="79450"/>
                </a:lnTo>
                <a:lnTo>
                  <a:pt x="68180" y="79440"/>
                </a:lnTo>
                <a:lnTo>
                  <a:pt x="68170" y="79440"/>
                </a:lnTo>
                <a:lnTo>
                  <a:pt x="68170" y="79430"/>
                </a:lnTo>
                <a:lnTo>
                  <a:pt x="68160" y="79430"/>
                </a:lnTo>
                <a:lnTo>
                  <a:pt x="68160" y="79420"/>
                </a:lnTo>
                <a:lnTo>
                  <a:pt x="68170" y="79410"/>
                </a:lnTo>
                <a:lnTo>
                  <a:pt x="68160" y="79400"/>
                </a:lnTo>
                <a:lnTo>
                  <a:pt x="68150" y="79400"/>
                </a:lnTo>
                <a:lnTo>
                  <a:pt x="68140" y="79410"/>
                </a:lnTo>
                <a:lnTo>
                  <a:pt x="68130" y="79410"/>
                </a:lnTo>
                <a:lnTo>
                  <a:pt x="68130" y="79420"/>
                </a:lnTo>
                <a:lnTo>
                  <a:pt x="68120" y="79420"/>
                </a:lnTo>
                <a:lnTo>
                  <a:pt x="68120" y="79410"/>
                </a:lnTo>
                <a:lnTo>
                  <a:pt x="68110" y="79410"/>
                </a:lnTo>
                <a:lnTo>
                  <a:pt x="68110" y="79400"/>
                </a:lnTo>
                <a:lnTo>
                  <a:pt x="68120" y="79390"/>
                </a:lnTo>
                <a:lnTo>
                  <a:pt x="68120" y="79380"/>
                </a:lnTo>
                <a:lnTo>
                  <a:pt x="68110" y="79380"/>
                </a:lnTo>
                <a:lnTo>
                  <a:pt x="68100" y="79380"/>
                </a:lnTo>
                <a:lnTo>
                  <a:pt x="68090" y="79390"/>
                </a:lnTo>
                <a:lnTo>
                  <a:pt x="68080" y="79400"/>
                </a:lnTo>
                <a:lnTo>
                  <a:pt x="68070" y="79400"/>
                </a:lnTo>
                <a:lnTo>
                  <a:pt x="68060" y="79400"/>
                </a:lnTo>
                <a:lnTo>
                  <a:pt x="68050" y="79390"/>
                </a:lnTo>
                <a:lnTo>
                  <a:pt x="68040" y="79390"/>
                </a:lnTo>
                <a:lnTo>
                  <a:pt x="68030" y="79390"/>
                </a:lnTo>
                <a:lnTo>
                  <a:pt x="68020" y="79390"/>
                </a:lnTo>
                <a:lnTo>
                  <a:pt x="68010" y="79420"/>
                </a:lnTo>
                <a:lnTo>
                  <a:pt x="68000" y="79420"/>
                </a:lnTo>
                <a:lnTo>
                  <a:pt x="68000" y="79430"/>
                </a:lnTo>
                <a:lnTo>
                  <a:pt x="67990" y="79430"/>
                </a:lnTo>
                <a:lnTo>
                  <a:pt x="67990" y="79420"/>
                </a:lnTo>
                <a:lnTo>
                  <a:pt x="67980" y="79420"/>
                </a:lnTo>
                <a:lnTo>
                  <a:pt x="67980" y="79430"/>
                </a:lnTo>
                <a:lnTo>
                  <a:pt x="67960" y="79430"/>
                </a:lnTo>
                <a:lnTo>
                  <a:pt x="67950" y="79440"/>
                </a:lnTo>
                <a:lnTo>
                  <a:pt x="67940" y="79440"/>
                </a:lnTo>
                <a:lnTo>
                  <a:pt x="67930" y="79430"/>
                </a:lnTo>
                <a:lnTo>
                  <a:pt x="67920" y="79430"/>
                </a:lnTo>
                <a:lnTo>
                  <a:pt x="67910" y="79430"/>
                </a:lnTo>
                <a:lnTo>
                  <a:pt x="67900" y="79430"/>
                </a:lnTo>
                <a:lnTo>
                  <a:pt x="67890" y="79430"/>
                </a:lnTo>
                <a:lnTo>
                  <a:pt x="67880" y="79430"/>
                </a:lnTo>
                <a:lnTo>
                  <a:pt x="67870" y="79430"/>
                </a:lnTo>
                <a:lnTo>
                  <a:pt x="67860" y="79430"/>
                </a:lnTo>
                <a:lnTo>
                  <a:pt x="67850" y="79440"/>
                </a:lnTo>
                <a:lnTo>
                  <a:pt x="67840" y="79440"/>
                </a:lnTo>
                <a:lnTo>
                  <a:pt x="67830" y="79440"/>
                </a:lnTo>
                <a:lnTo>
                  <a:pt x="67820" y="79440"/>
                </a:lnTo>
                <a:lnTo>
                  <a:pt x="67810" y="79450"/>
                </a:lnTo>
                <a:lnTo>
                  <a:pt x="67810" y="79460"/>
                </a:lnTo>
                <a:lnTo>
                  <a:pt x="67800" y="79470"/>
                </a:lnTo>
                <a:lnTo>
                  <a:pt x="67800" y="79480"/>
                </a:lnTo>
                <a:lnTo>
                  <a:pt x="67790" y="79480"/>
                </a:lnTo>
                <a:lnTo>
                  <a:pt x="67780" y="79480"/>
                </a:lnTo>
                <a:lnTo>
                  <a:pt x="67770" y="79480"/>
                </a:lnTo>
                <a:lnTo>
                  <a:pt x="67770" y="79470"/>
                </a:lnTo>
                <a:lnTo>
                  <a:pt x="67760" y="79480"/>
                </a:lnTo>
                <a:lnTo>
                  <a:pt x="67760" y="79490"/>
                </a:lnTo>
                <a:lnTo>
                  <a:pt x="67760" y="79500"/>
                </a:lnTo>
                <a:lnTo>
                  <a:pt x="67760" y="79510"/>
                </a:lnTo>
                <a:lnTo>
                  <a:pt x="67760" y="79520"/>
                </a:lnTo>
                <a:lnTo>
                  <a:pt x="67760" y="79530"/>
                </a:lnTo>
                <a:lnTo>
                  <a:pt x="67750" y="79540"/>
                </a:lnTo>
                <a:lnTo>
                  <a:pt x="67740" y="79550"/>
                </a:lnTo>
                <a:lnTo>
                  <a:pt x="67730" y="79550"/>
                </a:lnTo>
                <a:lnTo>
                  <a:pt x="67720" y="79540"/>
                </a:lnTo>
                <a:lnTo>
                  <a:pt x="67720" y="79530"/>
                </a:lnTo>
                <a:lnTo>
                  <a:pt x="67710" y="79530"/>
                </a:lnTo>
                <a:lnTo>
                  <a:pt x="67700" y="79530"/>
                </a:lnTo>
                <a:lnTo>
                  <a:pt x="67690" y="79530"/>
                </a:lnTo>
                <a:lnTo>
                  <a:pt x="67690" y="79540"/>
                </a:lnTo>
                <a:lnTo>
                  <a:pt x="67680" y="79540"/>
                </a:lnTo>
                <a:lnTo>
                  <a:pt x="67680" y="79550"/>
                </a:lnTo>
                <a:lnTo>
                  <a:pt x="67680" y="79560"/>
                </a:lnTo>
                <a:lnTo>
                  <a:pt x="67670" y="79560"/>
                </a:lnTo>
                <a:lnTo>
                  <a:pt x="67660" y="79560"/>
                </a:lnTo>
                <a:lnTo>
                  <a:pt x="67650" y="79560"/>
                </a:lnTo>
                <a:lnTo>
                  <a:pt x="67640" y="79560"/>
                </a:lnTo>
                <a:lnTo>
                  <a:pt x="67630" y="79570"/>
                </a:lnTo>
                <a:lnTo>
                  <a:pt x="67630" y="79580"/>
                </a:lnTo>
                <a:lnTo>
                  <a:pt x="67620" y="79590"/>
                </a:lnTo>
                <a:lnTo>
                  <a:pt x="67610" y="79590"/>
                </a:lnTo>
                <a:lnTo>
                  <a:pt x="67600" y="79590"/>
                </a:lnTo>
                <a:lnTo>
                  <a:pt x="67600" y="79580"/>
                </a:lnTo>
                <a:lnTo>
                  <a:pt x="67590" y="79580"/>
                </a:lnTo>
                <a:lnTo>
                  <a:pt x="67580" y="79590"/>
                </a:lnTo>
                <a:lnTo>
                  <a:pt x="67570" y="79590"/>
                </a:lnTo>
                <a:lnTo>
                  <a:pt x="67560" y="79590"/>
                </a:lnTo>
                <a:lnTo>
                  <a:pt x="67550" y="79600"/>
                </a:lnTo>
                <a:lnTo>
                  <a:pt x="67540" y="79600"/>
                </a:lnTo>
                <a:lnTo>
                  <a:pt x="67530" y="79590"/>
                </a:lnTo>
                <a:lnTo>
                  <a:pt x="67520" y="79590"/>
                </a:lnTo>
                <a:lnTo>
                  <a:pt x="67520" y="79600"/>
                </a:lnTo>
                <a:lnTo>
                  <a:pt x="67510" y="79610"/>
                </a:lnTo>
                <a:lnTo>
                  <a:pt x="67500" y="79620"/>
                </a:lnTo>
                <a:lnTo>
                  <a:pt x="67500" y="79630"/>
                </a:lnTo>
                <a:lnTo>
                  <a:pt x="67500" y="79640"/>
                </a:lnTo>
                <a:lnTo>
                  <a:pt x="67490" y="79640"/>
                </a:lnTo>
                <a:lnTo>
                  <a:pt x="67490" y="79650"/>
                </a:lnTo>
                <a:lnTo>
                  <a:pt x="67480" y="79650"/>
                </a:lnTo>
                <a:lnTo>
                  <a:pt x="67470" y="79650"/>
                </a:lnTo>
                <a:lnTo>
                  <a:pt x="67460" y="79650"/>
                </a:lnTo>
                <a:lnTo>
                  <a:pt x="67450" y="79650"/>
                </a:lnTo>
                <a:lnTo>
                  <a:pt x="67440" y="79650"/>
                </a:lnTo>
                <a:lnTo>
                  <a:pt x="67430" y="79650"/>
                </a:lnTo>
                <a:lnTo>
                  <a:pt x="67410" y="79650"/>
                </a:lnTo>
                <a:lnTo>
                  <a:pt x="67400" y="79650"/>
                </a:lnTo>
                <a:lnTo>
                  <a:pt x="67400" y="79660"/>
                </a:lnTo>
                <a:lnTo>
                  <a:pt x="67400" y="79670"/>
                </a:lnTo>
                <a:lnTo>
                  <a:pt x="67400" y="79680"/>
                </a:lnTo>
                <a:lnTo>
                  <a:pt x="67390" y="79690"/>
                </a:lnTo>
                <a:lnTo>
                  <a:pt x="67390" y="79700"/>
                </a:lnTo>
                <a:lnTo>
                  <a:pt x="67380" y="79700"/>
                </a:lnTo>
                <a:lnTo>
                  <a:pt x="67370" y="79710"/>
                </a:lnTo>
                <a:lnTo>
                  <a:pt x="67350" y="79720"/>
                </a:lnTo>
                <a:lnTo>
                  <a:pt x="67340" y="79730"/>
                </a:lnTo>
                <a:lnTo>
                  <a:pt x="67340" y="79720"/>
                </a:lnTo>
                <a:lnTo>
                  <a:pt x="67340" y="79710"/>
                </a:lnTo>
                <a:lnTo>
                  <a:pt x="67330" y="79700"/>
                </a:lnTo>
                <a:lnTo>
                  <a:pt x="67450" y="79590"/>
                </a:lnTo>
                <a:lnTo>
                  <a:pt x="67510" y="79410"/>
                </a:lnTo>
                <a:lnTo>
                  <a:pt x="67520" y="78960"/>
                </a:lnTo>
                <a:lnTo>
                  <a:pt x="67570" y="78740"/>
                </a:lnTo>
                <a:lnTo>
                  <a:pt x="67810" y="78090"/>
                </a:lnTo>
                <a:lnTo>
                  <a:pt x="67920" y="77560"/>
                </a:lnTo>
                <a:lnTo>
                  <a:pt x="67810" y="77060"/>
                </a:lnTo>
                <a:lnTo>
                  <a:pt x="67530" y="76650"/>
                </a:lnTo>
                <a:lnTo>
                  <a:pt x="67090" y="76360"/>
                </a:lnTo>
                <a:lnTo>
                  <a:pt x="66660" y="76210"/>
                </a:lnTo>
                <a:lnTo>
                  <a:pt x="66480" y="76190"/>
                </a:lnTo>
                <a:lnTo>
                  <a:pt x="66430" y="76190"/>
                </a:lnTo>
                <a:lnTo>
                  <a:pt x="66330" y="76200"/>
                </a:lnTo>
                <a:lnTo>
                  <a:pt x="66020" y="76220"/>
                </a:lnTo>
                <a:lnTo>
                  <a:pt x="65880" y="76200"/>
                </a:lnTo>
                <a:lnTo>
                  <a:pt x="65760" y="76130"/>
                </a:lnTo>
                <a:lnTo>
                  <a:pt x="65630" y="76000"/>
                </a:lnTo>
                <a:lnTo>
                  <a:pt x="65520" y="75840"/>
                </a:lnTo>
                <a:lnTo>
                  <a:pt x="65120" y="74980"/>
                </a:lnTo>
                <a:lnTo>
                  <a:pt x="65000" y="74590"/>
                </a:lnTo>
                <a:lnTo>
                  <a:pt x="65020" y="74220"/>
                </a:lnTo>
                <a:lnTo>
                  <a:pt x="65260" y="73950"/>
                </a:lnTo>
                <a:lnTo>
                  <a:pt x="65450" y="73870"/>
                </a:lnTo>
                <a:lnTo>
                  <a:pt x="65470" y="73880"/>
                </a:lnTo>
                <a:lnTo>
                  <a:pt x="65490" y="73880"/>
                </a:lnTo>
                <a:lnTo>
                  <a:pt x="65520" y="73890"/>
                </a:lnTo>
                <a:lnTo>
                  <a:pt x="65550" y="73890"/>
                </a:lnTo>
                <a:lnTo>
                  <a:pt x="65590" y="73890"/>
                </a:lnTo>
                <a:lnTo>
                  <a:pt x="65610" y="73880"/>
                </a:lnTo>
                <a:lnTo>
                  <a:pt x="65620" y="73870"/>
                </a:lnTo>
                <a:lnTo>
                  <a:pt x="65650" y="73830"/>
                </a:lnTo>
                <a:lnTo>
                  <a:pt x="65660" y="73840"/>
                </a:lnTo>
                <a:lnTo>
                  <a:pt x="65670" y="73850"/>
                </a:lnTo>
                <a:lnTo>
                  <a:pt x="65680" y="73850"/>
                </a:lnTo>
                <a:lnTo>
                  <a:pt x="65690" y="73850"/>
                </a:lnTo>
                <a:lnTo>
                  <a:pt x="65700" y="73860"/>
                </a:lnTo>
                <a:lnTo>
                  <a:pt x="65700" y="73870"/>
                </a:lnTo>
                <a:lnTo>
                  <a:pt x="65710" y="73880"/>
                </a:lnTo>
                <a:lnTo>
                  <a:pt x="65720" y="73880"/>
                </a:lnTo>
                <a:lnTo>
                  <a:pt x="65730" y="73890"/>
                </a:lnTo>
                <a:lnTo>
                  <a:pt x="65740" y="73880"/>
                </a:lnTo>
                <a:lnTo>
                  <a:pt x="65740" y="73870"/>
                </a:lnTo>
                <a:lnTo>
                  <a:pt x="65740" y="73860"/>
                </a:lnTo>
                <a:lnTo>
                  <a:pt x="65740" y="73850"/>
                </a:lnTo>
                <a:lnTo>
                  <a:pt x="65740" y="73830"/>
                </a:lnTo>
                <a:lnTo>
                  <a:pt x="65750" y="73820"/>
                </a:lnTo>
                <a:lnTo>
                  <a:pt x="65750" y="73810"/>
                </a:lnTo>
                <a:lnTo>
                  <a:pt x="65760" y="73810"/>
                </a:lnTo>
                <a:lnTo>
                  <a:pt x="65770" y="73810"/>
                </a:lnTo>
                <a:lnTo>
                  <a:pt x="65780" y="73810"/>
                </a:lnTo>
                <a:lnTo>
                  <a:pt x="65790" y="73820"/>
                </a:lnTo>
                <a:lnTo>
                  <a:pt x="65800" y="73830"/>
                </a:lnTo>
                <a:lnTo>
                  <a:pt x="65810" y="73830"/>
                </a:lnTo>
                <a:lnTo>
                  <a:pt x="65810" y="73840"/>
                </a:lnTo>
                <a:lnTo>
                  <a:pt x="65820" y="73840"/>
                </a:lnTo>
                <a:lnTo>
                  <a:pt x="65820" y="73850"/>
                </a:lnTo>
                <a:lnTo>
                  <a:pt x="65810" y="73860"/>
                </a:lnTo>
                <a:lnTo>
                  <a:pt x="65810" y="73870"/>
                </a:lnTo>
                <a:lnTo>
                  <a:pt x="65810" y="73880"/>
                </a:lnTo>
                <a:lnTo>
                  <a:pt x="65810" y="73890"/>
                </a:lnTo>
                <a:lnTo>
                  <a:pt x="65810" y="73900"/>
                </a:lnTo>
                <a:lnTo>
                  <a:pt x="65820" y="73900"/>
                </a:lnTo>
                <a:lnTo>
                  <a:pt x="65830" y="73900"/>
                </a:lnTo>
                <a:lnTo>
                  <a:pt x="65840" y="73910"/>
                </a:lnTo>
                <a:lnTo>
                  <a:pt x="65850" y="73910"/>
                </a:lnTo>
                <a:lnTo>
                  <a:pt x="65860" y="73900"/>
                </a:lnTo>
                <a:lnTo>
                  <a:pt x="65870" y="73890"/>
                </a:lnTo>
                <a:lnTo>
                  <a:pt x="65880" y="73870"/>
                </a:lnTo>
                <a:lnTo>
                  <a:pt x="65880" y="73860"/>
                </a:lnTo>
                <a:lnTo>
                  <a:pt x="65890" y="73840"/>
                </a:lnTo>
                <a:lnTo>
                  <a:pt x="65890" y="73830"/>
                </a:lnTo>
                <a:lnTo>
                  <a:pt x="65900" y="73830"/>
                </a:lnTo>
                <a:lnTo>
                  <a:pt x="65910" y="73830"/>
                </a:lnTo>
                <a:lnTo>
                  <a:pt x="65910" y="73820"/>
                </a:lnTo>
                <a:lnTo>
                  <a:pt x="65900" y="73810"/>
                </a:lnTo>
                <a:lnTo>
                  <a:pt x="65890" y="73810"/>
                </a:lnTo>
                <a:lnTo>
                  <a:pt x="65880" y="73800"/>
                </a:lnTo>
                <a:lnTo>
                  <a:pt x="65870" y="73800"/>
                </a:lnTo>
                <a:lnTo>
                  <a:pt x="65870" y="73790"/>
                </a:lnTo>
                <a:lnTo>
                  <a:pt x="65860" y="73780"/>
                </a:lnTo>
                <a:lnTo>
                  <a:pt x="65860" y="73770"/>
                </a:lnTo>
                <a:lnTo>
                  <a:pt x="65870" y="73770"/>
                </a:lnTo>
                <a:lnTo>
                  <a:pt x="65870" y="73760"/>
                </a:lnTo>
                <a:lnTo>
                  <a:pt x="65880" y="73760"/>
                </a:lnTo>
                <a:lnTo>
                  <a:pt x="65890" y="73760"/>
                </a:lnTo>
                <a:lnTo>
                  <a:pt x="65900" y="73760"/>
                </a:lnTo>
                <a:lnTo>
                  <a:pt x="65910" y="73760"/>
                </a:lnTo>
                <a:lnTo>
                  <a:pt x="65920" y="73770"/>
                </a:lnTo>
                <a:lnTo>
                  <a:pt x="65930" y="73770"/>
                </a:lnTo>
                <a:lnTo>
                  <a:pt x="65940" y="73770"/>
                </a:lnTo>
                <a:lnTo>
                  <a:pt x="65950" y="73760"/>
                </a:lnTo>
                <a:lnTo>
                  <a:pt x="65960" y="73750"/>
                </a:lnTo>
                <a:lnTo>
                  <a:pt x="65960" y="73740"/>
                </a:lnTo>
                <a:lnTo>
                  <a:pt x="65970" y="73740"/>
                </a:lnTo>
                <a:lnTo>
                  <a:pt x="65980" y="73740"/>
                </a:lnTo>
                <a:lnTo>
                  <a:pt x="65990" y="73740"/>
                </a:lnTo>
                <a:lnTo>
                  <a:pt x="65990" y="73730"/>
                </a:lnTo>
                <a:lnTo>
                  <a:pt x="66000" y="73730"/>
                </a:lnTo>
                <a:lnTo>
                  <a:pt x="66010" y="73720"/>
                </a:lnTo>
                <a:lnTo>
                  <a:pt x="66020" y="73710"/>
                </a:lnTo>
                <a:lnTo>
                  <a:pt x="66030" y="73710"/>
                </a:lnTo>
                <a:lnTo>
                  <a:pt x="66040" y="73700"/>
                </a:lnTo>
                <a:lnTo>
                  <a:pt x="66040" y="73710"/>
                </a:lnTo>
                <a:lnTo>
                  <a:pt x="66050" y="73710"/>
                </a:lnTo>
                <a:lnTo>
                  <a:pt x="66060" y="73720"/>
                </a:lnTo>
                <a:lnTo>
                  <a:pt x="66060" y="73730"/>
                </a:lnTo>
                <a:lnTo>
                  <a:pt x="66050" y="73740"/>
                </a:lnTo>
                <a:lnTo>
                  <a:pt x="66040" y="73750"/>
                </a:lnTo>
                <a:lnTo>
                  <a:pt x="66030" y="73750"/>
                </a:lnTo>
                <a:lnTo>
                  <a:pt x="66030" y="73760"/>
                </a:lnTo>
                <a:lnTo>
                  <a:pt x="66030" y="73770"/>
                </a:lnTo>
                <a:lnTo>
                  <a:pt x="66030" y="73780"/>
                </a:lnTo>
                <a:lnTo>
                  <a:pt x="66040" y="73800"/>
                </a:lnTo>
                <a:lnTo>
                  <a:pt x="66050" y="73810"/>
                </a:lnTo>
                <a:lnTo>
                  <a:pt x="66060" y="73810"/>
                </a:lnTo>
                <a:lnTo>
                  <a:pt x="66070" y="73820"/>
                </a:lnTo>
                <a:lnTo>
                  <a:pt x="66080" y="73820"/>
                </a:lnTo>
                <a:lnTo>
                  <a:pt x="66080" y="73810"/>
                </a:lnTo>
                <a:lnTo>
                  <a:pt x="66080" y="73800"/>
                </a:lnTo>
                <a:lnTo>
                  <a:pt x="66080" y="73790"/>
                </a:lnTo>
                <a:lnTo>
                  <a:pt x="66070" y="73780"/>
                </a:lnTo>
                <a:lnTo>
                  <a:pt x="66080" y="73770"/>
                </a:lnTo>
                <a:lnTo>
                  <a:pt x="66080" y="73760"/>
                </a:lnTo>
                <a:lnTo>
                  <a:pt x="66090" y="73760"/>
                </a:lnTo>
                <a:lnTo>
                  <a:pt x="66090" y="73750"/>
                </a:lnTo>
                <a:lnTo>
                  <a:pt x="66100" y="73750"/>
                </a:lnTo>
                <a:lnTo>
                  <a:pt x="66110" y="73750"/>
                </a:lnTo>
                <a:lnTo>
                  <a:pt x="66120" y="73760"/>
                </a:lnTo>
                <a:lnTo>
                  <a:pt x="66130" y="73760"/>
                </a:lnTo>
                <a:lnTo>
                  <a:pt x="66140" y="73760"/>
                </a:lnTo>
                <a:lnTo>
                  <a:pt x="66150" y="73770"/>
                </a:lnTo>
                <a:lnTo>
                  <a:pt x="66160" y="73770"/>
                </a:lnTo>
                <a:lnTo>
                  <a:pt x="66170" y="73770"/>
                </a:lnTo>
                <a:lnTo>
                  <a:pt x="66180" y="73770"/>
                </a:lnTo>
                <a:lnTo>
                  <a:pt x="66180" y="73760"/>
                </a:lnTo>
                <a:lnTo>
                  <a:pt x="66190" y="73760"/>
                </a:lnTo>
                <a:lnTo>
                  <a:pt x="66190" y="73750"/>
                </a:lnTo>
                <a:lnTo>
                  <a:pt x="66190" y="73740"/>
                </a:lnTo>
                <a:lnTo>
                  <a:pt x="66190" y="73730"/>
                </a:lnTo>
                <a:lnTo>
                  <a:pt x="66190" y="73720"/>
                </a:lnTo>
                <a:lnTo>
                  <a:pt x="66190" y="73710"/>
                </a:lnTo>
                <a:lnTo>
                  <a:pt x="66200" y="73710"/>
                </a:lnTo>
                <a:lnTo>
                  <a:pt x="66210" y="73700"/>
                </a:lnTo>
                <a:lnTo>
                  <a:pt x="66220" y="73700"/>
                </a:lnTo>
                <a:lnTo>
                  <a:pt x="66240" y="73690"/>
                </a:lnTo>
                <a:lnTo>
                  <a:pt x="66260" y="73690"/>
                </a:lnTo>
                <a:lnTo>
                  <a:pt x="66270" y="73690"/>
                </a:lnTo>
                <a:lnTo>
                  <a:pt x="66280" y="73690"/>
                </a:lnTo>
                <a:lnTo>
                  <a:pt x="66290" y="73710"/>
                </a:lnTo>
                <a:lnTo>
                  <a:pt x="66300" y="73720"/>
                </a:lnTo>
                <a:lnTo>
                  <a:pt x="66300" y="73730"/>
                </a:lnTo>
                <a:lnTo>
                  <a:pt x="66310" y="73740"/>
                </a:lnTo>
                <a:lnTo>
                  <a:pt x="66320" y="73750"/>
                </a:lnTo>
                <a:lnTo>
                  <a:pt x="66330" y="73760"/>
                </a:lnTo>
                <a:lnTo>
                  <a:pt x="66330" y="73770"/>
                </a:lnTo>
                <a:lnTo>
                  <a:pt x="66340" y="73770"/>
                </a:lnTo>
                <a:lnTo>
                  <a:pt x="66340" y="73780"/>
                </a:lnTo>
                <a:lnTo>
                  <a:pt x="66340" y="73790"/>
                </a:lnTo>
                <a:lnTo>
                  <a:pt x="66340" y="73800"/>
                </a:lnTo>
                <a:lnTo>
                  <a:pt x="66350" y="73810"/>
                </a:lnTo>
                <a:lnTo>
                  <a:pt x="66350" y="73820"/>
                </a:lnTo>
                <a:lnTo>
                  <a:pt x="66350" y="73830"/>
                </a:lnTo>
                <a:lnTo>
                  <a:pt x="66350" y="73840"/>
                </a:lnTo>
                <a:lnTo>
                  <a:pt x="66350" y="73850"/>
                </a:lnTo>
                <a:lnTo>
                  <a:pt x="66370" y="73870"/>
                </a:lnTo>
                <a:lnTo>
                  <a:pt x="66370" y="73880"/>
                </a:lnTo>
                <a:lnTo>
                  <a:pt x="66380" y="73900"/>
                </a:lnTo>
                <a:lnTo>
                  <a:pt x="66390" y="73910"/>
                </a:lnTo>
                <a:lnTo>
                  <a:pt x="66390" y="73920"/>
                </a:lnTo>
                <a:lnTo>
                  <a:pt x="66400" y="73930"/>
                </a:lnTo>
                <a:lnTo>
                  <a:pt x="66400" y="73940"/>
                </a:lnTo>
                <a:lnTo>
                  <a:pt x="66410" y="73950"/>
                </a:lnTo>
                <a:lnTo>
                  <a:pt x="66410" y="73960"/>
                </a:lnTo>
                <a:lnTo>
                  <a:pt x="66420" y="73960"/>
                </a:lnTo>
                <a:lnTo>
                  <a:pt x="66420" y="73970"/>
                </a:lnTo>
                <a:lnTo>
                  <a:pt x="66430" y="73970"/>
                </a:lnTo>
                <a:lnTo>
                  <a:pt x="66440" y="73970"/>
                </a:lnTo>
                <a:lnTo>
                  <a:pt x="66450" y="73960"/>
                </a:lnTo>
                <a:lnTo>
                  <a:pt x="66460" y="73950"/>
                </a:lnTo>
                <a:lnTo>
                  <a:pt x="66470" y="73940"/>
                </a:lnTo>
                <a:lnTo>
                  <a:pt x="66480" y="73940"/>
                </a:lnTo>
                <a:lnTo>
                  <a:pt x="66490" y="73950"/>
                </a:lnTo>
                <a:lnTo>
                  <a:pt x="66500" y="73950"/>
                </a:lnTo>
                <a:lnTo>
                  <a:pt x="66510" y="73950"/>
                </a:lnTo>
                <a:lnTo>
                  <a:pt x="66520" y="73950"/>
                </a:lnTo>
                <a:lnTo>
                  <a:pt x="66530" y="73950"/>
                </a:lnTo>
                <a:lnTo>
                  <a:pt x="66540" y="73950"/>
                </a:lnTo>
                <a:lnTo>
                  <a:pt x="66550" y="73960"/>
                </a:lnTo>
                <a:lnTo>
                  <a:pt x="66560" y="73970"/>
                </a:lnTo>
                <a:lnTo>
                  <a:pt x="66570" y="73970"/>
                </a:lnTo>
                <a:lnTo>
                  <a:pt x="66580" y="73970"/>
                </a:lnTo>
                <a:lnTo>
                  <a:pt x="66590" y="73970"/>
                </a:lnTo>
                <a:lnTo>
                  <a:pt x="66590" y="73960"/>
                </a:lnTo>
                <a:lnTo>
                  <a:pt x="66600" y="73960"/>
                </a:lnTo>
                <a:lnTo>
                  <a:pt x="66610" y="73950"/>
                </a:lnTo>
                <a:lnTo>
                  <a:pt x="66620" y="73940"/>
                </a:lnTo>
                <a:lnTo>
                  <a:pt x="66630" y="73940"/>
                </a:lnTo>
                <a:lnTo>
                  <a:pt x="66640" y="73940"/>
                </a:lnTo>
                <a:lnTo>
                  <a:pt x="66640" y="73950"/>
                </a:lnTo>
                <a:lnTo>
                  <a:pt x="66640" y="73960"/>
                </a:lnTo>
                <a:lnTo>
                  <a:pt x="66650" y="73970"/>
                </a:lnTo>
                <a:lnTo>
                  <a:pt x="66650" y="73980"/>
                </a:lnTo>
                <a:lnTo>
                  <a:pt x="66660" y="73980"/>
                </a:lnTo>
                <a:lnTo>
                  <a:pt x="66670" y="73990"/>
                </a:lnTo>
                <a:lnTo>
                  <a:pt x="66680" y="74000"/>
                </a:lnTo>
                <a:lnTo>
                  <a:pt x="66690" y="74010"/>
                </a:lnTo>
                <a:lnTo>
                  <a:pt x="66700" y="74000"/>
                </a:lnTo>
                <a:lnTo>
                  <a:pt x="66710" y="73990"/>
                </a:lnTo>
                <a:lnTo>
                  <a:pt x="66710" y="73980"/>
                </a:lnTo>
                <a:lnTo>
                  <a:pt x="66720" y="73970"/>
                </a:lnTo>
                <a:lnTo>
                  <a:pt x="66720" y="73960"/>
                </a:lnTo>
                <a:lnTo>
                  <a:pt x="66720" y="73950"/>
                </a:lnTo>
                <a:lnTo>
                  <a:pt x="66730" y="73950"/>
                </a:lnTo>
                <a:lnTo>
                  <a:pt x="66730" y="73940"/>
                </a:lnTo>
                <a:lnTo>
                  <a:pt x="66740" y="73940"/>
                </a:lnTo>
                <a:lnTo>
                  <a:pt x="66750" y="73940"/>
                </a:lnTo>
                <a:lnTo>
                  <a:pt x="66760" y="73940"/>
                </a:lnTo>
                <a:lnTo>
                  <a:pt x="66770" y="73940"/>
                </a:lnTo>
                <a:lnTo>
                  <a:pt x="66780" y="73940"/>
                </a:lnTo>
                <a:lnTo>
                  <a:pt x="66790" y="73950"/>
                </a:lnTo>
                <a:lnTo>
                  <a:pt x="66800" y="73950"/>
                </a:lnTo>
                <a:lnTo>
                  <a:pt x="66800" y="73960"/>
                </a:lnTo>
                <a:lnTo>
                  <a:pt x="66800" y="73970"/>
                </a:lnTo>
                <a:lnTo>
                  <a:pt x="66800" y="73980"/>
                </a:lnTo>
                <a:lnTo>
                  <a:pt x="66800" y="73990"/>
                </a:lnTo>
                <a:lnTo>
                  <a:pt x="66790" y="74000"/>
                </a:lnTo>
                <a:lnTo>
                  <a:pt x="66790" y="74010"/>
                </a:lnTo>
                <a:lnTo>
                  <a:pt x="66790" y="74020"/>
                </a:lnTo>
                <a:lnTo>
                  <a:pt x="66780" y="74020"/>
                </a:lnTo>
                <a:lnTo>
                  <a:pt x="66780" y="74030"/>
                </a:lnTo>
                <a:lnTo>
                  <a:pt x="66770" y="74030"/>
                </a:lnTo>
                <a:lnTo>
                  <a:pt x="66770" y="74040"/>
                </a:lnTo>
                <a:lnTo>
                  <a:pt x="66780" y="74040"/>
                </a:lnTo>
                <a:lnTo>
                  <a:pt x="66790" y="74050"/>
                </a:lnTo>
                <a:lnTo>
                  <a:pt x="66800" y="74050"/>
                </a:lnTo>
                <a:lnTo>
                  <a:pt x="66810" y="74060"/>
                </a:lnTo>
                <a:lnTo>
                  <a:pt x="66820" y="74070"/>
                </a:lnTo>
                <a:lnTo>
                  <a:pt x="66830" y="74080"/>
                </a:lnTo>
                <a:lnTo>
                  <a:pt x="66840" y="74090"/>
                </a:lnTo>
                <a:lnTo>
                  <a:pt x="66850" y="74100"/>
                </a:lnTo>
                <a:lnTo>
                  <a:pt x="66860" y="74100"/>
                </a:lnTo>
                <a:lnTo>
                  <a:pt x="66870" y="74110"/>
                </a:lnTo>
                <a:lnTo>
                  <a:pt x="66880" y="74100"/>
                </a:lnTo>
                <a:lnTo>
                  <a:pt x="66890" y="74100"/>
                </a:lnTo>
                <a:lnTo>
                  <a:pt x="66900" y="74090"/>
                </a:lnTo>
                <a:lnTo>
                  <a:pt x="66900" y="74080"/>
                </a:lnTo>
                <a:lnTo>
                  <a:pt x="66910" y="74080"/>
                </a:lnTo>
                <a:lnTo>
                  <a:pt x="66910" y="74070"/>
                </a:lnTo>
                <a:lnTo>
                  <a:pt x="66920" y="74060"/>
                </a:lnTo>
                <a:lnTo>
                  <a:pt x="66930" y="74060"/>
                </a:lnTo>
                <a:lnTo>
                  <a:pt x="66940" y="74060"/>
                </a:lnTo>
                <a:lnTo>
                  <a:pt x="66950" y="74060"/>
                </a:lnTo>
                <a:lnTo>
                  <a:pt x="66960" y="74060"/>
                </a:lnTo>
                <a:lnTo>
                  <a:pt x="66960" y="74070"/>
                </a:lnTo>
                <a:lnTo>
                  <a:pt x="66970" y="74070"/>
                </a:lnTo>
                <a:lnTo>
                  <a:pt x="66980" y="74070"/>
                </a:lnTo>
                <a:lnTo>
                  <a:pt x="66990" y="74060"/>
                </a:lnTo>
                <a:lnTo>
                  <a:pt x="67000" y="74060"/>
                </a:lnTo>
                <a:lnTo>
                  <a:pt x="67020" y="74050"/>
                </a:lnTo>
                <a:lnTo>
                  <a:pt x="67030" y="74050"/>
                </a:lnTo>
                <a:lnTo>
                  <a:pt x="67040" y="74050"/>
                </a:lnTo>
                <a:lnTo>
                  <a:pt x="67050" y="74050"/>
                </a:lnTo>
                <a:lnTo>
                  <a:pt x="67060" y="74040"/>
                </a:lnTo>
                <a:lnTo>
                  <a:pt x="67070" y="74040"/>
                </a:lnTo>
                <a:lnTo>
                  <a:pt x="67080" y="74040"/>
                </a:lnTo>
                <a:lnTo>
                  <a:pt x="67090" y="74050"/>
                </a:lnTo>
                <a:lnTo>
                  <a:pt x="67100" y="74050"/>
                </a:lnTo>
                <a:lnTo>
                  <a:pt x="67110" y="74060"/>
                </a:lnTo>
                <a:lnTo>
                  <a:pt x="67110" y="74070"/>
                </a:lnTo>
                <a:lnTo>
                  <a:pt x="67120" y="74080"/>
                </a:lnTo>
                <a:lnTo>
                  <a:pt x="67120" y="74090"/>
                </a:lnTo>
                <a:lnTo>
                  <a:pt x="67130" y="74090"/>
                </a:lnTo>
                <a:lnTo>
                  <a:pt x="67130" y="74100"/>
                </a:lnTo>
                <a:lnTo>
                  <a:pt x="67130" y="74110"/>
                </a:lnTo>
                <a:lnTo>
                  <a:pt x="67140" y="74120"/>
                </a:lnTo>
                <a:lnTo>
                  <a:pt x="67150" y="74120"/>
                </a:lnTo>
                <a:lnTo>
                  <a:pt x="67150" y="74130"/>
                </a:lnTo>
                <a:lnTo>
                  <a:pt x="67160" y="74130"/>
                </a:lnTo>
                <a:lnTo>
                  <a:pt x="67170" y="74140"/>
                </a:lnTo>
                <a:lnTo>
                  <a:pt x="67170" y="74150"/>
                </a:lnTo>
                <a:lnTo>
                  <a:pt x="67180" y="74160"/>
                </a:lnTo>
                <a:lnTo>
                  <a:pt x="67190" y="74160"/>
                </a:lnTo>
                <a:lnTo>
                  <a:pt x="67200" y="74170"/>
                </a:lnTo>
                <a:lnTo>
                  <a:pt x="67210" y="74170"/>
                </a:lnTo>
                <a:lnTo>
                  <a:pt x="67220" y="74170"/>
                </a:lnTo>
                <a:lnTo>
                  <a:pt x="67230" y="74170"/>
                </a:lnTo>
                <a:lnTo>
                  <a:pt x="67240" y="74170"/>
                </a:lnTo>
                <a:lnTo>
                  <a:pt x="67250" y="74170"/>
                </a:lnTo>
                <a:lnTo>
                  <a:pt x="67260" y="74170"/>
                </a:lnTo>
                <a:lnTo>
                  <a:pt x="67270" y="74170"/>
                </a:lnTo>
                <a:lnTo>
                  <a:pt x="67270" y="74160"/>
                </a:lnTo>
                <a:lnTo>
                  <a:pt x="67270" y="74150"/>
                </a:lnTo>
                <a:lnTo>
                  <a:pt x="67270" y="74140"/>
                </a:lnTo>
                <a:lnTo>
                  <a:pt x="67280" y="74140"/>
                </a:lnTo>
                <a:lnTo>
                  <a:pt x="67290" y="74140"/>
                </a:lnTo>
                <a:lnTo>
                  <a:pt x="67300" y="74150"/>
                </a:lnTo>
                <a:lnTo>
                  <a:pt x="67310" y="74150"/>
                </a:lnTo>
                <a:lnTo>
                  <a:pt x="67320" y="74160"/>
                </a:lnTo>
                <a:lnTo>
                  <a:pt x="67330" y="74160"/>
                </a:lnTo>
                <a:lnTo>
                  <a:pt x="67330" y="74170"/>
                </a:lnTo>
                <a:lnTo>
                  <a:pt x="67340" y="74170"/>
                </a:lnTo>
                <a:lnTo>
                  <a:pt x="67350" y="74170"/>
                </a:lnTo>
                <a:lnTo>
                  <a:pt x="67360" y="74180"/>
                </a:lnTo>
                <a:lnTo>
                  <a:pt x="67380" y="74170"/>
                </a:lnTo>
                <a:lnTo>
                  <a:pt x="67400" y="74170"/>
                </a:lnTo>
                <a:lnTo>
                  <a:pt x="67410" y="74170"/>
                </a:lnTo>
                <a:lnTo>
                  <a:pt x="67420" y="74170"/>
                </a:lnTo>
                <a:lnTo>
                  <a:pt x="67420" y="74160"/>
                </a:lnTo>
                <a:lnTo>
                  <a:pt x="67420" y="74150"/>
                </a:lnTo>
                <a:lnTo>
                  <a:pt x="67420" y="74140"/>
                </a:lnTo>
                <a:lnTo>
                  <a:pt x="67430" y="74130"/>
                </a:lnTo>
                <a:lnTo>
                  <a:pt x="67440" y="74130"/>
                </a:lnTo>
                <a:lnTo>
                  <a:pt x="67440" y="74120"/>
                </a:lnTo>
                <a:lnTo>
                  <a:pt x="67450" y="74120"/>
                </a:lnTo>
                <a:lnTo>
                  <a:pt x="67460" y="74120"/>
                </a:lnTo>
                <a:lnTo>
                  <a:pt x="67470" y="74120"/>
                </a:lnTo>
                <a:lnTo>
                  <a:pt x="67490" y="74120"/>
                </a:lnTo>
                <a:lnTo>
                  <a:pt x="67490" y="74130"/>
                </a:lnTo>
                <a:lnTo>
                  <a:pt x="67500" y="74130"/>
                </a:lnTo>
                <a:lnTo>
                  <a:pt x="67510" y="74120"/>
                </a:lnTo>
                <a:lnTo>
                  <a:pt x="67520" y="74110"/>
                </a:lnTo>
                <a:lnTo>
                  <a:pt x="67520" y="74100"/>
                </a:lnTo>
                <a:lnTo>
                  <a:pt x="67540" y="74090"/>
                </a:lnTo>
                <a:lnTo>
                  <a:pt x="67550" y="74090"/>
                </a:lnTo>
                <a:lnTo>
                  <a:pt x="67560" y="74090"/>
                </a:lnTo>
                <a:lnTo>
                  <a:pt x="67560" y="74100"/>
                </a:lnTo>
                <a:lnTo>
                  <a:pt x="67560" y="74110"/>
                </a:lnTo>
                <a:lnTo>
                  <a:pt x="67560" y="74120"/>
                </a:lnTo>
                <a:lnTo>
                  <a:pt x="67550" y="74130"/>
                </a:lnTo>
                <a:lnTo>
                  <a:pt x="67560" y="74130"/>
                </a:lnTo>
                <a:lnTo>
                  <a:pt x="67570" y="74140"/>
                </a:lnTo>
                <a:lnTo>
                  <a:pt x="67580" y="74140"/>
                </a:lnTo>
                <a:lnTo>
                  <a:pt x="67590" y="74140"/>
                </a:lnTo>
                <a:lnTo>
                  <a:pt x="67600" y="74140"/>
                </a:lnTo>
                <a:lnTo>
                  <a:pt x="67610" y="74150"/>
                </a:lnTo>
                <a:lnTo>
                  <a:pt x="67620" y="74150"/>
                </a:lnTo>
                <a:lnTo>
                  <a:pt x="67630" y="74160"/>
                </a:lnTo>
                <a:lnTo>
                  <a:pt x="67640" y="74160"/>
                </a:lnTo>
                <a:lnTo>
                  <a:pt x="67650" y="74170"/>
                </a:lnTo>
                <a:lnTo>
                  <a:pt x="67650" y="74180"/>
                </a:lnTo>
                <a:lnTo>
                  <a:pt x="67640" y="74180"/>
                </a:lnTo>
                <a:lnTo>
                  <a:pt x="67640" y="74190"/>
                </a:lnTo>
                <a:lnTo>
                  <a:pt x="67630" y="74190"/>
                </a:lnTo>
                <a:lnTo>
                  <a:pt x="67620" y="74200"/>
                </a:lnTo>
                <a:lnTo>
                  <a:pt x="67610" y="74200"/>
                </a:lnTo>
                <a:lnTo>
                  <a:pt x="67600" y="74190"/>
                </a:lnTo>
                <a:lnTo>
                  <a:pt x="67590" y="74190"/>
                </a:lnTo>
                <a:lnTo>
                  <a:pt x="67590" y="74200"/>
                </a:lnTo>
                <a:lnTo>
                  <a:pt x="67580" y="74200"/>
                </a:lnTo>
                <a:lnTo>
                  <a:pt x="67580" y="74210"/>
                </a:lnTo>
                <a:lnTo>
                  <a:pt x="67580" y="74220"/>
                </a:lnTo>
                <a:lnTo>
                  <a:pt x="67600" y="74230"/>
                </a:lnTo>
                <a:lnTo>
                  <a:pt x="67610" y="74230"/>
                </a:lnTo>
                <a:lnTo>
                  <a:pt x="67620" y="74240"/>
                </a:lnTo>
                <a:lnTo>
                  <a:pt x="67630" y="74240"/>
                </a:lnTo>
                <a:lnTo>
                  <a:pt x="67640" y="74240"/>
                </a:lnTo>
                <a:lnTo>
                  <a:pt x="67640" y="74250"/>
                </a:lnTo>
                <a:lnTo>
                  <a:pt x="67650" y="74250"/>
                </a:lnTo>
                <a:lnTo>
                  <a:pt x="67660" y="74260"/>
                </a:lnTo>
                <a:lnTo>
                  <a:pt x="67660" y="74270"/>
                </a:lnTo>
                <a:lnTo>
                  <a:pt x="67660" y="74280"/>
                </a:lnTo>
                <a:lnTo>
                  <a:pt x="67640" y="74290"/>
                </a:lnTo>
                <a:lnTo>
                  <a:pt x="67640" y="74300"/>
                </a:lnTo>
                <a:lnTo>
                  <a:pt x="67630" y="74300"/>
                </a:lnTo>
                <a:lnTo>
                  <a:pt x="67630" y="74310"/>
                </a:lnTo>
                <a:lnTo>
                  <a:pt x="67630" y="74320"/>
                </a:lnTo>
                <a:lnTo>
                  <a:pt x="67640" y="74320"/>
                </a:lnTo>
                <a:lnTo>
                  <a:pt x="67650" y="74320"/>
                </a:lnTo>
                <a:lnTo>
                  <a:pt x="67650" y="74330"/>
                </a:lnTo>
                <a:lnTo>
                  <a:pt x="67660" y="74330"/>
                </a:lnTo>
                <a:lnTo>
                  <a:pt x="67670" y="74330"/>
                </a:lnTo>
                <a:lnTo>
                  <a:pt x="67680" y="74330"/>
                </a:lnTo>
                <a:lnTo>
                  <a:pt x="67700" y="74320"/>
                </a:lnTo>
                <a:lnTo>
                  <a:pt x="67710" y="74320"/>
                </a:lnTo>
                <a:lnTo>
                  <a:pt x="67720" y="74320"/>
                </a:lnTo>
                <a:lnTo>
                  <a:pt x="67730" y="74320"/>
                </a:lnTo>
                <a:lnTo>
                  <a:pt x="67740" y="74320"/>
                </a:lnTo>
                <a:lnTo>
                  <a:pt x="67750" y="74320"/>
                </a:lnTo>
                <a:lnTo>
                  <a:pt x="67750" y="74310"/>
                </a:lnTo>
                <a:lnTo>
                  <a:pt x="67760" y="74300"/>
                </a:lnTo>
                <a:lnTo>
                  <a:pt x="67770" y="74280"/>
                </a:lnTo>
                <a:lnTo>
                  <a:pt x="67770" y="74270"/>
                </a:lnTo>
                <a:lnTo>
                  <a:pt x="67780" y="74260"/>
                </a:lnTo>
                <a:lnTo>
                  <a:pt x="67790" y="74260"/>
                </a:lnTo>
                <a:lnTo>
                  <a:pt x="67800" y="74260"/>
                </a:lnTo>
                <a:lnTo>
                  <a:pt x="67800" y="74270"/>
                </a:lnTo>
                <a:lnTo>
                  <a:pt x="67810" y="74270"/>
                </a:lnTo>
                <a:lnTo>
                  <a:pt x="67820" y="74270"/>
                </a:lnTo>
                <a:lnTo>
                  <a:pt x="67820" y="74280"/>
                </a:lnTo>
                <a:lnTo>
                  <a:pt x="67830" y="74290"/>
                </a:lnTo>
                <a:lnTo>
                  <a:pt x="67820" y="74300"/>
                </a:lnTo>
                <a:lnTo>
                  <a:pt x="67820" y="74310"/>
                </a:lnTo>
                <a:lnTo>
                  <a:pt x="67810" y="74320"/>
                </a:lnTo>
                <a:lnTo>
                  <a:pt x="67820" y="74330"/>
                </a:lnTo>
                <a:lnTo>
                  <a:pt x="67820" y="74340"/>
                </a:lnTo>
                <a:lnTo>
                  <a:pt x="67830" y="74350"/>
                </a:lnTo>
                <a:lnTo>
                  <a:pt x="67830" y="74370"/>
                </a:lnTo>
                <a:lnTo>
                  <a:pt x="67830" y="74380"/>
                </a:lnTo>
                <a:lnTo>
                  <a:pt x="67840" y="74380"/>
                </a:lnTo>
                <a:lnTo>
                  <a:pt x="67860" y="74380"/>
                </a:lnTo>
                <a:lnTo>
                  <a:pt x="67870" y="74380"/>
                </a:lnTo>
                <a:lnTo>
                  <a:pt x="67880" y="74390"/>
                </a:lnTo>
                <a:lnTo>
                  <a:pt x="67890" y="74390"/>
                </a:lnTo>
                <a:lnTo>
                  <a:pt x="67900" y="74400"/>
                </a:lnTo>
                <a:lnTo>
                  <a:pt x="67900" y="74410"/>
                </a:lnTo>
                <a:lnTo>
                  <a:pt x="67900" y="74420"/>
                </a:lnTo>
                <a:lnTo>
                  <a:pt x="67890" y="74430"/>
                </a:lnTo>
                <a:lnTo>
                  <a:pt x="67880" y="74440"/>
                </a:lnTo>
                <a:lnTo>
                  <a:pt x="67880" y="74450"/>
                </a:lnTo>
                <a:lnTo>
                  <a:pt x="67890" y="74460"/>
                </a:lnTo>
                <a:lnTo>
                  <a:pt x="67900" y="74460"/>
                </a:lnTo>
                <a:lnTo>
                  <a:pt x="67910" y="74470"/>
                </a:lnTo>
                <a:lnTo>
                  <a:pt x="67920" y="74480"/>
                </a:lnTo>
                <a:lnTo>
                  <a:pt x="67930" y="74490"/>
                </a:lnTo>
                <a:lnTo>
                  <a:pt x="67940" y="74490"/>
                </a:lnTo>
                <a:lnTo>
                  <a:pt x="67940" y="74480"/>
                </a:lnTo>
                <a:lnTo>
                  <a:pt x="67950" y="74480"/>
                </a:lnTo>
                <a:lnTo>
                  <a:pt x="67950" y="74470"/>
                </a:lnTo>
                <a:lnTo>
                  <a:pt x="67950" y="74460"/>
                </a:lnTo>
                <a:lnTo>
                  <a:pt x="67950" y="74450"/>
                </a:lnTo>
                <a:lnTo>
                  <a:pt x="67960" y="74440"/>
                </a:lnTo>
                <a:lnTo>
                  <a:pt x="67960" y="74430"/>
                </a:lnTo>
                <a:lnTo>
                  <a:pt x="67970" y="74420"/>
                </a:lnTo>
                <a:lnTo>
                  <a:pt x="67970" y="74410"/>
                </a:lnTo>
                <a:lnTo>
                  <a:pt x="67980" y="74410"/>
                </a:lnTo>
                <a:lnTo>
                  <a:pt x="67990" y="74410"/>
                </a:lnTo>
                <a:lnTo>
                  <a:pt x="67990" y="74420"/>
                </a:lnTo>
                <a:lnTo>
                  <a:pt x="67990" y="74430"/>
                </a:lnTo>
                <a:lnTo>
                  <a:pt x="67990" y="74440"/>
                </a:lnTo>
                <a:lnTo>
                  <a:pt x="67990" y="74450"/>
                </a:lnTo>
                <a:lnTo>
                  <a:pt x="67990" y="74470"/>
                </a:lnTo>
                <a:lnTo>
                  <a:pt x="68000" y="74470"/>
                </a:lnTo>
                <a:lnTo>
                  <a:pt x="68000" y="74480"/>
                </a:lnTo>
                <a:lnTo>
                  <a:pt x="68010" y="74480"/>
                </a:lnTo>
                <a:lnTo>
                  <a:pt x="68020" y="74480"/>
                </a:lnTo>
                <a:lnTo>
                  <a:pt x="68030" y="74470"/>
                </a:lnTo>
                <a:lnTo>
                  <a:pt x="68050" y="74470"/>
                </a:lnTo>
                <a:lnTo>
                  <a:pt x="68050" y="74460"/>
                </a:lnTo>
                <a:lnTo>
                  <a:pt x="68060" y="74460"/>
                </a:lnTo>
                <a:lnTo>
                  <a:pt x="68070" y="74450"/>
                </a:lnTo>
                <a:lnTo>
                  <a:pt x="68080" y="74450"/>
                </a:lnTo>
                <a:lnTo>
                  <a:pt x="68090" y="74440"/>
                </a:lnTo>
                <a:lnTo>
                  <a:pt x="68100" y="74440"/>
                </a:lnTo>
                <a:lnTo>
                  <a:pt x="68100" y="74430"/>
                </a:lnTo>
                <a:lnTo>
                  <a:pt x="68110" y="74420"/>
                </a:lnTo>
                <a:lnTo>
                  <a:pt x="68110" y="74410"/>
                </a:lnTo>
                <a:lnTo>
                  <a:pt x="68120" y="74400"/>
                </a:lnTo>
                <a:lnTo>
                  <a:pt x="68130" y="74400"/>
                </a:lnTo>
                <a:lnTo>
                  <a:pt x="68140" y="74400"/>
                </a:lnTo>
                <a:lnTo>
                  <a:pt x="68150" y="74400"/>
                </a:lnTo>
                <a:lnTo>
                  <a:pt x="68150" y="74410"/>
                </a:lnTo>
                <a:lnTo>
                  <a:pt x="68150" y="74420"/>
                </a:lnTo>
                <a:lnTo>
                  <a:pt x="68140" y="74430"/>
                </a:lnTo>
                <a:lnTo>
                  <a:pt x="68150" y="74440"/>
                </a:lnTo>
                <a:lnTo>
                  <a:pt x="68150" y="74450"/>
                </a:lnTo>
                <a:lnTo>
                  <a:pt x="68150" y="74460"/>
                </a:lnTo>
                <a:lnTo>
                  <a:pt x="68160" y="74470"/>
                </a:lnTo>
                <a:lnTo>
                  <a:pt x="68170" y="74480"/>
                </a:lnTo>
                <a:lnTo>
                  <a:pt x="68170" y="74490"/>
                </a:lnTo>
                <a:lnTo>
                  <a:pt x="68170" y="74500"/>
                </a:lnTo>
                <a:lnTo>
                  <a:pt x="68170" y="74520"/>
                </a:lnTo>
                <a:lnTo>
                  <a:pt x="68170" y="74530"/>
                </a:lnTo>
                <a:lnTo>
                  <a:pt x="68180" y="74530"/>
                </a:lnTo>
                <a:lnTo>
                  <a:pt x="68190" y="74530"/>
                </a:lnTo>
                <a:lnTo>
                  <a:pt x="68190" y="74520"/>
                </a:lnTo>
                <a:lnTo>
                  <a:pt x="68200" y="74520"/>
                </a:lnTo>
                <a:lnTo>
                  <a:pt x="68210" y="74510"/>
                </a:lnTo>
                <a:lnTo>
                  <a:pt x="68220" y="74510"/>
                </a:lnTo>
                <a:lnTo>
                  <a:pt x="68230" y="74510"/>
                </a:lnTo>
                <a:lnTo>
                  <a:pt x="68240" y="74500"/>
                </a:lnTo>
                <a:lnTo>
                  <a:pt x="68250" y="74500"/>
                </a:lnTo>
                <a:lnTo>
                  <a:pt x="68260" y="74500"/>
                </a:lnTo>
                <a:lnTo>
                  <a:pt x="68270" y="74500"/>
                </a:lnTo>
                <a:lnTo>
                  <a:pt x="68270" y="74510"/>
                </a:lnTo>
                <a:lnTo>
                  <a:pt x="68280" y="74510"/>
                </a:lnTo>
                <a:lnTo>
                  <a:pt x="68280" y="74520"/>
                </a:lnTo>
                <a:lnTo>
                  <a:pt x="68280" y="74530"/>
                </a:lnTo>
                <a:lnTo>
                  <a:pt x="68270" y="74530"/>
                </a:lnTo>
                <a:lnTo>
                  <a:pt x="68260" y="74530"/>
                </a:lnTo>
                <a:lnTo>
                  <a:pt x="68260" y="74540"/>
                </a:lnTo>
                <a:lnTo>
                  <a:pt x="68250" y="74550"/>
                </a:lnTo>
                <a:lnTo>
                  <a:pt x="68250" y="74560"/>
                </a:lnTo>
                <a:lnTo>
                  <a:pt x="68250" y="74570"/>
                </a:lnTo>
                <a:lnTo>
                  <a:pt x="68260" y="74580"/>
                </a:lnTo>
                <a:lnTo>
                  <a:pt x="68270" y="74590"/>
                </a:lnTo>
                <a:lnTo>
                  <a:pt x="68280" y="74580"/>
                </a:lnTo>
                <a:lnTo>
                  <a:pt x="68300" y="74580"/>
                </a:lnTo>
                <a:lnTo>
                  <a:pt x="68300" y="74570"/>
                </a:lnTo>
                <a:lnTo>
                  <a:pt x="68310" y="74570"/>
                </a:lnTo>
                <a:lnTo>
                  <a:pt x="68310" y="74560"/>
                </a:lnTo>
                <a:lnTo>
                  <a:pt x="68330" y="74550"/>
                </a:lnTo>
                <a:lnTo>
                  <a:pt x="68330" y="74540"/>
                </a:lnTo>
                <a:lnTo>
                  <a:pt x="68340" y="74530"/>
                </a:lnTo>
                <a:lnTo>
                  <a:pt x="68340" y="74520"/>
                </a:lnTo>
                <a:lnTo>
                  <a:pt x="68340" y="74510"/>
                </a:lnTo>
                <a:lnTo>
                  <a:pt x="68350" y="74510"/>
                </a:lnTo>
                <a:lnTo>
                  <a:pt x="68360" y="74510"/>
                </a:lnTo>
                <a:lnTo>
                  <a:pt x="68370" y="74510"/>
                </a:lnTo>
                <a:lnTo>
                  <a:pt x="68370" y="74520"/>
                </a:lnTo>
                <a:lnTo>
                  <a:pt x="68380" y="74520"/>
                </a:lnTo>
                <a:lnTo>
                  <a:pt x="68380" y="74530"/>
                </a:lnTo>
                <a:lnTo>
                  <a:pt x="68370" y="74550"/>
                </a:lnTo>
                <a:lnTo>
                  <a:pt x="68370" y="74570"/>
                </a:lnTo>
                <a:lnTo>
                  <a:pt x="68370" y="74580"/>
                </a:lnTo>
                <a:lnTo>
                  <a:pt x="68370" y="74590"/>
                </a:lnTo>
                <a:lnTo>
                  <a:pt x="68360" y="74610"/>
                </a:lnTo>
                <a:lnTo>
                  <a:pt x="68350" y="74620"/>
                </a:lnTo>
                <a:lnTo>
                  <a:pt x="68350" y="74630"/>
                </a:lnTo>
                <a:lnTo>
                  <a:pt x="68350" y="74640"/>
                </a:lnTo>
                <a:lnTo>
                  <a:pt x="68360" y="74640"/>
                </a:lnTo>
                <a:lnTo>
                  <a:pt x="68370" y="74640"/>
                </a:lnTo>
                <a:lnTo>
                  <a:pt x="68390" y="74640"/>
                </a:lnTo>
                <a:lnTo>
                  <a:pt x="68400" y="74640"/>
                </a:lnTo>
                <a:lnTo>
                  <a:pt x="68410" y="74650"/>
                </a:lnTo>
                <a:lnTo>
                  <a:pt x="68420" y="74670"/>
                </a:lnTo>
                <a:lnTo>
                  <a:pt x="68420" y="74680"/>
                </a:lnTo>
                <a:lnTo>
                  <a:pt x="68430" y="74690"/>
                </a:lnTo>
                <a:lnTo>
                  <a:pt x="68440" y="74690"/>
                </a:lnTo>
                <a:lnTo>
                  <a:pt x="68450" y="74690"/>
                </a:lnTo>
                <a:lnTo>
                  <a:pt x="68460" y="74680"/>
                </a:lnTo>
                <a:lnTo>
                  <a:pt x="68480" y="74680"/>
                </a:lnTo>
                <a:lnTo>
                  <a:pt x="68490" y="74670"/>
                </a:lnTo>
                <a:lnTo>
                  <a:pt x="68510" y="74670"/>
                </a:lnTo>
                <a:lnTo>
                  <a:pt x="68520" y="74670"/>
                </a:lnTo>
                <a:lnTo>
                  <a:pt x="68530" y="74670"/>
                </a:lnTo>
                <a:lnTo>
                  <a:pt x="68540" y="74660"/>
                </a:lnTo>
                <a:lnTo>
                  <a:pt x="68550" y="74660"/>
                </a:lnTo>
                <a:lnTo>
                  <a:pt x="68560" y="74670"/>
                </a:lnTo>
                <a:lnTo>
                  <a:pt x="68570" y="74680"/>
                </a:lnTo>
                <a:lnTo>
                  <a:pt x="68570" y="74700"/>
                </a:lnTo>
                <a:lnTo>
                  <a:pt x="68580" y="74700"/>
                </a:lnTo>
                <a:lnTo>
                  <a:pt x="68580" y="74710"/>
                </a:lnTo>
                <a:lnTo>
                  <a:pt x="68590" y="74700"/>
                </a:lnTo>
                <a:lnTo>
                  <a:pt x="68600" y="74700"/>
                </a:lnTo>
                <a:lnTo>
                  <a:pt x="68610" y="74700"/>
                </a:lnTo>
                <a:lnTo>
                  <a:pt x="68620" y="74690"/>
                </a:lnTo>
                <a:lnTo>
                  <a:pt x="68630" y="74670"/>
                </a:lnTo>
                <a:lnTo>
                  <a:pt x="68640" y="74660"/>
                </a:lnTo>
                <a:lnTo>
                  <a:pt x="68650" y="74650"/>
                </a:lnTo>
                <a:lnTo>
                  <a:pt x="68660" y="74650"/>
                </a:lnTo>
                <a:lnTo>
                  <a:pt x="68670" y="74660"/>
                </a:lnTo>
                <a:lnTo>
                  <a:pt x="68680" y="74670"/>
                </a:lnTo>
                <a:lnTo>
                  <a:pt x="68690" y="74670"/>
                </a:lnTo>
                <a:lnTo>
                  <a:pt x="68700" y="74660"/>
                </a:lnTo>
                <a:lnTo>
                  <a:pt x="68710" y="74650"/>
                </a:lnTo>
                <a:lnTo>
                  <a:pt x="68720" y="74640"/>
                </a:lnTo>
                <a:lnTo>
                  <a:pt x="68730" y="74640"/>
                </a:lnTo>
                <a:lnTo>
                  <a:pt x="68730" y="74630"/>
                </a:lnTo>
                <a:lnTo>
                  <a:pt x="68720" y="74620"/>
                </a:lnTo>
                <a:lnTo>
                  <a:pt x="68710" y="74620"/>
                </a:lnTo>
                <a:lnTo>
                  <a:pt x="68710" y="74610"/>
                </a:lnTo>
                <a:lnTo>
                  <a:pt x="68710" y="74600"/>
                </a:lnTo>
                <a:lnTo>
                  <a:pt x="68720" y="74600"/>
                </a:lnTo>
                <a:lnTo>
                  <a:pt x="68730" y="74600"/>
                </a:lnTo>
                <a:lnTo>
                  <a:pt x="68740" y="74610"/>
                </a:lnTo>
                <a:lnTo>
                  <a:pt x="68750" y="74620"/>
                </a:lnTo>
                <a:lnTo>
                  <a:pt x="68760" y="74630"/>
                </a:lnTo>
                <a:lnTo>
                  <a:pt x="68770" y="74620"/>
                </a:lnTo>
                <a:lnTo>
                  <a:pt x="68790" y="74610"/>
                </a:lnTo>
                <a:lnTo>
                  <a:pt x="68800" y="74610"/>
                </a:lnTo>
                <a:lnTo>
                  <a:pt x="68810" y="74620"/>
                </a:lnTo>
                <a:lnTo>
                  <a:pt x="68810" y="74630"/>
                </a:lnTo>
                <a:lnTo>
                  <a:pt x="68810" y="74640"/>
                </a:lnTo>
                <a:lnTo>
                  <a:pt x="68810" y="74650"/>
                </a:lnTo>
                <a:lnTo>
                  <a:pt x="68810" y="74660"/>
                </a:lnTo>
                <a:lnTo>
                  <a:pt x="68810" y="74670"/>
                </a:lnTo>
                <a:lnTo>
                  <a:pt x="68810" y="74680"/>
                </a:lnTo>
                <a:lnTo>
                  <a:pt x="68820" y="74680"/>
                </a:lnTo>
                <a:lnTo>
                  <a:pt x="68830" y="74690"/>
                </a:lnTo>
                <a:lnTo>
                  <a:pt x="68840" y="74690"/>
                </a:lnTo>
                <a:lnTo>
                  <a:pt x="68850" y="74690"/>
                </a:lnTo>
                <a:lnTo>
                  <a:pt x="68860" y="74690"/>
                </a:lnTo>
                <a:lnTo>
                  <a:pt x="68880" y="74690"/>
                </a:lnTo>
                <a:lnTo>
                  <a:pt x="68890" y="74690"/>
                </a:lnTo>
                <a:lnTo>
                  <a:pt x="68910" y="74690"/>
                </a:lnTo>
                <a:lnTo>
                  <a:pt x="68920" y="74690"/>
                </a:lnTo>
                <a:lnTo>
                  <a:pt x="68940" y="74700"/>
                </a:lnTo>
                <a:lnTo>
                  <a:pt x="68950" y="74700"/>
                </a:lnTo>
                <a:lnTo>
                  <a:pt x="68950" y="74710"/>
                </a:lnTo>
                <a:lnTo>
                  <a:pt x="68940" y="74720"/>
                </a:lnTo>
                <a:lnTo>
                  <a:pt x="68930" y="74720"/>
                </a:lnTo>
                <a:lnTo>
                  <a:pt x="68930" y="74730"/>
                </a:lnTo>
                <a:lnTo>
                  <a:pt x="68920" y="74730"/>
                </a:lnTo>
                <a:lnTo>
                  <a:pt x="68930" y="74740"/>
                </a:lnTo>
                <a:lnTo>
                  <a:pt x="68940" y="74740"/>
                </a:lnTo>
                <a:lnTo>
                  <a:pt x="68950" y="74740"/>
                </a:lnTo>
                <a:lnTo>
                  <a:pt x="68970" y="74750"/>
                </a:lnTo>
                <a:lnTo>
                  <a:pt x="68980" y="74750"/>
                </a:lnTo>
                <a:lnTo>
                  <a:pt x="69000" y="74750"/>
                </a:lnTo>
                <a:lnTo>
                  <a:pt x="69010" y="74750"/>
                </a:lnTo>
                <a:lnTo>
                  <a:pt x="69020" y="74750"/>
                </a:lnTo>
                <a:lnTo>
                  <a:pt x="69030" y="74760"/>
                </a:lnTo>
                <a:lnTo>
                  <a:pt x="69030" y="74770"/>
                </a:lnTo>
                <a:lnTo>
                  <a:pt x="69020" y="74780"/>
                </a:lnTo>
                <a:lnTo>
                  <a:pt x="69010" y="74780"/>
                </a:lnTo>
                <a:lnTo>
                  <a:pt x="69010" y="74790"/>
                </a:lnTo>
                <a:lnTo>
                  <a:pt x="69020" y="74790"/>
                </a:lnTo>
                <a:lnTo>
                  <a:pt x="69020" y="74800"/>
                </a:lnTo>
                <a:lnTo>
                  <a:pt x="69030" y="74800"/>
                </a:lnTo>
                <a:lnTo>
                  <a:pt x="69040" y="74800"/>
                </a:lnTo>
                <a:lnTo>
                  <a:pt x="69050" y="74800"/>
                </a:lnTo>
                <a:lnTo>
                  <a:pt x="69060" y="74800"/>
                </a:lnTo>
                <a:lnTo>
                  <a:pt x="69070" y="74810"/>
                </a:lnTo>
                <a:lnTo>
                  <a:pt x="69080" y="74810"/>
                </a:lnTo>
                <a:lnTo>
                  <a:pt x="69090" y="74820"/>
                </a:lnTo>
                <a:lnTo>
                  <a:pt x="69100" y="74830"/>
                </a:lnTo>
                <a:lnTo>
                  <a:pt x="69100" y="74840"/>
                </a:lnTo>
                <a:lnTo>
                  <a:pt x="69110" y="74850"/>
                </a:lnTo>
                <a:lnTo>
                  <a:pt x="69120" y="74850"/>
                </a:lnTo>
                <a:lnTo>
                  <a:pt x="69130" y="74850"/>
                </a:lnTo>
                <a:lnTo>
                  <a:pt x="69130" y="74840"/>
                </a:lnTo>
                <a:lnTo>
                  <a:pt x="69130" y="74830"/>
                </a:lnTo>
                <a:lnTo>
                  <a:pt x="69140" y="74830"/>
                </a:lnTo>
                <a:lnTo>
                  <a:pt x="69140" y="74820"/>
                </a:lnTo>
                <a:lnTo>
                  <a:pt x="69150" y="74820"/>
                </a:lnTo>
                <a:lnTo>
                  <a:pt x="69160" y="74820"/>
                </a:lnTo>
                <a:lnTo>
                  <a:pt x="69170" y="74820"/>
                </a:lnTo>
                <a:lnTo>
                  <a:pt x="69180" y="74820"/>
                </a:lnTo>
                <a:lnTo>
                  <a:pt x="69190" y="74820"/>
                </a:lnTo>
                <a:lnTo>
                  <a:pt x="69200" y="74820"/>
                </a:lnTo>
                <a:lnTo>
                  <a:pt x="69200" y="74830"/>
                </a:lnTo>
                <a:lnTo>
                  <a:pt x="69200" y="74840"/>
                </a:lnTo>
                <a:lnTo>
                  <a:pt x="69200" y="74850"/>
                </a:lnTo>
                <a:lnTo>
                  <a:pt x="69190" y="74860"/>
                </a:lnTo>
                <a:lnTo>
                  <a:pt x="69190" y="74870"/>
                </a:lnTo>
                <a:lnTo>
                  <a:pt x="69200" y="74880"/>
                </a:lnTo>
                <a:lnTo>
                  <a:pt x="69210" y="74890"/>
                </a:lnTo>
                <a:lnTo>
                  <a:pt x="69220" y="74890"/>
                </a:lnTo>
                <a:lnTo>
                  <a:pt x="69230" y="74890"/>
                </a:lnTo>
                <a:lnTo>
                  <a:pt x="69230" y="74900"/>
                </a:lnTo>
                <a:lnTo>
                  <a:pt x="69230" y="74910"/>
                </a:lnTo>
                <a:lnTo>
                  <a:pt x="69230" y="74920"/>
                </a:lnTo>
                <a:lnTo>
                  <a:pt x="69230" y="74930"/>
                </a:lnTo>
                <a:lnTo>
                  <a:pt x="69220" y="74940"/>
                </a:lnTo>
                <a:lnTo>
                  <a:pt x="69210" y="74950"/>
                </a:lnTo>
                <a:lnTo>
                  <a:pt x="69220" y="74960"/>
                </a:lnTo>
                <a:lnTo>
                  <a:pt x="69230" y="74970"/>
                </a:lnTo>
                <a:lnTo>
                  <a:pt x="69250" y="74990"/>
                </a:lnTo>
                <a:lnTo>
                  <a:pt x="69260" y="75000"/>
                </a:lnTo>
                <a:lnTo>
                  <a:pt x="69260" y="75010"/>
                </a:lnTo>
                <a:lnTo>
                  <a:pt x="69270" y="75010"/>
                </a:lnTo>
                <a:lnTo>
                  <a:pt x="69270" y="75020"/>
                </a:lnTo>
                <a:lnTo>
                  <a:pt x="69270" y="75030"/>
                </a:lnTo>
                <a:lnTo>
                  <a:pt x="69280" y="75030"/>
                </a:lnTo>
                <a:lnTo>
                  <a:pt x="69280" y="75040"/>
                </a:lnTo>
                <a:lnTo>
                  <a:pt x="69290" y="75030"/>
                </a:lnTo>
                <a:lnTo>
                  <a:pt x="69300" y="75030"/>
                </a:lnTo>
                <a:lnTo>
                  <a:pt x="69310" y="75030"/>
                </a:lnTo>
                <a:lnTo>
                  <a:pt x="69330" y="75020"/>
                </a:lnTo>
                <a:lnTo>
                  <a:pt x="69340" y="75010"/>
                </a:lnTo>
                <a:lnTo>
                  <a:pt x="69350" y="75000"/>
                </a:lnTo>
                <a:lnTo>
                  <a:pt x="69360" y="74990"/>
                </a:lnTo>
                <a:lnTo>
                  <a:pt x="69380" y="74980"/>
                </a:lnTo>
                <a:lnTo>
                  <a:pt x="69380" y="74970"/>
                </a:lnTo>
                <a:lnTo>
                  <a:pt x="69390" y="74960"/>
                </a:lnTo>
                <a:lnTo>
                  <a:pt x="69390" y="74950"/>
                </a:lnTo>
                <a:lnTo>
                  <a:pt x="69390" y="74940"/>
                </a:lnTo>
                <a:lnTo>
                  <a:pt x="69400" y="74940"/>
                </a:lnTo>
                <a:lnTo>
                  <a:pt x="69410" y="74940"/>
                </a:lnTo>
                <a:lnTo>
                  <a:pt x="69410" y="74950"/>
                </a:lnTo>
                <a:lnTo>
                  <a:pt x="69420" y="74950"/>
                </a:lnTo>
                <a:lnTo>
                  <a:pt x="69430" y="74950"/>
                </a:lnTo>
                <a:lnTo>
                  <a:pt x="69440" y="74950"/>
                </a:lnTo>
                <a:lnTo>
                  <a:pt x="69440" y="74940"/>
                </a:lnTo>
                <a:lnTo>
                  <a:pt x="69450" y="74940"/>
                </a:lnTo>
                <a:lnTo>
                  <a:pt x="69450" y="74930"/>
                </a:lnTo>
                <a:lnTo>
                  <a:pt x="69460" y="74930"/>
                </a:lnTo>
                <a:lnTo>
                  <a:pt x="69460" y="74920"/>
                </a:lnTo>
                <a:lnTo>
                  <a:pt x="69470" y="74920"/>
                </a:lnTo>
                <a:lnTo>
                  <a:pt x="69480" y="74920"/>
                </a:lnTo>
                <a:lnTo>
                  <a:pt x="69490" y="74930"/>
                </a:lnTo>
                <a:lnTo>
                  <a:pt x="69500" y="74940"/>
                </a:lnTo>
                <a:lnTo>
                  <a:pt x="69500" y="74930"/>
                </a:lnTo>
                <a:lnTo>
                  <a:pt x="69510" y="74930"/>
                </a:lnTo>
                <a:lnTo>
                  <a:pt x="69510" y="74920"/>
                </a:lnTo>
                <a:lnTo>
                  <a:pt x="69510" y="74910"/>
                </a:lnTo>
                <a:lnTo>
                  <a:pt x="69510" y="74900"/>
                </a:lnTo>
                <a:lnTo>
                  <a:pt x="69500" y="74870"/>
                </a:lnTo>
                <a:lnTo>
                  <a:pt x="69500" y="74850"/>
                </a:lnTo>
                <a:lnTo>
                  <a:pt x="69500" y="74840"/>
                </a:lnTo>
                <a:lnTo>
                  <a:pt x="69510" y="74840"/>
                </a:lnTo>
                <a:lnTo>
                  <a:pt x="69520" y="74840"/>
                </a:lnTo>
                <a:lnTo>
                  <a:pt x="69530" y="74850"/>
                </a:lnTo>
                <a:lnTo>
                  <a:pt x="69550" y="74850"/>
                </a:lnTo>
                <a:lnTo>
                  <a:pt x="69580" y="74860"/>
                </a:lnTo>
                <a:lnTo>
                  <a:pt x="69600" y="74860"/>
                </a:lnTo>
                <a:lnTo>
                  <a:pt x="69610" y="74860"/>
                </a:lnTo>
                <a:lnTo>
                  <a:pt x="69620" y="74860"/>
                </a:lnTo>
                <a:lnTo>
                  <a:pt x="69630" y="74860"/>
                </a:lnTo>
                <a:lnTo>
                  <a:pt x="69630" y="74870"/>
                </a:lnTo>
                <a:lnTo>
                  <a:pt x="69640" y="74880"/>
                </a:lnTo>
                <a:lnTo>
                  <a:pt x="69650" y="74880"/>
                </a:lnTo>
                <a:lnTo>
                  <a:pt x="69660" y="74870"/>
                </a:lnTo>
                <a:lnTo>
                  <a:pt x="69680" y="74860"/>
                </a:lnTo>
                <a:lnTo>
                  <a:pt x="69700" y="74860"/>
                </a:lnTo>
                <a:lnTo>
                  <a:pt x="69700" y="74850"/>
                </a:lnTo>
                <a:lnTo>
                  <a:pt x="69710" y="74850"/>
                </a:lnTo>
                <a:lnTo>
                  <a:pt x="69720" y="74850"/>
                </a:lnTo>
                <a:lnTo>
                  <a:pt x="69730" y="74860"/>
                </a:lnTo>
                <a:lnTo>
                  <a:pt x="69740" y="74860"/>
                </a:lnTo>
                <a:lnTo>
                  <a:pt x="69750" y="74860"/>
                </a:lnTo>
                <a:lnTo>
                  <a:pt x="69760" y="74850"/>
                </a:lnTo>
                <a:lnTo>
                  <a:pt x="69770" y="74850"/>
                </a:lnTo>
                <a:lnTo>
                  <a:pt x="69780" y="74840"/>
                </a:lnTo>
                <a:lnTo>
                  <a:pt x="69790" y="74830"/>
                </a:lnTo>
                <a:lnTo>
                  <a:pt x="69800" y="74820"/>
                </a:lnTo>
                <a:lnTo>
                  <a:pt x="69810" y="74820"/>
                </a:lnTo>
                <a:lnTo>
                  <a:pt x="69820" y="74820"/>
                </a:lnTo>
                <a:lnTo>
                  <a:pt x="69830" y="74830"/>
                </a:lnTo>
                <a:lnTo>
                  <a:pt x="69840" y="74830"/>
                </a:lnTo>
                <a:lnTo>
                  <a:pt x="69850" y="74820"/>
                </a:lnTo>
                <a:lnTo>
                  <a:pt x="69860" y="74820"/>
                </a:lnTo>
                <a:lnTo>
                  <a:pt x="69870" y="74830"/>
                </a:lnTo>
                <a:lnTo>
                  <a:pt x="69880" y="74830"/>
                </a:lnTo>
                <a:lnTo>
                  <a:pt x="69900" y="74820"/>
                </a:lnTo>
                <a:lnTo>
                  <a:pt x="69900" y="74810"/>
                </a:lnTo>
                <a:lnTo>
                  <a:pt x="69920" y="74810"/>
                </a:lnTo>
                <a:lnTo>
                  <a:pt x="69930" y="74800"/>
                </a:lnTo>
                <a:lnTo>
                  <a:pt x="69940" y="74800"/>
                </a:lnTo>
                <a:lnTo>
                  <a:pt x="69940" y="74790"/>
                </a:lnTo>
                <a:lnTo>
                  <a:pt x="69950" y="74780"/>
                </a:lnTo>
                <a:lnTo>
                  <a:pt x="69960" y="74770"/>
                </a:lnTo>
                <a:lnTo>
                  <a:pt x="69970" y="74770"/>
                </a:lnTo>
                <a:lnTo>
                  <a:pt x="69980" y="74770"/>
                </a:lnTo>
                <a:lnTo>
                  <a:pt x="69990" y="74770"/>
                </a:lnTo>
                <a:lnTo>
                  <a:pt x="70000" y="74780"/>
                </a:lnTo>
                <a:lnTo>
                  <a:pt x="70010" y="74790"/>
                </a:lnTo>
                <a:lnTo>
                  <a:pt x="70020" y="74800"/>
                </a:lnTo>
                <a:lnTo>
                  <a:pt x="70030" y="74810"/>
                </a:lnTo>
                <a:lnTo>
                  <a:pt x="70030" y="74820"/>
                </a:lnTo>
                <a:lnTo>
                  <a:pt x="70030" y="74830"/>
                </a:lnTo>
                <a:lnTo>
                  <a:pt x="70030" y="74840"/>
                </a:lnTo>
                <a:lnTo>
                  <a:pt x="70030" y="74870"/>
                </a:lnTo>
                <a:lnTo>
                  <a:pt x="70030" y="74880"/>
                </a:lnTo>
                <a:lnTo>
                  <a:pt x="70030" y="74890"/>
                </a:lnTo>
                <a:lnTo>
                  <a:pt x="70030" y="74910"/>
                </a:lnTo>
                <a:lnTo>
                  <a:pt x="70020" y="74920"/>
                </a:lnTo>
                <a:lnTo>
                  <a:pt x="70020" y="74940"/>
                </a:lnTo>
                <a:lnTo>
                  <a:pt x="70020" y="74950"/>
                </a:lnTo>
                <a:lnTo>
                  <a:pt x="70030" y="74960"/>
                </a:lnTo>
                <a:lnTo>
                  <a:pt x="70040" y="74970"/>
                </a:lnTo>
                <a:lnTo>
                  <a:pt x="70050" y="74970"/>
                </a:lnTo>
                <a:lnTo>
                  <a:pt x="70060" y="74980"/>
                </a:lnTo>
                <a:lnTo>
                  <a:pt x="70080" y="74990"/>
                </a:lnTo>
                <a:lnTo>
                  <a:pt x="70090" y="75000"/>
                </a:lnTo>
                <a:lnTo>
                  <a:pt x="70100" y="75000"/>
                </a:lnTo>
                <a:lnTo>
                  <a:pt x="70110" y="75000"/>
                </a:lnTo>
                <a:lnTo>
                  <a:pt x="70120" y="75000"/>
                </a:lnTo>
                <a:lnTo>
                  <a:pt x="70130" y="75000"/>
                </a:lnTo>
                <a:lnTo>
                  <a:pt x="70140" y="75010"/>
                </a:lnTo>
                <a:lnTo>
                  <a:pt x="70150" y="75010"/>
                </a:lnTo>
                <a:lnTo>
                  <a:pt x="70170" y="75010"/>
                </a:lnTo>
                <a:lnTo>
                  <a:pt x="70180" y="75010"/>
                </a:lnTo>
                <a:lnTo>
                  <a:pt x="70190" y="75010"/>
                </a:lnTo>
                <a:lnTo>
                  <a:pt x="70200" y="75010"/>
                </a:lnTo>
                <a:lnTo>
                  <a:pt x="70210" y="75010"/>
                </a:lnTo>
                <a:lnTo>
                  <a:pt x="70220" y="75010"/>
                </a:lnTo>
                <a:lnTo>
                  <a:pt x="70220" y="75000"/>
                </a:lnTo>
                <a:lnTo>
                  <a:pt x="70220" y="74990"/>
                </a:lnTo>
                <a:lnTo>
                  <a:pt x="70210" y="74980"/>
                </a:lnTo>
                <a:lnTo>
                  <a:pt x="70210" y="74970"/>
                </a:lnTo>
                <a:lnTo>
                  <a:pt x="70210" y="74950"/>
                </a:lnTo>
                <a:lnTo>
                  <a:pt x="70200" y="74940"/>
                </a:lnTo>
                <a:lnTo>
                  <a:pt x="70210" y="74930"/>
                </a:lnTo>
                <a:lnTo>
                  <a:pt x="70220" y="74920"/>
                </a:lnTo>
                <a:lnTo>
                  <a:pt x="70230" y="74920"/>
                </a:lnTo>
                <a:lnTo>
                  <a:pt x="70240" y="74910"/>
                </a:lnTo>
                <a:lnTo>
                  <a:pt x="70250" y="74920"/>
                </a:lnTo>
                <a:lnTo>
                  <a:pt x="70260" y="74930"/>
                </a:lnTo>
                <a:lnTo>
                  <a:pt x="70270" y="74940"/>
                </a:lnTo>
                <a:lnTo>
                  <a:pt x="70280" y="74950"/>
                </a:lnTo>
                <a:lnTo>
                  <a:pt x="70280" y="74960"/>
                </a:lnTo>
                <a:lnTo>
                  <a:pt x="70290" y="74970"/>
                </a:lnTo>
                <a:lnTo>
                  <a:pt x="70290" y="74980"/>
                </a:lnTo>
                <a:lnTo>
                  <a:pt x="70300" y="74970"/>
                </a:lnTo>
                <a:lnTo>
                  <a:pt x="70320" y="74960"/>
                </a:lnTo>
                <a:lnTo>
                  <a:pt x="70330" y="74950"/>
                </a:lnTo>
                <a:lnTo>
                  <a:pt x="70340" y="74950"/>
                </a:lnTo>
                <a:lnTo>
                  <a:pt x="70340" y="74960"/>
                </a:lnTo>
                <a:lnTo>
                  <a:pt x="70340" y="74970"/>
                </a:lnTo>
                <a:lnTo>
                  <a:pt x="70340" y="74990"/>
                </a:lnTo>
                <a:lnTo>
                  <a:pt x="70340" y="75000"/>
                </a:lnTo>
                <a:lnTo>
                  <a:pt x="70340" y="75010"/>
                </a:lnTo>
                <a:lnTo>
                  <a:pt x="70350" y="75020"/>
                </a:lnTo>
                <a:lnTo>
                  <a:pt x="70360" y="75020"/>
                </a:lnTo>
                <a:lnTo>
                  <a:pt x="70370" y="75020"/>
                </a:lnTo>
                <a:lnTo>
                  <a:pt x="70380" y="75010"/>
                </a:lnTo>
                <a:lnTo>
                  <a:pt x="70400" y="75000"/>
                </a:lnTo>
                <a:lnTo>
                  <a:pt x="70410" y="75000"/>
                </a:lnTo>
                <a:lnTo>
                  <a:pt x="70420" y="75000"/>
                </a:lnTo>
                <a:lnTo>
                  <a:pt x="70420" y="74990"/>
                </a:lnTo>
                <a:lnTo>
                  <a:pt x="70430" y="74990"/>
                </a:lnTo>
                <a:lnTo>
                  <a:pt x="70430" y="74980"/>
                </a:lnTo>
                <a:lnTo>
                  <a:pt x="70440" y="74980"/>
                </a:lnTo>
                <a:lnTo>
                  <a:pt x="70450" y="74980"/>
                </a:lnTo>
                <a:lnTo>
                  <a:pt x="70450" y="74970"/>
                </a:lnTo>
                <a:lnTo>
                  <a:pt x="70440" y="74970"/>
                </a:lnTo>
                <a:lnTo>
                  <a:pt x="70430" y="74960"/>
                </a:lnTo>
                <a:lnTo>
                  <a:pt x="70430" y="74950"/>
                </a:lnTo>
                <a:lnTo>
                  <a:pt x="70420" y="74940"/>
                </a:lnTo>
                <a:lnTo>
                  <a:pt x="70420" y="74920"/>
                </a:lnTo>
                <a:lnTo>
                  <a:pt x="70420" y="74910"/>
                </a:lnTo>
                <a:lnTo>
                  <a:pt x="70420" y="74900"/>
                </a:lnTo>
                <a:lnTo>
                  <a:pt x="70420" y="74890"/>
                </a:lnTo>
                <a:lnTo>
                  <a:pt x="70420" y="74880"/>
                </a:lnTo>
                <a:lnTo>
                  <a:pt x="70430" y="74870"/>
                </a:lnTo>
                <a:lnTo>
                  <a:pt x="70430" y="74860"/>
                </a:lnTo>
                <a:lnTo>
                  <a:pt x="70430" y="74850"/>
                </a:lnTo>
                <a:lnTo>
                  <a:pt x="70440" y="74850"/>
                </a:lnTo>
                <a:lnTo>
                  <a:pt x="70440" y="74840"/>
                </a:lnTo>
                <a:lnTo>
                  <a:pt x="70450" y="74830"/>
                </a:lnTo>
                <a:lnTo>
                  <a:pt x="70450" y="74820"/>
                </a:lnTo>
                <a:lnTo>
                  <a:pt x="70450" y="74810"/>
                </a:lnTo>
                <a:lnTo>
                  <a:pt x="70450" y="74800"/>
                </a:lnTo>
                <a:lnTo>
                  <a:pt x="70440" y="74790"/>
                </a:lnTo>
                <a:lnTo>
                  <a:pt x="70440" y="74780"/>
                </a:lnTo>
                <a:lnTo>
                  <a:pt x="70440" y="74770"/>
                </a:lnTo>
                <a:lnTo>
                  <a:pt x="70430" y="74770"/>
                </a:lnTo>
                <a:lnTo>
                  <a:pt x="70440" y="74760"/>
                </a:lnTo>
                <a:lnTo>
                  <a:pt x="70450" y="74760"/>
                </a:lnTo>
                <a:lnTo>
                  <a:pt x="70450" y="74750"/>
                </a:lnTo>
                <a:lnTo>
                  <a:pt x="70460" y="74750"/>
                </a:lnTo>
                <a:lnTo>
                  <a:pt x="70470" y="74750"/>
                </a:lnTo>
                <a:lnTo>
                  <a:pt x="70480" y="74740"/>
                </a:lnTo>
                <a:lnTo>
                  <a:pt x="70490" y="74740"/>
                </a:lnTo>
                <a:lnTo>
                  <a:pt x="70500" y="74730"/>
                </a:lnTo>
                <a:lnTo>
                  <a:pt x="70510" y="74730"/>
                </a:lnTo>
                <a:lnTo>
                  <a:pt x="70510" y="74720"/>
                </a:lnTo>
                <a:lnTo>
                  <a:pt x="70520" y="74710"/>
                </a:lnTo>
                <a:lnTo>
                  <a:pt x="70530" y="74710"/>
                </a:lnTo>
                <a:lnTo>
                  <a:pt x="70540" y="74700"/>
                </a:lnTo>
                <a:lnTo>
                  <a:pt x="70550" y="74690"/>
                </a:lnTo>
                <a:lnTo>
                  <a:pt x="70560" y="74680"/>
                </a:lnTo>
                <a:lnTo>
                  <a:pt x="70570" y="74670"/>
                </a:lnTo>
                <a:lnTo>
                  <a:pt x="70570" y="74660"/>
                </a:lnTo>
                <a:lnTo>
                  <a:pt x="70570" y="74650"/>
                </a:lnTo>
                <a:lnTo>
                  <a:pt x="70580" y="74650"/>
                </a:lnTo>
                <a:lnTo>
                  <a:pt x="70580" y="74640"/>
                </a:lnTo>
                <a:lnTo>
                  <a:pt x="70580" y="74630"/>
                </a:lnTo>
                <a:lnTo>
                  <a:pt x="70590" y="74630"/>
                </a:lnTo>
                <a:lnTo>
                  <a:pt x="70610" y="74610"/>
                </a:lnTo>
                <a:lnTo>
                  <a:pt x="70640" y="74610"/>
                </a:lnTo>
                <a:lnTo>
                  <a:pt x="70660" y="74590"/>
                </a:lnTo>
                <a:lnTo>
                  <a:pt x="70700" y="74570"/>
                </a:lnTo>
                <a:lnTo>
                  <a:pt x="70740" y="74560"/>
                </a:lnTo>
                <a:lnTo>
                  <a:pt x="70750" y="74560"/>
                </a:lnTo>
                <a:lnTo>
                  <a:pt x="70760" y="74560"/>
                </a:lnTo>
                <a:lnTo>
                  <a:pt x="70770" y="74560"/>
                </a:lnTo>
                <a:lnTo>
                  <a:pt x="70780" y="74560"/>
                </a:lnTo>
                <a:lnTo>
                  <a:pt x="70800" y="74550"/>
                </a:lnTo>
                <a:lnTo>
                  <a:pt x="70810" y="74550"/>
                </a:lnTo>
                <a:lnTo>
                  <a:pt x="70820" y="74550"/>
                </a:lnTo>
                <a:lnTo>
                  <a:pt x="70830" y="74550"/>
                </a:lnTo>
                <a:lnTo>
                  <a:pt x="70840" y="74550"/>
                </a:lnTo>
                <a:lnTo>
                  <a:pt x="70840" y="74540"/>
                </a:lnTo>
                <a:lnTo>
                  <a:pt x="70850" y="74540"/>
                </a:lnTo>
                <a:lnTo>
                  <a:pt x="70860" y="74530"/>
                </a:lnTo>
                <a:lnTo>
                  <a:pt x="70870" y="74530"/>
                </a:lnTo>
                <a:lnTo>
                  <a:pt x="70880" y="74530"/>
                </a:lnTo>
                <a:lnTo>
                  <a:pt x="70890" y="74520"/>
                </a:lnTo>
                <a:lnTo>
                  <a:pt x="70900" y="74520"/>
                </a:lnTo>
                <a:lnTo>
                  <a:pt x="70900" y="74510"/>
                </a:lnTo>
                <a:lnTo>
                  <a:pt x="70890" y="74510"/>
                </a:lnTo>
                <a:lnTo>
                  <a:pt x="70900" y="74510"/>
                </a:lnTo>
                <a:lnTo>
                  <a:pt x="70900" y="74500"/>
                </a:lnTo>
                <a:lnTo>
                  <a:pt x="70910" y="74500"/>
                </a:lnTo>
                <a:lnTo>
                  <a:pt x="70920" y="74500"/>
                </a:lnTo>
                <a:lnTo>
                  <a:pt x="70920" y="74490"/>
                </a:lnTo>
                <a:lnTo>
                  <a:pt x="70930" y="74490"/>
                </a:lnTo>
                <a:lnTo>
                  <a:pt x="70930" y="74480"/>
                </a:lnTo>
                <a:lnTo>
                  <a:pt x="70930" y="74470"/>
                </a:lnTo>
                <a:lnTo>
                  <a:pt x="70940" y="74470"/>
                </a:lnTo>
                <a:lnTo>
                  <a:pt x="70940" y="74460"/>
                </a:lnTo>
                <a:lnTo>
                  <a:pt x="70930" y="74450"/>
                </a:lnTo>
                <a:lnTo>
                  <a:pt x="70930" y="74440"/>
                </a:lnTo>
                <a:lnTo>
                  <a:pt x="70940" y="74430"/>
                </a:lnTo>
                <a:lnTo>
                  <a:pt x="70950" y="74430"/>
                </a:lnTo>
                <a:lnTo>
                  <a:pt x="70950" y="74420"/>
                </a:lnTo>
                <a:lnTo>
                  <a:pt x="70960" y="74420"/>
                </a:lnTo>
                <a:lnTo>
                  <a:pt x="70970" y="74410"/>
                </a:lnTo>
                <a:lnTo>
                  <a:pt x="70980" y="74390"/>
                </a:lnTo>
                <a:lnTo>
                  <a:pt x="70990" y="74380"/>
                </a:lnTo>
                <a:lnTo>
                  <a:pt x="70990" y="74370"/>
                </a:lnTo>
                <a:lnTo>
                  <a:pt x="71000" y="74360"/>
                </a:lnTo>
                <a:lnTo>
                  <a:pt x="71000" y="74350"/>
                </a:lnTo>
                <a:lnTo>
                  <a:pt x="71010" y="74350"/>
                </a:lnTo>
                <a:lnTo>
                  <a:pt x="71000" y="74350"/>
                </a:lnTo>
                <a:lnTo>
                  <a:pt x="71000" y="74340"/>
                </a:lnTo>
                <a:lnTo>
                  <a:pt x="71000" y="74330"/>
                </a:lnTo>
                <a:lnTo>
                  <a:pt x="71000" y="74320"/>
                </a:lnTo>
                <a:lnTo>
                  <a:pt x="71010" y="74320"/>
                </a:lnTo>
                <a:lnTo>
                  <a:pt x="71010" y="74310"/>
                </a:lnTo>
                <a:lnTo>
                  <a:pt x="71020" y="74310"/>
                </a:lnTo>
                <a:lnTo>
                  <a:pt x="71020" y="74300"/>
                </a:lnTo>
                <a:lnTo>
                  <a:pt x="71030" y="74300"/>
                </a:lnTo>
                <a:lnTo>
                  <a:pt x="71030" y="74290"/>
                </a:lnTo>
                <a:lnTo>
                  <a:pt x="71040" y="74290"/>
                </a:lnTo>
                <a:lnTo>
                  <a:pt x="71050" y="74290"/>
                </a:lnTo>
                <a:lnTo>
                  <a:pt x="71050" y="74280"/>
                </a:lnTo>
                <a:lnTo>
                  <a:pt x="71060" y="74280"/>
                </a:lnTo>
                <a:lnTo>
                  <a:pt x="71070" y="74280"/>
                </a:lnTo>
                <a:lnTo>
                  <a:pt x="71080" y="74280"/>
                </a:lnTo>
                <a:lnTo>
                  <a:pt x="71090" y="74270"/>
                </a:lnTo>
                <a:lnTo>
                  <a:pt x="71100" y="74270"/>
                </a:lnTo>
                <a:lnTo>
                  <a:pt x="71110" y="74270"/>
                </a:lnTo>
                <a:lnTo>
                  <a:pt x="71120" y="74270"/>
                </a:lnTo>
                <a:lnTo>
                  <a:pt x="71130" y="74270"/>
                </a:lnTo>
                <a:lnTo>
                  <a:pt x="71140" y="74270"/>
                </a:lnTo>
                <a:lnTo>
                  <a:pt x="71140" y="74260"/>
                </a:lnTo>
                <a:lnTo>
                  <a:pt x="71150" y="74250"/>
                </a:lnTo>
                <a:lnTo>
                  <a:pt x="71160" y="74250"/>
                </a:lnTo>
                <a:lnTo>
                  <a:pt x="71160" y="74240"/>
                </a:lnTo>
                <a:lnTo>
                  <a:pt x="71170" y="74230"/>
                </a:lnTo>
                <a:lnTo>
                  <a:pt x="71180" y="74230"/>
                </a:lnTo>
                <a:lnTo>
                  <a:pt x="71190" y="74230"/>
                </a:lnTo>
                <a:lnTo>
                  <a:pt x="71200" y="74220"/>
                </a:lnTo>
                <a:lnTo>
                  <a:pt x="71210" y="74220"/>
                </a:lnTo>
                <a:lnTo>
                  <a:pt x="71230" y="74200"/>
                </a:lnTo>
                <a:lnTo>
                  <a:pt x="71260" y="74190"/>
                </a:lnTo>
                <a:lnTo>
                  <a:pt x="71290" y="74170"/>
                </a:lnTo>
                <a:lnTo>
                  <a:pt x="71310" y="74150"/>
                </a:lnTo>
                <a:lnTo>
                  <a:pt x="71330" y="74130"/>
                </a:lnTo>
                <a:lnTo>
                  <a:pt x="71340" y="74110"/>
                </a:lnTo>
                <a:lnTo>
                  <a:pt x="71350" y="74110"/>
                </a:lnTo>
                <a:lnTo>
                  <a:pt x="71380" y="74100"/>
                </a:lnTo>
                <a:lnTo>
                  <a:pt x="71390" y="74100"/>
                </a:lnTo>
                <a:lnTo>
                  <a:pt x="71410" y="74100"/>
                </a:lnTo>
                <a:lnTo>
                  <a:pt x="71420" y="74090"/>
                </a:lnTo>
                <a:lnTo>
                  <a:pt x="71490" y="74100"/>
                </a:lnTo>
                <a:lnTo>
                  <a:pt x="71540" y="74130"/>
                </a:lnTo>
                <a:lnTo>
                  <a:pt x="71600" y="74180"/>
                </a:lnTo>
                <a:lnTo>
                  <a:pt x="71650" y="74210"/>
                </a:lnTo>
                <a:lnTo>
                  <a:pt x="71710" y="74210"/>
                </a:lnTo>
                <a:lnTo>
                  <a:pt x="71760" y="74230"/>
                </a:lnTo>
                <a:lnTo>
                  <a:pt x="71820" y="74250"/>
                </a:lnTo>
                <a:lnTo>
                  <a:pt x="71870" y="74260"/>
                </a:lnTo>
                <a:lnTo>
                  <a:pt x="71910" y="74260"/>
                </a:lnTo>
                <a:lnTo>
                  <a:pt x="71970" y="74260"/>
                </a:lnTo>
                <a:lnTo>
                  <a:pt x="72020" y="74250"/>
                </a:lnTo>
                <a:lnTo>
                  <a:pt x="72070" y="74230"/>
                </a:lnTo>
                <a:lnTo>
                  <a:pt x="72100" y="74230"/>
                </a:lnTo>
                <a:lnTo>
                  <a:pt x="72130" y="74220"/>
                </a:lnTo>
                <a:lnTo>
                  <a:pt x="72170" y="74230"/>
                </a:lnTo>
                <a:lnTo>
                  <a:pt x="72220" y="74250"/>
                </a:lnTo>
                <a:lnTo>
                  <a:pt x="72260" y="74270"/>
                </a:lnTo>
                <a:lnTo>
                  <a:pt x="72310" y="74290"/>
                </a:lnTo>
                <a:lnTo>
                  <a:pt x="72330" y="74290"/>
                </a:lnTo>
                <a:lnTo>
                  <a:pt x="72340" y="74280"/>
                </a:lnTo>
                <a:lnTo>
                  <a:pt x="72340" y="74250"/>
                </a:lnTo>
                <a:lnTo>
                  <a:pt x="72330" y="74200"/>
                </a:lnTo>
                <a:lnTo>
                  <a:pt x="72320" y="74160"/>
                </a:lnTo>
                <a:lnTo>
                  <a:pt x="72310" y="74130"/>
                </a:lnTo>
                <a:lnTo>
                  <a:pt x="72300" y="74090"/>
                </a:lnTo>
                <a:lnTo>
                  <a:pt x="72310" y="74080"/>
                </a:lnTo>
                <a:lnTo>
                  <a:pt x="72320" y="74060"/>
                </a:lnTo>
                <a:lnTo>
                  <a:pt x="72340" y="74040"/>
                </a:lnTo>
                <a:lnTo>
                  <a:pt x="72350" y="74030"/>
                </a:lnTo>
                <a:lnTo>
                  <a:pt x="72350" y="74020"/>
                </a:lnTo>
                <a:lnTo>
                  <a:pt x="72360" y="74020"/>
                </a:lnTo>
                <a:lnTo>
                  <a:pt x="72370" y="74010"/>
                </a:lnTo>
                <a:lnTo>
                  <a:pt x="72380" y="74010"/>
                </a:lnTo>
                <a:lnTo>
                  <a:pt x="72390" y="74010"/>
                </a:lnTo>
                <a:lnTo>
                  <a:pt x="72400" y="74010"/>
                </a:lnTo>
                <a:lnTo>
                  <a:pt x="72410" y="74010"/>
                </a:lnTo>
                <a:lnTo>
                  <a:pt x="72420" y="74010"/>
                </a:lnTo>
                <a:lnTo>
                  <a:pt x="72440" y="74010"/>
                </a:lnTo>
                <a:lnTo>
                  <a:pt x="72450" y="74000"/>
                </a:lnTo>
                <a:lnTo>
                  <a:pt x="72460" y="73990"/>
                </a:lnTo>
                <a:lnTo>
                  <a:pt x="72470" y="73980"/>
                </a:lnTo>
                <a:lnTo>
                  <a:pt x="72480" y="73980"/>
                </a:lnTo>
                <a:lnTo>
                  <a:pt x="72490" y="73980"/>
                </a:lnTo>
                <a:lnTo>
                  <a:pt x="72490" y="73970"/>
                </a:lnTo>
                <a:lnTo>
                  <a:pt x="72500" y="73970"/>
                </a:lnTo>
                <a:lnTo>
                  <a:pt x="72500" y="73960"/>
                </a:lnTo>
                <a:lnTo>
                  <a:pt x="72510" y="73960"/>
                </a:lnTo>
                <a:lnTo>
                  <a:pt x="72520" y="73960"/>
                </a:lnTo>
                <a:lnTo>
                  <a:pt x="72520" y="73950"/>
                </a:lnTo>
                <a:lnTo>
                  <a:pt x="72530" y="73950"/>
                </a:lnTo>
                <a:lnTo>
                  <a:pt x="72540" y="73960"/>
                </a:lnTo>
                <a:lnTo>
                  <a:pt x="72550" y="73960"/>
                </a:lnTo>
                <a:lnTo>
                  <a:pt x="72560" y="73960"/>
                </a:lnTo>
                <a:lnTo>
                  <a:pt x="72570" y="73960"/>
                </a:lnTo>
                <a:lnTo>
                  <a:pt x="72580" y="73960"/>
                </a:lnTo>
                <a:lnTo>
                  <a:pt x="72590" y="73960"/>
                </a:lnTo>
                <a:lnTo>
                  <a:pt x="72590" y="73950"/>
                </a:lnTo>
                <a:lnTo>
                  <a:pt x="72600" y="73950"/>
                </a:lnTo>
                <a:lnTo>
                  <a:pt x="72610" y="73950"/>
                </a:lnTo>
                <a:lnTo>
                  <a:pt x="72620" y="73950"/>
                </a:lnTo>
                <a:lnTo>
                  <a:pt x="72650" y="73940"/>
                </a:lnTo>
                <a:lnTo>
                  <a:pt x="72680" y="73930"/>
                </a:lnTo>
                <a:lnTo>
                  <a:pt x="72720" y="73890"/>
                </a:lnTo>
                <a:lnTo>
                  <a:pt x="72780" y="73850"/>
                </a:lnTo>
                <a:lnTo>
                  <a:pt x="72830" y="73800"/>
                </a:lnTo>
                <a:lnTo>
                  <a:pt x="72860" y="73770"/>
                </a:lnTo>
                <a:lnTo>
                  <a:pt x="72880" y="73770"/>
                </a:lnTo>
                <a:lnTo>
                  <a:pt x="72910" y="73750"/>
                </a:lnTo>
                <a:lnTo>
                  <a:pt x="72880" y="73710"/>
                </a:lnTo>
                <a:lnTo>
                  <a:pt x="72850" y="73660"/>
                </a:lnTo>
                <a:lnTo>
                  <a:pt x="72820" y="73620"/>
                </a:lnTo>
                <a:lnTo>
                  <a:pt x="72790" y="73590"/>
                </a:lnTo>
                <a:lnTo>
                  <a:pt x="72770" y="73560"/>
                </a:lnTo>
                <a:lnTo>
                  <a:pt x="72770" y="73540"/>
                </a:lnTo>
                <a:lnTo>
                  <a:pt x="72750" y="73510"/>
                </a:lnTo>
                <a:lnTo>
                  <a:pt x="72730" y="73480"/>
                </a:lnTo>
                <a:lnTo>
                  <a:pt x="72720" y="73450"/>
                </a:lnTo>
                <a:lnTo>
                  <a:pt x="72700" y="73420"/>
                </a:lnTo>
                <a:lnTo>
                  <a:pt x="72670" y="73390"/>
                </a:lnTo>
                <a:lnTo>
                  <a:pt x="72650" y="73350"/>
                </a:lnTo>
                <a:lnTo>
                  <a:pt x="72630" y="73320"/>
                </a:lnTo>
                <a:lnTo>
                  <a:pt x="72630" y="73290"/>
                </a:lnTo>
                <a:lnTo>
                  <a:pt x="72640" y="73250"/>
                </a:lnTo>
                <a:lnTo>
                  <a:pt x="72640" y="73240"/>
                </a:lnTo>
                <a:lnTo>
                  <a:pt x="72640" y="73220"/>
                </a:lnTo>
                <a:lnTo>
                  <a:pt x="72660" y="73170"/>
                </a:lnTo>
                <a:lnTo>
                  <a:pt x="72680" y="73140"/>
                </a:lnTo>
                <a:lnTo>
                  <a:pt x="72700" y="73080"/>
                </a:lnTo>
                <a:lnTo>
                  <a:pt x="72720" y="73020"/>
                </a:lnTo>
                <a:lnTo>
                  <a:pt x="72720" y="72970"/>
                </a:lnTo>
                <a:lnTo>
                  <a:pt x="72730" y="72970"/>
                </a:lnTo>
                <a:lnTo>
                  <a:pt x="72730" y="72960"/>
                </a:lnTo>
                <a:lnTo>
                  <a:pt x="72740" y="72960"/>
                </a:lnTo>
                <a:lnTo>
                  <a:pt x="72740" y="72950"/>
                </a:lnTo>
                <a:lnTo>
                  <a:pt x="72740" y="72940"/>
                </a:lnTo>
                <a:lnTo>
                  <a:pt x="72740" y="72930"/>
                </a:lnTo>
                <a:lnTo>
                  <a:pt x="72740" y="72920"/>
                </a:lnTo>
                <a:lnTo>
                  <a:pt x="72740" y="72910"/>
                </a:lnTo>
                <a:lnTo>
                  <a:pt x="72740" y="72900"/>
                </a:lnTo>
                <a:lnTo>
                  <a:pt x="72740" y="72890"/>
                </a:lnTo>
                <a:lnTo>
                  <a:pt x="72740" y="72880"/>
                </a:lnTo>
                <a:lnTo>
                  <a:pt x="72740" y="72870"/>
                </a:lnTo>
                <a:lnTo>
                  <a:pt x="72730" y="72860"/>
                </a:lnTo>
                <a:lnTo>
                  <a:pt x="72730" y="72850"/>
                </a:lnTo>
                <a:lnTo>
                  <a:pt x="72730" y="72840"/>
                </a:lnTo>
                <a:lnTo>
                  <a:pt x="72730" y="72830"/>
                </a:lnTo>
                <a:lnTo>
                  <a:pt x="72720" y="72820"/>
                </a:lnTo>
                <a:lnTo>
                  <a:pt x="72710" y="72820"/>
                </a:lnTo>
                <a:lnTo>
                  <a:pt x="72710" y="72810"/>
                </a:lnTo>
                <a:lnTo>
                  <a:pt x="72710" y="72800"/>
                </a:lnTo>
                <a:lnTo>
                  <a:pt x="72710" y="72790"/>
                </a:lnTo>
                <a:lnTo>
                  <a:pt x="72710" y="72780"/>
                </a:lnTo>
                <a:lnTo>
                  <a:pt x="72700" y="72780"/>
                </a:lnTo>
                <a:lnTo>
                  <a:pt x="72700" y="72770"/>
                </a:lnTo>
                <a:lnTo>
                  <a:pt x="72690" y="72770"/>
                </a:lnTo>
                <a:lnTo>
                  <a:pt x="72690" y="72760"/>
                </a:lnTo>
                <a:lnTo>
                  <a:pt x="72680" y="72760"/>
                </a:lnTo>
                <a:lnTo>
                  <a:pt x="72680" y="72750"/>
                </a:lnTo>
                <a:lnTo>
                  <a:pt x="72670" y="72740"/>
                </a:lnTo>
                <a:lnTo>
                  <a:pt x="72670" y="72720"/>
                </a:lnTo>
                <a:lnTo>
                  <a:pt x="72660" y="72720"/>
                </a:lnTo>
                <a:lnTo>
                  <a:pt x="72660" y="72710"/>
                </a:lnTo>
                <a:lnTo>
                  <a:pt x="72660" y="72700"/>
                </a:lnTo>
                <a:lnTo>
                  <a:pt x="72650" y="72690"/>
                </a:lnTo>
                <a:lnTo>
                  <a:pt x="72650" y="72680"/>
                </a:lnTo>
                <a:lnTo>
                  <a:pt x="72650" y="72670"/>
                </a:lnTo>
                <a:lnTo>
                  <a:pt x="72650" y="72660"/>
                </a:lnTo>
                <a:lnTo>
                  <a:pt x="72640" y="72650"/>
                </a:lnTo>
                <a:lnTo>
                  <a:pt x="72640" y="72640"/>
                </a:lnTo>
                <a:lnTo>
                  <a:pt x="72640" y="72630"/>
                </a:lnTo>
                <a:lnTo>
                  <a:pt x="72630" y="72630"/>
                </a:lnTo>
                <a:lnTo>
                  <a:pt x="72630" y="72620"/>
                </a:lnTo>
                <a:lnTo>
                  <a:pt x="72640" y="72610"/>
                </a:lnTo>
                <a:lnTo>
                  <a:pt x="72640" y="72600"/>
                </a:lnTo>
                <a:lnTo>
                  <a:pt x="72640" y="72590"/>
                </a:lnTo>
                <a:lnTo>
                  <a:pt x="72640" y="72580"/>
                </a:lnTo>
                <a:lnTo>
                  <a:pt x="72640" y="72570"/>
                </a:lnTo>
                <a:lnTo>
                  <a:pt x="72640" y="72560"/>
                </a:lnTo>
                <a:lnTo>
                  <a:pt x="72640" y="72550"/>
                </a:lnTo>
                <a:lnTo>
                  <a:pt x="72640" y="72540"/>
                </a:lnTo>
                <a:lnTo>
                  <a:pt x="72650" y="72530"/>
                </a:lnTo>
                <a:lnTo>
                  <a:pt x="72650" y="72520"/>
                </a:lnTo>
                <a:lnTo>
                  <a:pt x="72660" y="72510"/>
                </a:lnTo>
                <a:lnTo>
                  <a:pt x="72650" y="72470"/>
                </a:lnTo>
                <a:lnTo>
                  <a:pt x="72640" y="72420"/>
                </a:lnTo>
                <a:lnTo>
                  <a:pt x="72640" y="72370"/>
                </a:lnTo>
                <a:lnTo>
                  <a:pt x="72650" y="72320"/>
                </a:lnTo>
                <a:lnTo>
                  <a:pt x="72660" y="72280"/>
                </a:lnTo>
                <a:lnTo>
                  <a:pt x="72650" y="72240"/>
                </a:lnTo>
                <a:lnTo>
                  <a:pt x="72650" y="72200"/>
                </a:lnTo>
                <a:lnTo>
                  <a:pt x="72660" y="72180"/>
                </a:lnTo>
                <a:lnTo>
                  <a:pt x="72690" y="72140"/>
                </a:lnTo>
                <a:lnTo>
                  <a:pt x="72720" y="72110"/>
                </a:lnTo>
                <a:lnTo>
                  <a:pt x="72750" y="72070"/>
                </a:lnTo>
                <a:lnTo>
                  <a:pt x="72780" y="72060"/>
                </a:lnTo>
                <a:lnTo>
                  <a:pt x="72810" y="72060"/>
                </a:lnTo>
                <a:lnTo>
                  <a:pt x="72860" y="72060"/>
                </a:lnTo>
                <a:lnTo>
                  <a:pt x="72900" y="72070"/>
                </a:lnTo>
                <a:lnTo>
                  <a:pt x="72960" y="72070"/>
                </a:lnTo>
                <a:lnTo>
                  <a:pt x="72990" y="72070"/>
                </a:lnTo>
                <a:lnTo>
                  <a:pt x="73020" y="72050"/>
                </a:lnTo>
                <a:lnTo>
                  <a:pt x="73020" y="72030"/>
                </a:lnTo>
                <a:lnTo>
                  <a:pt x="73010" y="72000"/>
                </a:lnTo>
                <a:lnTo>
                  <a:pt x="73010" y="71980"/>
                </a:lnTo>
                <a:lnTo>
                  <a:pt x="73040" y="71950"/>
                </a:lnTo>
                <a:lnTo>
                  <a:pt x="73070" y="71910"/>
                </a:lnTo>
                <a:lnTo>
                  <a:pt x="73100" y="71900"/>
                </a:lnTo>
                <a:lnTo>
                  <a:pt x="73130" y="71890"/>
                </a:lnTo>
                <a:lnTo>
                  <a:pt x="73150" y="71900"/>
                </a:lnTo>
                <a:lnTo>
                  <a:pt x="73160" y="71910"/>
                </a:lnTo>
                <a:lnTo>
                  <a:pt x="73180" y="71930"/>
                </a:lnTo>
                <a:lnTo>
                  <a:pt x="73200" y="71960"/>
                </a:lnTo>
                <a:lnTo>
                  <a:pt x="73220" y="71990"/>
                </a:lnTo>
                <a:lnTo>
                  <a:pt x="73230" y="72020"/>
                </a:lnTo>
                <a:lnTo>
                  <a:pt x="73240" y="72050"/>
                </a:lnTo>
                <a:lnTo>
                  <a:pt x="73250" y="72060"/>
                </a:lnTo>
                <a:lnTo>
                  <a:pt x="73260" y="72060"/>
                </a:lnTo>
                <a:lnTo>
                  <a:pt x="73280" y="72050"/>
                </a:lnTo>
                <a:lnTo>
                  <a:pt x="73310" y="72020"/>
                </a:lnTo>
                <a:lnTo>
                  <a:pt x="73320" y="72000"/>
                </a:lnTo>
                <a:lnTo>
                  <a:pt x="73370" y="71960"/>
                </a:lnTo>
                <a:lnTo>
                  <a:pt x="73390" y="71930"/>
                </a:lnTo>
                <a:lnTo>
                  <a:pt x="73420" y="71890"/>
                </a:lnTo>
                <a:lnTo>
                  <a:pt x="73460" y="71860"/>
                </a:lnTo>
                <a:lnTo>
                  <a:pt x="73500" y="71840"/>
                </a:lnTo>
                <a:lnTo>
                  <a:pt x="73530" y="71840"/>
                </a:lnTo>
                <a:lnTo>
                  <a:pt x="73560" y="71860"/>
                </a:lnTo>
                <a:lnTo>
                  <a:pt x="73600" y="71880"/>
                </a:lnTo>
                <a:lnTo>
                  <a:pt x="73630" y="71910"/>
                </a:lnTo>
                <a:lnTo>
                  <a:pt x="73650" y="71940"/>
                </a:lnTo>
                <a:lnTo>
                  <a:pt x="73670" y="71960"/>
                </a:lnTo>
                <a:lnTo>
                  <a:pt x="73710" y="71970"/>
                </a:lnTo>
                <a:lnTo>
                  <a:pt x="73750" y="71980"/>
                </a:lnTo>
                <a:lnTo>
                  <a:pt x="73790" y="72000"/>
                </a:lnTo>
                <a:lnTo>
                  <a:pt x="73850" y="72010"/>
                </a:lnTo>
                <a:lnTo>
                  <a:pt x="73870" y="72010"/>
                </a:lnTo>
                <a:lnTo>
                  <a:pt x="73900" y="72000"/>
                </a:lnTo>
                <a:lnTo>
                  <a:pt x="73930" y="71980"/>
                </a:lnTo>
                <a:lnTo>
                  <a:pt x="73940" y="71950"/>
                </a:lnTo>
                <a:lnTo>
                  <a:pt x="73970" y="71920"/>
                </a:lnTo>
                <a:lnTo>
                  <a:pt x="73990" y="71900"/>
                </a:lnTo>
                <a:lnTo>
                  <a:pt x="74020" y="71900"/>
                </a:lnTo>
                <a:lnTo>
                  <a:pt x="74040" y="71900"/>
                </a:lnTo>
                <a:lnTo>
                  <a:pt x="74060" y="71910"/>
                </a:lnTo>
                <a:lnTo>
                  <a:pt x="74080" y="71970"/>
                </a:lnTo>
                <a:lnTo>
                  <a:pt x="74090" y="72010"/>
                </a:lnTo>
                <a:lnTo>
                  <a:pt x="74090" y="72050"/>
                </a:lnTo>
                <a:lnTo>
                  <a:pt x="74270" y="72100"/>
                </a:lnTo>
                <a:lnTo>
                  <a:pt x="74390" y="72080"/>
                </a:lnTo>
                <a:lnTo>
                  <a:pt x="74510" y="72140"/>
                </a:lnTo>
                <a:lnTo>
                  <a:pt x="74630" y="72110"/>
                </a:lnTo>
                <a:lnTo>
                  <a:pt x="74760" y="72050"/>
                </a:lnTo>
                <a:lnTo>
                  <a:pt x="74910" y="72080"/>
                </a:lnTo>
                <a:lnTo>
                  <a:pt x="75120" y="72020"/>
                </a:lnTo>
                <a:lnTo>
                  <a:pt x="75250" y="72020"/>
                </a:lnTo>
                <a:lnTo>
                  <a:pt x="75300" y="72070"/>
                </a:lnTo>
                <a:lnTo>
                  <a:pt x="75370" y="72130"/>
                </a:lnTo>
                <a:lnTo>
                  <a:pt x="75380" y="72130"/>
                </a:lnTo>
                <a:lnTo>
                  <a:pt x="75380" y="72140"/>
                </a:lnTo>
                <a:lnTo>
                  <a:pt x="75390" y="72140"/>
                </a:lnTo>
                <a:lnTo>
                  <a:pt x="75390" y="72150"/>
                </a:lnTo>
                <a:lnTo>
                  <a:pt x="75400" y="72150"/>
                </a:lnTo>
                <a:lnTo>
                  <a:pt x="75410" y="72160"/>
                </a:lnTo>
                <a:lnTo>
                  <a:pt x="75410" y="72170"/>
                </a:lnTo>
                <a:lnTo>
                  <a:pt x="75420" y="72170"/>
                </a:lnTo>
                <a:lnTo>
                  <a:pt x="75430" y="72180"/>
                </a:lnTo>
                <a:lnTo>
                  <a:pt x="75440" y="72170"/>
                </a:lnTo>
                <a:lnTo>
                  <a:pt x="75450" y="72180"/>
                </a:lnTo>
                <a:lnTo>
                  <a:pt x="75460" y="72180"/>
                </a:lnTo>
                <a:lnTo>
                  <a:pt x="75460" y="72190"/>
                </a:lnTo>
                <a:lnTo>
                  <a:pt x="75470" y="72190"/>
                </a:lnTo>
                <a:lnTo>
                  <a:pt x="75470" y="72200"/>
                </a:lnTo>
                <a:lnTo>
                  <a:pt x="75470" y="72210"/>
                </a:lnTo>
                <a:lnTo>
                  <a:pt x="75480" y="72210"/>
                </a:lnTo>
                <a:lnTo>
                  <a:pt x="75480" y="72220"/>
                </a:lnTo>
                <a:lnTo>
                  <a:pt x="75490" y="72230"/>
                </a:lnTo>
                <a:lnTo>
                  <a:pt x="75500" y="72230"/>
                </a:lnTo>
                <a:lnTo>
                  <a:pt x="75510" y="72230"/>
                </a:lnTo>
                <a:lnTo>
                  <a:pt x="75520" y="72240"/>
                </a:lnTo>
                <a:lnTo>
                  <a:pt x="75530" y="72240"/>
                </a:lnTo>
                <a:lnTo>
                  <a:pt x="75530" y="72230"/>
                </a:lnTo>
                <a:lnTo>
                  <a:pt x="75540" y="72230"/>
                </a:lnTo>
                <a:lnTo>
                  <a:pt x="75550" y="72220"/>
                </a:lnTo>
                <a:lnTo>
                  <a:pt x="75550" y="72210"/>
                </a:lnTo>
                <a:lnTo>
                  <a:pt x="75560" y="72200"/>
                </a:lnTo>
                <a:lnTo>
                  <a:pt x="75570" y="72190"/>
                </a:lnTo>
                <a:lnTo>
                  <a:pt x="75570" y="72180"/>
                </a:lnTo>
                <a:lnTo>
                  <a:pt x="75580" y="72180"/>
                </a:lnTo>
                <a:lnTo>
                  <a:pt x="75590" y="72180"/>
                </a:lnTo>
                <a:lnTo>
                  <a:pt x="75600" y="72180"/>
                </a:lnTo>
                <a:lnTo>
                  <a:pt x="75610" y="72180"/>
                </a:lnTo>
                <a:lnTo>
                  <a:pt x="75620" y="72180"/>
                </a:lnTo>
                <a:lnTo>
                  <a:pt x="75620" y="72170"/>
                </a:lnTo>
                <a:lnTo>
                  <a:pt x="75630" y="72180"/>
                </a:lnTo>
                <a:lnTo>
                  <a:pt x="75640" y="72180"/>
                </a:lnTo>
                <a:lnTo>
                  <a:pt x="75650" y="72180"/>
                </a:lnTo>
                <a:lnTo>
                  <a:pt x="75650" y="72190"/>
                </a:lnTo>
                <a:lnTo>
                  <a:pt x="75650" y="72200"/>
                </a:lnTo>
                <a:lnTo>
                  <a:pt x="75650" y="72210"/>
                </a:lnTo>
                <a:lnTo>
                  <a:pt x="75650" y="72220"/>
                </a:lnTo>
                <a:lnTo>
                  <a:pt x="75650" y="72230"/>
                </a:lnTo>
                <a:lnTo>
                  <a:pt x="75650" y="72240"/>
                </a:lnTo>
                <a:lnTo>
                  <a:pt x="75650" y="72260"/>
                </a:lnTo>
                <a:lnTo>
                  <a:pt x="75660" y="72270"/>
                </a:lnTo>
                <a:lnTo>
                  <a:pt x="75660" y="72280"/>
                </a:lnTo>
                <a:lnTo>
                  <a:pt x="75670" y="72280"/>
                </a:lnTo>
                <a:lnTo>
                  <a:pt x="75680" y="72280"/>
                </a:lnTo>
                <a:lnTo>
                  <a:pt x="75690" y="72280"/>
                </a:lnTo>
                <a:lnTo>
                  <a:pt x="75700" y="72280"/>
                </a:lnTo>
                <a:lnTo>
                  <a:pt x="75710" y="72280"/>
                </a:lnTo>
                <a:lnTo>
                  <a:pt x="75720" y="72280"/>
                </a:lnTo>
                <a:lnTo>
                  <a:pt x="75730" y="72280"/>
                </a:lnTo>
                <a:lnTo>
                  <a:pt x="75730" y="72290"/>
                </a:lnTo>
                <a:lnTo>
                  <a:pt x="75740" y="72290"/>
                </a:lnTo>
                <a:lnTo>
                  <a:pt x="75750" y="72290"/>
                </a:lnTo>
                <a:lnTo>
                  <a:pt x="75760" y="72290"/>
                </a:lnTo>
                <a:lnTo>
                  <a:pt x="75760" y="72280"/>
                </a:lnTo>
                <a:lnTo>
                  <a:pt x="75760" y="72270"/>
                </a:lnTo>
                <a:lnTo>
                  <a:pt x="75760" y="72260"/>
                </a:lnTo>
                <a:lnTo>
                  <a:pt x="75770" y="72260"/>
                </a:lnTo>
                <a:lnTo>
                  <a:pt x="75770" y="72250"/>
                </a:lnTo>
                <a:lnTo>
                  <a:pt x="75780" y="72250"/>
                </a:lnTo>
                <a:lnTo>
                  <a:pt x="75790" y="72250"/>
                </a:lnTo>
                <a:lnTo>
                  <a:pt x="75790" y="72240"/>
                </a:lnTo>
                <a:lnTo>
                  <a:pt x="75800" y="72240"/>
                </a:lnTo>
                <a:lnTo>
                  <a:pt x="75810" y="72230"/>
                </a:lnTo>
                <a:lnTo>
                  <a:pt x="75820" y="72230"/>
                </a:lnTo>
                <a:lnTo>
                  <a:pt x="75830" y="72220"/>
                </a:lnTo>
                <a:lnTo>
                  <a:pt x="75840" y="72220"/>
                </a:lnTo>
                <a:lnTo>
                  <a:pt x="75850" y="72220"/>
                </a:lnTo>
                <a:lnTo>
                  <a:pt x="75850" y="72210"/>
                </a:lnTo>
                <a:lnTo>
                  <a:pt x="75850" y="72200"/>
                </a:lnTo>
                <a:lnTo>
                  <a:pt x="75860" y="72200"/>
                </a:lnTo>
                <a:lnTo>
                  <a:pt x="75860" y="72190"/>
                </a:lnTo>
                <a:lnTo>
                  <a:pt x="75870" y="72190"/>
                </a:lnTo>
                <a:lnTo>
                  <a:pt x="75880" y="72200"/>
                </a:lnTo>
                <a:lnTo>
                  <a:pt x="75890" y="72190"/>
                </a:lnTo>
                <a:lnTo>
                  <a:pt x="75890" y="72180"/>
                </a:lnTo>
                <a:lnTo>
                  <a:pt x="75900" y="72180"/>
                </a:lnTo>
                <a:lnTo>
                  <a:pt x="75900" y="72170"/>
                </a:lnTo>
                <a:lnTo>
                  <a:pt x="75910" y="72170"/>
                </a:lnTo>
                <a:lnTo>
                  <a:pt x="75920" y="72170"/>
                </a:lnTo>
                <a:lnTo>
                  <a:pt x="75930" y="72170"/>
                </a:lnTo>
                <a:lnTo>
                  <a:pt x="75940" y="72170"/>
                </a:lnTo>
                <a:lnTo>
                  <a:pt x="75940" y="72180"/>
                </a:lnTo>
                <a:lnTo>
                  <a:pt x="75950" y="72180"/>
                </a:lnTo>
                <a:lnTo>
                  <a:pt x="75960" y="72180"/>
                </a:lnTo>
                <a:lnTo>
                  <a:pt x="75970" y="72170"/>
                </a:lnTo>
                <a:lnTo>
                  <a:pt x="75980" y="72160"/>
                </a:lnTo>
                <a:lnTo>
                  <a:pt x="75990" y="72160"/>
                </a:lnTo>
                <a:lnTo>
                  <a:pt x="75990" y="72150"/>
                </a:lnTo>
                <a:lnTo>
                  <a:pt x="76000" y="72150"/>
                </a:lnTo>
                <a:lnTo>
                  <a:pt x="76000" y="72160"/>
                </a:lnTo>
                <a:lnTo>
                  <a:pt x="76010" y="72160"/>
                </a:lnTo>
                <a:lnTo>
                  <a:pt x="76020" y="72170"/>
                </a:lnTo>
                <a:lnTo>
                  <a:pt x="76030" y="72170"/>
                </a:lnTo>
                <a:lnTo>
                  <a:pt x="76030" y="72180"/>
                </a:lnTo>
                <a:lnTo>
                  <a:pt x="76040" y="72180"/>
                </a:lnTo>
                <a:lnTo>
                  <a:pt x="76040" y="72170"/>
                </a:lnTo>
                <a:lnTo>
                  <a:pt x="76050" y="72160"/>
                </a:lnTo>
                <a:lnTo>
                  <a:pt x="76060" y="72150"/>
                </a:lnTo>
                <a:lnTo>
                  <a:pt x="76070" y="72150"/>
                </a:lnTo>
                <a:lnTo>
                  <a:pt x="76080" y="72150"/>
                </a:lnTo>
                <a:lnTo>
                  <a:pt x="76090" y="72150"/>
                </a:lnTo>
                <a:lnTo>
                  <a:pt x="76100" y="72150"/>
                </a:lnTo>
                <a:lnTo>
                  <a:pt x="76110" y="72150"/>
                </a:lnTo>
                <a:lnTo>
                  <a:pt x="76120" y="72140"/>
                </a:lnTo>
                <a:lnTo>
                  <a:pt x="76130" y="72140"/>
                </a:lnTo>
                <a:lnTo>
                  <a:pt x="76130" y="72130"/>
                </a:lnTo>
                <a:lnTo>
                  <a:pt x="76140" y="72130"/>
                </a:lnTo>
                <a:lnTo>
                  <a:pt x="76140" y="72120"/>
                </a:lnTo>
                <a:lnTo>
                  <a:pt x="76150" y="72110"/>
                </a:lnTo>
                <a:lnTo>
                  <a:pt x="76150" y="72100"/>
                </a:lnTo>
                <a:lnTo>
                  <a:pt x="76160" y="72090"/>
                </a:lnTo>
                <a:lnTo>
                  <a:pt x="76160" y="72080"/>
                </a:lnTo>
                <a:lnTo>
                  <a:pt x="76170" y="72080"/>
                </a:lnTo>
                <a:lnTo>
                  <a:pt x="76170" y="72070"/>
                </a:lnTo>
                <a:lnTo>
                  <a:pt x="76170" y="72060"/>
                </a:lnTo>
                <a:lnTo>
                  <a:pt x="76180" y="72060"/>
                </a:lnTo>
                <a:lnTo>
                  <a:pt x="76180" y="72050"/>
                </a:lnTo>
                <a:lnTo>
                  <a:pt x="76180" y="72040"/>
                </a:lnTo>
                <a:lnTo>
                  <a:pt x="76190" y="72040"/>
                </a:lnTo>
                <a:lnTo>
                  <a:pt x="76200" y="72030"/>
                </a:lnTo>
                <a:lnTo>
                  <a:pt x="76210" y="72030"/>
                </a:lnTo>
                <a:lnTo>
                  <a:pt x="76220" y="72020"/>
                </a:lnTo>
                <a:lnTo>
                  <a:pt x="76220" y="72010"/>
                </a:lnTo>
                <a:lnTo>
                  <a:pt x="76230" y="72010"/>
                </a:lnTo>
                <a:lnTo>
                  <a:pt x="76240" y="72000"/>
                </a:lnTo>
                <a:lnTo>
                  <a:pt x="76240" y="71990"/>
                </a:lnTo>
                <a:lnTo>
                  <a:pt x="76250" y="71990"/>
                </a:lnTo>
                <a:lnTo>
                  <a:pt x="76260" y="71980"/>
                </a:lnTo>
                <a:lnTo>
                  <a:pt x="76270" y="71980"/>
                </a:lnTo>
                <a:lnTo>
                  <a:pt x="76280" y="71980"/>
                </a:lnTo>
                <a:lnTo>
                  <a:pt x="76280" y="71970"/>
                </a:lnTo>
                <a:lnTo>
                  <a:pt x="76310" y="71950"/>
                </a:lnTo>
                <a:lnTo>
                  <a:pt x="76330" y="71910"/>
                </a:lnTo>
                <a:lnTo>
                  <a:pt x="76330" y="71870"/>
                </a:lnTo>
                <a:lnTo>
                  <a:pt x="76330" y="71850"/>
                </a:lnTo>
                <a:lnTo>
                  <a:pt x="76340" y="71820"/>
                </a:lnTo>
                <a:lnTo>
                  <a:pt x="76370" y="71810"/>
                </a:lnTo>
                <a:lnTo>
                  <a:pt x="76400" y="71800"/>
                </a:lnTo>
                <a:lnTo>
                  <a:pt x="76430" y="71810"/>
                </a:lnTo>
                <a:lnTo>
                  <a:pt x="76510" y="71810"/>
                </a:lnTo>
                <a:lnTo>
                  <a:pt x="76550" y="71820"/>
                </a:lnTo>
                <a:lnTo>
                  <a:pt x="76580" y="71820"/>
                </a:lnTo>
                <a:lnTo>
                  <a:pt x="76590" y="71830"/>
                </a:lnTo>
                <a:lnTo>
                  <a:pt x="76610" y="71840"/>
                </a:lnTo>
                <a:lnTo>
                  <a:pt x="76630" y="71840"/>
                </a:lnTo>
                <a:lnTo>
                  <a:pt x="76650" y="71840"/>
                </a:lnTo>
                <a:lnTo>
                  <a:pt x="76670" y="71860"/>
                </a:lnTo>
                <a:lnTo>
                  <a:pt x="76690" y="71860"/>
                </a:lnTo>
                <a:lnTo>
                  <a:pt x="76700" y="71850"/>
                </a:lnTo>
                <a:lnTo>
                  <a:pt x="76710" y="71840"/>
                </a:lnTo>
                <a:lnTo>
                  <a:pt x="76710" y="71800"/>
                </a:lnTo>
                <a:lnTo>
                  <a:pt x="76720" y="71770"/>
                </a:lnTo>
                <a:lnTo>
                  <a:pt x="76740" y="71750"/>
                </a:lnTo>
                <a:lnTo>
                  <a:pt x="76760" y="71750"/>
                </a:lnTo>
                <a:lnTo>
                  <a:pt x="76790" y="71750"/>
                </a:lnTo>
                <a:lnTo>
                  <a:pt x="76810" y="71750"/>
                </a:lnTo>
                <a:lnTo>
                  <a:pt x="76830" y="71740"/>
                </a:lnTo>
                <a:lnTo>
                  <a:pt x="76850" y="71750"/>
                </a:lnTo>
                <a:lnTo>
                  <a:pt x="76870" y="71770"/>
                </a:lnTo>
                <a:lnTo>
                  <a:pt x="76890" y="71780"/>
                </a:lnTo>
                <a:lnTo>
                  <a:pt x="76910" y="71790"/>
                </a:lnTo>
                <a:lnTo>
                  <a:pt x="76930" y="71790"/>
                </a:lnTo>
                <a:lnTo>
                  <a:pt x="76960" y="71800"/>
                </a:lnTo>
                <a:lnTo>
                  <a:pt x="77010" y="71820"/>
                </a:lnTo>
                <a:lnTo>
                  <a:pt x="77050" y="71830"/>
                </a:lnTo>
                <a:lnTo>
                  <a:pt x="77070" y="71860"/>
                </a:lnTo>
                <a:lnTo>
                  <a:pt x="77100" y="71890"/>
                </a:lnTo>
                <a:lnTo>
                  <a:pt x="77140" y="71930"/>
                </a:lnTo>
                <a:lnTo>
                  <a:pt x="77170" y="71950"/>
                </a:lnTo>
                <a:lnTo>
                  <a:pt x="77210" y="71950"/>
                </a:lnTo>
                <a:lnTo>
                  <a:pt x="77230" y="71950"/>
                </a:lnTo>
                <a:lnTo>
                  <a:pt x="77230" y="71930"/>
                </a:lnTo>
                <a:lnTo>
                  <a:pt x="77240" y="71900"/>
                </a:lnTo>
                <a:lnTo>
                  <a:pt x="77260" y="71900"/>
                </a:lnTo>
                <a:lnTo>
                  <a:pt x="77280" y="71910"/>
                </a:lnTo>
                <a:lnTo>
                  <a:pt x="77300" y="71910"/>
                </a:lnTo>
                <a:lnTo>
                  <a:pt x="77320" y="71900"/>
                </a:lnTo>
                <a:lnTo>
                  <a:pt x="77330" y="71880"/>
                </a:lnTo>
                <a:lnTo>
                  <a:pt x="77330" y="71840"/>
                </a:lnTo>
                <a:lnTo>
                  <a:pt x="77340" y="71820"/>
                </a:lnTo>
                <a:lnTo>
                  <a:pt x="77350" y="71820"/>
                </a:lnTo>
                <a:lnTo>
                  <a:pt x="77410" y="71820"/>
                </a:lnTo>
                <a:lnTo>
                  <a:pt x="77440" y="71820"/>
                </a:lnTo>
                <a:lnTo>
                  <a:pt x="77470" y="71830"/>
                </a:lnTo>
                <a:lnTo>
                  <a:pt x="77480" y="71830"/>
                </a:lnTo>
                <a:lnTo>
                  <a:pt x="77500" y="71830"/>
                </a:lnTo>
                <a:lnTo>
                  <a:pt x="77570" y="71830"/>
                </a:lnTo>
                <a:lnTo>
                  <a:pt x="77610" y="71800"/>
                </a:lnTo>
                <a:lnTo>
                  <a:pt x="77640" y="71750"/>
                </a:lnTo>
                <a:lnTo>
                  <a:pt x="77650" y="71650"/>
                </a:lnTo>
                <a:lnTo>
                  <a:pt x="77680" y="71580"/>
                </a:lnTo>
                <a:lnTo>
                  <a:pt x="77770" y="71490"/>
                </a:lnTo>
                <a:lnTo>
                  <a:pt x="77810" y="71380"/>
                </a:lnTo>
                <a:lnTo>
                  <a:pt x="77820" y="71330"/>
                </a:lnTo>
                <a:lnTo>
                  <a:pt x="77840" y="71300"/>
                </a:lnTo>
                <a:lnTo>
                  <a:pt x="77860" y="71270"/>
                </a:lnTo>
                <a:lnTo>
                  <a:pt x="77870" y="71240"/>
                </a:lnTo>
                <a:lnTo>
                  <a:pt x="77860" y="71210"/>
                </a:lnTo>
                <a:lnTo>
                  <a:pt x="77850" y="71190"/>
                </a:lnTo>
                <a:lnTo>
                  <a:pt x="77830" y="71170"/>
                </a:lnTo>
                <a:lnTo>
                  <a:pt x="77830" y="71110"/>
                </a:lnTo>
                <a:lnTo>
                  <a:pt x="77830" y="71020"/>
                </a:lnTo>
                <a:lnTo>
                  <a:pt x="77830" y="70990"/>
                </a:lnTo>
                <a:lnTo>
                  <a:pt x="77840" y="70970"/>
                </a:lnTo>
                <a:lnTo>
                  <a:pt x="77860" y="70960"/>
                </a:lnTo>
                <a:lnTo>
                  <a:pt x="77880" y="70950"/>
                </a:lnTo>
                <a:lnTo>
                  <a:pt x="77890" y="70930"/>
                </a:lnTo>
                <a:lnTo>
                  <a:pt x="77900" y="70910"/>
                </a:lnTo>
                <a:lnTo>
                  <a:pt x="77910" y="70890"/>
                </a:lnTo>
                <a:lnTo>
                  <a:pt x="77930" y="70860"/>
                </a:lnTo>
                <a:lnTo>
                  <a:pt x="77940" y="70840"/>
                </a:lnTo>
                <a:lnTo>
                  <a:pt x="77930" y="70810"/>
                </a:lnTo>
                <a:lnTo>
                  <a:pt x="77850" y="70720"/>
                </a:lnTo>
                <a:lnTo>
                  <a:pt x="77830" y="70680"/>
                </a:lnTo>
                <a:lnTo>
                  <a:pt x="77830" y="70650"/>
                </a:lnTo>
                <a:lnTo>
                  <a:pt x="77860" y="70630"/>
                </a:lnTo>
                <a:lnTo>
                  <a:pt x="77890" y="70620"/>
                </a:lnTo>
                <a:lnTo>
                  <a:pt x="77920" y="70600"/>
                </a:lnTo>
                <a:lnTo>
                  <a:pt x="77920" y="70580"/>
                </a:lnTo>
                <a:lnTo>
                  <a:pt x="77920" y="70550"/>
                </a:lnTo>
                <a:lnTo>
                  <a:pt x="77930" y="70510"/>
                </a:lnTo>
                <a:lnTo>
                  <a:pt x="77940" y="70470"/>
                </a:lnTo>
                <a:lnTo>
                  <a:pt x="77950" y="70430"/>
                </a:lnTo>
                <a:lnTo>
                  <a:pt x="77970" y="70430"/>
                </a:lnTo>
                <a:lnTo>
                  <a:pt x="77990" y="70430"/>
                </a:lnTo>
                <a:lnTo>
                  <a:pt x="78000" y="70420"/>
                </a:lnTo>
                <a:lnTo>
                  <a:pt x="77990" y="70410"/>
                </a:lnTo>
                <a:lnTo>
                  <a:pt x="77980" y="70390"/>
                </a:lnTo>
                <a:lnTo>
                  <a:pt x="78000" y="70370"/>
                </a:lnTo>
                <a:lnTo>
                  <a:pt x="78020" y="70340"/>
                </a:lnTo>
                <a:lnTo>
                  <a:pt x="78060" y="70270"/>
                </a:lnTo>
                <a:lnTo>
                  <a:pt x="78060" y="70260"/>
                </a:lnTo>
                <a:lnTo>
                  <a:pt x="78070" y="70230"/>
                </a:lnTo>
                <a:lnTo>
                  <a:pt x="78070" y="70180"/>
                </a:lnTo>
                <a:lnTo>
                  <a:pt x="78070" y="70150"/>
                </a:lnTo>
                <a:lnTo>
                  <a:pt x="78080" y="70120"/>
                </a:lnTo>
                <a:lnTo>
                  <a:pt x="78090" y="70090"/>
                </a:lnTo>
                <a:lnTo>
                  <a:pt x="78090" y="70080"/>
                </a:lnTo>
                <a:lnTo>
                  <a:pt x="78120" y="70070"/>
                </a:lnTo>
                <a:lnTo>
                  <a:pt x="78130" y="70070"/>
                </a:lnTo>
                <a:lnTo>
                  <a:pt x="78150" y="70070"/>
                </a:lnTo>
                <a:lnTo>
                  <a:pt x="78170" y="70070"/>
                </a:lnTo>
                <a:lnTo>
                  <a:pt x="78190" y="70090"/>
                </a:lnTo>
                <a:lnTo>
                  <a:pt x="78210" y="70110"/>
                </a:lnTo>
                <a:lnTo>
                  <a:pt x="78230" y="70130"/>
                </a:lnTo>
                <a:lnTo>
                  <a:pt x="78250" y="70150"/>
                </a:lnTo>
                <a:lnTo>
                  <a:pt x="78270" y="70150"/>
                </a:lnTo>
                <a:lnTo>
                  <a:pt x="78290" y="70160"/>
                </a:lnTo>
                <a:lnTo>
                  <a:pt x="78310" y="70150"/>
                </a:lnTo>
                <a:lnTo>
                  <a:pt x="78320" y="70140"/>
                </a:lnTo>
                <a:lnTo>
                  <a:pt x="78350" y="70140"/>
                </a:lnTo>
                <a:lnTo>
                  <a:pt x="78360" y="70140"/>
                </a:lnTo>
                <a:lnTo>
                  <a:pt x="78370" y="70150"/>
                </a:lnTo>
                <a:lnTo>
                  <a:pt x="78380" y="70160"/>
                </a:lnTo>
                <a:lnTo>
                  <a:pt x="78380" y="70190"/>
                </a:lnTo>
                <a:lnTo>
                  <a:pt x="78370" y="70260"/>
                </a:lnTo>
                <a:lnTo>
                  <a:pt x="78370" y="70270"/>
                </a:lnTo>
                <a:lnTo>
                  <a:pt x="78360" y="70280"/>
                </a:lnTo>
                <a:lnTo>
                  <a:pt x="78370" y="70300"/>
                </a:lnTo>
                <a:lnTo>
                  <a:pt x="78390" y="70320"/>
                </a:lnTo>
                <a:lnTo>
                  <a:pt x="78420" y="70330"/>
                </a:lnTo>
                <a:lnTo>
                  <a:pt x="78440" y="70330"/>
                </a:lnTo>
                <a:lnTo>
                  <a:pt x="78470" y="70330"/>
                </a:lnTo>
                <a:lnTo>
                  <a:pt x="78490" y="70340"/>
                </a:lnTo>
                <a:lnTo>
                  <a:pt x="78510" y="70360"/>
                </a:lnTo>
                <a:lnTo>
                  <a:pt x="78530" y="70390"/>
                </a:lnTo>
                <a:lnTo>
                  <a:pt x="78550" y="70400"/>
                </a:lnTo>
                <a:lnTo>
                  <a:pt x="78590" y="70410"/>
                </a:lnTo>
                <a:lnTo>
                  <a:pt x="78610" y="70410"/>
                </a:lnTo>
                <a:lnTo>
                  <a:pt x="78630" y="70420"/>
                </a:lnTo>
                <a:lnTo>
                  <a:pt x="78650" y="70420"/>
                </a:lnTo>
                <a:lnTo>
                  <a:pt x="78670" y="70400"/>
                </a:lnTo>
                <a:lnTo>
                  <a:pt x="78690" y="70410"/>
                </a:lnTo>
                <a:lnTo>
                  <a:pt x="78700" y="70430"/>
                </a:lnTo>
                <a:lnTo>
                  <a:pt x="78710" y="70440"/>
                </a:lnTo>
                <a:lnTo>
                  <a:pt x="78730" y="70430"/>
                </a:lnTo>
                <a:lnTo>
                  <a:pt x="78750" y="70420"/>
                </a:lnTo>
                <a:lnTo>
                  <a:pt x="78780" y="70400"/>
                </a:lnTo>
                <a:lnTo>
                  <a:pt x="78780" y="70390"/>
                </a:lnTo>
                <a:lnTo>
                  <a:pt x="78780" y="70360"/>
                </a:lnTo>
                <a:lnTo>
                  <a:pt x="78780" y="70340"/>
                </a:lnTo>
                <a:lnTo>
                  <a:pt x="78780" y="70330"/>
                </a:lnTo>
                <a:lnTo>
                  <a:pt x="78790" y="70310"/>
                </a:lnTo>
                <a:lnTo>
                  <a:pt x="78850" y="70270"/>
                </a:lnTo>
                <a:lnTo>
                  <a:pt x="78850" y="70260"/>
                </a:lnTo>
                <a:lnTo>
                  <a:pt x="78870" y="70240"/>
                </a:lnTo>
                <a:lnTo>
                  <a:pt x="78880" y="70240"/>
                </a:lnTo>
                <a:lnTo>
                  <a:pt x="78890" y="70240"/>
                </a:lnTo>
                <a:lnTo>
                  <a:pt x="78900" y="70240"/>
                </a:lnTo>
                <a:lnTo>
                  <a:pt x="78900" y="70230"/>
                </a:lnTo>
                <a:lnTo>
                  <a:pt x="78910" y="70230"/>
                </a:lnTo>
                <a:lnTo>
                  <a:pt x="78920" y="70220"/>
                </a:lnTo>
                <a:lnTo>
                  <a:pt x="78930" y="70220"/>
                </a:lnTo>
                <a:lnTo>
                  <a:pt x="78930" y="70210"/>
                </a:lnTo>
                <a:lnTo>
                  <a:pt x="78940" y="70200"/>
                </a:lnTo>
                <a:lnTo>
                  <a:pt x="78940" y="70190"/>
                </a:lnTo>
                <a:lnTo>
                  <a:pt x="78950" y="70190"/>
                </a:lnTo>
                <a:lnTo>
                  <a:pt x="78960" y="70180"/>
                </a:lnTo>
                <a:lnTo>
                  <a:pt x="78970" y="70180"/>
                </a:lnTo>
                <a:lnTo>
                  <a:pt x="78980" y="70180"/>
                </a:lnTo>
                <a:lnTo>
                  <a:pt x="78980" y="70170"/>
                </a:lnTo>
                <a:lnTo>
                  <a:pt x="78990" y="70170"/>
                </a:lnTo>
                <a:lnTo>
                  <a:pt x="79000" y="70170"/>
                </a:lnTo>
                <a:lnTo>
                  <a:pt x="79010" y="70160"/>
                </a:lnTo>
                <a:lnTo>
                  <a:pt x="79020" y="70160"/>
                </a:lnTo>
                <a:lnTo>
                  <a:pt x="79030" y="70160"/>
                </a:lnTo>
                <a:lnTo>
                  <a:pt x="79030" y="70170"/>
                </a:lnTo>
                <a:lnTo>
                  <a:pt x="79040" y="70170"/>
                </a:lnTo>
                <a:lnTo>
                  <a:pt x="79050" y="70180"/>
                </a:lnTo>
                <a:lnTo>
                  <a:pt x="79060" y="70180"/>
                </a:lnTo>
                <a:lnTo>
                  <a:pt x="79090" y="70180"/>
                </a:lnTo>
                <a:lnTo>
                  <a:pt x="79120" y="70180"/>
                </a:lnTo>
                <a:lnTo>
                  <a:pt x="79130" y="70180"/>
                </a:lnTo>
                <a:lnTo>
                  <a:pt x="79150" y="70180"/>
                </a:lnTo>
                <a:lnTo>
                  <a:pt x="79160" y="70180"/>
                </a:lnTo>
                <a:lnTo>
                  <a:pt x="79170" y="70180"/>
                </a:lnTo>
                <a:lnTo>
                  <a:pt x="79180" y="70180"/>
                </a:lnTo>
                <a:lnTo>
                  <a:pt x="79200" y="70180"/>
                </a:lnTo>
                <a:lnTo>
                  <a:pt x="79210" y="70180"/>
                </a:lnTo>
                <a:lnTo>
                  <a:pt x="79220" y="70180"/>
                </a:lnTo>
                <a:lnTo>
                  <a:pt x="79230" y="70170"/>
                </a:lnTo>
                <a:lnTo>
                  <a:pt x="79240" y="70170"/>
                </a:lnTo>
                <a:lnTo>
                  <a:pt x="79240" y="70160"/>
                </a:lnTo>
                <a:lnTo>
                  <a:pt x="79240" y="70150"/>
                </a:lnTo>
                <a:lnTo>
                  <a:pt x="79230" y="70150"/>
                </a:lnTo>
                <a:lnTo>
                  <a:pt x="79230" y="70140"/>
                </a:lnTo>
                <a:lnTo>
                  <a:pt x="79230" y="70130"/>
                </a:lnTo>
                <a:lnTo>
                  <a:pt x="79230" y="70120"/>
                </a:lnTo>
                <a:lnTo>
                  <a:pt x="79240" y="70110"/>
                </a:lnTo>
                <a:lnTo>
                  <a:pt x="79250" y="70100"/>
                </a:lnTo>
                <a:lnTo>
                  <a:pt x="79260" y="70100"/>
                </a:lnTo>
                <a:lnTo>
                  <a:pt x="79270" y="70090"/>
                </a:lnTo>
                <a:lnTo>
                  <a:pt x="79280" y="70090"/>
                </a:lnTo>
                <a:lnTo>
                  <a:pt x="79280" y="70080"/>
                </a:lnTo>
                <a:lnTo>
                  <a:pt x="79290" y="70080"/>
                </a:lnTo>
                <a:lnTo>
                  <a:pt x="79300" y="70080"/>
                </a:lnTo>
                <a:lnTo>
                  <a:pt x="79310" y="70080"/>
                </a:lnTo>
                <a:lnTo>
                  <a:pt x="79310" y="70070"/>
                </a:lnTo>
                <a:lnTo>
                  <a:pt x="79320" y="70070"/>
                </a:lnTo>
                <a:lnTo>
                  <a:pt x="79330" y="70070"/>
                </a:lnTo>
                <a:lnTo>
                  <a:pt x="79340" y="70070"/>
                </a:lnTo>
                <a:lnTo>
                  <a:pt x="79350" y="70070"/>
                </a:lnTo>
                <a:lnTo>
                  <a:pt x="79360" y="70070"/>
                </a:lnTo>
                <a:lnTo>
                  <a:pt x="79360" y="70060"/>
                </a:lnTo>
                <a:lnTo>
                  <a:pt x="79370" y="70050"/>
                </a:lnTo>
                <a:lnTo>
                  <a:pt x="79370" y="70040"/>
                </a:lnTo>
                <a:lnTo>
                  <a:pt x="79360" y="70030"/>
                </a:lnTo>
                <a:lnTo>
                  <a:pt x="79370" y="70020"/>
                </a:lnTo>
                <a:lnTo>
                  <a:pt x="79370" y="70010"/>
                </a:lnTo>
                <a:lnTo>
                  <a:pt x="79390" y="69990"/>
                </a:lnTo>
                <a:lnTo>
                  <a:pt x="79400" y="69990"/>
                </a:lnTo>
                <a:lnTo>
                  <a:pt x="79410" y="69990"/>
                </a:lnTo>
                <a:lnTo>
                  <a:pt x="79420" y="69980"/>
                </a:lnTo>
                <a:lnTo>
                  <a:pt x="79420" y="69970"/>
                </a:lnTo>
                <a:lnTo>
                  <a:pt x="79430" y="69960"/>
                </a:lnTo>
                <a:lnTo>
                  <a:pt x="79430" y="69950"/>
                </a:lnTo>
                <a:lnTo>
                  <a:pt x="79430" y="69940"/>
                </a:lnTo>
                <a:lnTo>
                  <a:pt x="79430" y="69930"/>
                </a:lnTo>
                <a:lnTo>
                  <a:pt x="79420" y="69920"/>
                </a:lnTo>
                <a:lnTo>
                  <a:pt x="79420" y="69910"/>
                </a:lnTo>
                <a:lnTo>
                  <a:pt x="79420" y="69900"/>
                </a:lnTo>
                <a:lnTo>
                  <a:pt x="79420" y="69890"/>
                </a:lnTo>
                <a:lnTo>
                  <a:pt x="79430" y="69890"/>
                </a:lnTo>
                <a:lnTo>
                  <a:pt x="79430" y="69880"/>
                </a:lnTo>
                <a:lnTo>
                  <a:pt x="79420" y="69880"/>
                </a:lnTo>
                <a:lnTo>
                  <a:pt x="79420" y="69870"/>
                </a:lnTo>
                <a:lnTo>
                  <a:pt x="79410" y="69870"/>
                </a:lnTo>
                <a:lnTo>
                  <a:pt x="79400" y="69870"/>
                </a:lnTo>
                <a:lnTo>
                  <a:pt x="79390" y="69870"/>
                </a:lnTo>
                <a:lnTo>
                  <a:pt x="79380" y="69870"/>
                </a:lnTo>
                <a:lnTo>
                  <a:pt x="79380" y="69860"/>
                </a:lnTo>
                <a:lnTo>
                  <a:pt x="79390" y="69860"/>
                </a:lnTo>
                <a:lnTo>
                  <a:pt x="79390" y="69850"/>
                </a:lnTo>
                <a:lnTo>
                  <a:pt x="79400" y="69840"/>
                </a:lnTo>
                <a:lnTo>
                  <a:pt x="79410" y="69820"/>
                </a:lnTo>
                <a:lnTo>
                  <a:pt x="79410" y="69810"/>
                </a:lnTo>
                <a:lnTo>
                  <a:pt x="79410" y="69800"/>
                </a:lnTo>
                <a:lnTo>
                  <a:pt x="79410" y="69790"/>
                </a:lnTo>
                <a:lnTo>
                  <a:pt x="79400" y="69790"/>
                </a:lnTo>
                <a:lnTo>
                  <a:pt x="79400" y="69780"/>
                </a:lnTo>
                <a:lnTo>
                  <a:pt x="79400" y="69770"/>
                </a:lnTo>
                <a:lnTo>
                  <a:pt x="79410" y="69760"/>
                </a:lnTo>
                <a:lnTo>
                  <a:pt x="79420" y="69740"/>
                </a:lnTo>
                <a:lnTo>
                  <a:pt x="79420" y="69730"/>
                </a:lnTo>
                <a:lnTo>
                  <a:pt x="79430" y="69720"/>
                </a:lnTo>
                <a:lnTo>
                  <a:pt x="79430" y="69710"/>
                </a:lnTo>
                <a:lnTo>
                  <a:pt x="79430" y="69700"/>
                </a:lnTo>
                <a:lnTo>
                  <a:pt x="79430" y="69690"/>
                </a:lnTo>
                <a:lnTo>
                  <a:pt x="79430" y="69680"/>
                </a:lnTo>
                <a:lnTo>
                  <a:pt x="79430" y="69670"/>
                </a:lnTo>
                <a:lnTo>
                  <a:pt x="79420" y="69660"/>
                </a:lnTo>
                <a:lnTo>
                  <a:pt x="79410" y="69660"/>
                </a:lnTo>
                <a:lnTo>
                  <a:pt x="79410" y="69650"/>
                </a:lnTo>
                <a:lnTo>
                  <a:pt x="79410" y="69640"/>
                </a:lnTo>
                <a:lnTo>
                  <a:pt x="79410" y="69630"/>
                </a:lnTo>
                <a:lnTo>
                  <a:pt x="79410" y="69620"/>
                </a:lnTo>
                <a:lnTo>
                  <a:pt x="79410" y="69610"/>
                </a:lnTo>
                <a:lnTo>
                  <a:pt x="79410" y="69600"/>
                </a:lnTo>
                <a:lnTo>
                  <a:pt x="79410" y="69590"/>
                </a:lnTo>
                <a:lnTo>
                  <a:pt x="79400" y="69590"/>
                </a:lnTo>
                <a:lnTo>
                  <a:pt x="79400" y="69580"/>
                </a:lnTo>
                <a:lnTo>
                  <a:pt x="79390" y="69580"/>
                </a:lnTo>
                <a:lnTo>
                  <a:pt x="79380" y="69580"/>
                </a:lnTo>
                <a:lnTo>
                  <a:pt x="79370" y="69580"/>
                </a:lnTo>
                <a:lnTo>
                  <a:pt x="79370" y="69570"/>
                </a:lnTo>
                <a:lnTo>
                  <a:pt x="79370" y="69560"/>
                </a:lnTo>
                <a:lnTo>
                  <a:pt x="79370" y="69550"/>
                </a:lnTo>
                <a:lnTo>
                  <a:pt x="79380" y="69550"/>
                </a:lnTo>
                <a:lnTo>
                  <a:pt x="79380" y="69540"/>
                </a:lnTo>
                <a:lnTo>
                  <a:pt x="79380" y="69530"/>
                </a:lnTo>
                <a:lnTo>
                  <a:pt x="79370" y="69530"/>
                </a:lnTo>
                <a:lnTo>
                  <a:pt x="79370" y="69520"/>
                </a:lnTo>
                <a:lnTo>
                  <a:pt x="79370" y="69510"/>
                </a:lnTo>
                <a:lnTo>
                  <a:pt x="79370" y="69490"/>
                </a:lnTo>
                <a:lnTo>
                  <a:pt x="79370" y="69480"/>
                </a:lnTo>
                <a:lnTo>
                  <a:pt x="79370" y="69470"/>
                </a:lnTo>
                <a:lnTo>
                  <a:pt x="79370" y="69460"/>
                </a:lnTo>
                <a:lnTo>
                  <a:pt x="79380" y="69450"/>
                </a:lnTo>
                <a:lnTo>
                  <a:pt x="79380" y="69440"/>
                </a:lnTo>
                <a:lnTo>
                  <a:pt x="79380" y="69430"/>
                </a:lnTo>
                <a:lnTo>
                  <a:pt x="79390" y="69420"/>
                </a:lnTo>
                <a:lnTo>
                  <a:pt x="79390" y="69410"/>
                </a:lnTo>
                <a:lnTo>
                  <a:pt x="79390" y="69380"/>
                </a:lnTo>
                <a:lnTo>
                  <a:pt x="79380" y="69350"/>
                </a:lnTo>
                <a:lnTo>
                  <a:pt x="79370" y="69350"/>
                </a:lnTo>
                <a:lnTo>
                  <a:pt x="79370" y="69340"/>
                </a:lnTo>
                <a:lnTo>
                  <a:pt x="79360" y="69340"/>
                </a:lnTo>
                <a:lnTo>
                  <a:pt x="79350" y="69340"/>
                </a:lnTo>
                <a:lnTo>
                  <a:pt x="79340" y="69330"/>
                </a:lnTo>
                <a:lnTo>
                  <a:pt x="79330" y="69330"/>
                </a:lnTo>
                <a:lnTo>
                  <a:pt x="79330" y="69320"/>
                </a:lnTo>
                <a:lnTo>
                  <a:pt x="79330" y="69310"/>
                </a:lnTo>
                <a:lnTo>
                  <a:pt x="79320" y="69310"/>
                </a:lnTo>
                <a:lnTo>
                  <a:pt x="79320" y="69300"/>
                </a:lnTo>
                <a:lnTo>
                  <a:pt x="79320" y="69290"/>
                </a:lnTo>
                <a:lnTo>
                  <a:pt x="79310" y="69280"/>
                </a:lnTo>
                <a:lnTo>
                  <a:pt x="79310" y="69260"/>
                </a:lnTo>
                <a:lnTo>
                  <a:pt x="79300" y="69260"/>
                </a:lnTo>
                <a:lnTo>
                  <a:pt x="79300" y="69250"/>
                </a:lnTo>
                <a:lnTo>
                  <a:pt x="79290" y="69250"/>
                </a:lnTo>
                <a:lnTo>
                  <a:pt x="79290" y="69240"/>
                </a:lnTo>
                <a:lnTo>
                  <a:pt x="79280" y="69240"/>
                </a:lnTo>
                <a:lnTo>
                  <a:pt x="79280" y="69230"/>
                </a:lnTo>
                <a:lnTo>
                  <a:pt x="79270" y="69230"/>
                </a:lnTo>
                <a:lnTo>
                  <a:pt x="79260" y="69230"/>
                </a:lnTo>
                <a:lnTo>
                  <a:pt x="79250" y="69220"/>
                </a:lnTo>
                <a:lnTo>
                  <a:pt x="79240" y="69210"/>
                </a:lnTo>
                <a:lnTo>
                  <a:pt x="79230" y="69210"/>
                </a:lnTo>
                <a:lnTo>
                  <a:pt x="79220" y="69200"/>
                </a:lnTo>
                <a:lnTo>
                  <a:pt x="79200" y="69200"/>
                </a:lnTo>
                <a:lnTo>
                  <a:pt x="79190" y="69200"/>
                </a:lnTo>
                <a:lnTo>
                  <a:pt x="79180" y="69200"/>
                </a:lnTo>
                <a:lnTo>
                  <a:pt x="79170" y="69200"/>
                </a:lnTo>
                <a:lnTo>
                  <a:pt x="79160" y="69200"/>
                </a:lnTo>
                <a:lnTo>
                  <a:pt x="79160" y="69190"/>
                </a:lnTo>
                <a:lnTo>
                  <a:pt x="79160" y="69180"/>
                </a:lnTo>
                <a:lnTo>
                  <a:pt x="79170" y="69160"/>
                </a:lnTo>
                <a:lnTo>
                  <a:pt x="79170" y="69150"/>
                </a:lnTo>
                <a:lnTo>
                  <a:pt x="79180" y="69130"/>
                </a:lnTo>
                <a:lnTo>
                  <a:pt x="79190" y="69130"/>
                </a:lnTo>
                <a:lnTo>
                  <a:pt x="79190" y="69120"/>
                </a:lnTo>
                <a:lnTo>
                  <a:pt x="79180" y="69110"/>
                </a:lnTo>
                <a:lnTo>
                  <a:pt x="79180" y="69090"/>
                </a:lnTo>
                <a:lnTo>
                  <a:pt x="79160" y="69060"/>
                </a:lnTo>
                <a:lnTo>
                  <a:pt x="79160" y="69050"/>
                </a:lnTo>
                <a:lnTo>
                  <a:pt x="79160" y="69030"/>
                </a:lnTo>
                <a:lnTo>
                  <a:pt x="79160" y="69010"/>
                </a:lnTo>
                <a:lnTo>
                  <a:pt x="79160" y="69000"/>
                </a:lnTo>
                <a:lnTo>
                  <a:pt x="79170" y="68970"/>
                </a:lnTo>
                <a:lnTo>
                  <a:pt x="79180" y="68960"/>
                </a:lnTo>
                <a:lnTo>
                  <a:pt x="79190" y="68940"/>
                </a:lnTo>
                <a:lnTo>
                  <a:pt x="79190" y="68930"/>
                </a:lnTo>
                <a:lnTo>
                  <a:pt x="79190" y="68920"/>
                </a:lnTo>
                <a:lnTo>
                  <a:pt x="79180" y="68920"/>
                </a:lnTo>
                <a:lnTo>
                  <a:pt x="79190" y="68920"/>
                </a:lnTo>
                <a:lnTo>
                  <a:pt x="79180" y="68910"/>
                </a:lnTo>
                <a:lnTo>
                  <a:pt x="79180" y="68900"/>
                </a:lnTo>
                <a:lnTo>
                  <a:pt x="79170" y="68900"/>
                </a:lnTo>
                <a:lnTo>
                  <a:pt x="79160" y="68890"/>
                </a:lnTo>
                <a:lnTo>
                  <a:pt x="79150" y="68880"/>
                </a:lnTo>
                <a:lnTo>
                  <a:pt x="79150" y="68870"/>
                </a:lnTo>
                <a:lnTo>
                  <a:pt x="79150" y="68860"/>
                </a:lnTo>
                <a:lnTo>
                  <a:pt x="79160" y="68860"/>
                </a:lnTo>
                <a:lnTo>
                  <a:pt x="79170" y="68850"/>
                </a:lnTo>
                <a:lnTo>
                  <a:pt x="79180" y="68840"/>
                </a:lnTo>
                <a:lnTo>
                  <a:pt x="79200" y="68830"/>
                </a:lnTo>
                <a:lnTo>
                  <a:pt x="79220" y="68830"/>
                </a:lnTo>
                <a:lnTo>
                  <a:pt x="79230" y="68830"/>
                </a:lnTo>
                <a:lnTo>
                  <a:pt x="79260" y="68830"/>
                </a:lnTo>
                <a:lnTo>
                  <a:pt x="79270" y="68830"/>
                </a:lnTo>
                <a:lnTo>
                  <a:pt x="79280" y="68820"/>
                </a:lnTo>
                <a:lnTo>
                  <a:pt x="79280" y="68810"/>
                </a:lnTo>
                <a:lnTo>
                  <a:pt x="79290" y="68810"/>
                </a:lnTo>
                <a:lnTo>
                  <a:pt x="79300" y="68800"/>
                </a:lnTo>
                <a:lnTo>
                  <a:pt x="79320" y="68800"/>
                </a:lnTo>
                <a:lnTo>
                  <a:pt x="79330" y="68800"/>
                </a:lnTo>
                <a:lnTo>
                  <a:pt x="79340" y="68800"/>
                </a:lnTo>
                <a:lnTo>
                  <a:pt x="79350" y="68800"/>
                </a:lnTo>
                <a:lnTo>
                  <a:pt x="79360" y="68810"/>
                </a:lnTo>
                <a:lnTo>
                  <a:pt x="79370" y="68810"/>
                </a:lnTo>
                <a:lnTo>
                  <a:pt x="79380" y="68810"/>
                </a:lnTo>
                <a:lnTo>
                  <a:pt x="79390" y="68820"/>
                </a:lnTo>
                <a:lnTo>
                  <a:pt x="79400" y="68840"/>
                </a:lnTo>
                <a:lnTo>
                  <a:pt x="79460" y="68890"/>
                </a:lnTo>
                <a:lnTo>
                  <a:pt x="79460" y="68900"/>
                </a:lnTo>
                <a:lnTo>
                  <a:pt x="79470" y="68900"/>
                </a:lnTo>
                <a:lnTo>
                  <a:pt x="79470" y="68890"/>
                </a:lnTo>
                <a:lnTo>
                  <a:pt x="79480" y="68880"/>
                </a:lnTo>
                <a:lnTo>
                  <a:pt x="79480" y="68870"/>
                </a:lnTo>
                <a:lnTo>
                  <a:pt x="79480" y="68860"/>
                </a:lnTo>
                <a:lnTo>
                  <a:pt x="79490" y="68850"/>
                </a:lnTo>
                <a:lnTo>
                  <a:pt x="79490" y="68840"/>
                </a:lnTo>
                <a:lnTo>
                  <a:pt x="79490" y="68830"/>
                </a:lnTo>
                <a:lnTo>
                  <a:pt x="79500" y="68830"/>
                </a:lnTo>
                <a:lnTo>
                  <a:pt x="79500" y="68820"/>
                </a:lnTo>
                <a:lnTo>
                  <a:pt x="79500" y="68810"/>
                </a:lnTo>
                <a:lnTo>
                  <a:pt x="79500" y="68800"/>
                </a:lnTo>
                <a:lnTo>
                  <a:pt x="79500" y="68790"/>
                </a:lnTo>
                <a:lnTo>
                  <a:pt x="79500" y="68780"/>
                </a:lnTo>
                <a:lnTo>
                  <a:pt x="79500" y="68770"/>
                </a:lnTo>
                <a:lnTo>
                  <a:pt x="79510" y="68760"/>
                </a:lnTo>
                <a:lnTo>
                  <a:pt x="79510" y="68750"/>
                </a:lnTo>
                <a:lnTo>
                  <a:pt x="79520" y="68750"/>
                </a:lnTo>
                <a:lnTo>
                  <a:pt x="79520" y="68740"/>
                </a:lnTo>
                <a:lnTo>
                  <a:pt x="79540" y="68720"/>
                </a:lnTo>
                <a:lnTo>
                  <a:pt x="79550" y="68710"/>
                </a:lnTo>
                <a:lnTo>
                  <a:pt x="79550" y="68700"/>
                </a:lnTo>
                <a:lnTo>
                  <a:pt x="79560" y="68690"/>
                </a:lnTo>
                <a:lnTo>
                  <a:pt x="79570" y="68680"/>
                </a:lnTo>
                <a:lnTo>
                  <a:pt x="79580" y="68670"/>
                </a:lnTo>
                <a:lnTo>
                  <a:pt x="79580" y="68660"/>
                </a:lnTo>
                <a:lnTo>
                  <a:pt x="79590" y="68660"/>
                </a:lnTo>
                <a:lnTo>
                  <a:pt x="79590" y="68650"/>
                </a:lnTo>
                <a:lnTo>
                  <a:pt x="79590" y="68640"/>
                </a:lnTo>
                <a:lnTo>
                  <a:pt x="79590" y="68610"/>
                </a:lnTo>
                <a:lnTo>
                  <a:pt x="79590" y="68600"/>
                </a:lnTo>
                <a:lnTo>
                  <a:pt x="79600" y="68590"/>
                </a:lnTo>
                <a:lnTo>
                  <a:pt x="79600" y="68580"/>
                </a:lnTo>
                <a:lnTo>
                  <a:pt x="79610" y="68580"/>
                </a:lnTo>
                <a:lnTo>
                  <a:pt x="79610" y="68570"/>
                </a:lnTo>
                <a:lnTo>
                  <a:pt x="79620" y="68560"/>
                </a:lnTo>
                <a:lnTo>
                  <a:pt x="79630" y="68510"/>
                </a:lnTo>
                <a:lnTo>
                  <a:pt x="79630" y="68500"/>
                </a:lnTo>
                <a:lnTo>
                  <a:pt x="79630" y="68490"/>
                </a:lnTo>
                <a:lnTo>
                  <a:pt x="79640" y="68490"/>
                </a:lnTo>
                <a:lnTo>
                  <a:pt x="79640" y="68480"/>
                </a:lnTo>
                <a:lnTo>
                  <a:pt x="79640" y="68470"/>
                </a:lnTo>
                <a:lnTo>
                  <a:pt x="79650" y="68460"/>
                </a:lnTo>
                <a:lnTo>
                  <a:pt x="79660" y="68450"/>
                </a:lnTo>
                <a:lnTo>
                  <a:pt x="79660" y="68440"/>
                </a:lnTo>
                <a:lnTo>
                  <a:pt x="79670" y="68440"/>
                </a:lnTo>
                <a:lnTo>
                  <a:pt x="79670" y="68430"/>
                </a:lnTo>
                <a:lnTo>
                  <a:pt x="79680" y="68420"/>
                </a:lnTo>
                <a:lnTo>
                  <a:pt x="79680" y="68410"/>
                </a:lnTo>
                <a:lnTo>
                  <a:pt x="79680" y="68400"/>
                </a:lnTo>
                <a:lnTo>
                  <a:pt x="79680" y="68390"/>
                </a:lnTo>
                <a:lnTo>
                  <a:pt x="79680" y="68380"/>
                </a:lnTo>
                <a:lnTo>
                  <a:pt x="79690" y="68380"/>
                </a:lnTo>
                <a:lnTo>
                  <a:pt x="79700" y="68370"/>
                </a:lnTo>
                <a:lnTo>
                  <a:pt x="79710" y="68360"/>
                </a:lnTo>
                <a:lnTo>
                  <a:pt x="79710" y="68350"/>
                </a:lnTo>
                <a:lnTo>
                  <a:pt x="79720" y="68330"/>
                </a:lnTo>
                <a:lnTo>
                  <a:pt x="79720" y="68320"/>
                </a:lnTo>
                <a:lnTo>
                  <a:pt x="79720" y="68310"/>
                </a:lnTo>
                <a:lnTo>
                  <a:pt x="79730" y="68300"/>
                </a:lnTo>
                <a:lnTo>
                  <a:pt x="79730" y="68290"/>
                </a:lnTo>
                <a:lnTo>
                  <a:pt x="79730" y="68280"/>
                </a:lnTo>
                <a:lnTo>
                  <a:pt x="79720" y="68270"/>
                </a:lnTo>
                <a:lnTo>
                  <a:pt x="79710" y="68270"/>
                </a:lnTo>
                <a:lnTo>
                  <a:pt x="79710" y="68260"/>
                </a:lnTo>
                <a:lnTo>
                  <a:pt x="79700" y="68260"/>
                </a:lnTo>
                <a:lnTo>
                  <a:pt x="79700" y="68250"/>
                </a:lnTo>
                <a:lnTo>
                  <a:pt x="79700" y="68240"/>
                </a:lnTo>
                <a:lnTo>
                  <a:pt x="79690" y="68240"/>
                </a:lnTo>
                <a:lnTo>
                  <a:pt x="79690" y="68230"/>
                </a:lnTo>
                <a:lnTo>
                  <a:pt x="79680" y="68230"/>
                </a:lnTo>
                <a:lnTo>
                  <a:pt x="79670" y="68220"/>
                </a:lnTo>
                <a:lnTo>
                  <a:pt x="79670" y="68210"/>
                </a:lnTo>
                <a:lnTo>
                  <a:pt x="79680" y="68200"/>
                </a:lnTo>
                <a:lnTo>
                  <a:pt x="79680" y="68190"/>
                </a:lnTo>
                <a:lnTo>
                  <a:pt x="79690" y="68180"/>
                </a:lnTo>
                <a:lnTo>
                  <a:pt x="79690" y="68170"/>
                </a:lnTo>
                <a:lnTo>
                  <a:pt x="79700" y="68170"/>
                </a:lnTo>
                <a:lnTo>
                  <a:pt x="79710" y="68170"/>
                </a:lnTo>
                <a:lnTo>
                  <a:pt x="79710" y="68160"/>
                </a:lnTo>
                <a:lnTo>
                  <a:pt x="79720" y="68160"/>
                </a:lnTo>
                <a:lnTo>
                  <a:pt x="79720" y="68150"/>
                </a:lnTo>
                <a:lnTo>
                  <a:pt x="79730" y="68140"/>
                </a:lnTo>
                <a:lnTo>
                  <a:pt x="79740" y="68140"/>
                </a:lnTo>
                <a:lnTo>
                  <a:pt x="79740" y="68130"/>
                </a:lnTo>
                <a:lnTo>
                  <a:pt x="79740" y="68120"/>
                </a:lnTo>
                <a:lnTo>
                  <a:pt x="79740" y="68110"/>
                </a:lnTo>
                <a:lnTo>
                  <a:pt x="79750" y="68090"/>
                </a:lnTo>
                <a:lnTo>
                  <a:pt x="79750" y="68080"/>
                </a:lnTo>
                <a:lnTo>
                  <a:pt x="79750" y="68070"/>
                </a:lnTo>
                <a:lnTo>
                  <a:pt x="79750" y="68060"/>
                </a:lnTo>
                <a:lnTo>
                  <a:pt x="79740" y="68060"/>
                </a:lnTo>
                <a:lnTo>
                  <a:pt x="79740" y="68050"/>
                </a:lnTo>
                <a:lnTo>
                  <a:pt x="79740" y="68040"/>
                </a:lnTo>
                <a:lnTo>
                  <a:pt x="79740" y="68030"/>
                </a:lnTo>
                <a:lnTo>
                  <a:pt x="79750" y="68030"/>
                </a:lnTo>
                <a:lnTo>
                  <a:pt x="79750" y="68010"/>
                </a:lnTo>
                <a:lnTo>
                  <a:pt x="79760" y="68010"/>
                </a:lnTo>
                <a:lnTo>
                  <a:pt x="79770" y="68010"/>
                </a:lnTo>
                <a:lnTo>
                  <a:pt x="79780" y="68010"/>
                </a:lnTo>
                <a:lnTo>
                  <a:pt x="79790" y="68010"/>
                </a:lnTo>
                <a:lnTo>
                  <a:pt x="79800" y="68010"/>
                </a:lnTo>
                <a:lnTo>
                  <a:pt x="79820" y="68020"/>
                </a:lnTo>
                <a:lnTo>
                  <a:pt x="79830" y="68020"/>
                </a:lnTo>
                <a:lnTo>
                  <a:pt x="79840" y="68020"/>
                </a:lnTo>
                <a:lnTo>
                  <a:pt x="79850" y="68020"/>
                </a:lnTo>
                <a:lnTo>
                  <a:pt x="79860" y="68020"/>
                </a:lnTo>
                <a:lnTo>
                  <a:pt x="79870" y="68020"/>
                </a:lnTo>
                <a:lnTo>
                  <a:pt x="79890" y="68030"/>
                </a:lnTo>
                <a:lnTo>
                  <a:pt x="79890" y="68040"/>
                </a:lnTo>
                <a:lnTo>
                  <a:pt x="79900" y="68040"/>
                </a:lnTo>
                <a:lnTo>
                  <a:pt x="79910" y="68040"/>
                </a:lnTo>
                <a:lnTo>
                  <a:pt x="79920" y="68050"/>
                </a:lnTo>
                <a:lnTo>
                  <a:pt x="79930" y="68050"/>
                </a:lnTo>
                <a:lnTo>
                  <a:pt x="79940" y="68050"/>
                </a:lnTo>
                <a:lnTo>
                  <a:pt x="79950" y="68060"/>
                </a:lnTo>
                <a:lnTo>
                  <a:pt x="79950" y="68070"/>
                </a:lnTo>
                <a:lnTo>
                  <a:pt x="79960" y="68070"/>
                </a:lnTo>
                <a:lnTo>
                  <a:pt x="79970" y="68070"/>
                </a:lnTo>
                <a:lnTo>
                  <a:pt x="79980" y="68070"/>
                </a:lnTo>
                <a:lnTo>
                  <a:pt x="79990" y="68070"/>
                </a:lnTo>
                <a:lnTo>
                  <a:pt x="79990" y="68080"/>
                </a:lnTo>
                <a:lnTo>
                  <a:pt x="80000" y="68080"/>
                </a:lnTo>
                <a:lnTo>
                  <a:pt x="80010" y="68080"/>
                </a:lnTo>
                <a:lnTo>
                  <a:pt x="80010" y="68090"/>
                </a:lnTo>
                <a:lnTo>
                  <a:pt x="80020" y="68090"/>
                </a:lnTo>
                <a:lnTo>
                  <a:pt x="80020" y="68100"/>
                </a:lnTo>
                <a:lnTo>
                  <a:pt x="80030" y="68100"/>
                </a:lnTo>
                <a:lnTo>
                  <a:pt x="80040" y="68100"/>
                </a:lnTo>
                <a:lnTo>
                  <a:pt x="80050" y="68100"/>
                </a:lnTo>
                <a:lnTo>
                  <a:pt x="80060" y="68100"/>
                </a:lnTo>
                <a:lnTo>
                  <a:pt x="80070" y="68090"/>
                </a:lnTo>
                <a:lnTo>
                  <a:pt x="80080" y="68090"/>
                </a:lnTo>
                <a:lnTo>
                  <a:pt x="80070" y="68090"/>
                </a:lnTo>
                <a:lnTo>
                  <a:pt x="80070" y="68100"/>
                </a:lnTo>
                <a:lnTo>
                  <a:pt x="80070" y="68110"/>
                </a:lnTo>
                <a:lnTo>
                  <a:pt x="80080" y="68120"/>
                </a:lnTo>
                <a:lnTo>
                  <a:pt x="80080" y="68130"/>
                </a:lnTo>
                <a:lnTo>
                  <a:pt x="80090" y="68130"/>
                </a:lnTo>
                <a:lnTo>
                  <a:pt x="80090" y="68140"/>
                </a:lnTo>
                <a:lnTo>
                  <a:pt x="80090" y="68150"/>
                </a:lnTo>
                <a:lnTo>
                  <a:pt x="80100" y="68150"/>
                </a:lnTo>
                <a:lnTo>
                  <a:pt x="80120" y="68160"/>
                </a:lnTo>
                <a:lnTo>
                  <a:pt x="80120" y="68170"/>
                </a:lnTo>
                <a:lnTo>
                  <a:pt x="80130" y="68170"/>
                </a:lnTo>
                <a:lnTo>
                  <a:pt x="80130" y="68180"/>
                </a:lnTo>
                <a:lnTo>
                  <a:pt x="80130" y="68170"/>
                </a:lnTo>
                <a:lnTo>
                  <a:pt x="80140" y="68170"/>
                </a:lnTo>
                <a:lnTo>
                  <a:pt x="80150" y="68170"/>
                </a:lnTo>
                <a:lnTo>
                  <a:pt x="80160" y="68170"/>
                </a:lnTo>
                <a:lnTo>
                  <a:pt x="80170" y="68180"/>
                </a:lnTo>
                <a:lnTo>
                  <a:pt x="80180" y="68180"/>
                </a:lnTo>
                <a:lnTo>
                  <a:pt x="80190" y="68180"/>
                </a:lnTo>
                <a:lnTo>
                  <a:pt x="80200" y="68180"/>
                </a:lnTo>
                <a:lnTo>
                  <a:pt x="80200" y="68190"/>
                </a:lnTo>
                <a:lnTo>
                  <a:pt x="80200" y="68200"/>
                </a:lnTo>
                <a:lnTo>
                  <a:pt x="80210" y="68200"/>
                </a:lnTo>
                <a:lnTo>
                  <a:pt x="80210" y="68210"/>
                </a:lnTo>
                <a:lnTo>
                  <a:pt x="80220" y="68220"/>
                </a:lnTo>
                <a:lnTo>
                  <a:pt x="80220" y="68230"/>
                </a:lnTo>
                <a:lnTo>
                  <a:pt x="80220" y="68240"/>
                </a:lnTo>
                <a:lnTo>
                  <a:pt x="80230" y="68250"/>
                </a:lnTo>
                <a:lnTo>
                  <a:pt x="80230" y="68260"/>
                </a:lnTo>
                <a:lnTo>
                  <a:pt x="80240" y="68260"/>
                </a:lnTo>
                <a:lnTo>
                  <a:pt x="80240" y="68270"/>
                </a:lnTo>
                <a:lnTo>
                  <a:pt x="80250" y="68270"/>
                </a:lnTo>
                <a:lnTo>
                  <a:pt x="80260" y="68270"/>
                </a:lnTo>
                <a:lnTo>
                  <a:pt x="80270" y="68270"/>
                </a:lnTo>
                <a:lnTo>
                  <a:pt x="80280" y="68270"/>
                </a:lnTo>
                <a:lnTo>
                  <a:pt x="80280" y="68280"/>
                </a:lnTo>
                <a:lnTo>
                  <a:pt x="80300" y="68280"/>
                </a:lnTo>
                <a:lnTo>
                  <a:pt x="80300" y="68290"/>
                </a:lnTo>
                <a:lnTo>
                  <a:pt x="80310" y="68290"/>
                </a:lnTo>
                <a:lnTo>
                  <a:pt x="80310" y="68300"/>
                </a:lnTo>
                <a:lnTo>
                  <a:pt x="80320" y="68300"/>
                </a:lnTo>
                <a:lnTo>
                  <a:pt x="80320" y="68310"/>
                </a:lnTo>
                <a:lnTo>
                  <a:pt x="80320" y="68320"/>
                </a:lnTo>
                <a:lnTo>
                  <a:pt x="80330" y="68330"/>
                </a:lnTo>
                <a:lnTo>
                  <a:pt x="80330" y="68340"/>
                </a:lnTo>
                <a:lnTo>
                  <a:pt x="80330" y="68350"/>
                </a:lnTo>
                <a:lnTo>
                  <a:pt x="80340" y="68360"/>
                </a:lnTo>
                <a:lnTo>
                  <a:pt x="80340" y="68370"/>
                </a:lnTo>
                <a:lnTo>
                  <a:pt x="80340" y="68380"/>
                </a:lnTo>
                <a:lnTo>
                  <a:pt x="80350" y="68400"/>
                </a:lnTo>
                <a:lnTo>
                  <a:pt x="80350" y="68410"/>
                </a:lnTo>
                <a:lnTo>
                  <a:pt x="80340" y="68410"/>
                </a:lnTo>
                <a:lnTo>
                  <a:pt x="80330" y="68410"/>
                </a:lnTo>
                <a:lnTo>
                  <a:pt x="80330" y="68420"/>
                </a:lnTo>
                <a:lnTo>
                  <a:pt x="80320" y="68420"/>
                </a:lnTo>
                <a:lnTo>
                  <a:pt x="80320" y="68430"/>
                </a:lnTo>
                <a:lnTo>
                  <a:pt x="80320" y="68440"/>
                </a:lnTo>
                <a:lnTo>
                  <a:pt x="80320" y="68450"/>
                </a:lnTo>
                <a:lnTo>
                  <a:pt x="80320" y="68460"/>
                </a:lnTo>
                <a:lnTo>
                  <a:pt x="80320" y="68470"/>
                </a:lnTo>
                <a:lnTo>
                  <a:pt x="80320" y="68480"/>
                </a:lnTo>
                <a:lnTo>
                  <a:pt x="80330" y="68480"/>
                </a:lnTo>
                <a:lnTo>
                  <a:pt x="80330" y="68490"/>
                </a:lnTo>
                <a:lnTo>
                  <a:pt x="80340" y="68490"/>
                </a:lnTo>
                <a:lnTo>
                  <a:pt x="80340" y="68500"/>
                </a:lnTo>
                <a:lnTo>
                  <a:pt x="80350" y="68500"/>
                </a:lnTo>
                <a:lnTo>
                  <a:pt x="80350" y="68510"/>
                </a:lnTo>
                <a:lnTo>
                  <a:pt x="80340" y="68520"/>
                </a:lnTo>
                <a:lnTo>
                  <a:pt x="80330" y="68520"/>
                </a:lnTo>
                <a:lnTo>
                  <a:pt x="80330" y="68530"/>
                </a:lnTo>
                <a:lnTo>
                  <a:pt x="80320" y="68540"/>
                </a:lnTo>
                <a:lnTo>
                  <a:pt x="80320" y="68550"/>
                </a:lnTo>
                <a:lnTo>
                  <a:pt x="80320" y="68560"/>
                </a:lnTo>
                <a:lnTo>
                  <a:pt x="80310" y="68570"/>
                </a:lnTo>
                <a:lnTo>
                  <a:pt x="80310" y="68580"/>
                </a:lnTo>
                <a:lnTo>
                  <a:pt x="80310" y="68590"/>
                </a:lnTo>
                <a:lnTo>
                  <a:pt x="80310" y="68600"/>
                </a:lnTo>
                <a:lnTo>
                  <a:pt x="80310" y="68610"/>
                </a:lnTo>
                <a:lnTo>
                  <a:pt x="80310" y="68620"/>
                </a:lnTo>
                <a:lnTo>
                  <a:pt x="80300" y="68630"/>
                </a:lnTo>
                <a:lnTo>
                  <a:pt x="80290" y="68640"/>
                </a:lnTo>
                <a:lnTo>
                  <a:pt x="80280" y="68650"/>
                </a:lnTo>
                <a:lnTo>
                  <a:pt x="80270" y="68660"/>
                </a:lnTo>
                <a:lnTo>
                  <a:pt x="80260" y="68660"/>
                </a:lnTo>
                <a:lnTo>
                  <a:pt x="80260" y="68670"/>
                </a:lnTo>
                <a:lnTo>
                  <a:pt x="80250" y="68670"/>
                </a:lnTo>
                <a:lnTo>
                  <a:pt x="80250" y="68680"/>
                </a:lnTo>
                <a:lnTo>
                  <a:pt x="80240" y="68680"/>
                </a:lnTo>
                <a:lnTo>
                  <a:pt x="80240" y="68690"/>
                </a:lnTo>
                <a:lnTo>
                  <a:pt x="80230" y="68690"/>
                </a:lnTo>
                <a:lnTo>
                  <a:pt x="80230" y="68700"/>
                </a:lnTo>
                <a:lnTo>
                  <a:pt x="80230" y="68710"/>
                </a:lnTo>
                <a:lnTo>
                  <a:pt x="80220" y="68710"/>
                </a:lnTo>
                <a:lnTo>
                  <a:pt x="80230" y="68710"/>
                </a:lnTo>
                <a:lnTo>
                  <a:pt x="80230" y="68720"/>
                </a:lnTo>
                <a:lnTo>
                  <a:pt x="80230" y="68730"/>
                </a:lnTo>
                <a:lnTo>
                  <a:pt x="80230" y="68740"/>
                </a:lnTo>
                <a:lnTo>
                  <a:pt x="80230" y="68750"/>
                </a:lnTo>
                <a:lnTo>
                  <a:pt x="80240" y="68750"/>
                </a:lnTo>
                <a:lnTo>
                  <a:pt x="80240" y="68760"/>
                </a:lnTo>
                <a:lnTo>
                  <a:pt x="80230" y="68760"/>
                </a:lnTo>
                <a:lnTo>
                  <a:pt x="80220" y="68760"/>
                </a:lnTo>
                <a:lnTo>
                  <a:pt x="80220" y="68770"/>
                </a:lnTo>
                <a:lnTo>
                  <a:pt x="80210" y="68770"/>
                </a:lnTo>
                <a:lnTo>
                  <a:pt x="80210" y="68780"/>
                </a:lnTo>
                <a:lnTo>
                  <a:pt x="80210" y="68790"/>
                </a:lnTo>
                <a:lnTo>
                  <a:pt x="80210" y="68800"/>
                </a:lnTo>
                <a:lnTo>
                  <a:pt x="80210" y="68810"/>
                </a:lnTo>
                <a:lnTo>
                  <a:pt x="80210" y="68820"/>
                </a:lnTo>
                <a:lnTo>
                  <a:pt x="80210" y="68830"/>
                </a:lnTo>
                <a:lnTo>
                  <a:pt x="80210" y="68840"/>
                </a:lnTo>
                <a:lnTo>
                  <a:pt x="80220" y="68840"/>
                </a:lnTo>
                <a:lnTo>
                  <a:pt x="80230" y="68840"/>
                </a:lnTo>
                <a:lnTo>
                  <a:pt x="80240" y="68840"/>
                </a:lnTo>
                <a:lnTo>
                  <a:pt x="80250" y="68840"/>
                </a:lnTo>
                <a:lnTo>
                  <a:pt x="80260" y="68840"/>
                </a:lnTo>
                <a:lnTo>
                  <a:pt x="80270" y="68850"/>
                </a:lnTo>
                <a:lnTo>
                  <a:pt x="80280" y="68850"/>
                </a:lnTo>
                <a:lnTo>
                  <a:pt x="80290" y="68860"/>
                </a:lnTo>
                <a:lnTo>
                  <a:pt x="80290" y="68870"/>
                </a:lnTo>
                <a:lnTo>
                  <a:pt x="80290" y="68880"/>
                </a:lnTo>
                <a:lnTo>
                  <a:pt x="80300" y="68890"/>
                </a:lnTo>
                <a:lnTo>
                  <a:pt x="80300" y="68900"/>
                </a:lnTo>
                <a:lnTo>
                  <a:pt x="80310" y="68900"/>
                </a:lnTo>
                <a:lnTo>
                  <a:pt x="80300" y="68900"/>
                </a:lnTo>
                <a:lnTo>
                  <a:pt x="80310" y="68910"/>
                </a:lnTo>
                <a:lnTo>
                  <a:pt x="80310" y="68920"/>
                </a:lnTo>
                <a:lnTo>
                  <a:pt x="80300" y="68930"/>
                </a:lnTo>
                <a:lnTo>
                  <a:pt x="80300" y="68940"/>
                </a:lnTo>
                <a:lnTo>
                  <a:pt x="80300" y="68950"/>
                </a:lnTo>
                <a:lnTo>
                  <a:pt x="80300" y="68960"/>
                </a:lnTo>
                <a:lnTo>
                  <a:pt x="80300" y="68970"/>
                </a:lnTo>
                <a:lnTo>
                  <a:pt x="80310" y="68970"/>
                </a:lnTo>
                <a:lnTo>
                  <a:pt x="80310" y="68980"/>
                </a:lnTo>
                <a:lnTo>
                  <a:pt x="80310" y="68990"/>
                </a:lnTo>
                <a:lnTo>
                  <a:pt x="80310" y="69000"/>
                </a:lnTo>
                <a:lnTo>
                  <a:pt x="80320" y="69000"/>
                </a:lnTo>
                <a:lnTo>
                  <a:pt x="80320" y="69010"/>
                </a:lnTo>
                <a:lnTo>
                  <a:pt x="80330" y="69010"/>
                </a:lnTo>
                <a:lnTo>
                  <a:pt x="80330" y="69020"/>
                </a:lnTo>
                <a:lnTo>
                  <a:pt x="80340" y="69020"/>
                </a:lnTo>
                <a:lnTo>
                  <a:pt x="80340" y="69030"/>
                </a:lnTo>
                <a:lnTo>
                  <a:pt x="80330" y="69030"/>
                </a:lnTo>
                <a:lnTo>
                  <a:pt x="80330" y="69040"/>
                </a:lnTo>
                <a:lnTo>
                  <a:pt x="80320" y="69040"/>
                </a:lnTo>
                <a:lnTo>
                  <a:pt x="80320" y="69050"/>
                </a:lnTo>
                <a:lnTo>
                  <a:pt x="80320" y="69060"/>
                </a:lnTo>
                <a:lnTo>
                  <a:pt x="80310" y="69060"/>
                </a:lnTo>
                <a:lnTo>
                  <a:pt x="80300" y="69060"/>
                </a:lnTo>
                <a:lnTo>
                  <a:pt x="80290" y="69060"/>
                </a:lnTo>
                <a:lnTo>
                  <a:pt x="80280" y="69070"/>
                </a:lnTo>
                <a:lnTo>
                  <a:pt x="80270" y="69080"/>
                </a:lnTo>
                <a:lnTo>
                  <a:pt x="80260" y="69080"/>
                </a:lnTo>
                <a:lnTo>
                  <a:pt x="80260" y="69090"/>
                </a:lnTo>
                <a:lnTo>
                  <a:pt x="80250" y="69100"/>
                </a:lnTo>
                <a:lnTo>
                  <a:pt x="80240" y="69100"/>
                </a:lnTo>
                <a:lnTo>
                  <a:pt x="80240" y="69110"/>
                </a:lnTo>
                <a:lnTo>
                  <a:pt x="80230" y="69130"/>
                </a:lnTo>
                <a:lnTo>
                  <a:pt x="80220" y="69140"/>
                </a:lnTo>
                <a:lnTo>
                  <a:pt x="80210" y="69160"/>
                </a:lnTo>
                <a:lnTo>
                  <a:pt x="80200" y="69170"/>
                </a:lnTo>
                <a:lnTo>
                  <a:pt x="80200" y="69180"/>
                </a:lnTo>
                <a:lnTo>
                  <a:pt x="80190" y="69180"/>
                </a:lnTo>
                <a:lnTo>
                  <a:pt x="80180" y="69190"/>
                </a:lnTo>
                <a:lnTo>
                  <a:pt x="80170" y="69190"/>
                </a:lnTo>
                <a:lnTo>
                  <a:pt x="80160" y="69190"/>
                </a:lnTo>
                <a:lnTo>
                  <a:pt x="80160" y="69200"/>
                </a:lnTo>
                <a:lnTo>
                  <a:pt x="80160" y="69210"/>
                </a:lnTo>
                <a:lnTo>
                  <a:pt x="80160" y="69220"/>
                </a:lnTo>
                <a:lnTo>
                  <a:pt x="80160" y="69230"/>
                </a:lnTo>
                <a:lnTo>
                  <a:pt x="80160" y="69240"/>
                </a:lnTo>
                <a:lnTo>
                  <a:pt x="80160" y="69250"/>
                </a:lnTo>
                <a:lnTo>
                  <a:pt x="80160" y="69260"/>
                </a:lnTo>
                <a:lnTo>
                  <a:pt x="80160" y="69270"/>
                </a:lnTo>
                <a:lnTo>
                  <a:pt x="80170" y="69270"/>
                </a:lnTo>
                <a:lnTo>
                  <a:pt x="80180" y="69280"/>
                </a:lnTo>
                <a:lnTo>
                  <a:pt x="80180" y="69290"/>
                </a:lnTo>
                <a:lnTo>
                  <a:pt x="80190" y="69300"/>
                </a:lnTo>
                <a:lnTo>
                  <a:pt x="80200" y="69300"/>
                </a:lnTo>
                <a:lnTo>
                  <a:pt x="80210" y="69300"/>
                </a:lnTo>
                <a:lnTo>
                  <a:pt x="80220" y="69300"/>
                </a:lnTo>
                <a:lnTo>
                  <a:pt x="80230" y="69310"/>
                </a:lnTo>
                <a:lnTo>
                  <a:pt x="80240" y="69310"/>
                </a:lnTo>
                <a:lnTo>
                  <a:pt x="80250" y="69320"/>
                </a:lnTo>
                <a:lnTo>
                  <a:pt x="80260" y="69320"/>
                </a:lnTo>
                <a:lnTo>
                  <a:pt x="80270" y="69320"/>
                </a:lnTo>
                <a:lnTo>
                  <a:pt x="80270" y="69330"/>
                </a:lnTo>
                <a:lnTo>
                  <a:pt x="80280" y="69330"/>
                </a:lnTo>
                <a:lnTo>
                  <a:pt x="80290" y="69330"/>
                </a:lnTo>
                <a:lnTo>
                  <a:pt x="80290" y="69340"/>
                </a:lnTo>
                <a:lnTo>
                  <a:pt x="80300" y="69330"/>
                </a:lnTo>
                <a:lnTo>
                  <a:pt x="80310" y="69340"/>
                </a:lnTo>
                <a:lnTo>
                  <a:pt x="80320" y="69350"/>
                </a:lnTo>
                <a:lnTo>
                  <a:pt x="80320" y="69340"/>
                </a:lnTo>
                <a:lnTo>
                  <a:pt x="80330" y="69340"/>
                </a:lnTo>
                <a:lnTo>
                  <a:pt x="80330" y="69330"/>
                </a:lnTo>
                <a:lnTo>
                  <a:pt x="80340" y="69330"/>
                </a:lnTo>
                <a:lnTo>
                  <a:pt x="80340" y="69320"/>
                </a:lnTo>
                <a:lnTo>
                  <a:pt x="80340" y="69310"/>
                </a:lnTo>
                <a:lnTo>
                  <a:pt x="80350" y="69310"/>
                </a:lnTo>
                <a:lnTo>
                  <a:pt x="80350" y="69300"/>
                </a:lnTo>
                <a:lnTo>
                  <a:pt x="80350" y="69290"/>
                </a:lnTo>
                <a:lnTo>
                  <a:pt x="80360" y="69290"/>
                </a:lnTo>
                <a:lnTo>
                  <a:pt x="80370" y="69290"/>
                </a:lnTo>
                <a:lnTo>
                  <a:pt x="80380" y="69290"/>
                </a:lnTo>
                <a:lnTo>
                  <a:pt x="80390" y="69300"/>
                </a:lnTo>
                <a:lnTo>
                  <a:pt x="80400" y="69300"/>
                </a:lnTo>
                <a:lnTo>
                  <a:pt x="80410" y="69300"/>
                </a:lnTo>
                <a:lnTo>
                  <a:pt x="80420" y="69300"/>
                </a:lnTo>
                <a:lnTo>
                  <a:pt x="80430" y="69300"/>
                </a:lnTo>
                <a:lnTo>
                  <a:pt x="80440" y="69300"/>
                </a:lnTo>
                <a:lnTo>
                  <a:pt x="80450" y="69290"/>
                </a:lnTo>
                <a:lnTo>
                  <a:pt x="80450" y="69300"/>
                </a:lnTo>
                <a:lnTo>
                  <a:pt x="80450" y="69310"/>
                </a:lnTo>
                <a:lnTo>
                  <a:pt x="80450" y="69320"/>
                </a:lnTo>
                <a:lnTo>
                  <a:pt x="80440" y="69330"/>
                </a:lnTo>
                <a:lnTo>
                  <a:pt x="80440" y="69340"/>
                </a:lnTo>
                <a:lnTo>
                  <a:pt x="80430" y="69350"/>
                </a:lnTo>
                <a:lnTo>
                  <a:pt x="80420" y="69360"/>
                </a:lnTo>
                <a:lnTo>
                  <a:pt x="80410" y="69370"/>
                </a:lnTo>
                <a:lnTo>
                  <a:pt x="80410" y="69380"/>
                </a:lnTo>
                <a:lnTo>
                  <a:pt x="80400" y="69390"/>
                </a:lnTo>
                <a:lnTo>
                  <a:pt x="80400" y="69400"/>
                </a:lnTo>
                <a:lnTo>
                  <a:pt x="80400" y="69410"/>
                </a:lnTo>
                <a:lnTo>
                  <a:pt x="80400" y="69420"/>
                </a:lnTo>
                <a:lnTo>
                  <a:pt x="80400" y="69430"/>
                </a:lnTo>
                <a:lnTo>
                  <a:pt x="80400" y="69440"/>
                </a:lnTo>
                <a:lnTo>
                  <a:pt x="80390" y="69440"/>
                </a:lnTo>
                <a:lnTo>
                  <a:pt x="80380" y="69450"/>
                </a:lnTo>
                <a:lnTo>
                  <a:pt x="80370" y="69450"/>
                </a:lnTo>
                <a:lnTo>
                  <a:pt x="80370" y="69460"/>
                </a:lnTo>
                <a:lnTo>
                  <a:pt x="80360" y="69460"/>
                </a:lnTo>
                <a:lnTo>
                  <a:pt x="80360" y="69470"/>
                </a:lnTo>
                <a:lnTo>
                  <a:pt x="80360" y="69480"/>
                </a:lnTo>
                <a:lnTo>
                  <a:pt x="80370" y="69490"/>
                </a:lnTo>
                <a:lnTo>
                  <a:pt x="80380" y="69500"/>
                </a:lnTo>
                <a:lnTo>
                  <a:pt x="80390" y="69510"/>
                </a:lnTo>
                <a:lnTo>
                  <a:pt x="80390" y="69520"/>
                </a:lnTo>
                <a:lnTo>
                  <a:pt x="80400" y="69530"/>
                </a:lnTo>
                <a:lnTo>
                  <a:pt x="80400" y="69540"/>
                </a:lnTo>
                <a:lnTo>
                  <a:pt x="80410" y="69550"/>
                </a:lnTo>
                <a:lnTo>
                  <a:pt x="80410" y="69560"/>
                </a:lnTo>
                <a:lnTo>
                  <a:pt x="80410" y="69570"/>
                </a:lnTo>
                <a:lnTo>
                  <a:pt x="80410" y="69580"/>
                </a:lnTo>
                <a:lnTo>
                  <a:pt x="80410" y="69590"/>
                </a:lnTo>
                <a:lnTo>
                  <a:pt x="80410" y="69600"/>
                </a:lnTo>
                <a:lnTo>
                  <a:pt x="80410" y="69610"/>
                </a:lnTo>
                <a:lnTo>
                  <a:pt x="80420" y="69610"/>
                </a:lnTo>
                <a:lnTo>
                  <a:pt x="80420" y="69620"/>
                </a:lnTo>
                <a:lnTo>
                  <a:pt x="80420" y="69630"/>
                </a:lnTo>
                <a:lnTo>
                  <a:pt x="80420" y="69640"/>
                </a:lnTo>
                <a:lnTo>
                  <a:pt x="80420" y="69650"/>
                </a:lnTo>
                <a:lnTo>
                  <a:pt x="80440" y="69670"/>
                </a:lnTo>
                <a:lnTo>
                  <a:pt x="80450" y="69670"/>
                </a:lnTo>
                <a:lnTo>
                  <a:pt x="80450" y="69680"/>
                </a:lnTo>
                <a:lnTo>
                  <a:pt x="80470" y="69680"/>
                </a:lnTo>
                <a:lnTo>
                  <a:pt x="80480" y="69690"/>
                </a:lnTo>
                <a:lnTo>
                  <a:pt x="80490" y="69690"/>
                </a:lnTo>
                <a:lnTo>
                  <a:pt x="80490" y="69700"/>
                </a:lnTo>
                <a:lnTo>
                  <a:pt x="80490" y="69710"/>
                </a:lnTo>
                <a:lnTo>
                  <a:pt x="80500" y="69710"/>
                </a:lnTo>
                <a:lnTo>
                  <a:pt x="80510" y="69720"/>
                </a:lnTo>
                <a:lnTo>
                  <a:pt x="80520" y="69730"/>
                </a:lnTo>
                <a:lnTo>
                  <a:pt x="80520" y="69740"/>
                </a:lnTo>
                <a:lnTo>
                  <a:pt x="80530" y="69740"/>
                </a:lnTo>
                <a:lnTo>
                  <a:pt x="80530" y="69750"/>
                </a:lnTo>
                <a:lnTo>
                  <a:pt x="80540" y="69740"/>
                </a:lnTo>
                <a:lnTo>
                  <a:pt x="80540" y="69750"/>
                </a:lnTo>
                <a:lnTo>
                  <a:pt x="80550" y="69750"/>
                </a:lnTo>
                <a:lnTo>
                  <a:pt x="80550" y="69760"/>
                </a:lnTo>
                <a:lnTo>
                  <a:pt x="80560" y="69760"/>
                </a:lnTo>
                <a:lnTo>
                  <a:pt x="80570" y="69760"/>
                </a:lnTo>
                <a:lnTo>
                  <a:pt x="80580" y="69770"/>
                </a:lnTo>
                <a:lnTo>
                  <a:pt x="80580" y="69780"/>
                </a:lnTo>
                <a:lnTo>
                  <a:pt x="80590" y="69780"/>
                </a:lnTo>
                <a:lnTo>
                  <a:pt x="80600" y="69780"/>
                </a:lnTo>
                <a:lnTo>
                  <a:pt x="80600" y="69790"/>
                </a:lnTo>
                <a:lnTo>
                  <a:pt x="80600" y="69800"/>
                </a:lnTo>
                <a:lnTo>
                  <a:pt x="80600" y="69810"/>
                </a:lnTo>
                <a:lnTo>
                  <a:pt x="80610" y="69810"/>
                </a:lnTo>
                <a:lnTo>
                  <a:pt x="80610" y="69820"/>
                </a:lnTo>
                <a:lnTo>
                  <a:pt x="80620" y="69820"/>
                </a:lnTo>
                <a:lnTo>
                  <a:pt x="80620" y="69830"/>
                </a:lnTo>
                <a:lnTo>
                  <a:pt x="80630" y="69840"/>
                </a:lnTo>
                <a:lnTo>
                  <a:pt x="80630" y="69850"/>
                </a:lnTo>
                <a:lnTo>
                  <a:pt x="80640" y="69850"/>
                </a:lnTo>
                <a:lnTo>
                  <a:pt x="80650" y="69850"/>
                </a:lnTo>
                <a:lnTo>
                  <a:pt x="80650" y="69860"/>
                </a:lnTo>
                <a:lnTo>
                  <a:pt x="80660" y="69860"/>
                </a:lnTo>
                <a:lnTo>
                  <a:pt x="80670" y="69880"/>
                </a:lnTo>
                <a:lnTo>
                  <a:pt x="80680" y="69880"/>
                </a:lnTo>
                <a:lnTo>
                  <a:pt x="80690" y="69880"/>
                </a:lnTo>
                <a:lnTo>
                  <a:pt x="80700" y="69880"/>
                </a:lnTo>
                <a:lnTo>
                  <a:pt x="80710" y="69880"/>
                </a:lnTo>
                <a:lnTo>
                  <a:pt x="80720" y="69880"/>
                </a:lnTo>
                <a:lnTo>
                  <a:pt x="80730" y="69880"/>
                </a:lnTo>
                <a:lnTo>
                  <a:pt x="80730" y="69890"/>
                </a:lnTo>
                <a:lnTo>
                  <a:pt x="80740" y="69890"/>
                </a:lnTo>
                <a:lnTo>
                  <a:pt x="80740" y="69900"/>
                </a:lnTo>
                <a:lnTo>
                  <a:pt x="80750" y="69910"/>
                </a:lnTo>
                <a:lnTo>
                  <a:pt x="80760" y="69910"/>
                </a:lnTo>
                <a:lnTo>
                  <a:pt x="80760" y="69920"/>
                </a:lnTo>
                <a:lnTo>
                  <a:pt x="80760" y="69930"/>
                </a:lnTo>
                <a:lnTo>
                  <a:pt x="80770" y="69930"/>
                </a:lnTo>
                <a:lnTo>
                  <a:pt x="80780" y="69930"/>
                </a:lnTo>
                <a:lnTo>
                  <a:pt x="80790" y="69930"/>
                </a:lnTo>
                <a:lnTo>
                  <a:pt x="80800" y="69930"/>
                </a:lnTo>
                <a:lnTo>
                  <a:pt x="80810" y="69930"/>
                </a:lnTo>
                <a:lnTo>
                  <a:pt x="80820" y="69930"/>
                </a:lnTo>
                <a:lnTo>
                  <a:pt x="80830" y="69930"/>
                </a:lnTo>
                <a:lnTo>
                  <a:pt x="80840" y="69930"/>
                </a:lnTo>
                <a:lnTo>
                  <a:pt x="80840" y="69940"/>
                </a:lnTo>
                <a:lnTo>
                  <a:pt x="80850" y="69940"/>
                </a:lnTo>
                <a:lnTo>
                  <a:pt x="80860" y="69940"/>
                </a:lnTo>
                <a:lnTo>
                  <a:pt x="80870" y="69950"/>
                </a:lnTo>
                <a:lnTo>
                  <a:pt x="80880" y="69950"/>
                </a:lnTo>
                <a:lnTo>
                  <a:pt x="80880" y="69960"/>
                </a:lnTo>
                <a:lnTo>
                  <a:pt x="80890" y="69960"/>
                </a:lnTo>
                <a:lnTo>
                  <a:pt x="80890" y="69970"/>
                </a:lnTo>
                <a:lnTo>
                  <a:pt x="80900" y="69970"/>
                </a:lnTo>
                <a:lnTo>
                  <a:pt x="80910" y="69970"/>
                </a:lnTo>
                <a:lnTo>
                  <a:pt x="80920" y="69970"/>
                </a:lnTo>
                <a:lnTo>
                  <a:pt x="80930" y="69980"/>
                </a:lnTo>
                <a:lnTo>
                  <a:pt x="80940" y="69980"/>
                </a:lnTo>
                <a:lnTo>
                  <a:pt x="80950" y="69990"/>
                </a:lnTo>
                <a:lnTo>
                  <a:pt x="80960" y="70000"/>
                </a:lnTo>
                <a:lnTo>
                  <a:pt x="80970" y="70000"/>
                </a:lnTo>
                <a:lnTo>
                  <a:pt x="80980" y="70000"/>
                </a:lnTo>
                <a:lnTo>
                  <a:pt x="80990" y="70000"/>
                </a:lnTo>
                <a:lnTo>
                  <a:pt x="81000" y="70010"/>
                </a:lnTo>
                <a:lnTo>
                  <a:pt x="81010" y="70010"/>
                </a:lnTo>
                <a:lnTo>
                  <a:pt x="81020" y="70010"/>
                </a:lnTo>
                <a:lnTo>
                  <a:pt x="81030" y="70010"/>
                </a:lnTo>
                <a:lnTo>
                  <a:pt x="81040" y="70000"/>
                </a:lnTo>
                <a:lnTo>
                  <a:pt x="81050" y="70000"/>
                </a:lnTo>
                <a:lnTo>
                  <a:pt x="81060" y="70000"/>
                </a:lnTo>
                <a:lnTo>
                  <a:pt x="81070" y="70000"/>
                </a:lnTo>
                <a:lnTo>
                  <a:pt x="81080" y="70000"/>
                </a:lnTo>
                <a:lnTo>
                  <a:pt x="81080" y="70010"/>
                </a:lnTo>
                <a:lnTo>
                  <a:pt x="81090" y="70020"/>
                </a:lnTo>
                <a:lnTo>
                  <a:pt x="81080" y="70020"/>
                </a:lnTo>
                <a:lnTo>
                  <a:pt x="81090" y="70030"/>
                </a:lnTo>
                <a:lnTo>
                  <a:pt x="81090" y="70040"/>
                </a:lnTo>
                <a:lnTo>
                  <a:pt x="81090" y="70050"/>
                </a:lnTo>
                <a:lnTo>
                  <a:pt x="81100" y="70050"/>
                </a:lnTo>
                <a:lnTo>
                  <a:pt x="81100" y="70060"/>
                </a:lnTo>
                <a:lnTo>
                  <a:pt x="81100" y="70070"/>
                </a:lnTo>
                <a:lnTo>
                  <a:pt x="81110" y="70070"/>
                </a:lnTo>
                <a:lnTo>
                  <a:pt x="81120" y="70070"/>
                </a:lnTo>
                <a:lnTo>
                  <a:pt x="81120" y="70080"/>
                </a:lnTo>
                <a:lnTo>
                  <a:pt x="81110" y="70080"/>
                </a:lnTo>
                <a:lnTo>
                  <a:pt x="81110" y="70090"/>
                </a:lnTo>
                <a:lnTo>
                  <a:pt x="81120" y="70090"/>
                </a:lnTo>
                <a:lnTo>
                  <a:pt x="81120" y="70100"/>
                </a:lnTo>
                <a:lnTo>
                  <a:pt x="81120" y="70110"/>
                </a:lnTo>
                <a:lnTo>
                  <a:pt x="81120" y="70120"/>
                </a:lnTo>
                <a:lnTo>
                  <a:pt x="81120" y="70130"/>
                </a:lnTo>
                <a:lnTo>
                  <a:pt x="81120" y="70140"/>
                </a:lnTo>
                <a:lnTo>
                  <a:pt x="81120" y="70150"/>
                </a:lnTo>
                <a:lnTo>
                  <a:pt x="81120" y="70160"/>
                </a:lnTo>
                <a:lnTo>
                  <a:pt x="81120" y="70170"/>
                </a:lnTo>
                <a:lnTo>
                  <a:pt x="81120" y="70180"/>
                </a:lnTo>
                <a:lnTo>
                  <a:pt x="81120" y="70190"/>
                </a:lnTo>
                <a:lnTo>
                  <a:pt x="81110" y="70200"/>
                </a:lnTo>
                <a:lnTo>
                  <a:pt x="81110" y="70210"/>
                </a:lnTo>
                <a:lnTo>
                  <a:pt x="81110" y="70220"/>
                </a:lnTo>
                <a:lnTo>
                  <a:pt x="81110" y="70230"/>
                </a:lnTo>
                <a:lnTo>
                  <a:pt x="81120" y="70230"/>
                </a:lnTo>
                <a:lnTo>
                  <a:pt x="81130" y="70230"/>
                </a:lnTo>
                <a:lnTo>
                  <a:pt x="81130" y="70240"/>
                </a:lnTo>
                <a:lnTo>
                  <a:pt x="81130" y="70250"/>
                </a:lnTo>
                <a:lnTo>
                  <a:pt x="81130" y="70260"/>
                </a:lnTo>
                <a:lnTo>
                  <a:pt x="81120" y="70270"/>
                </a:lnTo>
                <a:lnTo>
                  <a:pt x="81120" y="70280"/>
                </a:lnTo>
                <a:lnTo>
                  <a:pt x="81120" y="70290"/>
                </a:lnTo>
                <a:lnTo>
                  <a:pt x="81120" y="70300"/>
                </a:lnTo>
                <a:lnTo>
                  <a:pt x="81110" y="70310"/>
                </a:lnTo>
                <a:lnTo>
                  <a:pt x="81110" y="70320"/>
                </a:lnTo>
                <a:lnTo>
                  <a:pt x="81110" y="70330"/>
                </a:lnTo>
                <a:lnTo>
                  <a:pt x="81110" y="70340"/>
                </a:lnTo>
                <a:lnTo>
                  <a:pt x="81120" y="70340"/>
                </a:lnTo>
                <a:lnTo>
                  <a:pt x="81120" y="70350"/>
                </a:lnTo>
                <a:lnTo>
                  <a:pt x="81110" y="70350"/>
                </a:lnTo>
                <a:lnTo>
                  <a:pt x="81110" y="70360"/>
                </a:lnTo>
                <a:lnTo>
                  <a:pt x="81120" y="70360"/>
                </a:lnTo>
                <a:lnTo>
                  <a:pt x="81120" y="70370"/>
                </a:lnTo>
                <a:lnTo>
                  <a:pt x="81120" y="70380"/>
                </a:lnTo>
                <a:lnTo>
                  <a:pt x="81120" y="70390"/>
                </a:lnTo>
                <a:lnTo>
                  <a:pt x="81110" y="70390"/>
                </a:lnTo>
                <a:lnTo>
                  <a:pt x="81110" y="70400"/>
                </a:lnTo>
                <a:lnTo>
                  <a:pt x="81110" y="70410"/>
                </a:lnTo>
                <a:lnTo>
                  <a:pt x="81100" y="70410"/>
                </a:lnTo>
                <a:lnTo>
                  <a:pt x="81100" y="70420"/>
                </a:lnTo>
                <a:lnTo>
                  <a:pt x="81110" y="70420"/>
                </a:lnTo>
                <a:lnTo>
                  <a:pt x="81110" y="70430"/>
                </a:lnTo>
                <a:lnTo>
                  <a:pt x="81110" y="70440"/>
                </a:lnTo>
                <a:lnTo>
                  <a:pt x="81110" y="70450"/>
                </a:lnTo>
                <a:lnTo>
                  <a:pt x="81100" y="70450"/>
                </a:lnTo>
                <a:lnTo>
                  <a:pt x="81100" y="70460"/>
                </a:lnTo>
                <a:lnTo>
                  <a:pt x="81110" y="70470"/>
                </a:lnTo>
                <a:lnTo>
                  <a:pt x="81110" y="70480"/>
                </a:lnTo>
                <a:lnTo>
                  <a:pt x="81110" y="70490"/>
                </a:lnTo>
                <a:lnTo>
                  <a:pt x="81120" y="70500"/>
                </a:lnTo>
                <a:lnTo>
                  <a:pt x="81120" y="70510"/>
                </a:lnTo>
                <a:lnTo>
                  <a:pt x="81130" y="70510"/>
                </a:lnTo>
                <a:lnTo>
                  <a:pt x="81130" y="70520"/>
                </a:lnTo>
                <a:lnTo>
                  <a:pt x="81120" y="70520"/>
                </a:lnTo>
                <a:lnTo>
                  <a:pt x="81120" y="70530"/>
                </a:lnTo>
                <a:lnTo>
                  <a:pt x="81120" y="70540"/>
                </a:lnTo>
                <a:lnTo>
                  <a:pt x="81120" y="70550"/>
                </a:lnTo>
                <a:lnTo>
                  <a:pt x="81120" y="70560"/>
                </a:lnTo>
                <a:lnTo>
                  <a:pt x="81120" y="70570"/>
                </a:lnTo>
                <a:lnTo>
                  <a:pt x="81130" y="70570"/>
                </a:lnTo>
                <a:lnTo>
                  <a:pt x="81140" y="70570"/>
                </a:lnTo>
                <a:lnTo>
                  <a:pt x="81140" y="70580"/>
                </a:lnTo>
                <a:lnTo>
                  <a:pt x="81140" y="70590"/>
                </a:lnTo>
                <a:lnTo>
                  <a:pt x="81150" y="70590"/>
                </a:lnTo>
                <a:lnTo>
                  <a:pt x="81150" y="70600"/>
                </a:lnTo>
                <a:lnTo>
                  <a:pt x="81160" y="70600"/>
                </a:lnTo>
                <a:lnTo>
                  <a:pt x="81160" y="70590"/>
                </a:lnTo>
                <a:lnTo>
                  <a:pt x="81170" y="70590"/>
                </a:lnTo>
                <a:lnTo>
                  <a:pt x="81180" y="70590"/>
                </a:lnTo>
                <a:lnTo>
                  <a:pt x="81190" y="70590"/>
                </a:lnTo>
                <a:lnTo>
                  <a:pt x="81200" y="70580"/>
                </a:lnTo>
                <a:lnTo>
                  <a:pt x="81210" y="70580"/>
                </a:lnTo>
                <a:lnTo>
                  <a:pt x="81220" y="70580"/>
                </a:lnTo>
                <a:lnTo>
                  <a:pt x="81220" y="70570"/>
                </a:lnTo>
                <a:lnTo>
                  <a:pt x="81230" y="70570"/>
                </a:lnTo>
                <a:lnTo>
                  <a:pt x="81240" y="70570"/>
                </a:lnTo>
                <a:lnTo>
                  <a:pt x="81250" y="70570"/>
                </a:lnTo>
                <a:lnTo>
                  <a:pt x="81260" y="70570"/>
                </a:lnTo>
                <a:lnTo>
                  <a:pt x="81270" y="70570"/>
                </a:lnTo>
                <a:lnTo>
                  <a:pt x="81280" y="70570"/>
                </a:lnTo>
                <a:lnTo>
                  <a:pt x="81280" y="70560"/>
                </a:lnTo>
                <a:lnTo>
                  <a:pt x="81290" y="70560"/>
                </a:lnTo>
                <a:lnTo>
                  <a:pt x="81300" y="70550"/>
                </a:lnTo>
                <a:lnTo>
                  <a:pt x="81310" y="70550"/>
                </a:lnTo>
                <a:lnTo>
                  <a:pt x="81320" y="70550"/>
                </a:lnTo>
                <a:lnTo>
                  <a:pt x="81330" y="70550"/>
                </a:lnTo>
                <a:lnTo>
                  <a:pt x="81330" y="70540"/>
                </a:lnTo>
                <a:lnTo>
                  <a:pt x="81340" y="70530"/>
                </a:lnTo>
                <a:lnTo>
                  <a:pt x="81350" y="70520"/>
                </a:lnTo>
                <a:lnTo>
                  <a:pt x="81360" y="70520"/>
                </a:lnTo>
                <a:lnTo>
                  <a:pt x="81370" y="70520"/>
                </a:lnTo>
                <a:lnTo>
                  <a:pt x="81380" y="70520"/>
                </a:lnTo>
                <a:lnTo>
                  <a:pt x="81380" y="70530"/>
                </a:lnTo>
                <a:lnTo>
                  <a:pt x="81390" y="70530"/>
                </a:lnTo>
                <a:lnTo>
                  <a:pt x="81400" y="70530"/>
                </a:lnTo>
                <a:lnTo>
                  <a:pt x="81410" y="70530"/>
                </a:lnTo>
                <a:lnTo>
                  <a:pt x="81410" y="70520"/>
                </a:lnTo>
                <a:lnTo>
                  <a:pt x="81420" y="70520"/>
                </a:lnTo>
                <a:lnTo>
                  <a:pt x="81430" y="70510"/>
                </a:lnTo>
                <a:lnTo>
                  <a:pt x="81440" y="70510"/>
                </a:lnTo>
                <a:lnTo>
                  <a:pt x="81440" y="70500"/>
                </a:lnTo>
                <a:lnTo>
                  <a:pt x="81450" y="70500"/>
                </a:lnTo>
                <a:lnTo>
                  <a:pt x="81450" y="70490"/>
                </a:lnTo>
                <a:lnTo>
                  <a:pt x="81460" y="70490"/>
                </a:lnTo>
                <a:lnTo>
                  <a:pt x="81470" y="70490"/>
                </a:lnTo>
                <a:lnTo>
                  <a:pt x="81480" y="70490"/>
                </a:lnTo>
                <a:lnTo>
                  <a:pt x="81480" y="70480"/>
                </a:lnTo>
                <a:lnTo>
                  <a:pt x="81490" y="70480"/>
                </a:lnTo>
                <a:lnTo>
                  <a:pt x="81500" y="70480"/>
                </a:lnTo>
                <a:lnTo>
                  <a:pt x="81500" y="70470"/>
                </a:lnTo>
                <a:lnTo>
                  <a:pt x="81510" y="70470"/>
                </a:lnTo>
                <a:lnTo>
                  <a:pt x="81520" y="70470"/>
                </a:lnTo>
                <a:lnTo>
                  <a:pt x="81530" y="70480"/>
                </a:lnTo>
                <a:lnTo>
                  <a:pt x="81540" y="70480"/>
                </a:lnTo>
                <a:lnTo>
                  <a:pt x="81550" y="70490"/>
                </a:lnTo>
                <a:lnTo>
                  <a:pt x="81550" y="70500"/>
                </a:lnTo>
                <a:lnTo>
                  <a:pt x="81560" y="70500"/>
                </a:lnTo>
                <a:lnTo>
                  <a:pt x="81570" y="70500"/>
                </a:lnTo>
                <a:lnTo>
                  <a:pt x="81580" y="70510"/>
                </a:lnTo>
                <a:lnTo>
                  <a:pt x="81590" y="70510"/>
                </a:lnTo>
                <a:lnTo>
                  <a:pt x="81590" y="70520"/>
                </a:lnTo>
                <a:lnTo>
                  <a:pt x="81600" y="70520"/>
                </a:lnTo>
                <a:lnTo>
                  <a:pt x="81610" y="70530"/>
                </a:lnTo>
                <a:lnTo>
                  <a:pt x="81610" y="70540"/>
                </a:lnTo>
                <a:lnTo>
                  <a:pt x="81610" y="70550"/>
                </a:lnTo>
                <a:lnTo>
                  <a:pt x="81600" y="70560"/>
                </a:lnTo>
                <a:lnTo>
                  <a:pt x="81600" y="70570"/>
                </a:lnTo>
                <a:lnTo>
                  <a:pt x="81600" y="70580"/>
                </a:lnTo>
                <a:lnTo>
                  <a:pt x="81660" y="70580"/>
                </a:lnTo>
                <a:lnTo>
                  <a:pt x="81670" y="70570"/>
                </a:lnTo>
                <a:lnTo>
                  <a:pt x="81680" y="70560"/>
                </a:lnTo>
                <a:lnTo>
                  <a:pt x="81690" y="70550"/>
                </a:lnTo>
                <a:lnTo>
                  <a:pt x="81690" y="70540"/>
                </a:lnTo>
                <a:lnTo>
                  <a:pt x="81690" y="70530"/>
                </a:lnTo>
                <a:lnTo>
                  <a:pt x="81700" y="70530"/>
                </a:lnTo>
                <a:lnTo>
                  <a:pt x="81700" y="70520"/>
                </a:lnTo>
                <a:lnTo>
                  <a:pt x="81700" y="70510"/>
                </a:lnTo>
                <a:lnTo>
                  <a:pt x="81710" y="70510"/>
                </a:lnTo>
                <a:lnTo>
                  <a:pt x="81720" y="70510"/>
                </a:lnTo>
                <a:lnTo>
                  <a:pt x="81720" y="70500"/>
                </a:lnTo>
                <a:lnTo>
                  <a:pt x="81730" y="70500"/>
                </a:lnTo>
                <a:lnTo>
                  <a:pt x="81730" y="70490"/>
                </a:lnTo>
                <a:lnTo>
                  <a:pt x="81730" y="70500"/>
                </a:lnTo>
                <a:lnTo>
                  <a:pt x="81740" y="70500"/>
                </a:lnTo>
                <a:lnTo>
                  <a:pt x="81740" y="70510"/>
                </a:lnTo>
                <a:lnTo>
                  <a:pt x="81750" y="70510"/>
                </a:lnTo>
                <a:lnTo>
                  <a:pt x="81750" y="70520"/>
                </a:lnTo>
                <a:lnTo>
                  <a:pt x="81760" y="70520"/>
                </a:lnTo>
                <a:lnTo>
                  <a:pt x="81770" y="70530"/>
                </a:lnTo>
                <a:lnTo>
                  <a:pt x="81780" y="70540"/>
                </a:lnTo>
                <a:lnTo>
                  <a:pt x="81790" y="70540"/>
                </a:lnTo>
                <a:lnTo>
                  <a:pt x="81800" y="70550"/>
                </a:lnTo>
                <a:lnTo>
                  <a:pt x="81810" y="70550"/>
                </a:lnTo>
                <a:lnTo>
                  <a:pt x="81820" y="70550"/>
                </a:lnTo>
                <a:lnTo>
                  <a:pt x="81820" y="70560"/>
                </a:lnTo>
                <a:lnTo>
                  <a:pt x="81830" y="70560"/>
                </a:lnTo>
                <a:lnTo>
                  <a:pt x="81830" y="70570"/>
                </a:lnTo>
                <a:lnTo>
                  <a:pt x="81840" y="70570"/>
                </a:lnTo>
                <a:lnTo>
                  <a:pt x="81850" y="70570"/>
                </a:lnTo>
                <a:lnTo>
                  <a:pt x="81860" y="70580"/>
                </a:lnTo>
                <a:lnTo>
                  <a:pt x="81860" y="70590"/>
                </a:lnTo>
                <a:lnTo>
                  <a:pt x="81870" y="70590"/>
                </a:lnTo>
                <a:lnTo>
                  <a:pt x="81870" y="70600"/>
                </a:lnTo>
                <a:lnTo>
                  <a:pt x="81880" y="70600"/>
                </a:lnTo>
                <a:lnTo>
                  <a:pt x="81890" y="70610"/>
                </a:lnTo>
                <a:lnTo>
                  <a:pt x="81900" y="70610"/>
                </a:lnTo>
                <a:lnTo>
                  <a:pt x="81910" y="70620"/>
                </a:lnTo>
                <a:lnTo>
                  <a:pt x="81920" y="70620"/>
                </a:lnTo>
                <a:lnTo>
                  <a:pt x="81930" y="70620"/>
                </a:lnTo>
                <a:lnTo>
                  <a:pt x="81930" y="70610"/>
                </a:lnTo>
                <a:lnTo>
                  <a:pt x="81940" y="70600"/>
                </a:lnTo>
                <a:lnTo>
                  <a:pt x="81950" y="70590"/>
                </a:lnTo>
                <a:lnTo>
                  <a:pt x="81950" y="70580"/>
                </a:lnTo>
                <a:lnTo>
                  <a:pt x="81960" y="70570"/>
                </a:lnTo>
                <a:lnTo>
                  <a:pt x="81960" y="70560"/>
                </a:lnTo>
                <a:lnTo>
                  <a:pt x="81960" y="70550"/>
                </a:lnTo>
                <a:lnTo>
                  <a:pt x="81970" y="70550"/>
                </a:lnTo>
                <a:lnTo>
                  <a:pt x="81970" y="70540"/>
                </a:lnTo>
                <a:lnTo>
                  <a:pt x="81980" y="70540"/>
                </a:lnTo>
                <a:lnTo>
                  <a:pt x="81990" y="70540"/>
                </a:lnTo>
                <a:lnTo>
                  <a:pt x="81990" y="70550"/>
                </a:lnTo>
                <a:lnTo>
                  <a:pt x="82000" y="70550"/>
                </a:lnTo>
                <a:lnTo>
                  <a:pt x="82010" y="70550"/>
                </a:lnTo>
                <a:lnTo>
                  <a:pt x="82020" y="70550"/>
                </a:lnTo>
                <a:lnTo>
                  <a:pt x="82030" y="70550"/>
                </a:lnTo>
                <a:lnTo>
                  <a:pt x="82040" y="70550"/>
                </a:lnTo>
                <a:lnTo>
                  <a:pt x="82050" y="70560"/>
                </a:lnTo>
                <a:lnTo>
                  <a:pt x="82060" y="70560"/>
                </a:lnTo>
                <a:lnTo>
                  <a:pt x="82070" y="70560"/>
                </a:lnTo>
                <a:lnTo>
                  <a:pt x="82080" y="70560"/>
                </a:lnTo>
                <a:lnTo>
                  <a:pt x="82090" y="70560"/>
                </a:lnTo>
                <a:lnTo>
                  <a:pt x="82090" y="70570"/>
                </a:lnTo>
                <a:lnTo>
                  <a:pt x="82100" y="70570"/>
                </a:lnTo>
                <a:lnTo>
                  <a:pt x="82110" y="70560"/>
                </a:lnTo>
                <a:lnTo>
                  <a:pt x="82120" y="70560"/>
                </a:lnTo>
                <a:lnTo>
                  <a:pt x="82140" y="70570"/>
                </a:lnTo>
                <a:lnTo>
                  <a:pt x="82150" y="70570"/>
                </a:lnTo>
                <a:lnTo>
                  <a:pt x="82160" y="70570"/>
                </a:lnTo>
                <a:lnTo>
                  <a:pt x="82170" y="70570"/>
                </a:lnTo>
                <a:lnTo>
                  <a:pt x="82180" y="70560"/>
                </a:lnTo>
                <a:lnTo>
                  <a:pt x="82190" y="70560"/>
                </a:lnTo>
                <a:lnTo>
                  <a:pt x="82190" y="70550"/>
                </a:lnTo>
                <a:lnTo>
                  <a:pt x="82190" y="70540"/>
                </a:lnTo>
                <a:lnTo>
                  <a:pt x="82200" y="70530"/>
                </a:lnTo>
                <a:lnTo>
                  <a:pt x="82210" y="70530"/>
                </a:lnTo>
                <a:lnTo>
                  <a:pt x="82210" y="70520"/>
                </a:lnTo>
                <a:lnTo>
                  <a:pt x="82220" y="70510"/>
                </a:lnTo>
                <a:lnTo>
                  <a:pt x="82230" y="70510"/>
                </a:lnTo>
                <a:lnTo>
                  <a:pt x="82240" y="70500"/>
                </a:lnTo>
                <a:lnTo>
                  <a:pt x="82250" y="70500"/>
                </a:lnTo>
                <a:lnTo>
                  <a:pt x="82260" y="70500"/>
                </a:lnTo>
                <a:lnTo>
                  <a:pt x="82270" y="70480"/>
                </a:lnTo>
                <a:lnTo>
                  <a:pt x="82280" y="70480"/>
                </a:lnTo>
                <a:lnTo>
                  <a:pt x="82290" y="70480"/>
                </a:lnTo>
                <a:lnTo>
                  <a:pt x="82300" y="70480"/>
                </a:lnTo>
                <a:lnTo>
                  <a:pt x="82300" y="70490"/>
                </a:lnTo>
                <a:lnTo>
                  <a:pt x="82310" y="70490"/>
                </a:lnTo>
                <a:lnTo>
                  <a:pt x="82320" y="70490"/>
                </a:lnTo>
                <a:lnTo>
                  <a:pt x="82330" y="70490"/>
                </a:lnTo>
                <a:lnTo>
                  <a:pt x="82330" y="70500"/>
                </a:lnTo>
                <a:lnTo>
                  <a:pt x="82340" y="70500"/>
                </a:lnTo>
                <a:lnTo>
                  <a:pt x="82340" y="70510"/>
                </a:lnTo>
                <a:lnTo>
                  <a:pt x="82350" y="70510"/>
                </a:lnTo>
                <a:lnTo>
                  <a:pt x="82350" y="70520"/>
                </a:lnTo>
                <a:lnTo>
                  <a:pt x="82360" y="70520"/>
                </a:lnTo>
                <a:lnTo>
                  <a:pt x="82360" y="70530"/>
                </a:lnTo>
                <a:lnTo>
                  <a:pt x="82370" y="70530"/>
                </a:lnTo>
                <a:lnTo>
                  <a:pt x="82530" y="70640"/>
                </a:lnTo>
                <a:lnTo>
                  <a:pt x="82660" y="70740"/>
                </a:lnTo>
                <a:lnTo>
                  <a:pt x="82820" y="70850"/>
                </a:lnTo>
                <a:lnTo>
                  <a:pt x="82930" y="70930"/>
                </a:lnTo>
                <a:lnTo>
                  <a:pt x="82930" y="70940"/>
                </a:lnTo>
                <a:lnTo>
                  <a:pt x="82920" y="70940"/>
                </a:lnTo>
                <a:lnTo>
                  <a:pt x="82920" y="70950"/>
                </a:lnTo>
                <a:lnTo>
                  <a:pt x="82920" y="70960"/>
                </a:lnTo>
                <a:lnTo>
                  <a:pt x="82930" y="70970"/>
                </a:lnTo>
                <a:lnTo>
                  <a:pt x="82930" y="70980"/>
                </a:lnTo>
                <a:lnTo>
                  <a:pt x="82940" y="70980"/>
                </a:lnTo>
                <a:lnTo>
                  <a:pt x="82940" y="70990"/>
                </a:lnTo>
                <a:lnTo>
                  <a:pt x="82950" y="70990"/>
                </a:lnTo>
                <a:lnTo>
                  <a:pt x="82950" y="71000"/>
                </a:lnTo>
                <a:lnTo>
                  <a:pt x="82960" y="71000"/>
                </a:lnTo>
                <a:lnTo>
                  <a:pt x="82970" y="71000"/>
                </a:lnTo>
                <a:lnTo>
                  <a:pt x="82970" y="71010"/>
                </a:lnTo>
                <a:lnTo>
                  <a:pt x="82980" y="71020"/>
                </a:lnTo>
                <a:lnTo>
                  <a:pt x="82980" y="71030"/>
                </a:lnTo>
                <a:lnTo>
                  <a:pt x="82990" y="71040"/>
                </a:lnTo>
                <a:lnTo>
                  <a:pt x="83000" y="71050"/>
                </a:lnTo>
                <a:lnTo>
                  <a:pt x="83010" y="71060"/>
                </a:lnTo>
                <a:lnTo>
                  <a:pt x="83020" y="71060"/>
                </a:lnTo>
                <a:lnTo>
                  <a:pt x="83020" y="71070"/>
                </a:lnTo>
                <a:lnTo>
                  <a:pt x="83020" y="71080"/>
                </a:lnTo>
                <a:lnTo>
                  <a:pt x="83010" y="71090"/>
                </a:lnTo>
                <a:lnTo>
                  <a:pt x="83000" y="71100"/>
                </a:lnTo>
                <a:lnTo>
                  <a:pt x="82990" y="71110"/>
                </a:lnTo>
                <a:lnTo>
                  <a:pt x="82990" y="71120"/>
                </a:lnTo>
                <a:lnTo>
                  <a:pt x="82990" y="71130"/>
                </a:lnTo>
                <a:lnTo>
                  <a:pt x="83000" y="71140"/>
                </a:lnTo>
                <a:lnTo>
                  <a:pt x="83000" y="71150"/>
                </a:lnTo>
                <a:lnTo>
                  <a:pt x="83000" y="71160"/>
                </a:lnTo>
                <a:lnTo>
                  <a:pt x="83000" y="71170"/>
                </a:lnTo>
                <a:lnTo>
                  <a:pt x="82990" y="71180"/>
                </a:lnTo>
                <a:lnTo>
                  <a:pt x="82990" y="71190"/>
                </a:lnTo>
                <a:lnTo>
                  <a:pt x="82990" y="71200"/>
                </a:lnTo>
                <a:lnTo>
                  <a:pt x="82980" y="71200"/>
                </a:lnTo>
                <a:lnTo>
                  <a:pt x="82980" y="71210"/>
                </a:lnTo>
                <a:lnTo>
                  <a:pt x="82980" y="71220"/>
                </a:lnTo>
                <a:lnTo>
                  <a:pt x="82980" y="71230"/>
                </a:lnTo>
                <a:lnTo>
                  <a:pt x="82970" y="71230"/>
                </a:lnTo>
                <a:lnTo>
                  <a:pt x="82970" y="71240"/>
                </a:lnTo>
                <a:lnTo>
                  <a:pt x="82960" y="71240"/>
                </a:lnTo>
                <a:lnTo>
                  <a:pt x="82960" y="71250"/>
                </a:lnTo>
                <a:lnTo>
                  <a:pt x="82950" y="71250"/>
                </a:lnTo>
                <a:lnTo>
                  <a:pt x="82950" y="71260"/>
                </a:lnTo>
                <a:lnTo>
                  <a:pt x="82950" y="71270"/>
                </a:lnTo>
                <a:lnTo>
                  <a:pt x="82950" y="71280"/>
                </a:lnTo>
                <a:lnTo>
                  <a:pt x="82960" y="71280"/>
                </a:lnTo>
                <a:lnTo>
                  <a:pt x="82960" y="71290"/>
                </a:lnTo>
                <a:lnTo>
                  <a:pt x="82970" y="71290"/>
                </a:lnTo>
                <a:lnTo>
                  <a:pt x="82980" y="71300"/>
                </a:lnTo>
                <a:lnTo>
                  <a:pt x="82990" y="71300"/>
                </a:lnTo>
                <a:lnTo>
                  <a:pt x="83000" y="71310"/>
                </a:lnTo>
                <a:lnTo>
                  <a:pt x="83000" y="71320"/>
                </a:lnTo>
                <a:lnTo>
                  <a:pt x="83000" y="71330"/>
                </a:lnTo>
                <a:lnTo>
                  <a:pt x="83000" y="71340"/>
                </a:lnTo>
                <a:lnTo>
                  <a:pt x="82990" y="71340"/>
                </a:lnTo>
                <a:lnTo>
                  <a:pt x="82990" y="71350"/>
                </a:lnTo>
                <a:lnTo>
                  <a:pt x="82980" y="71360"/>
                </a:lnTo>
                <a:lnTo>
                  <a:pt x="82970" y="71370"/>
                </a:lnTo>
                <a:lnTo>
                  <a:pt x="82970" y="71380"/>
                </a:lnTo>
                <a:lnTo>
                  <a:pt x="82960" y="71390"/>
                </a:lnTo>
                <a:lnTo>
                  <a:pt x="82950" y="71400"/>
                </a:lnTo>
                <a:lnTo>
                  <a:pt x="82940" y="71410"/>
                </a:lnTo>
                <a:lnTo>
                  <a:pt x="82930" y="71420"/>
                </a:lnTo>
                <a:lnTo>
                  <a:pt x="82930" y="71430"/>
                </a:lnTo>
                <a:lnTo>
                  <a:pt x="82920" y="71430"/>
                </a:lnTo>
                <a:lnTo>
                  <a:pt x="82920" y="71440"/>
                </a:lnTo>
                <a:lnTo>
                  <a:pt x="82910" y="71450"/>
                </a:lnTo>
                <a:lnTo>
                  <a:pt x="82910" y="71460"/>
                </a:lnTo>
                <a:lnTo>
                  <a:pt x="82910" y="71470"/>
                </a:lnTo>
                <a:lnTo>
                  <a:pt x="82900" y="71470"/>
                </a:lnTo>
                <a:lnTo>
                  <a:pt x="82900" y="71480"/>
                </a:lnTo>
                <a:lnTo>
                  <a:pt x="82900" y="71490"/>
                </a:lnTo>
                <a:lnTo>
                  <a:pt x="82900" y="71500"/>
                </a:lnTo>
                <a:lnTo>
                  <a:pt x="82900" y="71510"/>
                </a:lnTo>
                <a:lnTo>
                  <a:pt x="82900" y="71520"/>
                </a:lnTo>
                <a:lnTo>
                  <a:pt x="82900" y="71530"/>
                </a:lnTo>
                <a:lnTo>
                  <a:pt x="82910" y="71530"/>
                </a:lnTo>
                <a:lnTo>
                  <a:pt x="82920" y="71540"/>
                </a:lnTo>
                <a:lnTo>
                  <a:pt x="82930" y="71540"/>
                </a:lnTo>
                <a:lnTo>
                  <a:pt x="82930" y="71550"/>
                </a:lnTo>
                <a:lnTo>
                  <a:pt x="82930" y="71560"/>
                </a:lnTo>
                <a:lnTo>
                  <a:pt x="82930" y="71570"/>
                </a:lnTo>
                <a:lnTo>
                  <a:pt x="82920" y="71590"/>
                </a:lnTo>
                <a:lnTo>
                  <a:pt x="82920" y="71610"/>
                </a:lnTo>
                <a:lnTo>
                  <a:pt x="82930" y="71620"/>
                </a:lnTo>
                <a:lnTo>
                  <a:pt x="82930" y="71630"/>
                </a:lnTo>
                <a:lnTo>
                  <a:pt x="82940" y="71640"/>
                </a:lnTo>
                <a:lnTo>
                  <a:pt x="82950" y="71650"/>
                </a:lnTo>
                <a:lnTo>
                  <a:pt x="82950" y="71660"/>
                </a:lnTo>
                <a:lnTo>
                  <a:pt x="82950" y="71670"/>
                </a:lnTo>
                <a:lnTo>
                  <a:pt x="82950" y="71690"/>
                </a:lnTo>
                <a:lnTo>
                  <a:pt x="82950" y="71700"/>
                </a:lnTo>
                <a:lnTo>
                  <a:pt x="82950" y="71710"/>
                </a:lnTo>
                <a:lnTo>
                  <a:pt x="82940" y="71710"/>
                </a:lnTo>
                <a:lnTo>
                  <a:pt x="82940" y="71720"/>
                </a:lnTo>
                <a:lnTo>
                  <a:pt x="82940" y="71730"/>
                </a:lnTo>
                <a:lnTo>
                  <a:pt x="82940" y="71740"/>
                </a:lnTo>
                <a:lnTo>
                  <a:pt x="82940" y="71750"/>
                </a:lnTo>
                <a:lnTo>
                  <a:pt x="82950" y="71760"/>
                </a:lnTo>
                <a:lnTo>
                  <a:pt x="82950" y="71770"/>
                </a:lnTo>
                <a:lnTo>
                  <a:pt x="82960" y="71770"/>
                </a:lnTo>
                <a:lnTo>
                  <a:pt x="82960" y="71780"/>
                </a:lnTo>
                <a:lnTo>
                  <a:pt x="82960" y="71790"/>
                </a:lnTo>
                <a:lnTo>
                  <a:pt x="82970" y="71790"/>
                </a:lnTo>
                <a:lnTo>
                  <a:pt x="82970" y="71800"/>
                </a:lnTo>
                <a:lnTo>
                  <a:pt x="82980" y="71800"/>
                </a:lnTo>
                <a:lnTo>
                  <a:pt x="82990" y="71810"/>
                </a:lnTo>
                <a:lnTo>
                  <a:pt x="83000" y="71820"/>
                </a:lnTo>
                <a:lnTo>
                  <a:pt x="83010" y="71820"/>
                </a:lnTo>
                <a:lnTo>
                  <a:pt x="83010" y="71830"/>
                </a:lnTo>
                <a:lnTo>
                  <a:pt x="83010" y="71840"/>
                </a:lnTo>
                <a:lnTo>
                  <a:pt x="83020" y="71840"/>
                </a:lnTo>
                <a:lnTo>
                  <a:pt x="83020" y="71850"/>
                </a:lnTo>
                <a:lnTo>
                  <a:pt x="83020" y="71860"/>
                </a:lnTo>
                <a:lnTo>
                  <a:pt x="83020" y="71880"/>
                </a:lnTo>
                <a:lnTo>
                  <a:pt x="83030" y="71880"/>
                </a:lnTo>
                <a:lnTo>
                  <a:pt x="83030" y="71890"/>
                </a:lnTo>
                <a:lnTo>
                  <a:pt x="83030" y="71900"/>
                </a:lnTo>
                <a:lnTo>
                  <a:pt x="83030" y="71910"/>
                </a:lnTo>
                <a:lnTo>
                  <a:pt x="83030" y="71920"/>
                </a:lnTo>
                <a:lnTo>
                  <a:pt x="83030" y="71930"/>
                </a:lnTo>
                <a:lnTo>
                  <a:pt x="83030" y="71940"/>
                </a:lnTo>
                <a:lnTo>
                  <a:pt x="83030" y="71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avannakh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160" y="69200"/>
                </a:moveTo>
                <a:lnTo>
                  <a:pt x="79170" y="69200"/>
                </a:lnTo>
                <a:lnTo>
                  <a:pt x="79180" y="69200"/>
                </a:lnTo>
                <a:lnTo>
                  <a:pt x="79190" y="69200"/>
                </a:lnTo>
                <a:lnTo>
                  <a:pt x="79200" y="69200"/>
                </a:lnTo>
                <a:lnTo>
                  <a:pt x="79220" y="69200"/>
                </a:lnTo>
                <a:lnTo>
                  <a:pt x="79230" y="69210"/>
                </a:lnTo>
                <a:lnTo>
                  <a:pt x="79240" y="69210"/>
                </a:lnTo>
                <a:lnTo>
                  <a:pt x="79250" y="69220"/>
                </a:lnTo>
                <a:lnTo>
                  <a:pt x="79260" y="69230"/>
                </a:lnTo>
                <a:lnTo>
                  <a:pt x="79270" y="69230"/>
                </a:lnTo>
                <a:lnTo>
                  <a:pt x="79280" y="69230"/>
                </a:lnTo>
                <a:lnTo>
                  <a:pt x="79280" y="69240"/>
                </a:lnTo>
                <a:lnTo>
                  <a:pt x="79290" y="69240"/>
                </a:lnTo>
                <a:lnTo>
                  <a:pt x="79290" y="69250"/>
                </a:lnTo>
                <a:lnTo>
                  <a:pt x="79300" y="69250"/>
                </a:lnTo>
                <a:lnTo>
                  <a:pt x="79300" y="69260"/>
                </a:lnTo>
                <a:lnTo>
                  <a:pt x="79310" y="69260"/>
                </a:lnTo>
                <a:lnTo>
                  <a:pt x="79310" y="69280"/>
                </a:lnTo>
                <a:lnTo>
                  <a:pt x="79320" y="69290"/>
                </a:lnTo>
                <a:lnTo>
                  <a:pt x="79320" y="69300"/>
                </a:lnTo>
                <a:lnTo>
                  <a:pt x="79320" y="69310"/>
                </a:lnTo>
                <a:lnTo>
                  <a:pt x="79330" y="69310"/>
                </a:lnTo>
                <a:lnTo>
                  <a:pt x="79330" y="69320"/>
                </a:lnTo>
                <a:lnTo>
                  <a:pt x="79330" y="69330"/>
                </a:lnTo>
                <a:lnTo>
                  <a:pt x="79340" y="69330"/>
                </a:lnTo>
                <a:lnTo>
                  <a:pt x="79350" y="69340"/>
                </a:lnTo>
                <a:lnTo>
                  <a:pt x="79360" y="69340"/>
                </a:lnTo>
                <a:lnTo>
                  <a:pt x="79370" y="69340"/>
                </a:lnTo>
                <a:lnTo>
                  <a:pt x="79370" y="69350"/>
                </a:lnTo>
                <a:lnTo>
                  <a:pt x="79380" y="69350"/>
                </a:lnTo>
                <a:lnTo>
                  <a:pt x="79390" y="69380"/>
                </a:lnTo>
                <a:lnTo>
                  <a:pt x="79390" y="69410"/>
                </a:lnTo>
                <a:lnTo>
                  <a:pt x="79390" y="69420"/>
                </a:lnTo>
                <a:lnTo>
                  <a:pt x="79380" y="69430"/>
                </a:lnTo>
                <a:lnTo>
                  <a:pt x="79380" y="69440"/>
                </a:lnTo>
                <a:lnTo>
                  <a:pt x="79380" y="69450"/>
                </a:lnTo>
                <a:lnTo>
                  <a:pt x="79370" y="69460"/>
                </a:lnTo>
                <a:lnTo>
                  <a:pt x="79370" y="69470"/>
                </a:lnTo>
                <a:lnTo>
                  <a:pt x="79370" y="69480"/>
                </a:lnTo>
                <a:lnTo>
                  <a:pt x="79370" y="69490"/>
                </a:lnTo>
                <a:lnTo>
                  <a:pt x="79370" y="69510"/>
                </a:lnTo>
                <a:lnTo>
                  <a:pt x="79370" y="69520"/>
                </a:lnTo>
                <a:lnTo>
                  <a:pt x="79370" y="69530"/>
                </a:lnTo>
                <a:lnTo>
                  <a:pt x="79380" y="69530"/>
                </a:lnTo>
                <a:lnTo>
                  <a:pt x="79380" y="69540"/>
                </a:lnTo>
                <a:lnTo>
                  <a:pt x="79380" y="69550"/>
                </a:lnTo>
                <a:lnTo>
                  <a:pt x="79370" y="69550"/>
                </a:lnTo>
                <a:lnTo>
                  <a:pt x="79370" y="69560"/>
                </a:lnTo>
                <a:lnTo>
                  <a:pt x="79370" y="69570"/>
                </a:lnTo>
                <a:lnTo>
                  <a:pt x="79370" y="69580"/>
                </a:lnTo>
                <a:lnTo>
                  <a:pt x="79380" y="69580"/>
                </a:lnTo>
                <a:lnTo>
                  <a:pt x="79390" y="69580"/>
                </a:lnTo>
                <a:lnTo>
                  <a:pt x="79400" y="69580"/>
                </a:lnTo>
                <a:lnTo>
                  <a:pt x="79400" y="69590"/>
                </a:lnTo>
                <a:lnTo>
                  <a:pt x="79410" y="69590"/>
                </a:lnTo>
                <a:lnTo>
                  <a:pt x="79410" y="69600"/>
                </a:lnTo>
                <a:lnTo>
                  <a:pt x="79410" y="69610"/>
                </a:lnTo>
                <a:lnTo>
                  <a:pt x="79410" y="69620"/>
                </a:lnTo>
                <a:lnTo>
                  <a:pt x="79410" y="69630"/>
                </a:lnTo>
                <a:lnTo>
                  <a:pt x="79410" y="69640"/>
                </a:lnTo>
                <a:lnTo>
                  <a:pt x="79410" y="69650"/>
                </a:lnTo>
                <a:lnTo>
                  <a:pt x="79410" y="69660"/>
                </a:lnTo>
                <a:lnTo>
                  <a:pt x="79420" y="69660"/>
                </a:lnTo>
                <a:lnTo>
                  <a:pt x="79430" y="69670"/>
                </a:lnTo>
                <a:lnTo>
                  <a:pt x="79430" y="69680"/>
                </a:lnTo>
                <a:lnTo>
                  <a:pt x="79430" y="69690"/>
                </a:lnTo>
                <a:lnTo>
                  <a:pt x="79430" y="69700"/>
                </a:lnTo>
                <a:lnTo>
                  <a:pt x="79430" y="69710"/>
                </a:lnTo>
                <a:lnTo>
                  <a:pt x="79430" y="69720"/>
                </a:lnTo>
                <a:lnTo>
                  <a:pt x="79420" y="69730"/>
                </a:lnTo>
                <a:lnTo>
                  <a:pt x="79420" y="69740"/>
                </a:lnTo>
                <a:lnTo>
                  <a:pt x="79410" y="69760"/>
                </a:lnTo>
                <a:lnTo>
                  <a:pt x="79400" y="69770"/>
                </a:lnTo>
                <a:lnTo>
                  <a:pt x="79400" y="69780"/>
                </a:lnTo>
                <a:lnTo>
                  <a:pt x="79400" y="69790"/>
                </a:lnTo>
                <a:lnTo>
                  <a:pt x="79410" y="69790"/>
                </a:lnTo>
                <a:lnTo>
                  <a:pt x="79410" y="69800"/>
                </a:lnTo>
                <a:lnTo>
                  <a:pt x="79410" y="69810"/>
                </a:lnTo>
                <a:lnTo>
                  <a:pt x="79410" y="69820"/>
                </a:lnTo>
                <a:lnTo>
                  <a:pt x="79400" y="69840"/>
                </a:lnTo>
                <a:lnTo>
                  <a:pt x="79390" y="69850"/>
                </a:lnTo>
                <a:lnTo>
                  <a:pt x="79390" y="69860"/>
                </a:lnTo>
                <a:lnTo>
                  <a:pt x="79380" y="69860"/>
                </a:lnTo>
                <a:lnTo>
                  <a:pt x="79380" y="69870"/>
                </a:lnTo>
                <a:lnTo>
                  <a:pt x="79390" y="69870"/>
                </a:lnTo>
                <a:lnTo>
                  <a:pt x="79400" y="69870"/>
                </a:lnTo>
                <a:lnTo>
                  <a:pt x="79410" y="69870"/>
                </a:lnTo>
                <a:lnTo>
                  <a:pt x="79420" y="69870"/>
                </a:lnTo>
                <a:lnTo>
                  <a:pt x="79420" y="69880"/>
                </a:lnTo>
                <a:lnTo>
                  <a:pt x="79430" y="69880"/>
                </a:lnTo>
                <a:lnTo>
                  <a:pt x="79430" y="69890"/>
                </a:lnTo>
                <a:lnTo>
                  <a:pt x="79420" y="69890"/>
                </a:lnTo>
                <a:lnTo>
                  <a:pt x="79420" y="69900"/>
                </a:lnTo>
                <a:lnTo>
                  <a:pt x="79420" y="69910"/>
                </a:lnTo>
                <a:lnTo>
                  <a:pt x="79420" y="69920"/>
                </a:lnTo>
                <a:lnTo>
                  <a:pt x="79430" y="69930"/>
                </a:lnTo>
                <a:lnTo>
                  <a:pt x="79430" y="69940"/>
                </a:lnTo>
                <a:lnTo>
                  <a:pt x="79430" y="69950"/>
                </a:lnTo>
                <a:lnTo>
                  <a:pt x="79430" y="69960"/>
                </a:lnTo>
                <a:lnTo>
                  <a:pt x="79420" y="69970"/>
                </a:lnTo>
                <a:lnTo>
                  <a:pt x="79420" y="69980"/>
                </a:lnTo>
                <a:lnTo>
                  <a:pt x="79410" y="69990"/>
                </a:lnTo>
                <a:lnTo>
                  <a:pt x="79400" y="69990"/>
                </a:lnTo>
                <a:lnTo>
                  <a:pt x="79390" y="69990"/>
                </a:lnTo>
                <a:lnTo>
                  <a:pt x="79370" y="70010"/>
                </a:lnTo>
                <a:lnTo>
                  <a:pt x="79370" y="70020"/>
                </a:lnTo>
                <a:lnTo>
                  <a:pt x="79360" y="70030"/>
                </a:lnTo>
                <a:lnTo>
                  <a:pt x="79370" y="70040"/>
                </a:lnTo>
                <a:lnTo>
                  <a:pt x="79370" y="70050"/>
                </a:lnTo>
                <a:lnTo>
                  <a:pt x="79360" y="70060"/>
                </a:lnTo>
                <a:lnTo>
                  <a:pt x="79360" y="70070"/>
                </a:lnTo>
                <a:lnTo>
                  <a:pt x="79350" y="70070"/>
                </a:lnTo>
                <a:lnTo>
                  <a:pt x="79340" y="70070"/>
                </a:lnTo>
                <a:lnTo>
                  <a:pt x="79330" y="70070"/>
                </a:lnTo>
                <a:lnTo>
                  <a:pt x="79320" y="70070"/>
                </a:lnTo>
                <a:lnTo>
                  <a:pt x="79310" y="70070"/>
                </a:lnTo>
                <a:lnTo>
                  <a:pt x="79310" y="70080"/>
                </a:lnTo>
                <a:lnTo>
                  <a:pt x="79300" y="70080"/>
                </a:lnTo>
                <a:lnTo>
                  <a:pt x="79290" y="70080"/>
                </a:lnTo>
                <a:lnTo>
                  <a:pt x="79280" y="70080"/>
                </a:lnTo>
                <a:lnTo>
                  <a:pt x="79280" y="70090"/>
                </a:lnTo>
                <a:lnTo>
                  <a:pt x="79270" y="70090"/>
                </a:lnTo>
                <a:lnTo>
                  <a:pt x="79260" y="70100"/>
                </a:lnTo>
                <a:lnTo>
                  <a:pt x="79250" y="70100"/>
                </a:lnTo>
                <a:lnTo>
                  <a:pt x="79240" y="70110"/>
                </a:lnTo>
                <a:lnTo>
                  <a:pt x="79230" y="70120"/>
                </a:lnTo>
                <a:lnTo>
                  <a:pt x="79230" y="70130"/>
                </a:lnTo>
                <a:lnTo>
                  <a:pt x="79230" y="70140"/>
                </a:lnTo>
                <a:lnTo>
                  <a:pt x="79230" y="70150"/>
                </a:lnTo>
                <a:lnTo>
                  <a:pt x="79240" y="70150"/>
                </a:lnTo>
                <a:lnTo>
                  <a:pt x="79240" y="70160"/>
                </a:lnTo>
                <a:lnTo>
                  <a:pt x="79240" y="70170"/>
                </a:lnTo>
                <a:lnTo>
                  <a:pt x="79230" y="70170"/>
                </a:lnTo>
                <a:lnTo>
                  <a:pt x="79220" y="70180"/>
                </a:lnTo>
                <a:lnTo>
                  <a:pt x="79210" y="70180"/>
                </a:lnTo>
                <a:lnTo>
                  <a:pt x="79200" y="70180"/>
                </a:lnTo>
                <a:lnTo>
                  <a:pt x="79180" y="70180"/>
                </a:lnTo>
                <a:lnTo>
                  <a:pt x="79170" y="70180"/>
                </a:lnTo>
                <a:lnTo>
                  <a:pt x="79160" y="70180"/>
                </a:lnTo>
                <a:lnTo>
                  <a:pt x="79150" y="70180"/>
                </a:lnTo>
                <a:lnTo>
                  <a:pt x="79130" y="70180"/>
                </a:lnTo>
                <a:lnTo>
                  <a:pt x="79120" y="70180"/>
                </a:lnTo>
                <a:lnTo>
                  <a:pt x="79090" y="70180"/>
                </a:lnTo>
                <a:lnTo>
                  <a:pt x="79060" y="70180"/>
                </a:lnTo>
                <a:lnTo>
                  <a:pt x="79050" y="70180"/>
                </a:lnTo>
                <a:lnTo>
                  <a:pt x="79040" y="70170"/>
                </a:lnTo>
                <a:lnTo>
                  <a:pt x="79030" y="70170"/>
                </a:lnTo>
                <a:lnTo>
                  <a:pt x="79030" y="70160"/>
                </a:lnTo>
                <a:lnTo>
                  <a:pt x="79020" y="70160"/>
                </a:lnTo>
                <a:lnTo>
                  <a:pt x="79010" y="70160"/>
                </a:lnTo>
                <a:lnTo>
                  <a:pt x="79000" y="70170"/>
                </a:lnTo>
                <a:lnTo>
                  <a:pt x="78990" y="70170"/>
                </a:lnTo>
                <a:lnTo>
                  <a:pt x="78980" y="70170"/>
                </a:lnTo>
                <a:lnTo>
                  <a:pt x="78980" y="70180"/>
                </a:lnTo>
                <a:lnTo>
                  <a:pt x="78970" y="70180"/>
                </a:lnTo>
                <a:lnTo>
                  <a:pt x="78960" y="70180"/>
                </a:lnTo>
                <a:lnTo>
                  <a:pt x="78950" y="70190"/>
                </a:lnTo>
                <a:lnTo>
                  <a:pt x="78940" y="70190"/>
                </a:lnTo>
                <a:lnTo>
                  <a:pt x="78940" y="70200"/>
                </a:lnTo>
                <a:lnTo>
                  <a:pt x="78930" y="70210"/>
                </a:lnTo>
                <a:lnTo>
                  <a:pt x="78930" y="70220"/>
                </a:lnTo>
                <a:lnTo>
                  <a:pt x="78920" y="70220"/>
                </a:lnTo>
                <a:lnTo>
                  <a:pt x="78910" y="70230"/>
                </a:lnTo>
                <a:lnTo>
                  <a:pt x="78900" y="70230"/>
                </a:lnTo>
                <a:lnTo>
                  <a:pt x="78900" y="70240"/>
                </a:lnTo>
                <a:lnTo>
                  <a:pt x="78890" y="70240"/>
                </a:lnTo>
                <a:lnTo>
                  <a:pt x="78880" y="70240"/>
                </a:lnTo>
                <a:lnTo>
                  <a:pt x="78870" y="70240"/>
                </a:lnTo>
                <a:lnTo>
                  <a:pt x="78850" y="70260"/>
                </a:lnTo>
                <a:lnTo>
                  <a:pt x="78850" y="70270"/>
                </a:lnTo>
                <a:lnTo>
                  <a:pt x="78790" y="70310"/>
                </a:lnTo>
                <a:lnTo>
                  <a:pt x="78780" y="70330"/>
                </a:lnTo>
                <a:lnTo>
                  <a:pt x="78780" y="70340"/>
                </a:lnTo>
                <a:lnTo>
                  <a:pt x="78780" y="70360"/>
                </a:lnTo>
                <a:lnTo>
                  <a:pt x="78780" y="70390"/>
                </a:lnTo>
                <a:lnTo>
                  <a:pt x="78780" y="70400"/>
                </a:lnTo>
                <a:lnTo>
                  <a:pt x="78750" y="70420"/>
                </a:lnTo>
                <a:lnTo>
                  <a:pt x="78730" y="70430"/>
                </a:lnTo>
                <a:lnTo>
                  <a:pt x="78710" y="70440"/>
                </a:lnTo>
                <a:lnTo>
                  <a:pt x="78700" y="70430"/>
                </a:lnTo>
                <a:lnTo>
                  <a:pt x="78690" y="70410"/>
                </a:lnTo>
                <a:lnTo>
                  <a:pt x="78670" y="70400"/>
                </a:lnTo>
                <a:lnTo>
                  <a:pt x="78650" y="70420"/>
                </a:lnTo>
                <a:lnTo>
                  <a:pt x="78630" y="70420"/>
                </a:lnTo>
                <a:lnTo>
                  <a:pt x="78610" y="70410"/>
                </a:lnTo>
                <a:lnTo>
                  <a:pt x="78590" y="70410"/>
                </a:lnTo>
                <a:lnTo>
                  <a:pt x="78550" y="70400"/>
                </a:lnTo>
                <a:lnTo>
                  <a:pt x="78530" y="70390"/>
                </a:lnTo>
                <a:lnTo>
                  <a:pt x="78510" y="70360"/>
                </a:lnTo>
                <a:lnTo>
                  <a:pt x="78490" y="70340"/>
                </a:lnTo>
                <a:lnTo>
                  <a:pt x="78470" y="70330"/>
                </a:lnTo>
                <a:lnTo>
                  <a:pt x="78440" y="70330"/>
                </a:lnTo>
                <a:lnTo>
                  <a:pt x="78420" y="70330"/>
                </a:lnTo>
                <a:lnTo>
                  <a:pt x="78390" y="70320"/>
                </a:lnTo>
                <a:lnTo>
                  <a:pt x="78370" y="70300"/>
                </a:lnTo>
                <a:lnTo>
                  <a:pt x="78360" y="70280"/>
                </a:lnTo>
                <a:lnTo>
                  <a:pt x="78370" y="70270"/>
                </a:lnTo>
                <a:lnTo>
                  <a:pt x="78370" y="70260"/>
                </a:lnTo>
                <a:lnTo>
                  <a:pt x="78380" y="70190"/>
                </a:lnTo>
                <a:lnTo>
                  <a:pt x="78380" y="70160"/>
                </a:lnTo>
                <a:lnTo>
                  <a:pt x="78370" y="70150"/>
                </a:lnTo>
                <a:lnTo>
                  <a:pt x="78360" y="70140"/>
                </a:lnTo>
                <a:lnTo>
                  <a:pt x="78350" y="70140"/>
                </a:lnTo>
                <a:lnTo>
                  <a:pt x="78320" y="70140"/>
                </a:lnTo>
                <a:lnTo>
                  <a:pt x="78310" y="70150"/>
                </a:lnTo>
                <a:lnTo>
                  <a:pt x="78290" y="70160"/>
                </a:lnTo>
                <a:lnTo>
                  <a:pt x="78270" y="70150"/>
                </a:lnTo>
                <a:lnTo>
                  <a:pt x="78250" y="70150"/>
                </a:lnTo>
                <a:lnTo>
                  <a:pt x="78230" y="70130"/>
                </a:lnTo>
                <a:lnTo>
                  <a:pt x="78210" y="70110"/>
                </a:lnTo>
                <a:lnTo>
                  <a:pt x="78190" y="70090"/>
                </a:lnTo>
                <a:lnTo>
                  <a:pt x="78170" y="70070"/>
                </a:lnTo>
                <a:lnTo>
                  <a:pt x="78150" y="70070"/>
                </a:lnTo>
                <a:lnTo>
                  <a:pt x="78130" y="70070"/>
                </a:lnTo>
                <a:lnTo>
                  <a:pt x="78120" y="70070"/>
                </a:lnTo>
                <a:lnTo>
                  <a:pt x="78090" y="70080"/>
                </a:lnTo>
                <a:lnTo>
                  <a:pt x="78090" y="70090"/>
                </a:lnTo>
                <a:lnTo>
                  <a:pt x="78080" y="70120"/>
                </a:lnTo>
                <a:lnTo>
                  <a:pt x="78070" y="70150"/>
                </a:lnTo>
                <a:lnTo>
                  <a:pt x="78070" y="70180"/>
                </a:lnTo>
                <a:lnTo>
                  <a:pt x="78070" y="70230"/>
                </a:lnTo>
                <a:lnTo>
                  <a:pt x="78060" y="70260"/>
                </a:lnTo>
                <a:lnTo>
                  <a:pt x="78060" y="70270"/>
                </a:lnTo>
                <a:lnTo>
                  <a:pt x="78020" y="70340"/>
                </a:lnTo>
                <a:lnTo>
                  <a:pt x="78000" y="70370"/>
                </a:lnTo>
                <a:lnTo>
                  <a:pt x="77980" y="70390"/>
                </a:lnTo>
                <a:lnTo>
                  <a:pt x="77990" y="70410"/>
                </a:lnTo>
                <a:lnTo>
                  <a:pt x="78000" y="70420"/>
                </a:lnTo>
                <a:lnTo>
                  <a:pt x="77990" y="70430"/>
                </a:lnTo>
                <a:lnTo>
                  <a:pt x="77970" y="70430"/>
                </a:lnTo>
                <a:lnTo>
                  <a:pt x="77950" y="70430"/>
                </a:lnTo>
                <a:lnTo>
                  <a:pt x="77940" y="70470"/>
                </a:lnTo>
                <a:lnTo>
                  <a:pt x="77930" y="70510"/>
                </a:lnTo>
                <a:lnTo>
                  <a:pt x="77920" y="70550"/>
                </a:lnTo>
                <a:lnTo>
                  <a:pt x="77920" y="70580"/>
                </a:lnTo>
                <a:lnTo>
                  <a:pt x="77920" y="70600"/>
                </a:lnTo>
                <a:lnTo>
                  <a:pt x="77890" y="70620"/>
                </a:lnTo>
                <a:lnTo>
                  <a:pt x="77860" y="70630"/>
                </a:lnTo>
                <a:lnTo>
                  <a:pt x="77830" y="70650"/>
                </a:lnTo>
                <a:lnTo>
                  <a:pt x="77830" y="70680"/>
                </a:lnTo>
                <a:lnTo>
                  <a:pt x="77850" y="70720"/>
                </a:lnTo>
                <a:lnTo>
                  <a:pt x="77930" y="70810"/>
                </a:lnTo>
                <a:lnTo>
                  <a:pt x="77940" y="70840"/>
                </a:lnTo>
                <a:lnTo>
                  <a:pt x="77930" y="70860"/>
                </a:lnTo>
                <a:lnTo>
                  <a:pt x="77910" y="70890"/>
                </a:lnTo>
                <a:lnTo>
                  <a:pt x="77900" y="70910"/>
                </a:lnTo>
                <a:lnTo>
                  <a:pt x="77890" y="70930"/>
                </a:lnTo>
                <a:lnTo>
                  <a:pt x="77880" y="70950"/>
                </a:lnTo>
                <a:lnTo>
                  <a:pt x="77860" y="70960"/>
                </a:lnTo>
                <a:lnTo>
                  <a:pt x="77840" y="70970"/>
                </a:lnTo>
                <a:lnTo>
                  <a:pt x="77830" y="70990"/>
                </a:lnTo>
                <a:lnTo>
                  <a:pt x="77830" y="71020"/>
                </a:lnTo>
                <a:lnTo>
                  <a:pt x="77830" y="71110"/>
                </a:lnTo>
                <a:lnTo>
                  <a:pt x="77830" y="71170"/>
                </a:lnTo>
                <a:lnTo>
                  <a:pt x="77850" y="71190"/>
                </a:lnTo>
                <a:lnTo>
                  <a:pt x="77860" y="71210"/>
                </a:lnTo>
                <a:lnTo>
                  <a:pt x="77870" y="71240"/>
                </a:lnTo>
                <a:lnTo>
                  <a:pt x="77860" y="71270"/>
                </a:lnTo>
                <a:lnTo>
                  <a:pt x="77840" y="71300"/>
                </a:lnTo>
                <a:lnTo>
                  <a:pt x="77820" y="71330"/>
                </a:lnTo>
                <a:lnTo>
                  <a:pt x="77810" y="71380"/>
                </a:lnTo>
                <a:lnTo>
                  <a:pt x="77770" y="71490"/>
                </a:lnTo>
                <a:lnTo>
                  <a:pt x="77680" y="71580"/>
                </a:lnTo>
                <a:lnTo>
                  <a:pt x="77650" y="71650"/>
                </a:lnTo>
                <a:lnTo>
                  <a:pt x="77640" y="71750"/>
                </a:lnTo>
                <a:lnTo>
                  <a:pt x="77610" y="71800"/>
                </a:lnTo>
                <a:lnTo>
                  <a:pt x="77570" y="71830"/>
                </a:lnTo>
                <a:lnTo>
                  <a:pt x="77500" y="71830"/>
                </a:lnTo>
                <a:lnTo>
                  <a:pt x="77480" y="71830"/>
                </a:lnTo>
                <a:lnTo>
                  <a:pt x="77470" y="71830"/>
                </a:lnTo>
                <a:lnTo>
                  <a:pt x="77440" y="71820"/>
                </a:lnTo>
                <a:lnTo>
                  <a:pt x="77410" y="71820"/>
                </a:lnTo>
                <a:lnTo>
                  <a:pt x="77350" y="71820"/>
                </a:lnTo>
                <a:lnTo>
                  <a:pt x="77340" y="71820"/>
                </a:lnTo>
                <a:lnTo>
                  <a:pt x="77330" y="71840"/>
                </a:lnTo>
                <a:lnTo>
                  <a:pt x="77330" y="71880"/>
                </a:lnTo>
                <a:lnTo>
                  <a:pt x="77320" y="71900"/>
                </a:lnTo>
                <a:lnTo>
                  <a:pt x="77300" y="71910"/>
                </a:lnTo>
                <a:lnTo>
                  <a:pt x="77280" y="71910"/>
                </a:lnTo>
                <a:lnTo>
                  <a:pt x="77260" y="71900"/>
                </a:lnTo>
                <a:lnTo>
                  <a:pt x="77240" y="71900"/>
                </a:lnTo>
                <a:lnTo>
                  <a:pt x="77230" y="71930"/>
                </a:lnTo>
                <a:lnTo>
                  <a:pt x="77230" y="71950"/>
                </a:lnTo>
                <a:lnTo>
                  <a:pt x="77210" y="71950"/>
                </a:lnTo>
                <a:lnTo>
                  <a:pt x="77170" y="71950"/>
                </a:lnTo>
                <a:lnTo>
                  <a:pt x="77140" y="71930"/>
                </a:lnTo>
                <a:lnTo>
                  <a:pt x="77100" y="71890"/>
                </a:lnTo>
                <a:lnTo>
                  <a:pt x="77070" y="71860"/>
                </a:lnTo>
                <a:lnTo>
                  <a:pt x="77050" y="71830"/>
                </a:lnTo>
                <a:lnTo>
                  <a:pt x="77010" y="71820"/>
                </a:lnTo>
                <a:lnTo>
                  <a:pt x="76960" y="71800"/>
                </a:lnTo>
                <a:lnTo>
                  <a:pt x="76930" y="71790"/>
                </a:lnTo>
                <a:lnTo>
                  <a:pt x="76910" y="71790"/>
                </a:lnTo>
                <a:lnTo>
                  <a:pt x="76890" y="71780"/>
                </a:lnTo>
                <a:lnTo>
                  <a:pt x="76870" y="71770"/>
                </a:lnTo>
                <a:lnTo>
                  <a:pt x="76850" y="71750"/>
                </a:lnTo>
                <a:lnTo>
                  <a:pt x="76830" y="71740"/>
                </a:lnTo>
                <a:lnTo>
                  <a:pt x="76810" y="71750"/>
                </a:lnTo>
                <a:lnTo>
                  <a:pt x="76790" y="71750"/>
                </a:lnTo>
                <a:lnTo>
                  <a:pt x="76760" y="71750"/>
                </a:lnTo>
                <a:lnTo>
                  <a:pt x="76740" y="71750"/>
                </a:lnTo>
                <a:lnTo>
                  <a:pt x="76720" y="71770"/>
                </a:lnTo>
                <a:lnTo>
                  <a:pt x="76710" y="71800"/>
                </a:lnTo>
                <a:lnTo>
                  <a:pt x="76710" y="71840"/>
                </a:lnTo>
                <a:lnTo>
                  <a:pt x="76700" y="71850"/>
                </a:lnTo>
                <a:lnTo>
                  <a:pt x="76690" y="71860"/>
                </a:lnTo>
                <a:lnTo>
                  <a:pt x="76670" y="71860"/>
                </a:lnTo>
                <a:lnTo>
                  <a:pt x="76650" y="71840"/>
                </a:lnTo>
                <a:lnTo>
                  <a:pt x="76630" y="71840"/>
                </a:lnTo>
                <a:lnTo>
                  <a:pt x="76610" y="71840"/>
                </a:lnTo>
                <a:lnTo>
                  <a:pt x="76590" y="71830"/>
                </a:lnTo>
                <a:lnTo>
                  <a:pt x="76580" y="71820"/>
                </a:lnTo>
                <a:lnTo>
                  <a:pt x="76550" y="71820"/>
                </a:lnTo>
                <a:lnTo>
                  <a:pt x="76510" y="71810"/>
                </a:lnTo>
                <a:lnTo>
                  <a:pt x="76430" y="71810"/>
                </a:lnTo>
                <a:lnTo>
                  <a:pt x="76400" y="71800"/>
                </a:lnTo>
                <a:lnTo>
                  <a:pt x="76370" y="71810"/>
                </a:lnTo>
                <a:lnTo>
                  <a:pt x="76340" y="71820"/>
                </a:lnTo>
                <a:lnTo>
                  <a:pt x="76330" y="71850"/>
                </a:lnTo>
                <a:lnTo>
                  <a:pt x="76330" y="71870"/>
                </a:lnTo>
                <a:lnTo>
                  <a:pt x="76330" y="71910"/>
                </a:lnTo>
                <a:lnTo>
                  <a:pt x="76310" y="71950"/>
                </a:lnTo>
                <a:lnTo>
                  <a:pt x="76280" y="71970"/>
                </a:lnTo>
                <a:lnTo>
                  <a:pt x="76280" y="71980"/>
                </a:lnTo>
                <a:lnTo>
                  <a:pt x="76270" y="71980"/>
                </a:lnTo>
                <a:lnTo>
                  <a:pt x="76260" y="71980"/>
                </a:lnTo>
                <a:lnTo>
                  <a:pt x="76250" y="71990"/>
                </a:lnTo>
                <a:lnTo>
                  <a:pt x="76240" y="71990"/>
                </a:lnTo>
                <a:lnTo>
                  <a:pt x="76240" y="72000"/>
                </a:lnTo>
                <a:lnTo>
                  <a:pt x="76230" y="72010"/>
                </a:lnTo>
                <a:lnTo>
                  <a:pt x="76220" y="72010"/>
                </a:lnTo>
                <a:lnTo>
                  <a:pt x="76220" y="72020"/>
                </a:lnTo>
                <a:lnTo>
                  <a:pt x="76210" y="72030"/>
                </a:lnTo>
                <a:lnTo>
                  <a:pt x="76200" y="72030"/>
                </a:lnTo>
                <a:lnTo>
                  <a:pt x="76190" y="72040"/>
                </a:lnTo>
                <a:lnTo>
                  <a:pt x="76180" y="72040"/>
                </a:lnTo>
                <a:lnTo>
                  <a:pt x="76180" y="72050"/>
                </a:lnTo>
                <a:lnTo>
                  <a:pt x="76180" y="72060"/>
                </a:lnTo>
                <a:lnTo>
                  <a:pt x="76170" y="72060"/>
                </a:lnTo>
                <a:lnTo>
                  <a:pt x="76170" y="72070"/>
                </a:lnTo>
                <a:lnTo>
                  <a:pt x="76170" y="72080"/>
                </a:lnTo>
                <a:lnTo>
                  <a:pt x="76160" y="72080"/>
                </a:lnTo>
                <a:lnTo>
                  <a:pt x="76160" y="72090"/>
                </a:lnTo>
                <a:lnTo>
                  <a:pt x="76150" y="72100"/>
                </a:lnTo>
                <a:lnTo>
                  <a:pt x="76150" y="72110"/>
                </a:lnTo>
                <a:lnTo>
                  <a:pt x="76140" y="72120"/>
                </a:lnTo>
                <a:lnTo>
                  <a:pt x="76140" y="72130"/>
                </a:lnTo>
                <a:lnTo>
                  <a:pt x="76130" y="72130"/>
                </a:lnTo>
                <a:lnTo>
                  <a:pt x="76130" y="72140"/>
                </a:lnTo>
                <a:lnTo>
                  <a:pt x="76120" y="72140"/>
                </a:lnTo>
                <a:lnTo>
                  <a:pt x="76110" y="72150"/>
                </a:lnTo>
                <a:lnTo>
                  <a:pt x="76100" y="72150"/>
                </a:lnTo>
                <a:lnTo>
                  <a:pt x="76090" y="72150"/>
                </a:lnTo>
                <a:lnTo>
                  <a:pt x="76080" y="72150"/>
                </a:lnTo>
                <a:lnTo>
                  <a:pt x="76070" y="72150"/>
                </a:lnTo>
                <a:lnTo>
                  <a:pt x="76060" y="72150"/>
                </a:lnTo>
                <a:lnTo>
                  <a:pt x="76050" y="72160"/>
                </a:lnTo>
                <a:lnTo>
                  <a:pt x="76040" y="72170"/>
                </a:lnTo>
                <a:lnTo>
                  <a:pt x="76040" y="72180"/>
                </a:lnTo>
                <a:lnTo>
                  <a:pt x="76030" y="72180"/>
                </a:lnTo>
                <a:lnTo>
                  <a:pt x="76030" y="72170"/>
                </a:lnTo>
                <a:lnTo>
                  <a:pt x="76020" y="72170"/>
                </a:lnTo>
                <a:lnTo>
                  <a:pt x="76010" y="72160"/>
                </a:lnTo>
                <a:lnTo>
                  <a:pt x="76000" y="72160"/>
                </a:lnTo>
                <a:lnTo>
                  <a:pt x="76000" y="72150"/>
                </a:lnTo>
                <a:lnTo>
                  <a:pt x="75990" y="72150"/>
                </a:lnTo>
                <a:lnTo>
                  <a:pt x="75990" y="72160"/>
                </a:lnTo>
                <a:lnTo>
                  <a:pt x="75980" y="72160"/>
                </a:lnTo>
                <a:lnTo>
                  <a:pt x="75970" y="72170"/>
                </a:lnTo>
                <a:lnTo>
                  <a:pt x="75960" y="72180"/>
                </a:lnTo>
                <a:lnTo>
                  <a:pt x="75950" y="72180"/>
                </a:lnTo>
                <a:lnTo>
                  <a:pt x="75940" y="72180"/>
                </a:lnTo>
                <a:lnTo>
                  <a:pt x="75940" y="72170"/>
                </a:lnTo>
                <a:lnTo>
                  <a:pt x="75930" y="72170"/>
                </a:lnTo>
                <a:lnTo>
                  <a:pt x="75920" y="72170"/>
                </a:lnTo>
                <a:lnTo>
                  <a:pt x="75910" y="72170"/>
                </a:lnTo>
                <a:lnTo>
                  <a:pt x="75900" y="72170"/>
                </a:lnTo>
                <a:lnTo>
                  <a:pt x="75900" y="72180"/>
                </a:lnTo>
                <a:lnTo>
                  <a:pt x="75890" y="72180"/>
                </a:lnTo>
                <a:lnTo>
                  <a:pt x="75890" y="72190"/>
                </a:lnTo>
                <a:lnTo>
                  <a:pt x="75880" y="72200"/>
                </a:lnTo>
                <a:lnTo>
                  <a:pt x="75870" y="72190"/>
                </a:lnTo>
                <a:lnTo>
                  <a:pt x="75860" y="72190"/>
                </a:lnTo>
                <a:lnTo>
                  <a:pt x="75860" y="72200"/>
                </a:lnTo>
                <a:lnTo>
                  <a:pt x="75850" y="72200"/>
                </a:lnTo>
                <a:lnTo>
                  <a:pt x="75850" y="72210"/>
                </a:lnTo>
                <a:lnTo>
                  <a:pt x="75850" y="72220"/>
                </a:lnTo>
                <a:lnTo>
                  <a:pt x="75840" y="72220"/>
                </a:lnTo>
                <a:lnTo>
                  <a:pt x="75830" y="72220"/>
                </a:lnTo>
                <a:lnTo>
                  <a:pt x="75820" y="72230"/>
                </a:lnTo>
                <a:lnTo>
                  <a:pt x="75810" y="72230"/>
                </a:lnTo>
                <a:lnTo>
                  <a:pt x="75800" y="72240"/>
                </a:lnTo>
                <a:lnTo>
                  <a:pt x="75790" y="72240"/>
                </a:lnTo>
                <a:lnTo>
                  <a:pt x="75790" y="72250"/>
                </a:lnTo>
                <a:lnTo>
                  <a:pt x="75780" y="72250"/>
                </a:lnTo>
                <a:lnTo>
                  <a:pt x="75770" y="72250"/>
                </a:lnTo>
                <a:lnTo>
                  <a:pt x="75770" y="72260"/>
                </a:lnTo>
                <a:lnTo>
                  <a:pt x="75760" y="72260"/>
                </a:lnTo>
                <a:lnTo>
                  <a:pt x="75760" y="72270"/>
                </a:lnTo>
                <a:lnTo>
                  <a:pt x="75760" y="72280"/>
                </a:lnTo>
                <a:lnTo>
                  <a:pt x="75760" y="72290"/>
                </a:lnTo>
                <a:lnTo>
                  <a:pt x="75750" y="72290"/>
                </a:lnTo>
                <a:lnTo>
                  <a:pt x="75740" y="72290"/>
                </a:lnTo>
                <a:lnTo>
                  <a:pt x="75730" y="72290"/>
                </a:lnTo>
                <a:lnTo>
                  <a:pt x="75730" y="72280"/>
                </a:lnTo>
                <a:lnTo>
                  <a:pt x="75720" y="72280"/>
                </a:lnTo>
                <a:lnTo>
                  <a:pt x="75710" y="72280"/>
                </a:lnTo>
                <a:lnTo>
                  <a:pt x="75700" y="72280"/>
                </a:lnTo>
                <a:lnTo>
                  <a:pt x="75690" y="72280"/>
                </a:lnTo>
                <a:lnTo>
                  <a:pt x="75680" y="72280"/>
                </a:lnTo>
                <a:lnTo>
                  <a:pt x="75670" y="72280"/>
                </a:lnTo>
                <a:lnTo>
                  <a:pt x="75660" y="72280"/>
                </a:lnTo>
                <a:lnTo>
                  <a:pt x="75660" y="72270"/>
                </a:lnTo>
                <a:lnTo>
                  <a:pt x="75650" y="72260"/>
                </a:lnTo>
                <a:lnTo>
                  <a:pt x="75650" y="72240"/>
                </a:lnTo>
                <a:lnTo>
                  <a:pt x="75650" y="72230"/>
                </a:lnTo>
                <a:lnTo>
                  <a:pt x="75650" y="72220"/>
                </a:lnTo>
                <a:lnTo>
                  <a:pt x="75650" y="72210"/>
                </a:lnTo>
                <a:lnTo>
                  <a:pt x="75650" y="72200"/>
                </a:lnTo>
                <a:lnTo>
                  <a:pt x="75650" y="72190"/>
                </a:lnTo>
                <a:lnTo>
                  <a:pt x="75650" y="72180"/>
                </a:lnTo>
                <a:lnTo>
                  <a:pt x="75640" y="72180"/>
                </a:lnTo>
                <a:lnTo>
                  <a:pt x="75630" y="72180"/>
                </a:lnTo>
                <a:lnTo>
                  <a:pt x="75620" y="72170"/>
                </a:lnTo>
                <a:lnTo>
                  <a:pt x="75620" y="72180"/>
                </a:lnTo>
                <a:lnTo>
                  <a:pt x="75610" y="72180"/>
                </a:lnTo>
                <a:lnTo>
                  <a:pt x="75600" y="72180"/>
                </a:lnTo>
                <a:lnTo>
                  <a:pt x="75590" y="72180"/>
                </a:lnTo>
                <a:lnTo>
                  <a:pt x="75580" y="72180"/>
                </a:lnTo>
                <a:lnTo>
                  <a:pt x="75570" y="72180"/>
                </a:lnTo>
                <a:lnTo>
                  <a:pt x="75570" y="72190"/>
                </a:lnTo>
                <a:lnTo>
                  <a:pt x="75560" y="72200"/>
                </a:lnTo>
                <a:lnTo>
                  <a:pt x="75550" y="72210"/>
                </a:lnTo>
                <a:lnTo>
                  <a:pt x="75550" y="72220"/>
                </a:lnTo>
                <a:lnTo>
                  <a:pt x="75540" y="72230"/>
                </a:lnTo>
                <a:lnTo>
                  <a:pt x="75530" y="72230"/>
                </a:lnTo>
                <a:lnTo>
                  <a:pt x="75530" y="72240"/>
                </a:lnTo>
                <a:lnTo>
                  <a:pt x="75520" y="72240"/>
                </a:lnTo>
                <a:lnTo>
                  <a:pt x="75510" y="72230"/>
                </a:lnTo>
                <a:lnTo>
                  <a:pt x="75500" y="72230"/>
                </a:lnTo>
                <a:lnTo>
                  <a:pt x="75490" y="72230"/>
                </a:lnTo>
                <a:lnTo>
                  <a:pt x="75480" y="72220"/>
                </a:lnTo>
                <a:lnTo>
                  <a:pt x="75480" y="72210"/>
                </a:lnTo>
                <a:lnTo>
                  <a:pt x="75470" y="72210"/>
                </a:lnTo>
                <a:lnTo>
                  <a:pt x="75470" y="72200"/>
                </a:lnTo>
                <a:lnTo>
                  <a:pt x="75470" y="72190"/>
                </a:lnTo>
                <a:lnTo>
                  <a:pt x="75460" y="72190"/>
                </a:lnTo>
                <a:lnTo>
                  <a:pt x="75460" y="72180"/>
                </a:lnTo>
                <a:lnTo>
                  <a:pt x="75450" y="72180"/>
                </a:lnTo>
                <a:lnTo>
                  <a:pt x="75440" y="72170"/>
                </a:lnTo>
                <a:lnTo>
                  <a:pt x="75430" y="72180"/>
                </a:lnTo>
                <a:lnTo>
                  <a:pt x="75420" y="72170"/>
                </a:lnTo>
                <a:lnTo>
                  <a:pt x="75410" y="72170"/>
                </a:lnTo>
                <a:lnTo>
                  <a:pt x="75410" y="72160"/>
                </a:lnTo>
                <a:lnTo>
                  <a:pt x="75400" y="72150"/>
                </a:lnTo>
                <a:lnTo>
                  <a:pt x="75390" y="72150"/>
                </a:lnTo>
                <a:lnTo>
                  <a:pt x="75390" y="72140"/>
                </a:lnTo>
                <a:lnTo>
                  <a:pt x="75380" y="72140"/>
                </a:lnTo>
                <a:lnTo>
                  <a:pt x="75380" y="72130"/>
                </a:lnTo>
                <a:lnTo>
                  <a:pt x="75370" y="72130"/>
                </a:lnTo>
                <a:lnTo>
                  <a:pt x="75300" y="72070"/>
                </a:lnTo>
                <a:lnTo>
                  <a:pt x="75250" y="72020"/>
                </a:lnTo>
                <a:lnTo>
                  <a:pt x="75120" y="72020"/>
                </a:lnTo>
                <a:lnTo>
                  <a:pt x="74910" y="72080"/>
                </a:lnTo>
                <a:lnTo>
                  <a:pt x="74760" y="72050"/>
                </a:lnTo>
                <a:lnTo>
                  <a:pt x="74630" y="72110"/>
                </a:lnTo>
                <a:lnTo>
                  <a:pt x="74510" y="72140"/>
                </a:lnTo>
                <a:lnTo>
                  <a:pt x="74390" y="72080"/>
                </a:lnTo>
                <a:lnTo>
                  <a:pt x="74270" y="72100"/>
                </a:lnTo>
                <a:lnTo>
                  <a:pt x="74090" y="72050"/>
                </a:lnTo>
                <a:lnTo>
                  <a:pt x="74090" y="72010"/>
                </a:lnTo>
                <a:lnTo>
                  <a:pt x="74080" y="71970"/>
                </a:lnTo>
                <a:lnTo>
                  <a:pt x="74060" y="71910"/>
                </a:lnTo>
                <a:lnTo>
                  <a:pt x="74040" y="71900"/>
                </a:lnTo>
                <a:lnTo>
                  <a:pt x="74020" y="71900"/>
                </a:lnTo>
                <a:lnTo>
                  <a:pt x="73990" y="71900"/>
                </a:lnTo>
                <a:lnTo>
                  <a:pt x="73970" y="71920"/>
                </a:lnTo>
                <a:lnTo>
                  <a:pt x="73940" y="71950"/>
                </a:lnTo>
                <a:lnTo>
                  <a:pt x="73930" y="71980"/>
                </a:lnTo>
                <a:lnTo>
                  <a:pt x="73900" y="72000"/>
                </a:lnTo>
                <a:lnTo>
                  <a:pt x="73870" y="72010"/>
                </a:lnTo>
                <a:lnTo>
                  <a:pt x="73850" y="72010"/>
                </a:lnTo>
                <a:lnTo>
                  <a:pt x="73790" y="72000"/>
                </a:lnTo>
                <a:lnTo>
                  <a:pt x="73750" y="71980"/>
                </a:lnTo>
                <a:lnTo>
                  <a:pt x="73710" y="71970"/>
                </a:lnTo>
                <a:lnTo>
                  <a:pt x="73670" y="71960"/>
                </a:lnTo>
                <a:lnTo>
                  <a:pt x="73650" y="71940"/>
                </a:lnTo>
                <a:lnTo>
                  <a:pt x="73630" y="71910"/>
                </a:lnTo>
                <a:lnTo>
                  <a:pt x="73600" y="71880"/>
                </a:lnTo>
                <a:lnTo>
                  <a:pt x="73560" y="71860"/>
                </a:lnTo>
                <a:lnTo>
                  <a:pt x="73530" y="71840"/>
                </a:lnTo>
                <a:lnTo>
                  <a:pt x="73500" y="71840"/>
                </a:lnTo>
                <a:lnTo>
                  <a:pt x="73460" y="71860"/>
                </a:lnTo>
                <a:lnTo>
                  <a:pt x="73420" y="71890"/>
                </a:lnTo>
                <a:lnTo>
                  <a:pt x="73390" y="71930"/>
                </a:lnTo>
                <a:lnTo>
                  <a:pt x="73370" y="71960"/>
                </a:lnTo>
                <a:lnTo>
                  <a:pt x="73320" y="72000"/>
                </a:lnTo>
                <a:lnTo>
                  <a:pt x="73310" y="72020"/>
                </a:lnTo>
                <a:lnTo>
                  <a:pt x="73280" y="72050"/>
                </a:lnTo>
                <a:lnTo>
                  <a:pt x="73260" y="72060"/>
                </a:lnTo>
                <a:lnTo>
                  <a:pt x="73250" y="72060"/>
                </a:lnTo>
                <a:lnTo>
                  <a:pt x="73240" y="72050"/>
                </a:lnTo>
                <a:lnTo>
                  <a:pt x="73230" y="72020"/>
                </a:lnTo>
                <a:lnTo>
                  <a:pt x="73220" y="71990"/>
                </a:lnTo>
                <a:lnTo>
                  <a:pt x="73200" y="71960"/>
                </a:lnTo>
                <a:lnTo>
                  <a:pt x="73180" y="71930"/>
                </a:lnTo>
                <a:lnTo>
                  <a:pt x="73160" y="71910"/>
                </a:lnTo>
                <a:lnTo>
                  <a:pt x="73150" y="71900"/>
                </a:lnTo>
                <a:lnTo>
                  <a:pt x="73130" y="71890"/>
                </a:lnTo>
                <a:lnTo>
                  <a:pt x="73100" y="71900"/>
                </a:lnTo>
                <a:lnTo>
                  <a:pt x="73070" y="71910"/>
                </a:lnTo>
                <a:lnTo>
                  <a:pt x="73040" y="71950"/>
                </a:lnTo>
                <a:lnTo>
                  <a:pt x="73010" y="71980"/>
                </a:lnTo>
                <a:lnTo>
                  <a:pt x="73010" y="72000"/>
                </a:lnTo>
                <a:lnTo>
                  <a:pt x="73020" y="72030"/>
                </a:lnTo>
                <a:lnTo>
                  <a:pt x="73020" y="72050"/>
                </a:lnTo>
                <a:lnTo>
                  <a:pt x="72990" y="72070"/>
                </a:lnTo>
                <a:lnTo>
                  <a:pt x="72960" y="72070"/>
                </a:lnTo>
                <a:lnTo>
                  <a:pt x="72900" y="72070"/>
                </a:lnTo>
                <a:lnTo>
                  <a:pt x="72860" y="72060"/>
                </a:lnTo>
                <a:lnTo>
                  <a:pt x="72810" y="72060"/>
                </a:lnTo>
                <a:lnTo>
                  <a:pt x="72780" y="72060"/>
                </a:lnTo>
                <a:lnTo>
                  <a:pt x="72750" y="72070"/>
                </a:lnTo>
                <a:lnTo>
                  <a:pt x="72720" y="72110"/>
                </a:lnTo>
                <a:lnTo>
                  <a:pt x="72690" y="72140"/>
                </a:lnTo>
                <a:lnTo>
                  <a:pt x="72660" y="72180"/>
                </a:lnTo>
                <a:lnTo>
                  <a:pt x="72650" y="72200"/>
                </a:lnTo>
                <a:lnTo>
                  <a:pt x="72650" y="72240"/>
                </a:lnTo>
                <a:lnTo>
                  <a:pt x="72660" y="72280"/>
                </a:lnTo>
                <a:lnTo>
                  <a:pt x="72650" y="72320"/>
                </a:lnTo>
                <a:lnTo>
                  <a:pt x="72640" y="72370"/>
                </a:lnTo>
                <a:lnTo>
                  <a:pt x="72640" y="72420"/>
                </a:lnTo>
                <a:lnTo>
                  <a:pt x="72650" y="72470"/>
                </a:lnTo>
                <a:lnTo>
                  <a:pt x="72660" y="72510"/>
                </a:lnTo>
                <a:lnTo>
                  <a:pt x="72650" y="72520"/>
                </a:lnTo>
                <a:lnTo>
                  <a:pt x="72650" y="72530"/>
                </a:lnTo>
                <a:lnTo>
                  <a:pt x="72640" y="72540"/>
                </a:lnTo>
                <a:lnTo>
                  <a:pt x="72640" y="72550"/>
                </a:lnTo>
                <a:lnTo>
                  <a:pt x="72640" y="72560"/>
                </a:lnTo>
                <a:lnTo>
                  <a:pt x="72640" y="72570"/>
                </a:lnTo>
                <a:lnTo>
                  <a:pt x="72640" y="72580"/>
                </a:lnTo>
                <a:lnTo>
                  <a:pt x="72640" y="72590"/>
                </a:lnTo>
                <a:lnTo>
                  <a:pt x="72640" y="72600"/>
                </a:lnTo>
                <a:lnTo>
                  <a:pt x="72640" y="72610"/>
                </a:lnTo>
                <a:lnTo>
                  <a:pt x="72630" y="72620"/>
                </a:lnTo>
                <a:lnTo>
                  <a:pt x="72630" y="72630"/>
                </a:lnTo>
                <a:lnTo>
                  <a:pt x="72640" y="72630"/>
                </a:lnTo>
                <a:lnTo>
                  <a:pt x="72640" y="72640"/>
                </a:lnTo>
                <a:lnTo>
                  <a:pt x="72640" y="72650"/>
                </a:lnTo>
                <a:lnTo>
                  <a:pt x="72650" y="72660"/>
                </a:lnTo>
                <a:lnTo>
                  <a:pt x="72650" y="72670"/>
                </a:lnTo>
                <a:lnTo>
                  <a:pt x="72650" y="72680"/>
                </a:lnTo>
                <a:lnTo>
                  <a:pt x="72650" y="72690"/>
                </a:lnTo>
                <a:lnTo>
                  <a:pt x="72660" y="72700"/>
                </a:lnTo>
                <a:lnTo>
                  <a:pt x="72660" y="72710"/>
                </a:lnTo>
                <a:lnTo>
                  <a:pt x="72660" y="72720"/>
                </a:lnTo>
                <a:lnTo>
                  <a:pt x="72670" y="72720"/>
                </a:lnTo>
                <a:lnTo>
                  <a:pt x="72670" y="72740"/>
                </a:lnTo>
                <a:lnTo>
                  <a:pt x="72680" y="72750"/>
                </a:lnTo>
                <a:lnTo>
                  <a:pt x="72680" y="72760"/>
                </a:lnTo>
                <a:lnTo>
                  <a:pt x="72690" y="72760"/>
                </a:lnTo>
                <a:lnTo>
                  <a:pt x="72690" y="72770"/>
                </a:lnTo>
                <a:lnTo>
                  <a:pt x="72700" y="72770"/>
                </a:lnTo>
                <a:lnTo>
                  <a:pt x="72700" y="72780"/>
                </a:lnTo>
                <a:lnTo>
                  <a:pt x="72710" y="72780"/>
                </a:lnTo>
                <a:lnTo>
                  <a:pt x="72710" y="72790"/>
                </a:lnTo>
                <a:lnTo>
                  <a:pt x="72710" y="72800"/>
                </a:lnTo>
                <a:lnTo>
                  <a:pt x="72710" y="72810"/>
                </a:lnTo>
                <a:lnTo>
                  <a:pt x="72710" y="72820"/>
                </a:lnTo>
                <a:lnTo>
                  <a:pt x="72720" y="72820"/>
                </a:lnTo>
                <a:lnTo>
                  <a:pt x="72730" y="72830"/>
                </a:lnTo>
                <a:lnTo>
                  <a:pt x="72730" y="72840"/>
                </a:lnTo>
                <a:lnTo>
                  <a:pt x="72730" y="72850"/>
                </a:lnTo>
                <a:lnTo>
                  <a:pt x="72730" y="72860"/>
                </a:lnTo>
                <a:lnTo>
                  <a:pt x="72740" y="72870"/>
                </a:lnTo>
                <a:lnTo>
                  <a:pt x="72740" y="72880"/>
                </a:lnTo>
                <a:lnTo>
                  <a:pt x="72740" y="72890"/>
                </a:lnTo>
                <a:lnTo>
                  <a:pt x="72740" y="72900"/>
                </a:lnTo>
                <a:lnTo>
                  <a:pt x="72740" y="72910"/>
                </a:lnTo>
                <a:lnTo>
                  <a:pt x="72740" y="72920"/>
                </a:lnTo>
                <a:lnTo>
                  <a:pt x="72740" y="72930"/>
                </a:lnTo>
                <a:lnTo>
                  <a:pt x="72740" y="72940"/>
                </a:lnTo>
                <a:lnTo>
                  <a:pt x="72740" y="72950"/>
                </a:lnTo>
                <a:lnTo>
                  <a:pt x="72740" y="72960"/>
                </a:lnTo>
                <a:lnTo>
                  <a:pt x="72730" y="72960"/>
                </a:lnTo>
                <a:lnTo>
                  <a:pt x="72730" y="72970"/>
                </a:lnTo>
                <a:lnTo>
                  <a:pt x="72720" y="72970"/>
                </a:lnTo>
                <a:lnTo>
                  <a:pt x="72720" y="73020"/>
                </a:lnTo>
                <a:lnTo>
                  <a:pt x="72700" y="73080"/>
                </a:lnTo>
                <a:lnTo>
                  <a:pt x="72680" y="73140"/>
                </a:lnTo>
                <a:lnTo>
                  <a:pt x="72660" y="73170"/>
                </a:lnTo>
                <a:lnTo>
                  <a:pt x="72640" y="73220"/>
                </a:lnTo>
                <a:lnTo>
                  <a:pt x="72640" y="73240"/>
                </a:lnTo>
                <a:lnTo>
                  <a:pt x="72640" y="73250"/>
                </a:lnTo>
                <a:lnTo>
                  <a:pt x="72630" y="73290"/>
                </a:lnTo>
                <a:lnTo>
                  <a:pt x="72630" y="73320"/>
                </a:lnTo>
                <a:lnTo>
                  <a:pt x="72650" y="73350"/>
                </a:lnTo>
                <a:lnTo>
                  <a:pt x="72670" y="73390"/>
                </a:lnTo>
                <a:lnTo>
                  <a:pt x="72700" y="73420"/>
                </a:lnTo>
                <a:lnTo>
                  <a:pt x="72720" y="73450"/>
                </a:lnTo>
                <a:lnTo>
                  <a:pt x="72730" y="73480"/>
                </a:lnTo>
                <a:lnTo>
                  <a:pt x="72750" y="73510"/>
                </a:lnTo>
                <a:lnTo>
                  <a:pt x="72770" y="73540"/>
                </a:lnTo>
                <a:lnTo>
                  <a:pt x="72770" y="73560"/>
                </a:lnTo>
                <a:lnTo>
                  <a:pt x="72790" y="73590"/>
                </a:lnTo>
                <a:lnTo>
                  <a:pt x="72820" y="73620"/>
                </a:lnTo>
                <a:lnTo>
                  <a:pt x="72850" y="73660"/>
                </a:lnTo>
                <a:lnTo>
                  <a:pt x="72880" y="73710"/>
                </a:lnTo>
                <a:lnTo>
                  <a:pt x="72910" y="73750"/>
                </a:lnTo>
                <a:lnTo>
                  <a:pt x="72880" y="73770"/>
                </a:lnTo>
                <a:lnTo>
                  <a:pt x="72860" y="73770"/>
                </a:lnTo>
                <a:lnTo>
                  <a:pt x="72830" y="73800"/>
                </a:lnTo>
                <a:lnTo>
                  <a:pt x="72780" y="73850"/>
                </a:lnTo>
                <a:lnTo>
                  <a:pt x="72720" y="73890"/>
                </a:lnTo>
                <a:lnTo>
                  <a:pt x="72680" y="73930"/>
                </a:lnTo>
                <a:lnTo>
                  <a:pt x="72650" y="73940"/>
                </a:lnTo>
                <a:lnTo>
                  <a:pt x="72620" y="73950"/>
                </a:lnTo>
                <a:lnTo>
                  <a:pt x="72610" y="73950"/>
                </a:lnTo>
                <a:lnTo>
                  <a:pt x="72600" y="73950"/>
                </a:lnTo>
                <a:lnTo>
                  <a:pt x="72590" y="73950"/>
                </a:lnTo>
                <a:lnTo>
                  <a:pt x="72590" y="73960"/>
                </a:lnTo>
                <a:lnTo>
                  <a:pt x="72580" y="73960"/>
                </a:lnTo>
                <a:lnTo>
                  <a:pt x="72570" y="73960"/>
                </a:lnTo>
                <a:lnTo>
                  <a:pt x="72560" y="73960"/>
                </a:lnTo>
                <a:lnTo>
                  <a:pt x="72550" y="73960"/>
                </a:lnTo>
                <a:lnTo>
                  <a:pt x="72540" y="73960"/>
                </a:lnTo>
                <a:lnTo>
                  <a:pt x="72530" y="73950"/>
                </a:lnTo>
                <a:lnTo>
                  <a:pt x="72520" y="73950"/>
                </a:lnTo>
                <a:lnTo>
                  <a:pt x="72520" y="73960"/>
                </a:lnTo>
                <a:lnTo>
                  <a:pt x="72510" y="73960"/>
                </a:lnTo>
                <a:lnTo>
                  <a:pt x="72500" y="73960"/>
                </a:lnTo>
                <a:lnTo>
                  <a:pt x="72500" y="73970"/>
                </a:lnTo>
                <a:lnTo>
                  <a:pt x="72490" y="73970"/>
                </a:lnTo>
                <a:lnTo>
                  <a:pt x="72490" y="73980"/>
                </a:lnTo>
                <a:lnTo>
                  <a:pt x="72480" y="73980"/>
                </a:lnTo>
                <a:lnTo>
                  <a:pt x="72470" y="73980"/>
                </a:lnTo>
                <a:lnTo>
                  <a:pt x="72460" y="73990"/>
                </a:lnTo>
                <a:lnTo>
                  <a:pt x="72450" y="74000"/>
                </a:lnTo>
                <a:lnTo>
                  <a:pt x="72440" y="74010"/>
                </a:lnTo>
                <a:lnTo>
                  <a:pt x="72420" y="74010"/>
                </a:lnTo>
                <a:lnTo>
                  <a:pt x="72410" y="74010"/>
                </a:lnTo>
                <a:lnTo>
                  <a:pt x="72400" y="74010"/>
                </a:lnTo>
                <a:lnTo>
                  <a:pt x="72390" y="74010"/>
                </a:lnTo>
                <a:lnTo>
                  <a:pt x="72380" y="74010"/>
                </a:lnTo>
                <a:lnTo>
                  <a:pt x="72370" y="74010"/>
                </a:lnTo>
                <a:lnTo>
                  <a:pt x="72360" y="74020"/>
                </a:lnTo>
                <a:lnTo>
                  <a:pt x="72350" y="74020"/>
                </a:lnTo>
                <a:lnTo>
                  <a:pt x="72350" y="74030"/>
                </a:lnTo>
                <a:lnTo>
                  <a:pt x="72340" y="74040"/>
                </a:lnTo>
                <a:lnTo>
                  <a:pt x="72320" y="74060"/>
                </a:lnTo>
                <a:lnTo>
                  <a:pt x="72310" y="74080"/>
                </a:lnTo>
                <a:lnTo>
                  <a:pt x="72300" y="74090"/>
                </a:lnTo>
                <a:lnTo>
                  <a:pt x="72310" y="74130"/>
                </a:lnTo>
                <a:lnTo>
                  <a:pt x="72320" y="74160"/>
                </a:lnTo>
                <a:lnTo>
                  <a:pt x="72330" y="74200"/>
                </a:lnTo>
                <a:lnTo>
                  <a:pt x="72340" y="74250"/>
                </a:lnTo>
                <a:lnTo>
                  <a:pt x="72340" y="74280"/>
                </a:lnTo>
                <a:lnTo>
                  <a:pt x="72330" y="74290"/>
                </a:lnTo>
                <a:lnTo>
                  <a:pt x="72310" y="74290"/>
                </a:lnTo>
                <a:lnTo>
                  <a:pt x="72260" y="74270"/>
                </a:lnTo>
                <a:lnTo>
                  <a:pt x="72220" y="74250"/>
                </a:lnTo>
                <a:lnTo>
                  <a:pt x="72170" y="74230"/>
                </a:lnTo>
                <a:lnTo>
                  <a:pt x="72130" y="74220"/>
                </a:lnTo>
                <a:lnTo>
                  <a:pt x="72100" y="74230"/>
                </a:lnTo>
                <a:lnTo>
                  <a:pt x="72070" y="74230"/>
                </a:lnTo>
                <a:lnTo>
                  <a:pt x="72020" y="74250"/>
                </a:lnTo>
                <a:lnTo>
                  <a:pt x="71970" y="74260"/>
                </a:lnTo>
                <a:lnTo>
                  <a:pt x="71910" y="74260"/>
                </a:lnTo>
                <a:lnTo>
                  <a:pt x="71870" y="74260"/>
                </a:lnTo>
                <a:lnTo>
                  <a:pt x="71820" y="74250"/>
                </a:lnTo>
                <a:lnTo>
                  <a:pt x="71760" y="74230"/>
                </a:lnTo>
                <a:lnTo>
                  <a:pt x="71710" y="74210"/>
                </a:lnTo>
                <a:lnTo>
                  <a:pt x="71650" y="74210"/>
                </a:lnTo>
                <a:lnTo>
                  <a:pt x="71600" y="74180"/>
                </a:lnTo>
                <a:lnTo>
                  <a:pt x="71540" y="74130"/>
                </a:lnTo>
                <a:lnTo>
                  <a:pt x="71490" y="74100"/>
                </a:lnTo>
                <a:lnTo>
                  <a:pt x="71420" y="74090"/>
                </a:lnTo>
                <a:lnTo>
                  <a:pt x="71410" y="74100"/>
                </a:lnTo>
                <a:lnTo>
                  <a:pt x="71390" y="74100"/>
                </a:lnTo>
                <a:lnTo>
                  <a:pt x="71380" y="74100"/>
                </a:lnTo>
                <a:lnTo>
                  <a:pt x="71350" y="74110"/>
                </a:lnTo>
                <a:lnTo>
                  <a:pt x="71340" y="74110"/>
                </a:lnTo>
                <a:lnTo>
                  <a:pt x="71330" y="74130"/>
                </a:lnTo>
                <a:lnTo>
                  <a:pt x="71310" y="74150"/>
                </a:lnTo>
                <a:lnTo>
                  <a:pt x="71290" y="74170"/>
                </a:lnTo>
                <a:lnTo>
                  <a:pt x="71260" y="74190"/>
                </a:lnTo>
                <a:lnTo>
                  <a:pt x="71230" y="74200"/>
                </a:lnTo>
                <a:lnTo>
                  <a:pt x="71210" y="74220"/>
                </a:lnTo>
                <a:lnTo>
                  <a:pt x="71200" y="74220"/>
                </a:lnTo>
                <a:lnTo>
                  <a:pt x="71190" y="74230"/>
                </a:lnTo>
                <a:lnTo>
                  <a:pt x="71180" y="74230"/>
                </a:lnTo>
                <a:lnTo>
                  <a:pt x="71170" y="74230"/>
                </a:lnTo>
                <a:lnTo>
                  <a:pt x="71160" y="74240"/>
                </a:lnTo>
                <a:lnTo>
                  <a:pt x="71160" y="74250"/>
                </a:lnTo>
                <a:lnTo>
                  <a:pt x="71150" y="74250"/>
                </a:lnTo>
                <a:lnTo>
                  <a:pt x="71140" y="74260"/>
                </a:lnTo>
                <a:lnTo>
                  <a:pt x="71140" y="74270"/>
                </a:lnTo>
                <a:lnTo>
                  <a:pt x="71130" y="74270"/>
                </a:lnTo>
                <a:lnTo>
                  <a:pt x="71120" y="74270"/>
                </a:lnTo>
                <a:lnTo>
                  <a:pt x="71110" y="74270"/>
                </a:lnTo>
                <a:lnTo>
                  <a:pt x="71100" y="74270"/>
                </a:lnTo>
                <a:lnTo>
                  <a:pt x="71090" y="74270"/>
                </a:lnTo>
                <a:lnTo>
                  <a:pt x="71080" y="74280"/>
                </a:lnTo>
                <a:lnTo>
                  <a:pt x="71070" y="74280"/>
                </a:lnTo>
                <a:lnTo>
                  <a:pt x="71060" y="74280"/>
                </a:lnTo>
                <a:lnTo>
                  <a:pt x="71050" y="74280"/>
                </a:lnTo>
                <a:lnTo>
                  <a:pt x="71050" y="74290"/>
                </a:lnTo>
                <a:lnTo>
                  <a:pt x="71040" y="74290"/>
                </a:lnTo>
                <a:lnTo>
                  <a:pt x="71030" y="74290"/>
                </a:lnTo>
                <a:lnTo>
                  <a:pt x="71030" y="74300"/>
                </a:lnTo>
                <a:lnTo>
                  <a:pt x="71020" y="74300"/>
                </a:lnTo>
                <a:lnTo>
                  <a:pt x="71020" y="74310"/>
                </a:lnTo>
                <a:lnTo>
                  <a:pt x="71010" y="74310"/>
                </a:lnTo>
                <a:lnTo>
                  <a:pt x="71010" y="74320"/>
                </a:lnTo>
                <a:lnTo>
                  <a:pt x="71000" y="74320"/>
                </a:lnTo>
                <a:lnTo>
                  <a:pt x="71000" y="74330"/>
                </a:lnTo>
                <a:lnTo>
                  <a:pt x="71000" y="74340"/>
                </a:lnTo>
                <a:lnTo>
                  <a:pt x="71000" y="74350"/>
                </a:lnTo>
                <a:lnTo>
                  <a:pt x="71010" y="74350"/>
                </a:lnTo>
                <a:lnTo>
                  <a:pt x="71000" y="74350"/>
                </a:lnTo>
                <a:lnTo>
                  <a:pt x="71000" y="74360"/>
                </a:lnTo>
                <a:lnTo>
                  <a:pt x="70990" y="74370"/>
                </a:lnTo>
                <a:lnTo>
                  <a:pt x="70990" y="74380"/>
                </a:lnTo>
                <a:lnTo>
                  <a:pt x="70980" y="74390"/>
                </a:lnTo>
                <a:lnTo>
                  <a:pt x="70970" y="74410"/>
                </a:lnTo>
                <a:lnTo>
                  <a:pt x="70960" y="74420"/>
                </a:lnTo>
                <a:lnTo>
                  <a:pt x="70950" y="74420"/>
                </a:lnTo>
                <a:lnTo>
                  <a:pt x="70950" y="74430"/>
                </a:lnTo>
                <a:lnTo>
                  <a:pt x="70940" y="74430"/>
                </a:lnTo>
                <a:lnTo>
                  <a:pt x="70930" y="74440"/>
                </a:lnTo>
                <a:lnTo>
                  <a:pt x="70930" y="74450"/>
                </a:lnTo>
                <a:lnTo>
                  <a:pt x="70940" y="74460"/>
                </a:lnTo>
                <a:lnTo>
                  <a:pt x="70940" y="74470"/>
                </a:lnTo>
                <a:lnTo>
                  <a:pt x="70930" y="74470"/>
                </a:lnTo>
                <a:lnTo>
                  <a:pt x="70930" y="74480"/>
                </a:lnTo>
                <a:lnTo>
                  <a:pt x="70930" y="74490"/>
                </a:lnTo>
                <a:lnTo>
                  <a:pt x="70920" y="74490"/>
                </a:lnTo>
                <a:lnTo>
                  <a:pt x="70920" y="74500"/>
                </a:lnTo>
                <a:lnTo>
                  <a:pt x="70910" y="74500"/>
                </a:lnTo>
                <a:lnTo>
                  <a:pt x="70900" y="74500"/>
                </a:lnTo>
                <a:lnTo>
                  <a:pt x="70900" y="74510"/>
                </a:lnTo>
                <a:lnTo>
                  <a:pt x="70890" y="74510"/>
                </a:lnTo>
                <a:lnTo>
                  <a:pt x="70900" y="74510"/>
                </a:lnTo>
                <a:lnTo>
                  <a:pt x="70900" y="74520"/>
                </a:lnTo>
                <a:lnTo>
                  <a:pt x="70890" y="74520"/>
                </a:lnTo>
                <a:lnTo>
                  <a:pt x="70880" y="74530"/>
                </a:lnTo>
                <a:lnTo>
                  <a:pt x="70870" y="74530"/>
                </a:lnTo>
                <a:lnTo>
                  <a:pt x="70860" y="74530"/>
                </a:lnTo>
                <a:lnTo>
                  <a:pt x="70850" y="74540"/>
                </a:lnTo>
                <a:lnTo>
                  <a:pt x="70840" y="74540"/>
                </a:lnTo>
                <a:lnTo>
                  <a:pt x="70840" y="74550"/>
                </a:lnTo>
                <a:lnTo>
                  <a:pt x="70830" y="74550"/>
                </a:lnTo>
                <a:lnTo>
                  <a:pt x="70820" y="74550"/>
                </a:lnTo>
                <a:lnTo>
                  <a:pt x="70810" y="74550"/>
                </a:lnTo>
                <a:lnTo>
                  <a:pt x="70800" y="74550"/>
                </a:lnTo>
                <a:lnTo>
                  <a:pt x="70780" y="74560"/>
                </a:lnTo>
                <a:lnTo>
                  <a:pt x="70770" y="74560"/>
                </a:lnTo>
                <a:lnTo>
                  <a:pt x="70760" y="74560"/>
                </a:lnTo>
                <a:lnTo>
                  <a:pt x="70750" y="74560"/>
                </a:lnTo>
                <a:lnTo>
                  <a:pt x="70740" y="74560"/>
                </a:lnTo>
                <a:lnTo>
                  <a:pt x="70700" y="74570"/>
                </a:lnTo>
                <a:lnTo>
                  <a:pt x="70660" y="74590"/>
                </a:lnTo>
                <a:lnTo>
                  <a:pt x="70640" y="74610"/>
                </a:lnTo>
                <a:lnTo>
                  <a:pt x="70610" y="74610"/>
                </a:lnTo>
                <a:lnTo>
                  <a:pt x="70590" y="74630"/>
                </a:lnTo>
                <a:lnTo>
                  <a:pt x="70580" y="74630"/>
                </a:lnTo>
                <a:lnTo>
                  <a:pt x="70580" y="74640"/>
                </a:lnTo>
                <a:lnTo>
                  <a:pt x="70580" y="74650"/>
                </a:lnTo>
                <a:lnTo>
                  <a:pt x="70570" y="74650"/>
                </a:lnTo>
                <a:lnTo>
                  <a:pt x="70570" y="74660"/>
                </a:lnTo>
                <a:lnTo>
                  <a:pt x="70570" y="74670"/>
                </a:lnTo>
                <a:lnTo>
                  <a:pt x="70560" y="74680"/>
                </a:lnTo>
                <a:lnTo>
                  <a:pt x="70550" y="74690"/>
                </a:lnTo>
                <a:lnTo>
                  <a:pt x="70540" y="74700"/>
                </a:lnTo>
                <a:lnTo>
                  <a:pt x="70530" y="74710"/>
                </a:lnTo>
                <a:lnTo>
                  <a:pt x="70520" y="74710"/>
                </a:lnTo>
                <a:lnTo>
                  <a:pt x="70510" y="74720"/>
                </a:lnTo>
                <a:lnTo>
                  <a:pt x="70510" y="74730"/>
                </a:lnTo>
                <a:lnTo>
                  <a:pt x="70500" y="74730"/>
                </a:lnTo>
                <a:lnTo>
                  <a:pt x="70490" y="74740"/>
                </a:lnTo>
                <a:lnTo>
                  <a:pt x="70480" y="74740"/>
                </a:lnTo>
                <a:lnTo>
                  <a:pt x="70470" y="74750"/>
                </a:lnTo>
                <a:lnTo>
                  <a:pt x="70460" y="74750"/>
                </a:lnTo>
                <a:lnTo>
                  <a:pt x="70450" y="74750"/>
                </a:lnTo>
                <a:lnTo>
                  <a:pt x="70450" y="74760"/>
                </a:lnTo>
                <a:lnTo>
                  <a:pt x="70440" y="74760"/>
                </a:lnTo>
                <a:lnTo>
                  <a:pt x="70430" y="74770"/>
                </a:lnTo>
                <a:lnTo>
                  <a:pt x="70440" y="74770"/>
                </a:lnTo>
                <a:lnTo>
                  <a:pt x="70440" y="74780"/>
                </a:lnTo>
                <a:lnTo>
                  <a:pt x="70440" y="74790"/>
                </a:lnTo>
                <a:lnTo>
                  <a:pt x="70450" y="74800"/>
                </a:lnTo>
                <a:lnTo>
                  <a:pt x="70450" y="74810"/>
                </a:lnTo>
                <a:lnTo>
                  <a:pt x="70450" y="74820"/>
                </a:lnTo>
                <a:lnTo>
                  <a:pt x="70450" y="74830"/>
                </a:lnTo>
                <a:lnTo>
                  <a:pt x="70440" y="74840"/>
                </a:lnTo>
                <a:lnTo>
                  <a:pt x="70440" y="74850"/>
                </a:lnTo>
                <a:lnTo>
                  <a:pt x="70430" y="74850"/>
                </a:lnTo>
                <a:lnTo>
                  <a:pt x="70430" y="74860"/>
                </a:lnTo>
                <a:lnTo>
                  <a:pt x="70430" y="74870"/>
                </a:lnTo>
                <a:lnTo>
                  <a:pt x="70420" y="74880"/>
                </a:lnTo>
                <a:lnTo>
                  <a:pt x="70420" y="74890"/>
                </a:lnTo>
                <a:lnTo>
                  <a:pt x="70420" y="74900"/>
                </a:lnTo>
                <a:lnTo>
                  <a:pt x="70420" y="74910"/>
                </a:lnTo>
                <a:lnTo>
                  <a:pt x="70420" y="74920"/>
                </a:lnTo>
                <a:lnTo>
                  <a:pt x="70420" y="74940"/>
                </a:lnTo>
                <a:lnTo>
                  <a:pt x="70430" y="74950"/>
                </a:lnTo>
                <a:lnTo>
                  <a:pt x="70430" y="74960"/>
                </a:lnTo>
                <a:lnTo>
                  <a:pt x="70440" y="74970"/>
                </a:lnTo>
                <a:lnTo>
                  <a:pt x="70450" y="74970"/>
                </a:lnTo>
                <a:lnTo>
                  <a:pt x="70450" y="74980"/>
                </a:lnTo>
                <a:lnTo>
                  <a:pt x="70440" y="74980"/>
                </a:lnTo>
                <a:lnTo>
                  <a:pt x="70430" y="74980"/>
                </a:lnTo>
                <a:lnTo>
                  <a:pt x="70430" y="74990"/>
                </a:lnTo>
                <a:lnTo>
                  <a:pt x="70420" y="74990"/>
                </a:lnTo>
                <a:lnTo>
                  <a:pt x="70420" y="75000"/>
                </a:lnTo>
                <a:lnTo>
                  <a:pt x="70410" y="75000"/>
                </a:lnTo>
                <a:lnTo>
                  <a:pt x="70400" y="75000"/>
                </a:lnTo>
                <a:lnTo>
                  <a:pt x="70380" y="75010"/>
                </a:lnTo>
                <a:lnTo>
                  <a:pt x="70370" y="75020"/>
                </a:lnTo>
                <a:lnTo>
                  <a:pt x="70360" y="75020"/>
                </a:lnTo>
                <a:lnTo>
                  <a:pt x="70350" y="75020"/>
                </a:lnTo>
                <a:lnTo>
                  <a:pt x="70340" y="75010"/>
                </a:lnTo>
                <a:lnTo>
                  <a:pt x="70340" y="75000"/>
                </a:lnTo>
                <a:lnTo>
                  <a:pt x="70340" y="74990"/>
                </a:lnTo>
                <a:lnTo>
                  <a:pt x="70340" y="74970"/>
                </a:lnTo>
                <a:lnTo>
                  <a:pt x="70340" y="74960"/>
                </a:lnTo>
                <a:lnTo>
                  <a:pt x="70340" y="74950"/>
                </a:lnTo>
                <a:lnTo>
                  <a:pt x="70330" y="74950"/>
                </a:lnTo>
                <a:lnTo>
                  <a:pt x="70320" y="74960"/>
                </a:lnTo>
                <a:lnTo>
                  <a:pt x="70300" y="74970"/>
                </a:lnTo>
                <a:lnTo>
                  <a:pt x="70290" y="74980"/>
                </a:lnTo>
                <a:lnTo>
                  <a:pt x="70290" y="74970"/>
                </a:lnTo>
                <a:lnTo>
                  <a:pt x="70280" y="74960"/>
                </a:lnTo>
                <a:lnTo>
                  <a:pt x="70280" y="74950"/>
                </a:lnTo>
                <a:lnTo>
                  <a:pt x="70270" y="74940"/>
                </a:lnTo>
                <a:lnTo>
                  <a:pt x="70260" y="74930"/>
                </a:lnTo>
                <a:lnTo>
                  <a:pt x="70250" y="74920"/>
                </a:lnTo>
                <a:lnTo>
                  <a:pt x="70240" y="74910"/>
                </a:lnTo>
                <a:lnTo>
                  <a:pt x="70230" y="74920"/>
                </a:lnTo>
                <a:lnTo>
                  <a:pt x="70220" y="74920"/>
                </a:lnTo>
                <a:lnTo>
                  <a:pt x="70210" y="74930"/>
                </a:lnTo>
                <a:lnTo>
                  <a:pt x="70200" y="74940"/>
                </a:lnTo>
                <a:lnTo>
                  <a:pt x="70210" y="74950"/>
                </a:lnTo>
                <a:lnTo>
                  <a:pt x="70210" y="74970"/>
                </a:lnTo>
                <a:lnTo>
                  <a:pt x="70210" y="74980"/>
                </a:lnTo>
                <a:lnTo>
                  <a:pt x="70220" y="74990"/>
                </a:lnTo>
                <a:lnTo>
                  <a:pt x="70220" y="75000"/>
                </a:lnTo>
                <a:lnTo>
                  <a:pt x="70220" y="75010"/>
                </a:lnTo>
                <a:lnTo>
                  <a:pt x="70210" y="75010"/>
                </a:lnTo>
                <a:lnTo>
                  <a:pt x="70200" y="75010"/>
                </a:lnTo>
                <a:lnTo>
                  <a:pt x="70190" y="75010"/>
                </a:lnTo>
                <a:lnTo>
                  <a:pt x="70180" y="75010"/>
                </a:lnTo>
                <a:lnTo>
                  <a:pt x="70170" y="75010"/>
                </a:lnTo>
                <a:lnTo>
                  <a:pt x="70150" y="75010"/>
                </a:lnTo>
                <a:lnTo>
                  <a:pt x="70140" y="75010"/>
                </a:lnTo>
                <a:lnTo>
                  <a:pt x="70130" y="75000"/>
                </a:lnTo>
                <a:lnTo>
                  <a:pt x="70120" y="75000"/>
                </a:lnTo>
                <a:lnTo>
                  <a:pt x="70110" y="75000"/>
                </a:lnTo>
                <a:lnTo>
                  <a:pt x="70100" y="75000"/>
                </a:lnTo>
                <a:lnTo>
                  <a:pt x="70090" y="75000"/>
                </a:lnTo>
                <a:lnTo>
                  <a:pt x="70080" y="74990"/>
                </a:lnTo>
                <a:lnTo>
                  <a:pt x="70060" y="74980"/>
                </a:lnTo>
                <a:lnTo>
                  <a:pt x="70050" y="74970"/>
                </a:lnTo>
                <a:lnTo>
                  <a:pt x="70040" y="74970"/>
                </a:lnTo>
                <a:lnTo>
                  <a:pt x="70030" y="74960"/>
                </a:lnTo>
                <a:lnTo>
                  <a:pt x="70020" y="74950"/>
                </a:lnTo>
                <a:lnTo>
                  <a:pt x="70020" y="74940"/>
                </a:lnTo>
                <a:lnTo>
                  <a:pt x="70020" y="74920"/>
                </a:lnTo>
                <a:lnTo>
                  <a:pt x="70030" y="74910"/>
                </a:lnTo>
                <a:lnTo>
                  <a:pt x="70030" y="74890"/>
                </a:lnTo>
                <a:lnTo>
                  <a:pt x="70030" y="74880"/>
                </a:lnTo>
                <a:lnTo>
                  <a:pt x="70030" y="74870"/>
                </a:lnTo>
                <a:lnTo>
                  <a:pt x="70030" y="74840"/>
                </a:lnTo>
                <a:lnTo>
                  <a:pt x="70030" y="74830"/>
                </a:lnTo>
                <a:lnTo>
                  <a:pt x="70030" y="74820"/>
                </a:lnTo>
                <a:lnTo>
                  <a:pt x="70030" y="74810"/>
                </a:lnTo>
                <a:lnTo>
                  <a:pt x="70020" y="74800"/>
                </a:lnTo>
                <a:lnTo>
                  <a:pt x="70010" y="74790"/>
                </a:lnTo>
                <a:lnTo>
                  <a:pt x="70000" y="74780"/>
                </a:lnTo>
                <a:lnTo>
                  <a:pt x="69990" y="74770"/>
                </a:lnTo>
                <a:lnTo>
                  <a:pt x="69980" y="74770"/>
                </a:lnTo>
                <a:lnTo>
                  <a:pt x="69970" y="74770"/>
                </a:lnTo>
                <a:lnTo>
                  <a:pt x="69960" y="74770"/>
                </a:lnTo>
                <a:lnTo>
                  <a:pt x="69950" y="74780"/>
                </a:lnTo>
                <a:lnTo>
                  <a:pt x="69940" y="74790"/>
                </a:lnTo>
                <a:lnTo>
                  <a:pt x="69940" y="74800"/>
                </a:lnTo>
                <a:lnTo>
                  <a:pt x="69930" y="74800"/>
                </a:lnTo>
                <a:lnTo>
                  <a:pt x="69920" y="74810"/>
                </a:lnTo>
                <a:lnTo>
                  <a:pt x="69900" y="74810"/>
                </a:lnTo>
                <a:lnTo>
                  <a:pt x="69900" y="74820"/>
                </a:lnTo>
                <a:lnTo>
                  <a:pt x="69880" y="74830"/>
                </a:lnTo>
                <a:lnTo>
                  <a:pt x="69870" y="74830"/>
                </a:lnTo>
                <a:lnTo>
                  <a:pt x="69860" y="74820"/>
                </a:lnTo>
                <a:lnTo>
                  <a:pt x="69850" y="74820"/>
                </a:lnTo>
                <a:lnTo>
                  <a:pt x="69840" y="74830"/>
                </a:lnTo>
                <a:lnTo>
                  <a:pt x="69830" y="74830"/>
                </a:lnTo>
                <a:lnTo>
                  <a:pt x="69820" y="74820"/>
                </a:lnTo>
                <a:lnTo>
                  <a:pt x="69810" y="74820"/>
                </a:lnTo>
                <a:lnTo>
                  <a:pt x="69800" y="74820"/>
                </a:lnTo>
                <a:lnTo>
                  <a:pt x="69790" y="74830"/>
                </a:lnTo>
                <a:lnTo>
                  <a:pt x="69780" y="74840"/>
                </a:lnTo>
                <a:lnTo>
                  <a:pt x="69770" y="74850"/>
                </a:lnTo>
                <a:lnTo>
                  <a:pt x="69760" y="74850"/>
                </a:lnTo>
                <a:lnTo>
                  <a:pt x="69750" y="74860"/>
                </a:lnTo>
                <a:lnTo>
                  <a:pt x="69740" y="74860"/>
                </a:lnTo>
                <a:lnTo>
                  <a:pt x="69730" y="74860"/>
                </a:lnTo>
                <a:lnTo>
                  <a:pt x="69720" y="74850"/>
                </a:lnTo>
                <a:lnTo>
                  <a:pt x="69710" y="74850"/>
                </a:lnTo>
                <a:lnTo>
                  <a:pt x="69700" y="74850"/>
                </a:lnTo>
                <a:lnTo>
                  <a:pt x="69700" y="74860"/>
                </a:lnTo>
                <a:lnTo>
                  <a:pt x="69680" y="74860"/>
                </a:lnTo>
                <a:lnTo>
                  <a:pt x="69660" y="74870"/>
                </a:lnTo>
                <a:lnTo>
                  <a:pt x="69650" y="74880"/>
                </a:lnTo>
                <a:lnTo>
                  <a:pt x="69640" y="74880"/>
                </a:lnTo>
                <a:lnTo>
                  <a:pt x="69630" y="74870"/>
                </a:lnTo>
                <a:lnTo>
                  <a:pt x="69630" y="74860"/>
                </a:lnTo>
                <a:lnTo>
                  <a:pt x="69620" y="74860"/>
                </a:lnTo>
                <a:lnTo>
                  <a:pt x="69610" y="74860"/>
                </a:lnTo>
                <a:lnTo>
                  <a:pt x="69600" y="74860"/>
                </a:lnTo>
                <a:lnTo>
                  <a:pt x="69580" y="74860"/>
                </a:lnTo>
                <a:lnTo>
                  <a:pt x="69550" y="74850"/>
                </a:lnTo>
                <a:lnTo>
                  <a:pt x="69530" y="74850"/>
                </a:lnTo>
                <a:lnTo>
                  <a:pt x="69520" y="74840"/>
                </a:lnTo>
                <a:lnTo>
                  <a:pt x="69510" y="74840"/>
                </a:lnTo>
                <a:lnTo>
                  <a:pt x="69500" y="74840"/>
                </a:lnTo>
                <a:lnTo>
                  <a:pt x="69500" y="74850"/>
                </a:lnTo>
                <a:lnTo>
                  <a:pt x="69500" y="74870"/>
                </a:lnTo>
                <a:lnTo>
                  <a:pt x="69510" y="74900"/>
                </a:lnTo>
                <a:lnTo>
                  <a:pt x="69510" y="74910"/>
                </a:lnTo>
                <a:lnTo>
                  <a:pt x="69510" y="74920"/>
                </a:lnTo>
                <a:lnTo>
                  <a:pt x="69510" y="74930"/>
                </a:lnTo>
                <a:lnTo>
                  <a:pt x="69500" y="74930"/>
                </a:lnTo>
                <a:lnTo>
                  <a:pt x="69500" y="74940"/>
                </a:lnTo>
                <a:lnTo>
                  <a:pt x="69490" y="74930"/>
                </a:lnTo>
                <a:lnTo>
                  <a:pt x="69480" y="74920"/>
                </a:lnTo>
                <a:lnTo>
                  <a:pt x="69470" y="74920"/>
                </a:lnTo>
                <a:lnTo>
                  <a:pt x="69460" y="74920"/>
                </a:lnTo>
                <a:lnTo>
                  <a:pt x="69460" y="74930"/>
                </a:lnTo>
                <a:lnTo>
                  <a:pt x="69450" y="74930"/>
                </a:lnTo>
                <a:lnTo>
                  <a:pt x="69450" y="74940"/>
                </a:lnTo>
                <a:lnTo>
                  <a:pt x="69440" y="74940"/>
                </a:lnTo>
                <a:lnTo>
                  <a:pt x="69440" y="74950"/>
                </a:lnTo>
                <a:lnTo>
                  <a:pt x="69430" y="74950"/>
                </a:lnTo>
                <a:lnTo>
                  <a:pt x="69420" y="74950"/>
                </a:lnTo>
                <a:lnTo>
                  <a:pt x="69410" y="74950"/>
                </a:lnTo>
                <a:lnTo>
                  <a:pt x="69410" y="74940"/>
                </a:lnTo>
                <a:lnTo>
                  <a:pt x="69400" y="74940"/>
                </a:lnTo>
                <a:lnTo>
                  <a:pt x="69390" y="74940"/>
                </a:lnTo>
                <a:lnTo>
                  <a:pt x="69390" y="74950"/>
                </a:lnTo>
                <a:lnTo>
                  <a:pt x="69390" y="74960"/>
                </a:lnTo>
                <a:lnTo>
                  <a:pt x="69380" y="74970"/>
                </a:lnTo>
                <a:lnTo>
                  <a:pt x="69380" y="74980"/>
                </a:lnTo>
                <a:lnTo>
                  <a:pt x="69360" y="74990"/>
                </a:lnTo>
                <a:lnTo>
                  <a:pt x="69350" y="75000"/>
                </a:lnTo>
                <a:lnTo>
                  <a:pt x="69340" y="75010"/>
                </a:lnTo>
                <a:lnTo>
                  <a:pt x="69330" y="75020"/>
                </a:lnTo>
                <a:lnTo>
                  <a:pt x="69310" y="75030"/>
                </a:lnTo>
                <a:lnTo>
                  <a:pt x="69300" y="75030"/>
                </a:lnTo>
                <a:lnTo>
                  <a:pt x="69290" y="75030"/>
                </a:lnTo>
                <a:lnTo>
                  <a:pt x="69280" y="75040"/>
                </a:lnTo>
                <a:lnTo>
                  <a:pt x="69280" y="75030"/>
                </a:lnTo>
                <a:lnTo>
                  <a:pt x="69270" y="75030"/>
                </a:lnTo>
                <a:lnTo>
                  <a:pt x="69270" y="75020"/>
                </a:lnTo>
                <a:lnTo>
                  <a:pt x="69270" y="75010"/>
                </a:lnTo>
                <a:lnTo>
                  <a:pt x="69260" y="75010"/>
                </a:lnTo>
                <a:lnTo>
                  <a:pt x="69260" y="75000"/>
                </a:lnTo>
                <a:lnTo>
                  <a:pt x="69250" y="74990"/>
                </a:lnTo>
                <a:lnTo>
                  <a:pt x="69230" y="74970"/>
                </a:lnTo>
                <a:lnTo>
                  <a:pt x="69220" y="74960"/>
                </a:lnTo>
                <a:lnTo>
                  <a:pt x="69210" y="74950"/>
                </a:lnTo>
                <a:lnTo>
                  <a:pt x="69220" y="74940"/>
                </a:lnTo>
                <a:lnTo>
                  <a:pt x="69230" y="74930"/>
                </a:lnTo>
                <a:lnTo>
                  <a:pt x="69230" y="74920"/>
                </a:lnTo>
                <a:lnTo>
                  <a:pt x="69230" y="74910"/>
                </a:lnTo>
                <a:lnTo>
                  <a:pt x="69230" y="74900"/>
                </a:lnTo>
                <a:lnTo>
                  <a:pt x="69230" y="74890"/>
                </a:lnTo>
                <a:lnTo>
                  <a:pt x="69220" y="74890"/>
                </a:lnTo>
                <a:lnTo>
                  <a:pt x="69210" y="74890"/>
                </a:lnTo>
                <a:lnTo>
                  <a:pt x="69200" y="74880"/>
                </a:lnTo>
                <a:lnTo>
                  <a:pt x="69190" y="74870"/>
                </a:lnTo>
                <a:lnTo>
                  <a:pt x="69190" y="74860"/>
                </a:lnTo>
                <a:lnTo>
                  <a:pt x="69200" y="74850"/>
                </a:lnTo>
                <a:lnTo>
                  <a:pt x="69200" y="74840"/>
                </a:lnTo>
                <a:lnTo>
                  <a:pt x="69200" y="74830"/>
                </a:lnTo>
                <a:lnTo>
                  <a:pt x="69200" y="74820"/>
                </a:lnTo>
                <a:lnTo>
                  <a:pt x="69190" y="74820"/>
                </a:lnTo>
                <a:lnTo>
                  <a:pt x="69180" y="74820"/>
                </a:lnTo>
                <a:lnTo>
                  <a:pt x="69170" y="74820"/>
                </a:lnTo>
                <a:lnTo>
                  <a:pt x="69160" y="74820"/>
                </a:lnTo>
                <a:lnTo>
                  <a:pt x="69150" y="74820"/>
                </a:lnTo>
                <a:lnTo>
                  <a:pt x="69140" y="74820"/>
                </a:lnTo>
                <a:lnTo>
                  <a:pt x="69140" y="74830"/>
                </a:lnTo>
                <a:lnTo>
                  <a:pt x="69130" y="74830"/>
                </a:lnTo>
                <a:lnTo>
                  <a:pt x="69130" y="74840"/>
                </a:lnTo>
                <a:lnTo>
                  <a:pt x="69130" y="74850"/>
                </a:lnTo>
                <a:lnTo>
                  <a:pt x="69120" y="74850"/>
                </a:lnTo>
                <a:lnTo>
                  <a:pt x="69110" y="74850"/>
                </a:lnTo>
                <a:lnTo>
                  <a:pt x="69100" y="74840"/>
                </a:lnTo>
                <a:lnTo>
                  <a:pt x="69100" y="74830"/>
                </a:lnTo>
                <a:lnTo>
                  <a:pt x="69090" y="74820"/>
                </a:lnTo>
                <a:lnTo>
                  <a:pt x="69080" y="74810"/>
                </a:lnTo>
                <a:lnTo>
                  <a:pt x="69070" y="74810"/>
                </a:lnTo>
                <a:lnTo>
                  <a:pt x="69060" y="74800"/>
                </a:lnTo>
                <a:lnTo>
                  <a:pt x="69050" y="74800"/>
                </a:lnTo>
                <a:lnTo>
                  <a:pt x="69040" y="74800"/>
                </a:lnTo>
                <a:lnTo>
                  <a:pt x="69030" y="74800"/>
                </a:lnTo>
                <a:lnTo>
                  <a:pt x="69020" y="74800"/>
                </a:lnTo>
                <a:lnTo>
                  <a:pt x="69020" y="74790"/>
                </a:lnTo>
                <a:lnTo>
                  <a:pt x="69010" y="74790"/>
                </a:lnTo>
                <a:lnTo>
                  <a:pt x="69010" y="74780"/>
                </a:lnTo>
                <a:lnTo>
                  <a:pt x="69020" y="74780"/>
                </a:lnTo>
                <a:lnTo>
                  <a:pt x="69030" y="74770"/>
                </a:lnTo>
                <a:lnTo>
                  <a:pt x="69030" y="74760"/>
                </a:lnTo>
                <a:lnTo>
                  <a:pt x="69020" y="74750"/>
                </a:lnTo>
                <a:lnTo>
                  <a:pt x="69010" y="74750"/>
                </a:lnTo>
                <a:lnTo>
                  <a:pt x="69000" y="74750"/>
                </a:lnTo>
                <a:lnTo>
                  <a:pt x="68980" y="74750"/>
                </a:lnTo>
                <a:lnTo>
                  <a:pt x="68970" y="74750"/>
                </a:lnTo>
                <a:lnTo>
                  <a:pt x="68950" y="74740"/>
                </a:lnTo>
                <a:lnTo>
                  <a:pt x="68940" y="74740"/>
                </a:lnTo>
                <a:lnTo>
                  <a:pt x="68930" y="74740"/>
                </a:lnTo>
                <a:lnTo>
                  <a:pt x="68920" y="74730"/>
                </a:lnTo>
                <a:lnTo>
                  <a:pt x="68930" y="74730"/>
                </a:lnTo>
                <a:lnTo>
                  <a:pt x="68930" y="74720"/>
                </a:lnTo>
                <a:lnTo>
                  <a:pt x="68940" y="74720"/>
                </a:lnTo>
                <a:lnTo>
                  <a:pt x="68950" y="74710"/>
                </a:lnTo>
                <a:lnTo>
                  <a:pt x="68950" y="74700"/>
                </a:lnTo>
                <a:lnTo>
                  <a:pt x="68940" y="74700"/>
                </a:lnTo>
                <a:lnTo>
                  <a:pt x="68920" y="74690"/>
                </a:lnTo>
                <a:lnTo>
                  <a:pt x="68910" y="74690"/>
                </a:lnTo>
                <a:lnTo>
                  <a:pt x="68890" y="74690"/>
                </a:lnTo>
                <a:lnTo>
                  <a:pt x="68880" y="74690"/>
                </a:lnTo>
                <a:lnTo>
                  <a:pt x="68860" y="74690"/>
                </a:lnTo>
                <a:lnTo>
                  <a:pt x="68850" y="74690"/>
                </a:lnTo>
                <a:lnTo>
                  <a:pt x="68840" y="74690"/>
                </a:lnTo>
                <a:lnTo>
                  <a:pt x="68830" y="74690"/>
                </a:lnTo>
                <a:lnTo>
                  <a:pt x="68820" y="74680"/>
                </a:lnTo>
                <a:lnTo>
                  <a:pt x="68810" y="74680"/>
                </a:lnTo>
                <a:lnTo>
                  <a:pt x="68810" y="74670"/>
                </a:lnTo>
                <a:lnTo>
                  <a:pt x="68810" y="74660"/>
                </a:lnTo>
                <a:lnTo>
                  <a:pt x="68810" y="74650"/>
                </a:lnTo>
                <a:lnTo>
                  <a:pt x="68810" y="74640"/>
                </a:lnTo>
                <a:lnTo>
                  <a:pt x="68810" y="74630"/>
                </a:lnTo>
                <a:lnTo>
                  <a:pt x="68810" y="74620"/>
                </a:lnTo>
                <a:lnTo>
                  <a:pt x="68800" y="74610"/>
                </a:lnTo>
                <a:lnTo>
                  <a:pt x="68790" y="74610"/>
                </a:lnTo>
                <a:lnTo>
                  <a:pt x="68770" y="74620"/>
                </a:lnTo>
                <a:lnTo>
                  <a:pt x="68760" y="74630"/>
                </a:lnTo>
                <a:lnTo>
                  <a:pt x="68750" y="74620"/>
                </a:lnTo>
                <a:lnTo>
                  <a:pt x="68740" y="74610"/>
                </a:lnTo>
                <a:lnTo>
                  <a:pt x="68730" y="74600"/>
                </a:lnTo>
                <a:lnTo>
                  <a:pt x="68720" y="74600"/>
                </a:lnTo>
                <a:lnTo>
                  <a:pt x="68710" y="74600"/>
                </a:lnTo>
                <a:lnTo>
                  <a:pt x="68710" y="74610"/>
                </a:lnTo>
                <a:lnTo>
                  <a:pt x="68710" y="74620"/>
                </a:lnTo>
                <a:lnTo>
                  <a:pt x="68720" y="74620"/>
                </a:lnTo>
                <a:lnTo>
                  <a:pt x="68730" y="74630"/>
                </a:lnTo>
                <a:lnTo>
                  <a:pt x="68730" y="74640"/>
                </a:lnTo>
                <a:lnTo>
                  <a:pt x="68720" y="74640"/>
                </a:lnTo>
                <a:lnTo>
                  <a:pt x="68710" y="74650"/>
                </a:lnTo>
                <a:lnTo>
                  <a:pt x="68700" y="74660"/>
                </a:lnTo>
                <a:lnTo>
                  <a:pt x="68690" y="74670"/>
                </a:lnTo>
                <a:lnTo>
                  <a:pt x="68680" y="74670"/>
                </a:lnTo>
                <a:lnTo>
                  <a:pt x="68670" y="74660"/>
                </a:lnTo>
                <a:lnTo>
                  <a:pt x="68660" y="74650"/>
                </a:lnTo>
                <a:lnTo>
                  <a:pt x="68650" y="74650"/>
                </a:lnTo>
                <a:lnTo>
                  <a:pt x="68640" y="74660"/>
                </a:lnTo>
                <a:lnTo>
                  <a:pt x="68630" y="74670"/>
                </a:lnTo>
                <a:lnTo>
                  <a:pt x="68620" y="74690"/>
                </a:lnTo>
                <a:lnTo>
                  <a:pt x="68610" y="74700"/>
                </a:lnTo>
                <a:lnTo>
                  <a:pt x="68600" y="74700"/>
                </a:lnTo>
                <a:lnTo>
                  <a:pt x="68590" y="74700"/>
                </a:lnTo>
                <a:lnTo>
                  <a:pt x="68580" y="74710"/>
                </a:lnTo>
                <a:lnTo>
                  <a:pt x="68580" y="74700"/>
                </a:lnTo>
                <a:lnTo>
                  <a:pt x="68570" y="74700"/>
                </a:lnTo>
                <a:lnTo>
                  <a:pt x="68570" y="74680"/>
                </a:lnTo>
                <a:lnTo>
                  <a:pt x="68560" y="74670"/>
                </a:lnTo>
                <a:lnTo>
                  <a:pt x="68550" y="74660"/>
                </a:lnTo>
                <a:lnTo>
                  <a:pt x="68540" y="74660"/>
                </a:lnTo>
                <a:lnTo>
                  <a:pt x="68530" y="74670"/>
                </a:lnTo>
                <a:lnTo>
                  <a:pt x="68520" y="74670"/>
                </a:lnTo>
                <a:lnTo>
                  <a:pt x="68510" y="74670"/>
                </a:lnTo>
                <a:lnTo>
                  <a:pt x="68490" y="74670"/>
                </a:lnTo>
                <a:lnTo>
                  <a:pt x="68480" y="74680"/>
                </a:lnTo>
                <a:lnTo>
                  <a:pt x="68460" y="74680"/>
                </a:lnTo>
                <a:lnTo>
                  <a:pt x="68450" y="74690"/>
                </a:lnTo>
                <a:lnTo>
                  <a:pt x="68440" y="74690"/>
                </a:lnTo>
                <a:lnTo>
                  <a:pt x="68430" y="74690"/>
                </a:lnTo>
                <a:lnTo>
                  <a:pt x="68420" y="74680"/>
                </a:lnTo>
                <a:lnTo>
                  <a:pt x="68420" y="74670"/>
                </a:lnTo>
                <a:lnTo>
                  <a:pt x="68410" y="74650"/>
                </a:lnTo>
                <a:lnTo>
                  <a:pt x="68400" y="74640"/>
                </a:lnTo>
                <a:lnTo>
                  <a:pt x="68390" y="74640"/>
                </a:lnTo>
                <a:lnTo>
                  <a:pt x="68370" y="74640"/>
                </a:lnTo>
                <a:lnTo>
                  <a:pt x="68360" y="74640"/>
                </a:lnTo>
                <a:lnTo>
                  <a:pt x="68350" y="74640"/>
                </a:lnTo>
                <a:lnTo>
                  <a:pt x="68350" y="74630"/>
                </a:lnTo>
                <a:lnTo>
                  <a:pt x="68350" y="74620"/>
                </a:lnTo>
                <a:lnTo>
                  <a:pt x="68360" y="74610"/>
                </a:lnTo>
                <a:lnTo>
                  <a:pt x="68370" y="74590"/>
                </a:lnTo>
                <a:lnTo>
                  <a:pt x="68370" y="74580"/>
                </a:lnTo>
                <a:lnTo>
                  <a:pt x="68370" y="74570"/>
                </a:lnTo>
                <a:lnTo>
                  <a:pt x="68370" y="74550"/>
                </a:lnTo>
                <a:lnTo>
                  <a:pt x="68380" y="74530"/>
                </a:lnTo>
                <a:lnTo>
                  <a:pt x="68380" y="74520"/>
                </a:lnTo>
                <a:lnTo>
                  <a:pt x="68370" y="74520"/>
                </a:lnTo>
                <a:lnTo>
                  <a:pt x="68370" y="74510"/>
                </a:lnTo>
                <a:lnTo>
                  <a:pt x="68360" y="74510"/>
                </a:lnTo>
                <a:lnTo>
                  <a:pt x="68350" y="74510"/>
                </a:lnTo>
                <a:lnTo>
                  <a:pt x="68340" y="74510"/>
                </a:lnTo>
                <a:lnTo>
                  <a:pt x="68340" y="74520"/>
                </a:lnTo>
                <a:lnTo>
                  <a:pt x="68340" y="74530"/>
                </a:lnTo>
                <a:lnTo>
                  <a:pt x="68330" y="74540"/>
                </a:lnTo>
                <a:lnTo>
                  <a:pt x="68330" y="74550"/>
                </a:lnTo>
                <a:lnTo>
                  <a:pt x="68310" y="74560"/>
                </a:lnTo>
                <a:lnTo>
                  <a:pt x="68310" y="74570"/>
                </a:lnTo>
                <a:lnTo>
                  <a:pt x="68300" y="74570"/>
                </a:lnTo>
                <a:lnTo>
                  <a:pt x="68300" y="74580"/>
                </a:lnTo>
                <a:lnTo>
                  <a:pt x="68280" y="74580"/>
                </a:lnTo>
                <a:lnTo>
                  <a:pt x="68270" y="74590"/>
                </a:lnTo>
                <a:lnTo>
                  <a:pt x="68260" y="74580"/>
                </a:lnTo>
                <a:lnTo>
                  <a:pt x="68250" y="74570"/>
                </a:lnTo>
                <a:lnTo>
                  <a:pt x="68250" y="74560"/>
                </a:lnTo>
                <a:lnTo>
                  <a:pt x="68250" y="74550"/>
                </a:lnTo>
                <a:lnTo>
                  <a:pt x="68260" y="74540"/>
                </a:lnTo>
                <a:lnTo>
                  <a:pt x="68260" y="74530"/>
                </a:lnTo>
                <a:lnTo>
                  <a:pt x="68270" y="74530"/>
                </a:lnTo>
                <a:lnTo>
                  <a:pt x="68280" y="74530"/>
                </a:lnTo>
                <a:lnTo>
                  <a:pt x="68280" y="74520"/>
                </a:lnTo>
                <a:lnTo>
                  <a:pt x="68280" y="74510"/>
                </a:lnTo>
                <a:lnTo>
                  <a:pt x="68270" y="74510"/>
                </a:lnTo>
                <a:lnTo>
                  <a:pt x="68270" y="74500"/>
                </a:lnTo>
                <a:lnTo>
                  <a:pt x="68260" y="74500"/>
                </a:lnTo>
                <a:lnTo>
                  <a:pt x="68250" y="74500"/>
                </a:lnTo>
                <a:lnTo>
                  <a:pt x="68240" y="74500"/>
                </a:lnTo>
                <a:lnTo>
                  <a:pt x="68230" y="74510"/>
                </a:lnTo>
                <a:lnTo>
                  <a:pt x="68220" y="74510"/>
                </a:lnTo>
                <a:lnTo>
                  <a:pt x="68210" y="74510"/>
                </a:lnTo>
                <a:lnTo>
                  <a:pt x="68200" y="74520"/>
                </a:lnTo>
                <a:lnTo>
                  <a:pt x="68190" y="74520"/>
                </a:lnTo>
                <a:lnTo>
                  <a:pt x="68190" y="74530"/>
                </a:lnTo>
                <a:lnTo>
                  <a:pt x="68180" y="74530"/>
                </a:lnTo>
                <a:lnTo>
                  <a:pt x="68170" y="74530"/>
                </a:lnTo>
                <a:lnTo>
                  <a:pt x="68170" y="74520"/>
                </a:lnTo>
                <a:lnTo>
                  <a:pt x="68170" y="74500"/>
                </a:lnTo>
                <a:lnTo>
                  <a:pt x="68170" y="74490"/>
                </a:lnTo>
                <a:lnTo>
                  <a:pt x="68170" y="74480"/>
                </a:lnTo>
                <a:lnTo>
                  <a:pt x="68160" y="74470"/>
                </a:lnTo>
                <a:lnTo>
                  <a:pt x="68150" y="74460"/>
                </a:lnTo>
                <a:lnTo>
                  <a:pt x="68150" y="74450"/>
                </a:lnTo>
                <a:lnTo>
                  <a:pt x="68150" y="74440"/>
                </a:lnTo>
                <a:lnTo>
                  <a:pt x="68140" y="74430"/>
                </a:lnTo>
                <a:lnTo>
                  <a:pt x="68150" y="74420"/>
                </a:lnTo>
                <a:lnTo>
                  <a:pt x="68150" y="74410"/>
                </a:lnTo>
                <a:lnTo>
                  <a:pt x="68150" y="74400"/>
                </a:lnTo>
                <a:lnTo>
                  <a:pt x="68140" y="74400"/>
                </a:lnTo>
                <a:lnTo>
                  <a:pt x="68130" y="74400"/>
                </a:lnTo>
                <a:lnTo>
                  <a:pt x="68120" y="74400"/>
                </a:lnTo>
                <a:lnTo>
                  <a:pt x="68110" y="74410"/>
                </a:lnTo>
                <a:lnTo>
                  <a:pt x="68110" y="74420"/>
                </a:lnTo>
                <a:lnTo>
                  <a:pt x="68100" y="74430"/>
                </a:lnTo>
                <a:lnTo>
                  <a:pt x="68100" y="74440"/>
                </a:lnTo>
                <a:lnTo>
                  <a:pt x="68090" y="74440"/>
                </a:lnTo>
                <a:lnTo>
                  <a:pt x="68080" y="74450"/>
                </a:lnTo>
                <a:lnTo>
                  <a:pt x="68070" y="74450"/>
                </a:lnTo>
                <a:lnTo>
                  <a:pt x="68060" y="74460"/>
                </a:lnTo>
                <a:lnTo>
                  <a:pt x="68050" y="74460"/>
                </a:lnTo>
                <a:lnTo>
                  <a:pt x="68050" y="74470"/>
                </a:lnTo>
                <a:lnTo>
                  <a:pt x="68030" y="74470"/>
                </a:lnTo>
                <a:lnTo>
                  <a:pt x="68020" y="74480"/>
                </a:lnTo>
                <a:lnTo>
                  <a:pt x="68010" y="74480"/>
                </a:lnTo>
                <a:lnTo>
                  <a:pt x="68000" y="74480"/>
                </a:lnTo>
                <a:lnTo>
                  <a:pt x="68000" y="74470"/>
                </a:lnTo>
                <a:lnTo>
                  <a:pt x="67990" y="74470"/>
                </a:lnTo>
                <a:lnTo>
                  <a:pt x="67990" y="74450"/>
                </a:lnTo>
                <a:lnTo>
                  <a:pt x="67990" y="74440"/>
                </a:lnTo>
                <a:lnTo>
                  <a:pt x="67990" y="74430"/>
                </a:lnTo>
                <a:lnTo>
                  <a:pt x="67990" y="74420"/>
                </a:lnTo>
                <a:lnTo>
                  <a:pt x="67990" y="74410"/>
                </a:lnTo>
                <a:lnTo>
                  <a:pt x="67980" y="74410"/>
                </a:lnTo>
                <a:lnTo>
                  <a:pt x="67970" y="74410"/>
                </a:lnTo>
                <a:lnTo>
                  <a:pt x="67970" y="74420"/>
                </a:lnTo>
                <a:lnTo>
                  <a:pt x="67960" y="74430"/>
                </a:lnTo>
                <a:lnTo>
                  <a:pt x="67960" y="74440"/>
                </a:lnTo>
                <a:lnTo>
                  <a:pt x="67950" y="74450"/>
                </a:lnTo>
                <a:lnTo>
                  <a:pt x="67950" y="74460"/>
                </a:lnTo>
                <a:lnTo>
                  <a:pt x="67950" y="74470"/>
                </a:lnTo>
                <a:lnTo>
                  <a:pt x="67950" y="74480"/>
                </a:lnTo>
                <a:lnTo>
                  <a:pt x="67940" y="74480"/>
                </a:lnTo>
                <a:lnTo>
                  <a:pt x="67940" y="74490"/>
                </a:lnTo>
                <a:lnTo>
                  <a:pt x="67930" y="74490"/>
                </a:lnTo>
                <a:lnTo>
                  <a:pt x="67920" y="74480"/>
                </a:lnTo>
                <a:lnTo>
                  <a:pt x="67910" y="74470"/>
                </a:lnTo>
                <a:lnTo>
                  <a:pt x="67900" y="74460"/>
                </a:lnTo>
                <a:lnTo>
                  <a:pt x="67890" y="74460"/>
                </a:lnTo>
                <a:lnTo>
                  <a:pt x="67880" y="74450"/>
                </a:lnTo>
                <a:lnTo>
                  <a:pt x="67880" y="74440"/>
                </a:lnTo>
                <a:lnTo>
                  <a:pt x="67890" y="74430"/>
                </a:lnTo>
                <a:lnTo>
                  <a:pt x="67900" y="74420"/>
                </a:lnTo>
                <a:lnTo>
                  <a:pt x="67900" y="74410"/>
                </a:lnTo>
                <a:lnTo>
                  <a:pt x="67900" y="74400"/>
                </a:lnTo>
                <a:lnTo>
                  <a:pt x="67890" y="74390"/>
                </a:lnTo>
                <a:lnTo>
                  <a:pt x="67880" y="74390"/>
                </a:lnTo>
                <a:lnTo>
                  <a:pt x="67870" y="74380"/>
                </a:lnTo>
                <a:lnTo>
                  <a:pt x="67860" y="74380"/>
                </a:lnTo>
                <a:lnTo>
                  <a:pt x="67840" y="74380"/>
                </a:lnTo>
                <a:lnTo>
                  <a:pt x="67830" y="74380"/>
                </a:lnTo>
                <a:lnTo>
                  <a:pt x="67830" y="74370"/>
                </a:lnTo>
                <a:lnTo>
                  <a:pt x="67830" y="74350"/>
                </a:lnTo>
                <a:lnTo>
                  <a:pt x="67820" y="74340"/>
                </a:lnTo>
                <a:lnTo>
                  <a:pt x="67820" y="74330"/>
                </a:lnTo>
                <a:lnTo>
                  <a:pt x="67810" y="74320"/>
                </a:lnTo>
                <a:lnTo>
                  <a:pt x="67820" y="74310"/>
                </a:lnTo>
                <a:lnTo>
                  <a:pt x="67820" y="74300"/>
                </a:lnTo>
                <a:lnTo>
                  <a:pt x="67830" y="74290"/>
                </a:lnTo>
                <a:lnTo>
                  <a:pt x="67820" y="74280"/>
                </a:lnTo>
                <a:lnTo>
                  <a:pt x="67820" y="74270"/>
                </a:lnTo>
                <a:lnTo>
                  <a:pt x="67810" y="74270"/>
                </a:lnTo>
                <a:lnTo>
                  <a:pt x="67800" y="74270"/>
                </a:lnTo>
                <a:lnTo>
                  <a:pt x="67800" y="74260"/>
                </a:lnTo>
                <a:lnTo>
                  <a:pt x="67790" y="74260"/>
                </a:lnTo>
                <a:lnTo>
                  <a:pt x="67780" y="74260"/>
                </a:lnTo>
                <a:lnTo>
                  <a:pt x="67770" y="74270"/>
                </a:lnTo>
                <a:lnTo>
                  <a:pt x="67770" y="74280"/>
                </a:lnTo>
                <a:lnTo>
                  <a:pt x="67760" y="74300"/>
                </a:lnTo>
                <a:lnTo>
                  <a:pt x="67750" y="74310"/>
                </a:lnTo>
                <a:lnTo>
                  <a:pt x="67750" y="74320"/>
                </a:lnTo>
                <a:lnTo>
                  <a:pt x="67740" y="74320"/>
                </a:lnTo>
                <a:lnTo>
                  <a:pt x="67730" y="74320"/>
                </a:lnTo>
                <a:lnTo>
                  <a:pt x="67720" y="74320"/>
                </a:lnTo>
                <a:lnTo>
                  <a:pt x="67710" y="74320"/>
                </a:lnTo>
                <a:lnTo>
                  <a:pt x="67700" y="74320"/>
                </a:lnTo>
                <a:lnTo>
                  <a:pt x="67680" y="74330"/>
                </a:lnTo>
                <a:lnTo>
                  <a:pt x="67670" y="74330"/>
                </a:lnTo>
                <a:lnTo>
                  <a:pt x="67660" y="74330"/>
                </a:lnTo>
                <a:lnTo>
                  <a:pt x="67650" y="74330"/>
                </a:lnTo>
                <a:lnTo>
                  <a:pt x="67650" y="74320"/>
                </a:lnTo>
                <a:lnTo>
                  <a:pt x="67640" y="74320"/>
                </a:lnTo>
                <a:lnTo>
                  <a:pt x="67630" y="74320"/>
                </a:lnTo>
                <a:lnTo>
                  <a:pt x="67630" y="74310"/>
                </a:lnTo>
                <a:lnTo>
                  <a:pt x="67630" y="74300"/>
                </a:lnTo>
                <a:lnTo>
                  <a:pt x="67640" y="74300"/>
                </a:lnTo>
                <a:lnTo>
                  <a:pt x="67640" y="74290"/>
                </a:lnTo>
                <a:lnTo>
                  <a:pt x="67660" y="74280"/>
                </a:lnTo>
                <a:lnTo>
                  <a:pt x="67660" y="74270"/>
                </a:lnTo>
                <a:lnTo>
                  <a:pt x="67660" y="74260"/>
                </a:lnTo>
                <a:lnTo>
                  <a:pt x="67650" y="74250"/>
                </a:lnTo>
                <a:lnTo>
                  <a:pt x="67640" y="74250"/>
                </a:lnTo>
                <a:lnTo>
                  <a:pt x="67640" y="74240"/>
                </a:lnTo>
                <a:lnTo>
                  <a:pt x="67630" y="74240"/>
                </a:lnTo>
                <a:lnTo>
                  <a:pt x="67620" y="74240"/>
                </a:lnTo>
                <a:lnTo>
                  <a:pt x="67610" y="74230"/>
                </a:lnTo>
                <a:lnTo>
                  <a:pt x="67600" y="74230"/>
                </a:lnTo>
                <a:lnTo>
                  <a:pt x="67580" y="74220"/>
                </a:lnTo>
                <a:lnTo>
                  <a:pt x="67580" y="74210"/>
                </a:lnTo>
                <a:lnTo>
                  <a:pt x="67580" y="74200"/>
                </a:lnTo>
                <a:lnTo>
                  <a:pt x="67590" y="74200"/>
                </a:lnTo>
                <a:lnTo>
                  <a:pt x="67590" y="74190"/>
                </a:lnTo>
                <a:lnTo>
                  <a:pt x="67600" y="74190"/>
                </a:lnTo>
                <a:lnTo>
                  <a:pt x="67610" y="74200"/>
                </a:lnTo>
                <a:lnTo>
                  <a:pt x="67620" y="74200"/>
                </a:lnTo>
                <a:lnTo>
                  <a:pt x="67630" y="74190"/>
                </a:lnTo>
                <a:lnTo>
                  <a:pt x="67640" y="74190"/>
                </a:lnTo>
                <a:lnTo>
                  <a:pt x="67640" y="74180"/>
                </a:lnTo>
                <a:lnTo>
                  <a:pt x="67650" y="74180"/>
                </a:lnTo>
                <a:lnTo>
                  <a:pt x="67650" y="74170"/>
                </a:lnTo>
                <a:lnTo>
                  <a:pt x="67640" y="74160"/>
                </a:lnTo>
                <a:lnTo>
                  <a:pt x="67630" y="74160"/>
                </a:lnTo>
                <a:lnTo>
                  <a:pt x="67620" y="74150"/>
                </a:lnTo>
                <a:lnTo>
                  <a:pt x="67610" y="74150"/>
                </a:lnTo>
                <a:lnTo>
                  <a:pt x="67600" y="74140"/>
                </a:lnTo>
                <a:lnTo>
                  <a:pt x="67590" y="74140"/>
                </a:lnTo>
                <a:lnTo>
                  <a:pt x="67580" y="74140"/>
                </a:lnTo>
                <a:lnTo>
                  <a:pt x="67570" y="74140"/>
                </a:lnTo>
                <a:lnTo>
                  <a:pt x="67560" y="74130"/>
                </a:lnTo>
                <a:lnTo>
                  <a:pt x="67550" y="74130"/>
                </a:lnTo>
                <a:lnTo>
                  <a:pt x="67560" y="74120"/>
                </a:lnTo>
                <a:lnTo>
                  <a:pt x="67560" y="74110"/>
                </a:lnTo>
                <a:lnTo>
                  <a:pt x="67560" y="74100"/>
                </a:lnTo>
                <a:lnTo>
                  <a:pt x="67560" y="74090"/>
                </a:lnTo>
                <a:lnTo>
                  <a:pt x="67550" y="74090"/>
                </a:lnTo>
                <a:lnTo>
                  <a:pt x="67540" y="74090"/>
                </a:lnTo>
                <a:lnTo>
                  <a:pt x="67520" y="74100"/>
                </a:lnTo>
                <a:lnTo>
                  <a:pt x="67520" y="74110"/>
                </a:lnTo>
                <a:lnTo>
                  <a:pt x="67510" y="74120"/>
                </a:lnTo>
                <a:lnTo>
                  <a:pt x="67500" y="74130"/>
                </a:lnTo>
                <a:lnTo>
                  <a:pt x="67490" y="74130"/>
                </a:lnTo>
                <a:lnTo>
                  <a:pt x="67490" y="74120"/>
                </a:lnTo>
                <a:lnTo>
                  <a:pt x="67470" y="74120"/>
                </a:lnTo>
                <a:lnTo>
                  <a:pt x="67460" y="74120"/>
                </a:lnTo>
                <a:lnTo>
                  <a:pt x="67450" y="74120"/>
                </a:lnTo>
                <a:lnTo>
                  <a:pt x="67440" y="74120"/>
                </a:lnTo>
                <a:lnTo>
                  <a:pt x="67440" y="74130"/>
                </a:lnTo>
                <a:lnTo>
                  <a:pt x="67430" y="74130"/>
                </a:lnTo>
                <a:lnTo>
                  <a:pt x="67420" y="74140"/>
                </a:lnTo>
                <a:lnTo>
                  <a:pt x="67420" y="74150"/>
                </a:lnTo>
                <a:lnTo>
                  <a:pt x="67420" y="74160"/>
                </a:lnTo>
                <a:lnTo>
                  <a:pt x="67420" y="74170"/>
                </a:lnTo>
                <a:lnTo>
                  <a:pt x="67410" y="74170"/>
                </a:lnTo>
                <a:lnTo>
                  <a:pt x="67400" y="74170"/>
                </a:lnTo>
                <a:lnTo>
                  <a:pt x="67380" y="74170"/>
                </a:lnTo>
                <a:lnTo>
                  <a:pt x="67360" y="74180"/>
                </a:lnTo>
                <a:lnTo>
                  <a:pt x="67350" y="74170"/>
                </a:lnTo>
                <a:lnTo>
                  <a:pt x="67340" y="74170"/>
                </a:lnTo>
                <a:lnTo>
                  <a:pt x="67330" y="74170"/>
                </a:lnTo>
                <a:lnTo>
                  <a:pt x="67330" y="74160"/>
                </a:lnTo>
                <a:lnTo>
                  <a:pt x="67320" y="74160"/>
                </a:lnTo>
                <a:lnTo>
                  <a:pt x="67310" y="74150"/>
                </a:lnTo>
                <a:lnTo>
                  <a:pt x="67300" y="74150"/>
                </a:lnTo>
                <a:lnTo>
                  <a:pt x="67290" y="74140"/>
                </a:lnTo>
                <a:lnTo>
                  <a:pt x="67280" y="74140"/>
                </a:lnTo>
                <a:lnTo>
                  <a:pt x="67270" y="74140"/>
                </a:lnTo>
                <a:lnTo>
                  <a:pt x="67270" y="74150"/>
                </a:lnTo>
                <a:lnTo>
                  <a:pt x="67270" y="74160"/>
                </a:lnTo>
                <a:lnTo>
                  <a:pt x="67270" y="74170"/>
                </a:lnTo>
                <a:lnTo>
                  <a:pt x="67260" y="74170"/>
                </a:lnTo>
                <a:lnTo>
                  <a:pt x="67250" y="74170"/>
                </a:lnTo>
                <a:lnTo>
                  <a:pt x="67240" y="74170"/>
                </a:lnTo>
                <a:lnTo>
                  <a:pt x="67230" y="74170"/>
                </a:lnTo>
                <a:lnTo>
                  <a:pt x="67220" y="74170"/>
                </a:lnTo>
                <a:lnTo>
                  <a:pt x="67210" y="74170"/>
                </a:lnTo>
                <a:lnTo>
                  <a:pt x="67200" y="74170"/>
                </a:lnTo>
                <a:lnTo>
                  <a:pt x="67190" y="74160"/>
                </a:lnTo>
                <a:lnTo>
                  <a:pt x="67180" y="74160"/>
                </a:lnTo>
                <a:lnTo>
                  <a:pt x="67170" y="74150"/>
                </a:lnTo>
                <a:lnTo>
                  <a:pt x="67170" y="74140"/>
                </a:lnTo>
                <a:lnTo>
                  <a:pt x="67160" y="74130"/>
                </a:lnTo>
                <a:lnTo>
                  <a:pt x="67150" y="74130"/>
                </a:lnTo>
                <a:lnTo>
                  <a:pt x="67150" y="74120"/>
                </a:lnTo>
                <a:lnTo>
                  <a:pt x="67140" y="74120"/>
                </a:lnTo>
                <a:lnTo>
                  <a:pt x="67130" y="74110"/>
                </a:lnTo>
                <a:lnTo>
                  <a:pt x="67130" y="74100"/>
                </a:lnTo>
                <a:lnTo>
                  <a:pt x="67130" y="74090"/>
                </a:lnTo>
                <a:lnTo>
                  <a:pt x="67120" y="74090"/>
                </a:lnTo>
                <a:lnTo>
                  <a:pt x="67120" y="74080"/>
                </a:lnTo>
                <a:lnTo>
                  <a:pt x="67110" y="74070"/>
                </a:lnTo>
                <a:lnTo>
                  <a:pt x="67110" y="74060"/>
                </a:lnTo>
                <a:lnTo>
                  <a:pt x="67100" y="74050"/>
                </a:lnTo>
                <a:lnTo>
                  <a:pt x="67090" y="74050"/>
                </a:lnTo>
                <a:lnTo>
                  <a:pt x="67080" y="74040"/>
                </a:lnTo>
                <a:lnTo>
                  <a:pt x="67070" y="74040"/>
                </a:lnTo>
                <a:lnTo>
                  <a:pt x="67060" y="74040"/>
                </a:lnTo>
                <a:lnTo>
                  <a:pt x="67050" y="74050"/>
                </a:lnTo>
                <a:lnTo>
                  <a:pt x="67040" y="74050"/>
                </a:lnTo>
                <a:lnTo>
                  <a:pt x="67030" y="74050"/>
                </a:lnTo>
                <a:lnTo>
                  <a:pt x="67020" y="74050"/>
                </a:lnTo>
                <a:lnTo>
                  <a:pt x="67000" y="74060"/>
                </a:lnTo>
                <a:lnTo>
                  <a:pt x="66990" y="74060"/>
                </a:lnTo>
                <a:lnTo>
                  <a:pt x="66980" y="74070"/>
                </a:lnTo>
                <a:lnTo>
                  <a:pt x="66970" y="74070"/>
                </a:lnTo>
                <a:lnTo>
                  <a:pt x="66960" y="74070"/>
                </a:lnTo>
                <a:lnTo>
                  <a:pt x="66960" y="74060"/>
                </a:lnTo>
                <a:lnTo>
                  <a:pt x="66950" y="74060"/>
                </a:lnTo>
                <a:lnTo>
                  <a:pt x="66940" y="74060"/>
                </a:lnTo>
                <a:lnTo>
                  <a:pt x="66930" y="74060"/>
                </a:lnTo>
                <a:lnTo>
                  <a:pt x="66920" y="74060"/>
                </a:lnTo>
                <a:lnTo>
                  <a:pt x="66910" y="74070"/>
                </a:lnTo>
                <a:lnTo>
                  <a:pt x="66910" y="74080"/>
                </a:lnTo>
                <a:lnTo>
                  <a:pt x="66900" y="74080"/>
                </a:lnTo>
                <a:lnTo>
                  <a:pt x="66900" y="74090"/>
                </a:lnTo>
                <a:lnTo>
                  <a:pt x="66890" y="74100"/>
                </a:lnTo>
                <a:lnTo>
                  <a:pt x="66880" y="74100"/>
                </a:lnTo>
                <a:lnTo>
                  <a:pt x="66870" y="74110"/>
                </a:lnTo>
                <a:lnTo>
                  <a:pt x="66860" y="74100"/>
                </a:lnTo>
                <a:lnTo>
                  <a:pt x="66850" y="74100"/>
                </a:lnTo>
                <a:lnTo>
                  <a:pt x="66840" y="74090"/>
                </a:lnTo>
                <a:lnTo>
                  <a:pt x="66830" y="74080"/>
                </a:lnTo>
                <a:lnTo>
                  <a:pt x="66820" y="74070"/>
                </a:lnTo>
                <a:lnTo>
                  <a:pt x="66810" y="74060"/>
                </a:lnTo>
                <a:lnTo>
                  <a:pt x="66800" y="74050"/>
                </a:lnTo>
                <a:lnTo>
                  <a:pt x="66790" y="74050"/>
                </a:lnTo>
                <a:lnTo>
                  <a:pt x="66780" y="74040"/>
                </a:lnTo>
                <a:lnTo>
                  <a:pt x="66770" y="74040"/>
                </a:lnTo>
                <a:lnTo>
                  <a:pt x="66770" y="74030"/>
                </a:lnTo>
                <a:lnTo>
                  <a:pt x="66780" y="74030"/>
                </a:lnTo>
                <a:lnTo>
                  <a:pt x="66780" y="74020"/>
                </a:lnTo>
                <a:lnTo>
                  <a:pt x="66790" y="74020"/>
                </a:lnTo>
                <a:lnTo>
                  <a:pt x="66790" y="74010"/>
                </a:lnTo>
                <a:lnTo>
                  <a:pt x="66790" y="74000"/>
                </a:lnTo>
                <a:lnTo>
                  <a:pt x="66800" y="73990"/>
                </a:lnTo>
                <a:lnTo>
                  <a:pt x="66800" y="73980"/>
                </a:lnTo>
                <a:lnTo>
                  <a:pt x="66800" y="73970"/>
                </a:lnTo>
                <a:lnTo>
                  <a:pt x="66800" y="73960"/>
                </a:lnTo>
                <a:lnTo>
                  <a:pt x="66800" y="73950"/>
                </a:lnTo>
                <a:lnTo>
                  <a:pt x="66790" y="73950"/>
                </a:lnTo>
                <a:lnTo>
                  <a:pt x="66780" y="73940"/>
                </a:lnTo>
                <a:lnTo>
                  <a:pt x="66770" y="73940"/>
                </a:lnTo>
                <a:lnTo>
                  <a:pt x="66760" y="73940"/>
                </a:lnTo>
                <a:lnTo>
                  <a:pt x="66750" y="73940"/>
                </a:lnTo>
                <a:lnTo>
                  <a:pt x="66740" y="73940"/>
                </a:lnTo>
                <a:lnTo>
                  <a:pt x="66730" y="73940"/>
                </a:lnTo>
                <a:lnTo>
                  <a:pt x="66730" y="73950"/>
                </a:lnTo>
                <a:lnTo>
                  <a:pt x="66720" y="73950"/>
                </a:lnTo>
                <a:lnTo>
                  <a:pt x="66720" y="73960"/>
                </a:lnTo>
                <a:lnTo>
                  <a:pt x="66720" y="73970"/>
                </a:lnTo>
                <a:lnTo>
                  <a:pt x="66710" y="73980"/>
                </a:lnTo>
                <a:lnTo>
                  <a:pt x="66710" y="73990"/>
                </a:lnTo>
                <a:lnTo>
                  <a:pt x="66700" y="74000"/>
                </a:lnTo>
                <a:lnTo>
                  <a:pt x="66690" y="74010"/>
                </a:lnTo>
                <a:lnTo>
                  <a:pt x="66680" y="74000"/>
                </a:lnTo>
                <a:lnTo>
                  <a:pt x="66670" y="73990"/>
                </a:lnTo>
                <a:lnTo>
                  <a:pt x="66660" y="73980"/>
                </a:lnTo>
                <a:lnTo>
                  <a:pt x="66650" y="73980"/>
                </a:lnTo>
                <a:lnTo>
                  <a:pt x="66650" y="73970"/>
                </a:lnTo>
                <a:lnTo>
                  <a:pt x="66640" y="73960"/>
                </a:lnTo>
                <a:lnTo>
                  <a:pt x="66640" y="73950"/>
                </a:lnTo>
                <a:lnTo>
                  <a:pt x="66640" y="73940"/>
                </a:lnTo>
                <a:lnTo>
                  <a:pt x="66630" y="73940"/>
                </a:lnTo>
                <a:lnTo>
                  <a:pt x="66620" y="73940"/>
                </a:lnTo>
                <a:lnTo>
                  <a:pt x="66610" y="73950"/>
                </a:lnTo>
                <a:lnTo>
                  <a:pt x="66600" y="73960"/>
                </a:lnTo>
                <a:lnTo>
                  <a:pt x="66590" y="73960"/>
                </a:lnTo>
                <a:lnTo>
                  <a:pt x="66590" y="73970"/>
                </a:lnTo>
                <a:lnTo>
                  <a:pt x="66580" y="73970"/>
                </a:lnTo>
                <a:lnTo>
                  <a:pt x="66570" y="73970"/>
                </a:lnTo>
                <a:lnTo>
                  <a:pt x="66560" y="73970"/>
                </a:lnTo>
                <a:lnTo>
                  <a:pt x="66550" y="73960"/>
                </a:lnTo>
                <a:lnTo>
                  <a:pt x="66540" y="73950"/>
                </a:lnTo>
                <a:lnTo>
                  <a:pt x="66530" y="73950"/>
                </a:lnTo>
                <a:lnTo>
                  <a:pt x="66520" y="73950"/>
                </a:lnTo>
                <a:lnTo>
                  <a:pt x="66510" y="73950"/>
                </a:lnTo>
                <a:lnTo>
                  <a:pt x="66500" y="73950"/>
                </a:lnTo>
                <a:lnTo>
                  <a:pt x="66490" y="73950"/>
                </a:lnTo>
                <a:lnTo>
                  <a:pt x="66480" y="73940"/>
                </a:lnTo>
                <a:lnTo>
                  <a:pt x="66470" y="73940"/>
                </a:lnTo>
                <a:lnTo>
                  <a:pt x="66460" y="73950"/>
                </a:lnTo>
                <a:lnTo>
                  <a:pt x="66450" y="73960"/>
                </a:lnTo>
                <a:lnTo>
                  <a:pt x="66440" y="73970"/>
                </a:lnTo>
                <a:lnTo>
                  <a:pt x="66430" y="73970"/>
                </a:lnTo>
                <a:lnTo>
                  <a:pt x="66420" y="73970"/>
                </a:lnTo>
                <a:lnTo>
                  <a:pt x="66420" y="73960"/>
                </a:lnTo>
                <a:lnTo>
                  <a:pt x="66410" y="73960"/>
                </a:lnTo>
                <a:lnTo>
                  <a:pt x="66410" y="73950"/>
                </a:lnTo>
                <a:lnTo>
                  <a:pt x="66400" y="73940"/>
                </a:lnTo>
                <a:lnTo>
                  <a:pt x="66400" y="73930"/>
                </a:lnTo>
                <a:lnTo>
                  <a:pt x="66390" y="73920"/>
                </a:lnTo>
                <a:lnTo>
                  <a:pt x="66390" y="73910"/>
                </a:lnTo>
                <a:lnTo>
                  <a:pt x="66380" y="73900"/>
                </a:lnTo>
                <a:lnTo>
                  <a:pt x="66370" y="73880"/>
                </a:lnTo>
                <a:lnTo>
                  <a:pt x="66370" y="73870"/>
                </a:lnTo>
                <a:lnTo>
                  <a:pt x="66350" y="73850"/>
                </a:lnTo>
                <a:lnTo>
                  <a:pt x="66350" y="73840"/>
                </a:lnTo>
                <a:lnTo>
                  <a:pt x="66350" y="73830"/>
                </a:lnTo>
                <a:lnTo>
                  <a:pt x="66350" y="73820"/>
                </a:lnTo>
                <a:lnTo>
                  <a:pt x="66350" y="73810"/>
                </a:lnTo>
                <a:lnTo>
                  <a:pt x="66340" y="73800"/>
                </a:lnTo>
                <a:lnTo>
                  <a:pt x="66340" y="73790"/>
                </a:lnTo>
                <a:lnTo>
                  <a:pt x="66340" y="73780"/>
                </a:lnTo>
                <a:lnTo>
                  <a:pt x="66340" y="73770"/>
                </a:lnTo>
                <a:lnTo>
                  <a:pt x="66330" y="73770"/>
                </a:lnTo>
                <a:lnTo>
                  <a:pt x="66330" y="73760"/>
                </a:lnTo>
                <a:lnTo>
                  <a:pt x="66320" y="73750"/>
                </a:lnTo>
                <a:lnTo>
                  <a:pt x="66310" y="73740"/>
                </a:lnTo>
                <a:lnTo>
                  <a:pt x="66300" y="73730"/>
                </a:lnTo>
                <a:lnTo>
                  <a:pt x="66300" y="73720"/>
                </a:lnTo>
                <a:lnTo>
                  <a:pt x="66290" y="73710"/>
                </a:lnTo>
                <a:lnTo>
                  <a:pt x="66280" y="73690"/>
                </a:lnTo>
                <a:lnTo>
                  <a:pt x="66270" y="73690"/>
                </a:lnTo>
                <a:lnTo>
                  <a:pt x="66260" y="73690"/>
                </a:lnTo>
                <a:lnTo>
                  <a:pt x="66240" y="73690"/>
                </a:lnTo>
                <a:lnTo>
                  <a:pt x="66220" y="73700"/>
                </a:lnTo>
                <a:lnTo>
                  <a:pt x="66210" y="73700"/>
                </a:lnTo>
                <a:lnTo>
                  <a:pt x="66200" y="73710"/>
                </a:lnTo>
                <a:lnTo>
                  <a:pt x="66190" y="73710"/>
                </a:lnTo>
                <a:lnTo>
                  <a:pt x="66190" y="73720"/>
                </a:lnTo>
                <a:lnTo>
                  <a:pt x="66190" y="73730"/>
                </a:lnTo>
                <a:lnTo>
                  <a:pt x="66190" y="73740"/>
                </a:lnTo>
                <a:lnTo>
                  <a:pt x="66190" y="73750"/>
                </a:lnTo>
                <a:lnTo>
                  <a:pt x="66190" y="73760"/>
                </a:lnTo>
                <a:lnTo>
                  <a:pt x="66180" y="73760"/>
                </a:lnTo>
                <a:lnTo>
                  <a:pt x="66180" y="73770"/>
                </a:lnTo>
                <a:lnTo>
                  <a:pt x="66170" y="73770"/>
                </a:lnTo>
                <a:lnTo>
                  <a:pt x="66160" y="73770"/>
                </a:lnTo>
                <a:lnTo>
                  <a:pt x="66150" y="73770"/>
                </a:lnTo>
                <a:lnTo>
                  <a:pt x="66140" y="73760"/>
                </a:lnTo>
                <a:lnTo>
                  <a:pt x="66130" y="73760"/>
                </a:lnTo>
                <a:lnTo>
                  <a:pt x="66120" y="73760"/>
                </a:lnTo>
                <a:lnTo>
                  <a:pt x="66110" y="73750"/>
                </a:lnTo>
                <a:lnTo>
                  <a:pt x="66100" y="73750"/>
                </a:lnTo>
                <a:lnTo>
                  <a:pt x="66090" y="73750"/>
                </a:lnTo>
                <a:lnTo>
                  <a:pt x="66090" y="73760"/>
                </a:lnTo>
                <a:lnTo>
                  <a:pt x="66080" y="73760"/>
                </a:lnTo>
                <a:lnTo>
                  <a:pt x="66080" y="73770"/>
                </a:lnTo>
                <a:lnTo>
                  <a:pt x="66070" y="73780"/>
                </a:lnTo>
                <a:lnTo>
                  <a:pt x="66080" y="73790"/>
                </a:lnTo>
                <a:lnTo>
                  <a:pt x="66080" y="73800"/>
                </a:lnTo>
                <a:lnTo>
                  <a:pt x="66080" y="73810"/>
                </a:lnTo>
                <a:lnTo>
                  <a:pt x="66080" y="73820"/>
                </a:lnTo>
                <a:lnTo>
                  <a:pt x="66070" y="73820"/>
                </a:lnTo>
                <a:lnTo>
                  <a:pt x="66060" y="73810"/>
                </a:lnTo>
                <a:lnTo>
                  <a:pt x="66050" y="73810"/>
                </a:lnTo>
                <a:lnTo>
                  <a:pt x="66040" y="73800"/>
                </a:lnTo>
                <a:lnTo>
                  <a:pt x="66030" y="73780"/>
                </a:lnTo>
                <a:lnTo>
                  <a:pt x="66030" y="73770"/>
                </a:lnTo>
                <a:lnTo>
                  <a:pt x="66030" y="73760"/>
                </a:lnTo>
                <a:lnTo>
                  <a:pt x="66030" y="73750"/>
                </a:lnTo>
                <a:lnTo>
                  <a:pt x="66040" y="73750"/>
                </a:lnTo>
                <a:lnTo>
                  <a:pt x="66050" y="73740"/>
                </a:lnTo>
                <a:lnTo>
                  <a:pt x="66060" y="73730"/>
                </a:lnTo>
                <a:lnTo>
                  <a:pt x="66060" y="73720"/>
                </a:lnTo>
                <a:lnTo>
                  <a:pt x="66050" y="73710"/>
                </a:lnTo>
                <a:lnTo>
                  <a:pt x="66040" y="73710"/>
                </a:lnTo>
                <a:lnTo>
                  <a:pt x="66040" y="73700"/>
                </a:lnTo>
                <a:lnTo>
                  <a:pt x="66030" y="73710"/>
                </a:lnTo>
                <a:lnTo>
                  <a:pt x="66020" y="73710"/>
                </a:lnTo>
                <a:lnTo>
                  <a:pt x="66010" y="73720"/>
                </a:lnTo>
                <a:lnTo>
                  <a:pt x="66000" y="73730"/>
                </a:lnTo>
                <a:lnTo>
                  <a:pt x="65990" y="73730"/>
                </a:lnTo>
                <a:lnTo>
                  <a:pt x="65990" y="73740"/>
                </a:lnTo>
                <a:lnTo>
                  <a:pt x="65980" y="73740"/>
                </a:lnTo>
                <a:lnTo>
                  <a:pt x="65970" y="73740"/>
                </a:lnTo>
                <a:lnTo>
                  <a:pt x="65960" y="73740"/>
                </a:lnTo>
                <a:lnTo>
                  <a:pt x="65960" y="73750"/>
                </a:lnTo>
                <a:lnTo>
                  <a:pt x="65950" y="73760"/>
                </a:lnTo>
                <a:lnTo>
                  <a:pt x="65940" y="73770"/>
                </a:lnTo>
                <a:lnTo>
                  <a:pt x="65930" y="73770"/>
                </a:lnTo>
                <a:lnTo>
                  <a:pt x="65920" y="73770"/>
                </a:lnTo>
                <a:lnTo>
                  <a:pt x="65910" y="73760"/>
                </a:lnTo>
                <a:lnTo>
                  <a:pt x="65900" y="73760"/>
                </a:lnTo>
                <a:lnTo>
                  <a:pt x="65890" y="73760"/>
                </a:lnTo>
                <a:lnTo>
                  <a:pt x="65880" y="73760"/>
                </a:lnTo>
                <a:lnTo>
                  <a:pt x="65870" y="73760"/>
                </a:lnTo>
                <a:lnTo>
                  <a:pt x="65870" y="73770"/>
                </a:lnTo>
                <a:lnTo>
                  <a:pt x="65860" y="73770"/>
                </a:lnTo>
                <a:lnTo>
                  <a:pt x="65860" y="73780"/>
                </a:lnTo>
                <a:lnTo>
                  <a:pt x="65870" y="73790"/>
                </a:lnTo>
                <a:lnTo>
                  <a:pt x="65870" y="73800"/>
                </a:lnTo>
                <a:lnTo>
                  <a:pt x="65880" y="73800"/>
                </a:lnTo>
                <a:lnTo>
                  <a:pt x="65890" y="73810"/>
                </a:lnTo>
                <a:lnTo>
                  <a:pt x="65900" y="73810"/>
                </a:lnTo>
                <a:lnTo>
                  <a:pt x="65910" y="73820"/>
                </a:lnTo>
                <a:lnTo>
                  <a:pt x="65910" y="73830"/>
                </a:lnTo>
                <a:lnTo>
                  <a:pt x="65900" y="73830"/>
                </a:lnTo>
                <a:lnTo>
                  <a:pt x="65890" y="73830"/>
                </a:lnTo>
                <a:lnTo>
                  <a:pt x="65890" y="73840"/>
                </a:lnTo>
                <a:lnTo>
                  <a:pt x="65880" y="73860"/>
                </a:lnTo>
                <a:lnTo>
                  <a:pt x="65880" y="73870"/>
                </a:lnTo>
                <a:lnTo>
                  <a:pt x="65870" y="73890"/>
                </a:lnTo>
                <a:lnTo>
                  <a:pt x="65860" y="73900"/>
                </a:lnTo>
                <a:lnTo>
                  <a:pt x="65850" y="73910"/>
                </a:lnTo>
                <a:lnTo>
                  <a:pt x="65840" y="73910"/>
                </a:lnTo>
                <a:lnTo>
                  <a:pt x="65830" y="73900"/>
                </a:lnTo>
                <a:lnTo>
                  <a:pt x="65820" y="73900"/>
                </a:lnTo>
                <a:lnTo>
                  <a:pt x="65810" y="73900"/>
                </a:lnTo>
                <a:lnTo>
                  <a:pt x="65810" y="73890"/>
                </a:lnTo>
                <a:lnTo>
                  <a:pt x="65810" y="73880"/>
                </a:lnTo>
                <a:lnTo>
                  <a:pt x="65810" y="73870"/>
                </a:lnTo>
                <a:lnTo>
                  <a:pt x="65810" y="73860"/>
                </a:lnTo>
                <a:lnTo>
                  <a:pt x="65820" y="73850"/>
                </a:lnTo>
                <a:lnTo>
                  <a:pt x="65820" y="73840"/>
                </a:lnTo>
                <a:lnTo>
                  <a:pt x="65810" y="73840"/>
                </a:lnTo>
                <a:lnTo>
                  <a:pt x="65810" y="73830"/>
                </a:lnTo>
                <a:lnTo>
                  <a:pt x="65800" y="73830"/>
                </a:lnTo>
                <a:lnTo>
                  <a:pt x="65790" y="73820"/>
                </a:lnTo>
                <a:lnTo>
                  <a:pt x="65780" y="73810"/>
                </a:lnTo>
                <a:lnTo>
                  <a:pt x="65770" y="73810"/>
                </a:lnTo>
                <a:lnTo>
                  <a:pt x="65760" y="73810"/>
                </a:lnTo>
                <a:lnTo>
                  <a:pt x="65750" y="73810"/>
                </a:lnTo>
                <a:lnTo>
                  <a:pt x="65750" y="73820"/>
                </a:lnTo>
                <a:lnTo>
                  <a:pt x="65740" y="73830"/>
                </a:lnTo>
                <a:lnTo>
                  <a:pt x="65740" y="73850"/>
                </a:lnTo>
                <a:lnTo>
                  <a:pt x="65740" y="73860"/>
                </a:lnTo>
                <a:lnTo>
                  <a:pt x="65740" y="73870"/>
                </a:lnTo>
                <a:lnTo>
                  <a:pt x="65740" y="73880"/>
                </a:lnTo>
                <a:lnTo>
                  <a:pt x="65730" y="73890"/>
                </a:lnTo>
                <a:lnTo>
                  <a:pt x="65720" y="73880"/>
                </a:lnTo>
                <a:lnTo>
                  <a:pt x="65710" y="73880"/>
                </a:lnTo>
                <a:lnTo>
                  <a:pt x="65700" y="73870"/>
                </a:lnTo>
                <a:lnTo>
                  <a:pt x="65700" y="73860"/>
                </a:lnTo>
                <a:lnTo>
                  <a:pt x="65690" y="73850"/>
                </a:lnTo>
                <a:lnTo>
                  <a:pt x="65680" y="73850"/>
                </a:lnTo>
                <a:lnTo>
                  <a:pt x="65670" y="73850"/>
                </a:lnTo>
                <a:lnTo>
                  <a:pt x="65660" y="73840"/>
                </a:lnTo>
                <a:lnTo>
                  <a:pt x="65650" y="73830"/>
                </a:lnTo>
                <a:lnTo>
                  <a:pt x="65650" y="73820"/>
                </a:lnTo>
                <a:lnTo>
                  <a:pt x="65650" y="73780"/>
                </a:lnTo>
                <a:lnTo>
                  <a:pt x="65640" y="73750"/>
                </a:lnTo>
                <a:lnTo>
                  <a:pt x="65640" y="73720"/>
                </a:lnTo>
                <a:lnTo>
                  <a:pt x="65640" y="73680"/>
                </a:lnTo>
                <a:lnTo>
                  <a:pt x="65630" y="73670"/>
                </a:lnTo>
                <a:lnTo>
                  <a:pt x="65620" y="73670"/>
                </a:lnTo>
                <a:lnTo>
                  <a:pt x="65590" y="73650"/>
                </a:lnTo>
                <a:lnTo>
                  <a:pt x="65580" y="73630"/>
                </a:lnTo>
                <a:lnTo>
                  <a:pt x="65550" y="73600"/>
                </a:lnTo>
                <a:lnTo>
                  <a:pt x="65480" y="73570"/>
                </a:lnTo>
                <a:lnTo>
                  <a:pt x="65450" y="73570"/>
                </a:lnTo>
                <a:lnTo>
                  <a:pt x="65360" y="73560"/>
                </a:lnTo>
                <a:lnTo>
                  <a:pt x="65280" y="73550"/>
                </a:lnTo>
                <a:lnTo>
                  <a:pt x="65220" y="73540"/>
                </a:lnTo>
                <a:lnTo>
                  <a:pt x="65120" y="73540"/>
                </a:lnTo>
                <a:lnTo>
                  <a:pt x="65050" y="73530"/>
                </a:lnTo>
                <a:lnTo>
                  <a:pt x="65030" y="73530"/>
                </a:lnTo>
                <a:lnTo>
                  <a:pt x="65000" y="73510"/>
                </a:lnTo>
                <a:lnTo>
                  <a:pt x="64980" y="73490"/>
                </a:lnTo>
                <a:lnTo>
                  <a:pt x="64960" y="73470"/>
                </a:lnTo>
                <a:lnTo>
                  <a:pt x="64930" y="73450"/>
                </a:lnTo>
                <a:lnTo>
                  <a:pt x="64900" y="73440"/>
                </a:lnTo>
                <a:lnTo>
                  <a:pt x="64870" y="73440"/>
                </a:lnTo>
                <a:lnTo>
                  <a:pt x="64840" y="73440"/>
                </a:lnTo>
                <a:lnTo>
                  <a:pt x="64810" y="73440"/>
                </a:lnTo>
                <a:lnTo>
                  <a:pt x="64780" y="73430"/>
                </a:lnTo>
                <a:lnTo>
                  <a:pt x="64740" y="73430"/>
                </a:lnTo>
                <a:lnTo>
                  <a:pt x="64690" y="73440"/>
                </a:lnTo>
                <a:lnTo>
                  <a:pt x="64650" y="73440"/>
                </a:lnTo>
                <a:lnTo>
                  <a:pt x="64590" y="73440"/>
                </a:lnTo>
                <a:lnTo>
                  <a:pt x="64540" y="73440"/>
                </a:lnTo>
                <a:lnTo>
                  <a:pt x="64510" y="73430"/>
                </a:lnTo>
                <a:lnTo>
                  <a:pt x="64490" y="73410"/>
                </a:lnTo>
                <a:lnTo>
                  <a:pt x="64470" y="73390"/>
                </a:lnTo>
                <a:lnTo>
                  <a:pt x="64450" y="73370"/>
                </a:lnTo>
                <a:lnTo>
                  <a:pt x="64420" y="73360"/>
                </a:lnTo>
                <a:lnTo>
                  <a:pt x="64390" y="73350"/>
                </a:lnTo>
                <a:lnTo>
                  <a:pt x="64310" y="73340"/>
                </a:lnTo>
                <a:lnTo>
                  <a:pt x="64240" y="73330"/>
                </a:lnTo>
                <a:lnTo>
                  <a:pt x="64040" y="73290"/>
                </a:lnTo>
                <a:lnTo>
                  <a:pt x="63960" y="73290"/>
                </a:lnTo>
                <a:lnTo>
                  <a:pt x="63880" y="73280"/>
                </a:lnTo>
                <a:lnTo>
                  <a:pt x="63810" y="73290"/>
                </a:lnTo>
                <a:lnTo>
                  <a:pt x="63740" y="73290"/>
                </a:lnTo>
                <a:lnTo>
                  <a:pt x="63650" y="73270"/>
                </a:lnTo>
                <a:lnTo>
                  <a:pt x="63570" y="73250"/>
                </a:lnTo>
                <a:lnTo>
                  <a:pt x="63440" y="73210"/>
                </a:lnTo>
                <a:lnTo>
                  <a:pt x="63380" y="73190"/>
                </a:lnTo>
                <a:lnTo>
                  <a:pt x="63240" y="73140"/>
                </a:lnTo>
                <a:lnTo>
                  <a:pt x="63120" y="73090"/>
                </a:lnTo>
                <a:lnTo>
                  <a:pt x="63010" y="73030"/>
                </a:lnTo>
                <a:lnTo>
                  <a:pt x="62990" y="73030"/>
                </a:lnTo>
                <a:lnTo>
                  <a:pt x="62970" y="73030"/>
                </a:lnTo>
                <a:lnTo>
                  <a:pt x="62950" y="73030"/>
                </a:lnTo>
                <a:lnTo>
                  <a:pt x="62930" y="73020"/>
                </a:lnTo>
                <a:lnTo>
                  <a:pt x="62910" y="73000"/>
                </a:lnTo>
                <a:lnTo>
                  <a:pt x="62880" y="72980"/>
                </a:lnTo>
                <a:lnTo>
                  <a:pt x="62860" y="72960"/>
                </a:lnTo>
                <a:lnTo>
                  <a:pt x="62820" y="72960"/>
                </a:lnTo>
                <a:lnTo>
                  <a:pt x="62780" y="72960"/>
                </a:lnTo>
                <a:lnTo>
                  <a:pt x="62750" y="72950"/>
                </a:lnTo>
                <a:lnTo>
                  <a:pt x="62730" y="72930"/>
                </a:lnTo>
                <a:lnTo>
                  <a:pt x="62710" y="72920"/>
                </a:lnTo>
                <a:lnTo>
                  <a:pt x="62660" y="72910"/>
                </a:lnTo>
                <a:lnTo>
                  <a:pt x="62640" y="72910"/>
                </a:lnTo>
                <a:lnTo>
                  <a:pt x="62620" y="72920"/>
                </a:lnTo>
                <a:lnTo>
                  <a:pt x="62600" y="72940"/>
                </a:lnTo>
                <a:lnTo>
                  <a:pt x="62590" y="72930"/>
                </a:lnTo>
                <a:lnTo>
                  <a:pt x="62560" y="72920"/>
                </a:lnTo>
                <a:lnTo>
                  <a:pt x="62510" y="72880"/>
                </a:lnTo>
                <a:lnTo>
                  <a:pt x="62490" y="72860"/>
                </a:lnTo>
                <a:lnTo>
                  <a:pt x="62440" y="72820"/>
                </a:lnTo>
                <a:lnTo>
                  <a:pt x="62420" y="72800"/>
                </a:lnTo>
                <a:lnTo>
                  <a:pt x="62400" y="72800"/>
                </a:lnTo>
                <a:lnTo>
                  <a:pt x="62380" y="72800"/>
                </a:lnTo>
                <a:lnTo>
                  <a:pt x="62350" y="72800"/>
                </a:lnTo>
                <a:lnTo>
                  <a:pt x="62320" y="72800"/>
                </a:lnTo>
                <a:lnTo>
                  <a:pt x="62300" y="72800"/>
                </a:lnTo>
                <a:lnTo>
                  <a:pt x="62280" y="72800"/>
                </a:lnTo>
                <a:lnTo>
                  <a:pt x="62260" y="72810"/>
                </a:lnTo>
                <a:lnTo>
                  <a:pt x="62240" y="72820"/>
                </a:lnTo>
                <a:lnTo>
                  <a:pt x="62240" y="72830"/>
                </a:lnTo>
                <a:lnTo>
                  <a:pt x="62240" y="72850"/>
                </a:lnTo>
                <a:lnTo>
                  <a:pt x="62230" y="72860"/>
                </a:lnTo>
                <a:lnTo>
                  <a:pt x="62220" y="72860"/>
                </a:lnTo>
                <a:lnTo>
                  <a:pt x="62160" y="72820"/>
                </a:lnTo>
                <a:lnTo>
                  <a:pt x="62110" y="72790"/>
                </a:lnTo>
                <a:lnTo>
                  <a:pt x="62040" y="72750"/>
                </a:lnTo>
                <a:lnTo>
                  <a:pt x="61980" y="72720"/>
                </a:lnTo>
                <a:lnTo>
                  <a:pt x="61960" y="72710"/>
                </a:lnTo>
                <a:lnTo>
                  <a:pt x="61930" y="72700"/>
                </a:lnTo>
                <a:lnTo>
                  <a:pt x="61900" y="72690"/>
                </a:lnTo>
                <a:lnTo>
                  <a:pt x="61870" y="72690"/>
                </a:lnTo>
                <a:lnTo>
                  <a:pt x="61840" y="72680"/>
                </a:lnTo>
                <a:lnTo>
                  <a:pt x="61820" y="72650"/>
                </a:lnTo>
                <a:lnTo>
                  <a:pt x="61800" y="72630"/>
                </a:lnTo>
                <a:lnTo>
                  <a:pt x="61780" y="72600"/>
                </a:lnTo>
                <a:lnTo>
                  <a:pt x="61780" y="72570"/>
                </a:lnTo>
                <a:lnTo>
                  <a:pt x="61780" y="72540"/>
                </a:lnTo>
                <a:lnTo>
                  <a:pt x="61770" y="72510"/>
                </a:lnTo>
                <a:lnTo>
                  <a:pt x="61750" y="72490"/>
                </a:lnTo>
                <a:lnTo>
                  <a:pt x="61750" y="72480"/>
                </a:lnTo>
                <a:lnTo>
                  <a:pt x="61770" y="72470"/>
                </a:lnTo>
                <a:lnTo>
                  <a:pt x="61750" y="72450"/>
                </a:lnTo>
                <a:lnTo>
                  <a:pt x="61750" y="72420"/>
                </a:lnTo>
                <a:lnTo>
                  <a:pt x="61740" y="72380"/>
                </a:lnTo>
                <a:lnTo>
                  <a:pt x="61740" y="72350"/>
                </a:lnTo>
                <a:lnTo>
                  <a:pt x="61730" y="72340"/>
                </a:lnTo>
                <a:lnTo>
                  <a:pt x="61720" y="72300"/>
                </a:lnTo>
                <a:lnTo>
                  <a:pt x="61710" y="72270"/>
                </a:lnTo>
                <a:lnTo>
                  <a:pt x="61700" y="72240"/>
                </a:lnTo>
                <a:lnTo>
                  <a:pt x="61690" y="72210"/>
                </a:lnTo>
                <a:lnTo>
                  <a:pt x="61670" y="72180"/>
                </a:lnTo>
                <a:lnTo>
                  <a:pt x="61640" y="72160"/>
                </a:lnTo>
                <a:lnTo>
                  <a:pt x="61640" y="72130"/>
                </a:lnTo>
                <a:lnTo>
                  <a:pt x="61640" y="72100"/>
                </a:lnTo>
                <a:lnTo>
                  <a:pt x="61640" y="72070"/>
                </a:lnTo>
                <a:lnTo>
                  <a:pt x="61640" y="72040"/>
                </a:lnTo>
                <a:lnTo>
                  <a:pt x="61620" y="72010"/>
                </a:lnTo>
                <a:lnTo>
                  <a:pt x="61610" y="71990"/>
                </a:lnTo>
                <a:lnTo>
                  <a:pt x="61600" y="71970"/>
                </a:lnTo>
                <a:lnTo>
                  <a:pt x="61580" y="71930"/>
                </a:lnTo>
                <a:lnTo>
                  <a:pt x="61570" y="71900"/>
                </a:lnTo>
                <a:lnTo>
                  <a:pt x="61570" y="71870"/>
                </a:lnTo>
                <a:lnTo>
                  <a:pt x="61560" y="71840"/>
                </a:lnTo>
                <a:lnTo>
                  <a:pt x="61540" y="71820"/>
                </a:lnTo>
                <a:lnTo>
                  <a:pt x="61510" y="71790"/>
                </a:lnTo>
                <a:lnTo>
                  <a:pt x="61490" y="71740"/>
                </a:lnTo>
                <a:lnTo>
                  <a:pt x="61480" y="71650"/>
                </a:lnTo>
                <a:lnTo>
                  <a:pt x="61490" y="71560"/>
                </a:lnTo>
                <a:lnTo>
                  <a:pt x="61500" y="71530"/>
                </a:lnTo>
                <a:lnTo>
                  <a:pt x="61520" y="71470"/>
                </a:lnTo>
                <a:lnTo>
                  <a:pt x="61540" y="71380"/>
                </a:lnTo>
                <a:lnTo>
                  <a:pt x="61550" y="71290"/>
                </a:lnTo>
                <a:lnTo>
                  <a:pt x="61550" y="71270"/>
                </a:lnTo>
                <a:lnTo>
                  <a:pt x="61530" y="71210"/>
                </a:lnTo>
                <a:lnTo>
                  <a:pt x="61500" y="71180"/>
                </a:lnTo>
                <a:lnTo>
                  <a:pt x="61490" y="71150"/>
                </a:lnTo>
                <a:lnTo>
                  <a:pt x="61430" y="71090"/>
                </a:lnTo>
                <a:lnTo>
                  <a:pt x="61390" y="71040"/>
                </a:lnTo>
                <a:lnTo>
                  <a:pt x="61380" y="71040"/>
                </a:lnTo>
                <a:lnTo>
                  <a:pt x="61350" y="71000"/>
                </a:lnTo>
                <a:lnTo>
                  <a:pt x="61330" y="70980"/>
                </a:lnTo>
                <a:lnTo>
                  <a:pt x="61310" y="70960"/>
                </a:lnTo>
                <a:lnTo>
                  <a:pt x="61270" y="70910"/>
                </a:lnTo>
                <a:lnTo>
                  <a:pt x="61240" y="70890"/>
                </a:lnTo>
                <a:lnTo>
                  <a:pt x="61220" y="70870"/>
                </a:lnTo>
                <a:lnTo>
                  <a:pt x="61150" y="70820"/>
                </a:lnTo>
                <a:lnTo>
                  <a:pt x="61130" y="70810"/>
                </a:lnTo>
                <a:lnTo>
                  <a:pt x="61100" y="70790"/>
                </a:lnTo>
                <a:lnTo>
                  <a:pt x="61070" y="70780"/>
                </a:lnTo>
                <a:lnTo>
                  <a:pt x="61040" y="70760"/>
                </a:lnTo>
                <a:lnTo>
                  <a:pt x="61020" y="70750"/>
                </a:lnTo>
                <a:lnTo>
                  <a:pt x="60990" y="70730"/>
                </a:lnTo>
                <a:lnTo>
                  <a:pt x="60970" y="70710"/>
                </a:lnTo>
                <a:lnTo>
                  <a:pt x="60950" y="70690"/>
                </a:lnTo>
                <a:lnTo>
                  <a:pt x="60940" y="70660"/>
                </a:lnTo>
                <a:lnTo>
                  <a:pt x="60890" y="70600"/>
                </a:lnTo>
                <a:lnTo>
                  <a:pt x="60870" y="70560"/>
                </a:lnTo>
                <a:lnTo>
                  <a:pt x="60850" y="70530"/>
                </a:lnTo>
                <a:lnTo>
                  <a:pt x="60810" y="70500"/>
                </a:lnTo>
                <a:lnTo>
                  <a:pt x="60770" y="70450"/>
                </a:lnTo>
                <a:lnTo>
                  <a:pt x="60750" y="70430"/>
                </a:lnTo>
                <a:lnTo>
                  <a:pt x="60720" y="70390"/>
                </a:lnTo>
                <a:lnTo>
                  <a:pt x="60710" y="70370"/>
                </a:lnTo>
                <a:lnTo>
                  <a:pt x="60700" y="70340"/>
                </a:lnTo>
                <a:lnTo>
                  <a:pt x="60700" y="70310"/>
                </a:lnTo>
                <a:lnTo>
                  <a:pt x="60670" y="70280"/>
                </a:lnTo>
                <a:lnTo>
                  <a:pt x="60660" y="70270"/>
                </a:lnTo>
                <a:lnTo>
                  <a:pt x="60660" y="70260"/>
                </a:lnTo>
                <a:lnTo>
                  <a:pt x="60640" y="70240"/>
                </a:lnTo>
                <a:lnTo>
                  <a:pt x="60610" y="70230"/>
                </a:lnTo>
                <a:lnTo>
                  <a:pt x="60590" y="70210"/>
                </a:lnTo>
                <a:lnTo>
                  <a:pt x="60550" y="70210"/>
                </a:lnTo>
                <a:lnTo>
                  <a:pt x="60520" y="70210"/>
                </a:lnTo>
                <a:lnTo>
                  <a:pt x="60490" y="70210"/>
                </a:lnTo>
                <a:lnTo>
                  <a:pt x="60460" y="70220"/>
                </a:lnTo>
                <a:lnTo>
                  <a:pt x="60430" y="70220"/>
                </a:lnTo>
                <a:lnTo>
                  <a:pt x="60400" y="70200"/>
                </a:lnTo>
                <a:lnTo>
                  <a:pt x="60380" y="70190"/>
                </a:lnTo>
                <a:lnTo>
                  <a:pt x="60350" y="70170"/>
                </a:lnTo>
                <a:lnTo>
                  <a:pt x="60330" y="70150"/>
                </a:lnTo>
                <a:lnTo>
                  <a:pt x="60290" y="70110"/>
                </a:lnTo>
                <a:lnTo>
                  <a:pt x="60260" y="70060"/>
                </a:lnTo>
                <a:lnTo>
                  <a:pt x="60240" y="70030"/>
                </a:lnTo>
                <a:lnTo>
                  <a:pt x="60240" y="70000"/>
                </a:lnTo>
                <a:lnTo>
                  <a:pt x="60250" y="69970"/>
                </a:lnTo>
                <a:lnTo>
                  <a:pt x="60250" y="69940"/>
                </a:lnTo>
                <a:lnTo>
                  <a:pt x="60250" y="69910"/>
                </a:lnTo>
                <a:lnTo>
                  <a:pt x="60230" y="69870"/>
                </a:lnTo>
                <a:lnTo>
                  <a:pt x="60190" y="69820"/>
                </a:lnTo>
                <a:lnTo>
                  <a:pt x="60180" y="69800"/>
                </a:lnTo>
                <a:lnTo>
                  <a:pt x="60160" y="69780"/>
                </a:lnTo>
                <a:lnTo>
                  <a:pt x="60140" y="69750"/>
                </a:lnTo>
                <a:lnTo>
                  <a:pt x="60120" y="69730"/>
                </a:lnTo>
                <a:lnTo>
                  <a:pt x="60100" y="69710"/>
                </a:lnTo>
                <a:lnTo>
                  <a:pt x="60080" y="69680"/>
                </a:lnTo>
                <a:lnTo>
                  <a:pt x="60070" y="69650"/>
                </a:lnTo>
                <a:lnTo>
                  <a:pt x="60050" y="69620"/>
                </a:lnTo>
                <a:lnTo>
                  <a:pt x="60030" y="69600"/>
                </a:lnTo>
                <a:lnTo>
                  <a:pt x="60010" y="69570"/>
                </a:lnTo>
                <a:lnTo>
                  <a:pt x="60000" y="69550"/>
                </a:lnTo>
                <a:lnTo>
                  <a:pt x="60000" y="69520"/>
                </a:lnTo>
                <a:lnTo>
                  <a:pt x="60000" y="69480"/>
                </a:lnTo>
                <a:lnTo>
                  <a:pt x="60010" y="69450"/>
                </a:lnTo>
                <a:lnTo>
                  <a:pt x="60020" y="69420"/>
                </a:lnTo>
                <a:lnTo>
                  <a:pt x="60020" y="69390"/>
                </a:lnTo>
                <a:lnTo>
                  <a:pt x="60020" y="69370"/>
                </a:lnTo>
                <a:lnTo>
                  <a:pt x="60010" y="69330"/>
                </a:lnTo>
                <a:lnTo>
                  <a:pt x="59980" y="69270"/>
                </a:lnTo>
                <a:lnTo>
                  <a:pt x="59970" y="69240"/>
                </a:lnTo>
                <a:lnTo>
                  <a:pt x="59930" y="69160"/>
                </a:lnTo>
                <a:lnTo>
                  <a:pt x="59860" y="69070"/>
                </a:lnTo>
                <a:lnTo>
                  <a:pt x="59790" y="68970"/>
                </a:lnTo>
                <a:lnTo>
                  <a:pt x="59710" y="68910"/>
                </a:lnTo>
                <a:lnTo>
                  <a:pt x="59660" y="68880"/>
                </a:lnTo>
                <a:lnTo>
                  <a:pt x="59640" y="68870"/>
                </a:lnTo>
                <a:lnTo>
                  <a:pt x="59610" y="68860"/>
                </a:lnTo>
                <a:lnTo>
                  <a:pt x="59520" y="68820"/>
                </a:lnTo>
                <a:lnTo>
                  <a:pt x="59400" y="68770"/>
                </a:lnTo>
                <a:lnTo>
                  <a:pt x="59320" y="68720"/>
                </a:lnTo>
                <a:lnTo>
                  <a:pt x="59160" y="68610"/>
                </a:lnTo>
                <a:lnTo>
                  <a:pt x="59090" y="68550"/>
                </a:lnTo>
                <a:lnTo>
                  <a:pt x="59020" y="68480"/>
                </a:lnTo>
                <a:lnTo>
                  <a:pt x="58980" y="68440"/>
                </a:lnTo>
                <a:lnTo>
                  <a:pt x="58920" y="68370"/>
                </a:lnTo>
                <a:lnTo>
                  <a:pt x="58880" y="68310"/>
                </a:lnTo>
                <a:lnTo>
                  <a:pt x="58840" y="68230"/>
                </a:lnTo>
                <a:lnTo>
                  <a:pt x="58800" y="68150"/>
                </a:lnTo>
                <a:lnTo>
                  <a:pt x="58770" y="68100"/>
                </a:lnTo>
                <a:lnTo>
                  <a:pt x="58720" y="68020"/>
                </a:lnTo>
                <a:lnTo>
                  <a:pt x="58700" y="67990"/>
                </a:lnTo>
                <a:lnTo>
                  <a:pt x="58700" y="67960"/>
                </a:lnTo>
                <a:lnTo>
                  <a:pt x="58700" y="67890"/>
                </a:lnTo>
                <a:lnTo>
                  <a:pt x="58710" y="67800"/>
                </a:lnTo>
                <a:lnTo>
                  <a:pt x="58730" y="67710"/>
                </a:lnTo>
                <a:lnTo>
                  <a:pt x="58730" y="67680"/>
                </a:lnTo>
                <a:lnTo>
                  <a:pt x="58740" y="67650"/>
                </a:lnTo>
                <a:lnTo>
                  <a:pt x="58750" y="67620"/>
                </a:lnTo>
                <a:lnTo>
                  <a:pt x="58760" y="67590"/>
                </a:lnTo>
                <a:lnTo>
                  <a:pt x="58770" y="67560"/>
                </a:lnTo>
                <a:lnTo>
                  <a:pt x="58770" y="67530"/>
                </a:lnTo>
                <a:lnTo>
                  <a:pt x="58780" y="67430"/>
                </a:lnTo>
                <a:lnTo>
                  <a:pt x="58790" y="67290"/>
                </a:lnTo>
                <a:lnTo>
                  <a:pt x="58820" y="67060"/>
                </a:lnTo>
                <a:lnTo>
                  <a:pt x="58840" y="67010"/>
                </a:lnTo>
                <a:lnTo>
                  <a:pt x="58860" y="66980"/>
                </a:lnTo>
                <a:lnTo>
                  <a:pt x="58870" y="66950"/>
                </a:lnTo>
                <a:lnTo>
                  <a:pt x="58870" y="66920"/>
                </a:lnTo>
                <a:lnTo>
                  <a:pt x="58880" y="66860"/>
                </a:lnTo>
                <a:lnTo>
                  <a:pt x="58880" y="66830"/>
                </a:lnTo>
                <a:lnTo>
                  <a:pt x="58890" y="66780"/>
                </a:lnTo>
                <a:lnTo>
                  <a:pt x="58900" y="66760"/>
                </a:lnTo>
                <a:lnTo>
                  <a:pt x="58910" y="66730"/>
                </a:lnTo>
                <a:lnTo>
                  <a:pt x="58930" y="66710"/>
                </a:lnTo>
                <a:lnTo>
                  <a:pt x="58940" y="66680"/>
                </a:lnTo>
                <a:lnTo>
                  <a:pt x="58950" y="66660"/>
                </a:lnTo>
                <a:lnTo>
                  <a:pt x="58970" y="66630"/>
                </a:lnTo>
                <a:lnTo>
                  <a:pt x="58980" y="66600"/>
                </a:lnTo>
                <a:lnTo>
                  <a:pt x="58990" y="66580"/>
                </a:lnTo>
                <a:lnTo>
                  <a:pt x="59000" y="66550"/>
                </a:lnTo>
                <a:lnTo>
                  <a:pt x="59000" y="66530"/>
                </a:lnTo>
                <a:lnTo>
                  <a:pt x="59010" y="66500"/>
                </a:lnTo>
                <a:lnTo>
                  <a:pt x="59010" y="66430"/>
                </a:lnTo>
                <a:lnTo>
                  <a:pt x="58990" y="66360"/>
                </a:lnTo>
                <a:lnTo>
                  <a:pt x="58980" y="66320"/>
                </a:lnTo>
                <a:lnTo>
                  <a:pt x="58970" y="66270"/>
                </a:lnTo>
                <a:lnTo>
                  <a:pt x="58960" y="66210"/>
                </a:lnTo>
                <a:lnTo>
                  <a:pt x="58960" y="66170"/>
                </a:lnTo>
                <a:lnTo>
                  <a:pt x="58960" y="66130"/>
                </a:lnTo>
                <a:lnTo>
                  <a:pt x="58960" y="66100"/>
                </a:lnTo>
                <a:lnTo>
                  <a:pt x="58960" y="66060"/>
                </a:lnTo>
                <a:lnTo>
                  <a:pt x="58960" y="66020"/>
                </a:lnTo>
                <a:lnTo>
                  <a:pt x="58960" y="65990"/>
                </a:lnTo>
                <a:lnTo>
                  <a:pt x="58960" y="65980"/>
                </a:lnTo>
                <a:lnTo>
                  <a:pt x="58960" y="65970"/>
                </a:lnTo>
                <a:lnTo>
                  <a:pt x="58950" y="65960"/>
                </a:lnTo>
                <a:lnTo>
                  <a:pt x="58940" y="65930"/>
                </a:lnTo>
                <a:lnTo>
                  <a:pt x="58930" y="65910"/>
                </a:lnTo>
                <a:lnTo>
                  <a:pt x="58900" y="65870"/>
                </a:lnTo>
                <a:lnTo>
                  <a:pt x="58880" y="65830"/>
                </a:lnTo>
                <a:lnTo>
                  <a:pt x="58860" y="65790"/>
                </a:lnTo>
                <a:lnTo>
                  <a:pt x="58850" y="65750"/>
                </a:lnTo>
                <a:lnTo>
                  <a:pt x="58830" y="65690"/>
                </a:lnTo>
                <a:lnTo>
                  <a:pt x="58820" y="65660"/>
                </a:lnTo>
                <a:lnTo>
                  <a:pt x="58800" y="65610"/>
                </a:lnTo>
                <a:lnTo>
                  <a:pt x="58790" y="65580"/>
                </a:lnTo>
                <a:lnTo>
                  <a:pt x="58780" y="65550"/>
                </a:lnTo>
                <a:lnTo>
                  <a:pt x="58770" y="65500"/>
                </a:lnTo>
                <a:lnTo>
                  <a:pt x="58760" y="65460"/>
                </a:lnTo>
                <a:lnTo>
                  <a:pt x="58750" y="65410"/>
                </a:lnTo>
                <a:lnTo>
                  <a:pt x="58750" y="65360"/>
                </a:lnTo>
                <a:lnTo>
                  <a:pt x="58750" y="65320"/>
                </a:lnTo>
                <a:lnTo>
                  <a:pt x="58750" y="65290"/>
                </a:lnTo>
                <a:lnTo>
                  <a:pt x="58760" y="65270"/>
                </a:lnTo>
                <a:lnTo>
                  <a:pt x="58770" y="65250"/>
                </a:lnTo>
                <a:lnTo>
                  <a:pt x="58780" y="65210"/>
                </a:lnTo>
                <a:lnTo>
                  <a:pt x="58800" y="65190"/>
                </a:lnTo>
                <a:lnTo>
                  <a:pt x="58800" y="65170"/>
                </a:lnTo>
                <a:lnTo>
                  <a:pt x="58820" y="65150"/>
                </a:lnTo>
                <a:lnTo>
                  <a:pt x="58840" y="65120"/>
                </a:lnTo>
                <a:lnTo>
                  <a:pt x="58860" y="65090"/>
                </a:lnTo>
                <a:lnTo>
                  <a:pt x="58900" y="65050"/>
                </a:lnTo>
                <a:lnTo>
                  <a:pt x="58920" y="65030"/>
                </a:lnTo>
                <a:lnTo>
                  <a:pt x="58940" y="65000"/>
                </a:lnTo>
                <a:lnTo>
                  <a:pt x="58950" y="64970"/>
                </a:lnTo>
                <a:lnTo>
                  <a:pt x="58960" y="64950"/>
                </a:lnTo>
                <a:lnTo>
                  <a:pt x="58970" y="64920"/>
                </a:lnTo>
                <a:lnTo>
                  <a:pt x="58970" y="64890"/>
                </a:lnTo>
                <a:lnTo>
                  <a:pt x="58970" y="64860"/>
                </a:lnTo>
                <a:lnTo>
                  <a:pt x="58970" y="64820"/>
                </a:lnTo>
                <a:lnTo>
                  <a:pt x="58970" y="64800"/>
                </a:lnTo>
                <a:lnTo>
                  <a:pt x="58970" y="64780"/>
                </a:lnTo>
                <a:lnTo>
                  <a:pt x="58960" y="64750"/>
                </a:lnTo>
                <a:lnTo>
                  <a:pt x="58950" y="64730"/>
                </a:lnTo>
                <a:lnTo>
                  <a:pt x="58940" y="64700"/>
                </a:lnTo>
                <a:lnTo>
                  <a:pt x="58930" y="64680"/>
                </a:lnTo>
                <a:lnTo>
                  <a:pt x="58910" y="64640"/>
                </a:lnTo>
                <a:lnTo>
                  <a:pt x="58890" y="64610"/>
                </a:lnTo>
                <a:lnTo>
                  <a:pt x="58880" y="64570"/>
                </a:lnTo>
                <a:lnTo>
                  <a:pt x="58860" y="64520"/>
                </a:lnTo>
                <a:lnTo>
                  <a:pt x="58840" y="64480"/>
                </a:lnTo>
                <a:lnTo>
                  <a:pt x="58830" y="64440"/>
                </a:lnTo>
                <a:lnTo>
                  <a:pt x="58810" y="64390"/>
                </a:lnTo>
                <a:lnTo>
                  <a:pt x="58800" y="64360"/>
                </a:lnTo>
                <a:lnTo>
                  <a:pt x="58800" y="64340"/>
                </a:lnTo>
                <a:lnTo>
                  <a:pt x="58780" y="64300"/>
                </a:lnTo>
                <a:lnTo>
                  <a:pt x="58770" y="64260"/>
                </a:lnTo>
                <a:lnTo>
                  <a:pt x="58750" y="64220"/>
                </a:lnTo>
                <a:lnTo>
                  <a:pt x="58740" y="64180"/>
                </a:lnTo>
                <a:lnTo>
                  <a:pt x="58730" y="64140"/>
                </a:lnTo>
                <a:lnTo>
                  <a:pt x="58730" y="64100"/>
                </a:lnTo>
                <a:lnTo>
                  <a:pt x="58720" y="64040"/>
                </a:lnTo>
                <a:lnTo>
                  <a:pt x="58730" y="63980"/>
                </a:lnTo>
                <a:lnTo>
                  <a:pt x="58730" y="63950"/>
                </a:lnTo>
                <a:lnTo>
                  <a:pt x="58730" y="63900"/>
                </a:lnTo>
                <a:lnTo>
                  <a:pt x="58750" y="63900"/>
                </a:lnTo>
                <a:lnTo>
                  <a:pt x="58770" y="63880"/>
                </a:lnTo>
                <a:lnTo>
                  <a:pt x="58790" y="63870"/>
                </a:lnTo>
                <a:lnTo>
                  <a:pt x="58810" y="63850"/>
                </a:lnTo>
                <a:lnTo>
                  <a:pt x="58820" y="63850"/>
                </a:lnTo>
                <a:lnTo>
                  <a:pt x="58840" y="63860"/>
                </a:lnTo>
                <a:lnTo>
                  <a:pt x="58850" y="63870"/>
                </a:lnTo>
                <a:lnTo>
                  <a:pt x="58860" y="63890"/>
                </a:lnTo>
                <a:lnTo>
                  <a:pt x="58870" y="63900"/>
                </a:lnTo>
                <a:lnTo>
                  <a:pt x="58880" y="63910"/>
                </a:lnTo>
                <a:lnTo>
                  <a:pt x="58890" y="63940"/>
                </a:lnTo>
                <a:lnTo>
                  <a:pt x="58900" y="63960"/>
                </a:lnTo>
                <a:lnTo>
                  <a:pt x="58910" y="63970"/>
                </a:lnTo>
                <a:lnTo>
                  <a:pt x="58920" y="63990"/>
                </a:lnTo>
                <a:lnTo>
                  <a:pt x="58930" y="64000"/>
                </a:lnTo>
                <a:lnTo>
                  <a:pt x="58940" y="64020"/>
                </a:lnTo>
                <a:lnTo>
                  <a:pt x="58940" y="64040"/>
                </a:lnTo>
                <a:lnTo>
                  <a:pt x="58940" y="64060"/>
                </a:lnTo>
                <a:lnTo>
                  <a:pt x="58940" y="64070"/>
                </a:lnTo>
                <a:lnTo>
                  <a:pt x="58940" y="64110"/>
                </a:lnTo>
                <a:lnTo>
                  <a:pt x="58940" y="64130"/>
                </a:lnTo>
                <a:lnTo>
                  <a:pt x="58940" y="64150"/>
                </a:lnTo>
                <a:lnTo>
                  <a:pt x="58950" y="64160"/>
                </a:lnTo>
                <a:lnTo>
                  <a:pt x="58950" y="64170"/>
                </a:lnTo>
                <a:lnTo>
                  <a:pt x="58960" y="64180"/>
                </a:lnTo>
                <a:lnTo>
                  <a:pt x="58980" y="64200"/>
                </a:lnTo>
                <a:lnTo>
                  <a:pt x="58990" y="64220"/>
                </a:lnTo>
                <a:lnTo>
                  <a:pt x="59010" y="64240"/>
                </a:lnTo>
                <a:lnTo>
                  <a:pt x="59030" y="64260"/>
                </a:lnTo>
                <a:lnTo>
                  <a:pt x="59050" y="64270"/>
                </a:lnTo>
                <a:lnTo>
                  <a:pt x="59080" y="64290"/>
                </a:lnTo>
                <a:lnTo>
                  <a:pt x="59100" y="64300"/>
                </a:lnTo>
                <a:lnTo>
                  <a:pt x="59130" y="64310"/>
                </a:lnTo>
                <a:lnTo>
                  <a:pt x="59160" y="64310"/>
                </a:lnTo>
                <a:lnTo>
                  <a:pt x="59200" y="64310"/>
                </a:lnTo>
                <a:lnTo>
                  <a:pt x="59240" y="64300"/>
                </a:lnTo>
                <a:lnTo>
                  <a:pt x="59280" y="64300"/>
                </a:lnTo>
                <a:lnTo>
                  <a:pt x="59300" y="64300"/>
                </a:lnTo>
                <a:lnTo>
                  <a:pt x="59330" y="64290"/>
                </a:lnTo>
                <a:lnTo>
                  <a:pt x="59350" y="64280"/>
                </a:lnTo>
                <a:lnTo>
                  <a:pt x="59380" y="64270"/>
                </a:lnTo>
                <a:lnTo>
                  <a:pt x="59410" y="64250"/>
                </a:lnTo>
                <a:lnTo>
                  <a:pt x="59440" y="64240"/>
                </a:lnTo>
                <a:lnTo>
                  <a:pt x="59500" y="64210"/>
                </a:lnTo>
                <a:lnTo>
                  <a:pt x="59540" y="64190"/>
                </a:lnTo>
                <a:lnTo>
                  <a:pt x="59560" y="64180"/>
                </a:lnTo>
                <a:lnTo>
                  <a:pt x="59590" y="64170"/>
                </a:lnTo>
                <a:lnTo>
                  <a:pt x="59610" y="64150"/>
                </a:lnTo>
                <a:lnTo>
                  <a:pt x="59620" y="64150"/>
                </a:lnTo>
                <a:lnTo>
                  <a:pt x="59630" y="64140"/>
                </a:lnTo>
                <a:lnTo>
                  <a:pt x="59640" y="64130"/>
                </a:lnTo>
                <a:lnTo>
                  <a:pt x="59650" y="64130"/>
                </a:lnTo>
                <a:lnTo>
                  <a:pt x="59680" y="64100"/>
                </a:lnTo>
                <a:lnTo>
                  <a:pt x="59690" y="64090"/>
                </a:lnTo>
                <a:lnTo>
                  <a:pt x="59710" y="64080"/>
                </a:lnTo>
                <a:lnTo>
                  <a:pt x="59720" y="64070"/>
                </a:lnTo>
                <a:lnTo>
                  <a:pt x="59740" y="64050"/>
                </a:lnTo>
                <a:lnTo>
                  <a:pt x="59750" y="64040"/>
                </a:lnTo>
                <a:lnTo>
                  <a:pt x="59770" y="64030"/>
                </a:lnTo>
                <a:lnTo>
                  <a:pt x="59800" y="64020"/>
                </a:lnTo>
                <a:lnTo>
                  <a:pt x="59830" y="64010"/>
                </a:lnTo>
                <a:lnTo>
                  <a:pt x="59840" y="64010"/>
                </a:lnTo>
                <a:lnTo>
                  <a:pt x="59860" y="63990"/>
                </a:lnTo>
                <a:lnTo>
                  <a:pt x="59880" y="63980"/>
                </a:lnTo>
                <a:lnTo>
                  <a:pt x="59890" y="63970"/>
                </a:lnTo>
                <a:lnTo>
                  <a:pt x="59890" y="63960"/>
                </a:lnTo>
                <a:lnTo>
                  <a:pt x="59900" y="63960"/>
                </a:lnTo>
                <a:lnTo>
                  <a:pt x="59890" y="63940"/>
                </a:lnTo>
                <a:lnTo>
                  <a:pt x="59880" y="63940"/>
                </a:lnTo>
                <a:lnTo>
                  <a:pt x="59860" y="63930"/>
                </a:lnTo>
                <a:lnTo>
                  <a:pt x="59830" y="63920"/>
                </a:lnTo>
                <a:lnTo>
                  <a:pt x="59810" y="63920"/>
                </a:lnTo>
                <a:lnTo>
                  <a:pt x="59780" y="63910"/>
                </a:lnTo>
                <a:lnTo>
                  <a:pt x="59750" y="63910"/>
                </a:lnTo>
                <a:lnTo>
                  <a:pt x="59720" y="63900"/>
                </a:lnTo>
                <a:lnTo>
                  <a:pt x="59700" y="63890"/>
                </a:lnTo>
                <a:lnTo>
                  <a:pt x="59690" y="63870"/>
                </a:lnTo>
                <a:lnTo>
                  <a:pt x="59670" y="63860"/>
                </a:lnTo>
                <a:lnTo>
                  <a:pt x="59650" y="63830"/>
                </a:lnTo>
                <a:lnTo>
                  <a:pt x="59640" y="63810"/>
                </a:lnTo>
                <a:lnTo>
                  <a:pt x="59640" y="63790"/>
                </a:lnTo>
                <a:lnTo>
                  <a:pt x="59630" y="63760"/>
                </a:lnTo>
                <a:lnTo>
                  <a:pt x="59620" y="63730"/>
                </a:lnTo>
                <a:lnTo>
                  <a:pt x="59610" y="63710"/>
                </a:lnTo>
                <a:lnTo>
                  <a:pt x="59600" y="63690"/>
                </a:lnTo>
                <a:lnTo>
                  <a:pt x="59580" y="63680"/>
                </a:lnTo>
                <a:lnTo>
                  <a:pt x="59570" y="63660"/>
                </a:lnTo>
                <a:lnTo>
                  <a:pt x="59560" y="63650"/>
                </a:lnTo>
                <a:lnTo>
                  <a:pt x="59560" y="63630"/>
                </a:lnTo>
                <a:lnTo>
                  <a:pt x="59560" y="63620"/>
                </a:lnTo>
                <a:lnTo>
                  <a:pt x="59560" y="63610"/>
                </a:lnTo>
                <a:lnTo>
                  <a:pt x="59570" y="63590"/>
                </a:lnTo>
                <a:lnTo>
                  <a:pt x="59580" y="63580"/>
                </a:lnTo>
                <a:lnTo>
                  <a:pt x="59600" y="63560"/>
                </a:lnTo>
                <a:lnTo>
                  <a:pt x="59610" y="63540"/>
                </a:lnTo>
                <a:lnTo>
                  <a:pt x="59630" y="63510"/>
                </a:lnTo>
                <a:lnTo>
                  <a:pt x="59640" y="63500"/>
                </a:lnTo>
                <a:lnTo>
                  <a:pt x="59640" y="63480"/>
                </a:lnTo>
                <a:lnTo>
                  <a:pt x="59640" y="63460"/>
                </a:lnTo>
                <a:lnTo>
                  <a:pt x="59640" y="63440"/>
                </a:lnTo>
                <a:lnTo>
                  <a:pt x="59640" y="63420"/>
                </a:lnTo>
                <a:lnTo>
                  <a:pt x="59650" y="63410"/>
                </a:lnTo>
                <a:lnTo>
                  <a:pt x="59650" y="63380"/>
                </a:lnTo>
                <a:lnTo>
                  <a:pt x="59660" y="63360"/>
                </a:lnTo>
                <a:lnTo>
                  <a:pt x="59660" y="63350"/>
                </a:lnTo>
                <a:lnTo>
                  <a:pt x="59670" y="63340"/>
                </a:lnTo>
                <a:lnTo>
                  <a:pt x="59680" y="63330"/>
                </a:lnTo>
                <a:lnTo>
                  <a:pt x="59700" y="63330"/>
                </a:lnTo>
                <a:lnTo>
                  <a:pt x="59720" y="63330"/>
                </a:lnTo>
                <a:lnTo>
                  <a:pt x="59740" y="63320"/>
                </a:lnTo>
                <a:lnTo>
                  <a:pt x="59760" y="63310"/>
                </a:lnTo>
                <a:lnTo>
                  <a:pt x="59760" y="63300"/>
                </a:lnTo>
                <a:lnTo>
                  <a:pt x="59770" y="63300"/>
                </a:lnTo>
                <a:lnTo>
                  <a:pt x="59770" y="63290"/>
                </a:lnTo>
                <a:lnTo>
                  <a:pt x="59780" y="63280"/>
                </a:lnTo>
                <a:lnTo>
                  <a:pt x="59780" y="63270"/>
                </a:lnTo>
                <a:lnTo>
                  <a:pt x="59780" y="63260"/>
                </a:lnTo>
                <a:lnTo>
                  <a:pt x="59770" y="63250"/>
                </a:lnTo>
                <a:lnTo>
                  <a:pt x="59760" y="63240"/>
                </a:lnTo>
                <a:lnTo>
                  <a:pt x="59750" y="63230"/>
                </a:lnTo>
                <a:lnTo>
                  <a:pt x="59730" y="63220"/>
                </a:lnTo>
                <a:lnTo>
                  <a:pt x="59710" y="63220"/>
                </a:lnTo>
                <a:lnTo>
                  <a:pt x="59700" y="63210"/>
                </a:lnTo>
                <a:lnTo>
                  <a:pt x="59680" y="63210"/>
                </a:lnTo>
                <a:lnTo>
                  <a:pt x="59670" y="63200"/>
                </a:lnTo>
                <a:lnTo>
                  <a:pt x="59650" y="63200"/>
                </a:lnTo>
                <a:lnTo>
                  <a:pt x="59640" y="63200"/>
                </a:lnTo>
                <a:lnTo>
                  <a:pt x="59620" y="63210"/>
                </a:lnTo>
                <a:lnTo>
                  <a:pt x="59610" y="63210"/>
                </a:lnTo>
                <a:lnTo>
                  <a:pt x="59590" y="63210"/>
                </a:lnTo>
                <a:lnTo>
                  <a:pt x="59570" y="63220"/>
                </a:lnTo>
                <a:lnTo>
                  <a:pt x="59560" y="63230"/>
                </a:lnTo>
                <a:lnTo>
                  <a:pt x="59550" y="63240"/>
                </a:lnTo>
                <a:lnTo>
                  <a:pt x="59530" y="63250"/>
                </a:lnTo>
                <a:lnTo>
                  <a:pt x="59520" y="63260"/>
                </a:lnTo>
                <a:lnTo>
                  <a:pt x="59520" y="63270"/>
                </a:lnTo>
                <a:lnTo>
                  <a:pt x="59510" y="63280"/>
                </a:lnTo>
                <a:lnTo>
                  <a:pt x="59500" y="63310"/>
                </a:lnTo>
                <a:lnTo>
                  <a:pt x="59490" y="63320"/>
                </a:lnTo>
                <a:lnTo>
                  <a:pt x="59480" y="63330"/>
                </a:lnTo>
                <a:lnTo>
                  <a:pt x="59460" y="63340"/>
                </a:lnTo>
                <a:lnTo>
                  <a:pt x="59440" y="63350"/>
                </a:lnTo>
                <a:lnTo>
                  <a:pt x="59430" y="63360"/>
                </a:lnTo>
                <a:lnTo>
                  <a:pt x="59410" y="63380"/>
                </a:lnTo>
                <a:lnTo>
                  <a:pt x="59390" y="63400"/>
                </a:lnTo>
                <a:lnTo>
                  <a:pt x="59390" y="63410"/>
                </a:lnTo>
                <a:lnTo>
                  <a:pt x="59370" y="63420"/>
                </a:lnTo>
                <a:lnTo>
                  <a:pt x="59360" y="63420"/>
                </a:lnTo>
                <a:lnTo>
                  <a:pt x="59350" y="63420"/>
                </a:lnTo>
                <a:lnTo>
                  <a:pt x="59340" y="63420"/>
                </a:lnTo>
                <a:lnTo>
                  <a:pt x="59330" y="63410"/>
                </a:lnTo>
                <a:lnTo>
                  <a:pt x="59330" y="63390"/>
                </a:lnTo>
                <a:lnTo>
                  <a:pt x="59330" y="63380"/>
                </a:lnTo>
                <a:lnTo>
                  <a:pt x="59320" y="63340"/>
                </a:lnTo>
                <a:lnTo>
                  <a:pt x="59320" y="63310"/>
                </a:lnTo>
                <a:lnTo>
                  <a:pt x="59320" y="63280"/>
                </a:lnTo>
                <a:lnTo>
                  <a:pt x="59310" y="63270"/>
                </a:lnTo>
                <a:lnTo>
                  <a:pt x="59310" y="63240"/>
                </a:lnTo>
                <a:lnTo>
                  <a:pt x="59320" y="63220"/>
                </a:lnTo>
                <a:lnTo>
                  <a:pt x="59330" y="63190"/>
                </a:lnTo>
                <a:lnTo>
                  <a:pt x="59340" y="63170"/>
                </a:lnTo>
                <a:lnTo>
                  <a:pt x="59350" y="63150"/>
                </a:lnTo>
                <a:lnTo>
                  <a:pt x="59360" y="63130"/>
                </a:lnTo>
                <a:lnTo>
                  <a:pt x="59360" y="63120"/>
                </a:lnTo>
                <a:lnTo>
                  <a:pt x="59350" y="63100"/>
                </a:lnTo>
                <a:lnTo>
                  <a:pt x="59340" y="63090"/>
                </a:lnTo>
                <a:lnTo>
                  <a:pt x="59340" y="63080"/>
                </a:lnTo>
                <a:lnTo>
                  <a:pt x="59340" y="63070"/>
                </a:lnTo>
                <a:lnTo>
                  <a:pt x="59350" y="63060"/>
                </a:lnTo>
                <a:lnTo>
                  <a:pt x="59370" y="63050"/>
                </a:lnTo>
                <a:lnTo>
                  <a:pt x="59380" y="63050"/>
                </a:lnTo>
                <a:lnTo>
                  <a:pt x="59400" y="63050"/>
                </a:lnTo>
                <a:lnTo>
                  <a:pt x="59420" y="63040"/>
                </a:lnTo>
                <a:lnTo>
                  <a:pt x="59440" y="63040"/>
                </a:lnTo>
                <a:lnTo>
                  <a:pt x="59450" y="63030"/>
                </a:lnTo>
                <a:lnTo>
                  <a:pt x="59460" y="63010"/>
                </a:lnTo>
                <a:lnTo>
                  <a:pt x="59470" y="63000"/>
                </a:lnTo>
                <a:lnTo>
                  <a:pt x="59480" y="62980"/>
                </a:lnTo>
                <a:lnTo>
                  <a:pt x="59480" y="62970"/>
                </a:lnTo>
                <a:lnTo>
                  <a:pt x="59480" y="62960"/>
                </a:lnTo>
                <a:lnTo>
                  <a:pt x="59480" y="62940"/>
                </a:lnTo>
                <a:lnTo>
                  <a:pt x="59480" y="62920"/>
                </a:lnTo>
                <a:lnTo>
                  <a:pt x="59470" y="62910"/>
                </a:lnTo>
                <a:lnTo>
                  <a:pt x="59470" y="62890"/>
                </a:lnTo>
                <a:lnTo>
                  <a:pt x="59480" y="62880"/>
                </a:lnTo>
                <a:lnTo>
                  <a:pt x="59490" y="62870"/>
                </a:lnTo>
                <a:lnTo>
                  <a:pt x="59510" y="62880"/>
                </a:lnTo>
                <a:lnTo>
                  <a:pt x="59550" y="62880"/>
                </a:lnTo>
                <a:lnTo>
                  <a:pt x="59560" y="62880"/>
                </a:lnTo>
                <a:lnTo>
                  <a:pt x="59570" y="62890"/>
                </a:lnTo>
                <a:lnTo>
                  <a:pt x="59600" y="62900"/>
                </a:lnTo>
                <a:lnTo>
                  <a:pt x="59620" y="62900"/>
                </a:lnTo>
                <a:lnTo>
                  <a:pt x="59630" y="62890"/>
                </a:lnTo>
                <a:lnTo>
                  <a:pt x="59650" y="62890"/>
                </a:lnTo>
                <a:lnTo>
                  <a:pt x="59680" y="62890"/>
                </a:lnTo>
                <a:lnTo>
                  <a:pt x="59710" y="62890"/>
                </a:lnTo>
                <a:lnTo>
                  <a:pt x="59740" y="62890"/>
                </a:lnTo>
                <a:lnTo>
                  <a:pt x="59750" y="62880"/>
                </a:lnTo>
                <a:lnTo>
                  <a:pt x="59780" y="62870"/>
                </a:lnTo>
                <a:lnTo>
                  <a:pt x="59790" y="62860"/>
                </a:lnTo>
                <a:lnTo>
                  <a:pt x="59800" y="62850"/>
                </a:lnTo>
                <a:lnTo>
                  <a:pt x="59830" y="62830"/>
                </a:lnTo>
                <a:lnTo>
                  <a:pt x="59850" y="62820"/>
                </a:lnTo>
                <a:lnTo>
                  <a:pt x="59860" y="62810"/>
                </a:lnTo>
                <a:lnTo>
                  <a:pt x="59870" y="62800"/>
                </a:lnTo>
                <a:lnTo>
                  <a:pt x="59870" y="62790"/>
                </a:lnTo>
                <a:lnTo>
                  <a:pt x="59870" y="62780"/>
                </a:lnTo>
                <a:lnTo>
                  <a:pt x="59860" y="62770"/>
                </a:lnTo>
                <a:lnTo>
                  <a:pt x="59860" y="62760"/>
                </a:lnTo>
                <a:lnTo>
                  <a:pt x="59850" y="62740"/>
                </a:lnTo>
                <a:lnTo>
                  <a:pt x="59840" y="62730"/>
                </a:lnTo>
                <a:lnTo>
                  <a:pt x="59830" y="62720"/>
                </a:lnTo>
                <a:lnTo>
                  <a:pt x="59810" y="62710"/>
                </a:lnTo>
                <a:lnTo>
                  <a:pt x="59790" y="62700"/>
                </a:lnTo>
                <a:lnTo>
                  <a:pt x="59760" y="62680"/>
                </a:lnTo>
                <a:lnTo>
                  <a:pt x="59750" y="62670"/>
                </a:lnTo>
                <a:lnTo>
                  <a:pt x="59730" y="62670"/>
                </a:lnTo>
                <a:lnTo>
                  <a:pt x="59720" y="62650"/>
                </a:lnTo>
                <a:lnTo>
                  <a:pt x="59700" y="62640"/>
                </a:lnTo>
                <a:lnTo>
                  <a:pt x="59700" y="62630"/>
                </a:lnTo>
                <a:lnTo>
                  <a:pt x="59700" y="62620"/>
                </a:lnTo>
                <a:lnTo>
                  <a:pt x="59700" y="62600"/>
                </a:lnTo>
                <a:lnTo>
                  <a:pt x="59700" y="62590"/>
                </a:lnTo>
                <a:lnTo>
                  <a:pt x="59710" y="62580"/>
                </a:lnTo>
                <a:lnTo>
                  <a:pt x="59710" y="62570"/>
                </a:lnTo>
                <a:lnTo>
                  <a:pt x="59710" y="62550"/>
                </a:lnTo>
                <a:lnTo>
                  <a:pt x="59710" y="62530"/>
                </a:lnTo>
                <a:lnTo>
                  <a:pt x="59700" y="62530"/>
                </a:lnTo>
                <a:lnTo>
                  <a:pt x="59700" y="62520"/>
                </a:lnTo>
                <a:lnTo>
                  <a:pt x="59690" y="62510"/>
                </a:lnTo>
                <a:lnTo>
                  <a:pt x="59680" y="62500"/>
                </a:lnTo>
                <a:lnTo>
                  <a:pt x="59670" y="62490"/>
                </a:lnTo>
                <a:lnTo>
                  <a:pt x="59660" y="62480"/>
                </a:lnTo>
                <a:lnTo>
                  <a:pt x="59650" y="62480"/>
                </a:lnTo>
                <a:lnTo>
                  <a:pt x="59640" y="62470"/>
                </a:lnTo>
                <a:lnTo>
                  <a:pt x="59640" y="62460"/>
                </a:lnTo>
                <a:lnTo>
                  <a:pt x="59650" y="62450"/>
                </a:lnTo>
                <a:lnTo>
                  <a:pt x="59660" y="62440"/>
                </a:lnTo>
                <a:lnTo>
                  <a:pt x="59670" y="62430"/>
                </a:lnTo>
                <a:lnTo>
                  <a:pt x="59690" y="62420"/>
                </a:lnTo>
                <a:lnTo>
                  <a:pt x="59720" y="62410"/>
                </a:lnTo>
                <a:lnTo>
                  <a:pt x="59740" y="62410"/>
                </a:lnTo>
                <a:lnTo>
                  <a:pt x="59760" y="62410"/>
                </a:lnTo>
                <a:lnTo>
                  <a:pt x="59770" y="62410"/>
                </a:lnTo>
                <a:lnTo>
                  <a:pt x="59790" y="62420"/>
                </a:lnTo>
                <a:lnTo>
                  <a:pt x="59810" y="62430"/>
                </a:lnTo>
                <a:lnTo>
                  <a:pt x="59820" y="62440"/>
                </a:lnTo>
                <a:lnTo>
                  <a:pt x="59860" y="62460"/>
                </a:lnTo>
                <a:lnTo>
                  <a:pt x="59880" y="62480"/>
                </a:lnTo>
                <a:lnTo>
                  <a:pt x="59900" y="62490"/>
                </a:lnTo>
                <a:lnTo>
                  <a:pt x="59920" y="62500"/>
                </a:lnTo>
                <a:lnTo>
                  <a:pt x="59940" y="62500"/>
                </a:lnTo>
                <a:lnTo>
                  <a:pt x="59960" y="62500"/>
                </a:lnTo>
                <a:lnTo>
                  <a:pt x="59970" y="62490"/>
                </a:lnTo>
                <a:lnTo>
                  <a:pt x="59990" y="62490"/>
                </a:lnTo>
                <a:lnTo>
                  <a:pt x="60010" y="62470"/>
                </a:lnTo>
                <a:lnTo>
                  <a:pt x="60020" y="62460"/>
                </a:lnTo>
                <a:lnTo>
                  <a:pt x="60040" y="62450"/>
                </a:lnTo>
                <a:lnTo>
                  <a:pt x="60050" y="62440"/>
                </a:lnTo>
                <a:lnTo>
                  <a:pt x="60070" y="62440"/>
                </a:lnTo>
                <a:lnTo>
                  <a:pt x="60080" y="62440"/>
                </a:lnTo>
                <a:lnTo>
                  <a:pt x="60090" y="62450"/>
                </a:lnTo>
                <a:lnTo>
                  <a:pt x="60120" y="62460"/>
                </a:lnTo>
                <a:lnTo>
                  <a:pt x="60130" y="62470"/>
                </a:lnTo>
                <a:lnTo>
                  <a:pt x="60150" y="62480"/>
                </a:lnTo>
                <a:lnTo>
                  <a:pt x="60180" y="62490"/>
                </a:lnTo>
                <a:lnTo>
                  <a:pt x="60200" y="62510"/>
                </a:lnTo>
                <a:lnTo>
                  <a:pt x="60210" y="62530"/>
                </a:lnTo>
                <a:lnTo>
                  <a:pt x="60220" y="62550"/>
                </a:lnTo>
                <a:lnTo>
                  <a:pt x="60230" y="62570"/>
                </a:lnTo>
                <a:lnTo>
                  <a:pt x="60240" y="62590"/>
                </a:lnTo>
                <a:lnTo>
                  <a:pt x="60250" y="62610"/>
                </a:lnTo>
                <a:lnTo>
                  <a:pt x="60260" y="62630"/>
                </a:lnTo>
                <a:lnTo>
                  <a:pt x="60280" y="62650"/>
                </a:lnTo>
                <a:lnTo>
                  <a:pt x="60300" y="62680"/>
                </a:lnTo>
                <a:lnTo>
                  <a:pt x="60310" y="62690"/>
                </a:lnTo>
                <a:lnTo>
                  <a:pt x="60320" y="62710"/>
                </a:lnTo>
                <a:lnTo>
                  <a:pt x="60320" y="62730"/>
                </a:lnTo>
                <a:lnTo>
                  <a:pt x="60340" y="62740"/>
                </a:lnTo>
                <a:lnTo>
                  <a:pt x="60350" y="62750"/>
                </a:lnTo>
                <a:lnTo>
                  <a:pt x="60370" y="62760"/>
                </a:lnTo>
                <a:lnTo>
                  <a:pt x="60380" y="62770"/>
                </a:lnTo>
                <a:lnTo>
                  <a:pt x="60400" y="62760"/>
                </a:lnTo>
                <a:lnTo>
                  <a:pt x="60420" y="62750"/>
                </a:lnTo>
                <a:lnTo>
                  <a:pt x="60430" y="62740"/>
                </a:lnTo>
                <a:lnTo>
                  <a:pt x="60450" y="62720"/>
                </a:lnTo>
                <a:lnTo>
                  <a:pt x="60460" y="62700"/>
                </a:lnTo>
                <a:lnTo>
                  <a:pt x="60470" y="62690"/>
                </a:lnTo>
                <a:lnTo>
                  <a:pt x="60460" y="62670"/>
                </a:lnTo>
                <a:lnTo>
                  <a:pt x="60450" y="62660"/>
                </a:lnTo>
                <a:lnTo>
                  <a:pt x="60440" y="62650"/>
                </a:lnTo>
                <a:lnTo>
                  <a:pt x="60430" y="62650"/>
                </a:lnTo>
                <a:lnTo>
                  <a:pt x="60430" y="62640"/>
                </a:lnTo>
                <a:lnTo>
                  <a:pt x="60420" y="62640"/>
                </a:lnTo>
                <a:lnTo>
                  <a:pt x="60410" y="62630"/>
                </a:lnTo>
                <a:lnTo>
                  <a:pt x="60410" y="62620"/>
                </a:lnTo>
                <a:lnTo>
                  <a:pt x="60400" y="62610"/>
                </a:lnTo>
                <a:lnTo>
                  <a:pt x="60410" y="62600"/>
                </a:lnTo>
                <a:lnTo>
                  <a:pt x="60410" y="62590"/>
                </a:lnTo>
                <a:lnTo>
                  <a:pt x="60410" y="62580"/>
                </a:lnTo>
                <a:lnTo>
                  <a:pt x="60420" y="62570"/>
                </a:lnTo>
                <a:lnTo>
                  <a:pt x="60430" y="62560"/>
                </a:lnTo>
                <a:lnTo>
                  <a:pt x="60450" y="62550"/>
                </a:lnTo>
                <a:lnTo>
                  <a:pt x="60460" y="62550"/>
                </a:lnTo>
                <a:lnTo>
                  <a:pt x="60470" y="62540"/>
                </a:lnTo>
                <a:lnTo>
                  <a:pt x="60490" y="62540"/>
                </a:lnTo>
                <a:lnTo>
                  <a:pt x="60500" y="62530"/>
                </a:lnTo>
                <a:lnTo>
                  <a:pt x="60520" y="62530"/>
                </a:lnTo>
                <a:lnTo>
                  <a:pt x="60530" y="62530"/>
                </a:lnTo>
                <a:lnTo>
                  <a:pt x="60560" y="62520"/>
                </a:lnTo>
                <a:lnTo>
                  <a:pt x="60590" y="62510"/>
                </a:lnTo>
                <a:lnTo>
                  <a:pt x="60610" y="62490"/>
                </a:lnTo>
                <a:lnTo>
                  <a:pt x="60640" y="62490"/>
                </a:lnTo>
                <a:lnTo>
                  <a:pt x="60650" y="62490"/>
                </a:lnTo>
                <a:lnTo>
                  <a:pt x="60660" y="62480"/>
                </a:lnTo>
                <a:lnTo>
                  <a:pt x="60670" y="62480"/>
                </a:lnTo>
                <a:lnTo>
                  <a:pt x="60680" y="62470"/>
                </a:lnTo>
                <a:lnTo>
                  <a:pt x="60690" y="62470"/>
                </a:lnTo>
                <a:lnTo>
                  <a:pt x="60690" y="62460"/>
                </a:lnTo>
                <a:lnTo>
                  <a:pt x="60700" y="62450"/>
                </a:lnTo>
                <a:lnTo>
                  <a:pt x="60700" y="62430"/>
                </a:lnTo>
                <a:lnTo>
                  <a:pt x="60700" y="62410"/>
                </a:lnTo>
                <a:lnTo>
                  <a:pt x="60690" y="62400"/>
                </a:lnTo>
                <a:lnTo>
                  <a:pt x="60690" y="62390"/>
                </a:lnTo>
                <a:lnTo>
                  <a:pt x="60690" y="62380"/>
                </a:lnTo>
                <a:lnTo>
                  <a:pt x="60690" y="62370"/>
                </a:lnTo>
                <a:lnTo>
                  <a:pt x="60690" y="62360"/>
                </a:lnTo>
                <a:lnTo>
                  <a:pt x="60690" y="62340"/>
                </a:lnTo>
                <a:lnTo>
                  <a:pt x="60680" y="62330"/>
                </a:lnTo>
                <a:lnTo>
                  <a:pt x="60680" y="62320"/>
                </a:lnTo>
                <a:lnTo>
                  <a:pt x="60670" y="62310"/>
                </a:lnTo>
                <a:lnTo>
                  <a:pt x="60670" y="62290"/>
                </a:lnTo>
                <a:lnTo>
                  <a:pt x="60660" y="62270"/>
                </a:lnTo>
                <a:lnTo>
                  <a:pt x="60660" y="62260"/>
                </a:lnTo>
                <a:lnTo>
                  <a:pt x="60660" y="62250"/>
                </a:lnTo>
                <a:lnTo>
                  <a:pt x="60670" y="62240"/>
                </a:lnTo>
                <a:lnTo>
                  <a:pt x="60670" y="62230"/>
                </a:lnTo>
                <a:lnTo>
                  <a:pt x="60680" y="62230"/>
                </a:lnTo>
                <a:lnTo>
                  <a:pt x="60700" y="62230"/>
                </a:lnTo>
                <a:lnTo>
                  <a:pt x="60710" y="62240"/>
                </a:lnTo>
                <a:lnTo>
                  <a:pt x="60730" y="62240"/>
                </a:lnTo>
                <a:lnTo>
                  <a:pt x="60760" y="62240"/>
                </a:lnTo>
                <a:lnTo>
                  <a:pt x="60790" y="62240"/>
                </a:lnTo>
                <a:lnTo>
                  <a:pt x="60810" y="62230"/>
                </a:lnTo>
                <a:lnTo>
                  <a:pt x="60830" y="62230"/>
                </a:lnTo>
                <a:lnTo>
                  <a:pt x="60850" y="62230"/>
                </a:lnTo>
                <a:lnTo>
                  <a:pt x="60860" y="62240"/>
                </a:lnTo>
                <a:lnTo>
                  <a:pt x="60870" y="62250"/>
                </a:lnTo>
                <a:lnTo>
                  <a:pt x="60880" y="62260"/>
                </a:lnTo>
                <a:lnTo>
                  <a:pt x="60890" y="62280"/>
                </a:lnTo>
                <a:lnTo>
                  <a:pt x="60900" y="62290"/>
                </a:lnTo>
                <a:lnTo>
                  <a:pt x="60910" y="62300"/>
                </a:lnTo>
                <a:lnTo>
                  <a:pt x="60930" y="62330"/>
                </a:lnTo>
                <a:lnTo>
                  <a:pt x="60960" y="62350"/>
                </a:lnTo>
                <a:lnTo>
                  <a:pt x="60980" y="62360"/>
                </a:lnTo>
                <a:lnTo>
                  <a:pt x="61010" y="62390"/>
                </a:lnTo>
                <a:lnTo>
                  <a:pt x="61040" y="62410"/>
                </a:lnTo>
                <a:lnTo>
                  <a:pt x="61060" y="62430"/>
                </a:lnTo>
                <a:lnTo>
                  <a:pt x="61100" y="62450"/>
                </a:lnTo>
                <a:lnTo>
                  <a:pt x="61130" y="62470"/>
                </a:lnTo>
                <a:lnTo>
                  <a:pt x="61140" y="62480"/>
                </a:lnTo>
                <a:lnTo>
                  <a:pt x="61160" y="62480"/>
                </a:lnTo>
                <a:lnTo>
                  <a:pt x="61170" y="62490"/>
                </a:lnTo>
                <a:lnTo>
                  <a:pt x="61180" y="62490"/>
                </a:lnTo>
                <a:lnTo>
                  <a:pt x="61200" y="62490"/>
                </a:lnTo>
                <a:lnTo>
                  <a:pt x="61210" y="62480"/>
                </a:lnTo>
                <a:lnTo>
                  <a:pt x="61220" y="62480"/>
                </a:lnTo>
                <a:lnTo>
                  <a:pt x="61230" y="62470"/>
                </a:lnTo>
                <a:lnTo>
                  <a:pt x="61240" y="62470"/>
                </a:lnTo>
                <a:lnTo>
                  <a:pt x="61240" y="62460"/>
                </a:lnTo>
                <a:lnTo>
                  <a:pt x="61250" y="62450"/>
                </a:lnTo>
                <a:lnTo>
                  <a:pt x="61260" y="62430"/>
                </a:lnTo>
                <a:lnTo>
                  <a:pt x="61280" y="62410"/>
                </a:lnTo>
                <a:lnTo>
                  <a:pt x="61290" y="62400"/>
                </a:lnTo>
                <a:lnTo>
                  <a:pt x="61300" y="62390"/>
                </a:lnTo>
                <a:lnTo>
                  <a:pt x="61320" y="62380"/>
                </a:lnTo>
                <a:lnTo>
                  <a:pt x="61330" y="62360"/>
                </a:lnTo>
                <a:lnTo>
                  <a:pt x="61350" y="62340"/>
                </a:lnTo>
                <a:lnTo>
                  <a:pt x="61360" y="62320"/>
                </a:lnTo>
                <a:lnTo>
                  <a:pt x="61380" y="62310"/>
                </a:lnTo>
                <a:lnTo>
                  <a:pt x="61380" y="62290"/>
                </a:lnTo>
                <a:lnTo>
                  <a:pt x="61410" y="62240"/>
                </a:lnTo>
                <a:lnTo>
                  <a:pt x="61420" y="62210"/>
                </a:lnTo>
                <a:lnTo>
                  <a:pt x="61430" y="62200"/>
                </a:lnTo>
                <a:lnTo>
                  <a:pt x="61440" y="62190"/>
                </a:lnTo>
                <a:lnTo>
                  <a:pt x="61460" y="62180"/>
                </a:lnTo>
                <a:lnTo>
                  <a:pt x="61480" y="62180"/>
                </a:lnTo>
                <a:lnTo>
                  <a:pt x="61490" y="62180"/>
                </a:lnTo>
                <a:lnTo>
                  <a:pt x="61500" y="62170"/>
                </a:lnTo>
                <a:lnTo>
                  <a:pt x="61510" y="62180"/>
                </a:lnTo>
                <a:lnTo>
                  <a:pt x="61520" y="62180"/>
                </a:lnTo>
                <a:lnTo>
                  <a:pt x="61540" y="62180"/>
                </a:lnTo>
                <a:lnTo>
                  <a:pt x="61550" y="62190"/>
                </a:lnTo>
                <a:lnTo>
                  <a:pt x="61560" y="62190"/>
                </a:lnTo>
                <a:lnTo>
                  <a:pt x="61570" y="62200"/>
                </a:lnTo>
                <a:lnTo>
                  <a:pt x="61590" y="62200"/>
                </a:lnTo>
                <a:lnTo>
                  <a:pt x="61600" y="62210"/>
                </a:lnTo>
                <a:lnTo>
                  <a:pt x="61620" y="62220"/>
                </a:lnTo>
                <a:lnTo>
                  <a:pt x="61630" y="62230"/>
                </a:lnTo>
                <a:lnTo>
                  <a:pt x="61650" y="62250"/>
                </a:lnTo>
                <a:lnTo>
                  <a:pt x="61670" y="62260"/>
                </a:lnTo>
                <a:lnTo>
                  <a:pt x="61690" y="62280"/>
                </a:lnTo>
                <a:lnTo>
                  <a:pt x="61710" y="62290"/>
                </a:lnTo>
                <a:lnTo>
                  <a:pt x="61720" y="62310"/>
                </a:lnTo>
                <a:lnTo>
                  <a:pt x="61740" y="62320"/>
                </a:lnTo>
                <a:lnTo>
                  <a:pt x="61750" y="62320"/>
                </a:lnTo>
                <a:lnTo>
                  <a:pt x="61740" y="62340"/>
                </a:lnTo>
                <a:lnTo>
                  <a:pt x="61730" y="62340"/>
                </a:lnTo>
                <a:lnTo>
                  <a:pt x="61730" y="62350"/>
                </a:lnTo>
                <a:lnTo>
                  <a:pt x="61730" y="62360"/>
                </a:lnTo>
                <a:lnTo>
                  <a:pt x="61730" y="62370"/>
                </a:lnTo>
                <a:lnTo>
                  <a:pt x="61740" y="62380"/>
                </a:lnTo>
                <a:lnTo>
                  <a:pt x="61750" y="62380"/>
                </a:lnTo>
                <a:lnTo>
                  <a:pt x="61750" y="62390"/>
                </a:lnTo>
                <a:lnTo>
                  <a:pt x="61750" y="62410"/>
                </a:lnTo>
                <a:lnTo>
                  <a:pt x="61750" y="62420"/>
                </a:lnTo>
                <a:lnTo>
                  <a:pt x="61750" y="62430"/>
                </a:lnTo>
                <a:lnTo>
                  <a:pt x="61760" y="62440"/>
                </a:lnTo>
                <a:lnTo>
                  <a:pt x="61770" y="62440"/>
                </a:lnTo>
                <a:lnTo>
                  <a:pt x="61780" y="62440"/>
                </a:lnTo>
                <a:lnTo>
                  <a:pt x="61790" y="62440"/>
                </a:lnTo>
                <a:lnTo>
                  <a:pt x="61800" y="62440"/>
                </a:lnTo>
                <a:lnTo>
                  <a:pt x="61810" y="62440"/>
                </a:lnTo>
                <a:lnTo>
                  <a:pt x="61820" y="62440"/>
                </a:lnTo>
                <a:lnTo>
                  <a:pt x="61830" y="62440"/>
                </a:lnTo>
                <a:lnTo>
                  <a:pt x="61830" y="62450"/>
                </a:lnTo>
                <a:lnTo>
                  <a:pt x="61830" y="62460"/>
                </a:lnTo>
                <a:lnTo>
                  <a:pt x="61830" y="62470"/>
                </a:lnTo>
                <a:lnTo>
                  <a:pt x="61830" y="62480"/>
                </a:lnTo>
                <a:lnTo>
                  <a:pt x="61840" y="62480"/>
                </a:lnTo>
                <a:lnTo>
                  <a:pt x="61840" y="62490"/>
                </a:lnTo>
                <a:lnTo>
                  <a:pt x="61850" y="62500"/>
                </a:lnTo>
                <a:lnTo>
                  <a:pt x="61850" y="62510"/>
                </a:lnTo>
                <a:lnTo>
                  <a:pt x="61860" y="62510"/>
                </a:lnTo>
                <a:lnTo>
                  <a:pt x="61870" y="62520"/>
                </a:lnTo>
                <a:lnTo>
                  <a:pt x="61870" y="62530"/>
                </a:lnTo>
                <a:lnTo>
                  <a:pt x="61880" y="62530"/>
                </a:lnTo>
                <a:lnTo>
                  <a:pt x="61880" y="62540"/>
                </a:lnTo>
                <a:lnTo>
                  <a:pt x="61880" y="62550"/>
                </a:lnTo>
                <a:lnTo>
                  <a:pt x="61880" y="62560"/>
                </a:lnTo>
                <a:lnTo>
                  <a:pt x="61880" y="62570"/>
                </a:lnTo>
                <a:lnTo>
                  <a:pt x="61890" y="62570"/>
                </a:lnTo>
                <a:lnTo>
                  <a:pt x="61900" y="62570"/>
                </a:lnTo>
                <a:lnTo>
                  <a:pt x="61910" y="62560"/>
                </a:lnTo>
                <a:lnTo>
                  <a:pt x="61910" y="62550"/>
                </a:lnTo>
                <a:lnTo>
                  <a:pt x="61910" y="62540"/>
                </a:lnTo>
                <a:lnTo>
                  <a:pt x="61920" y="62530"/>
                </a:lnTo>
                <a:lnTo>
                  <a:pt x="61930" y="62520"/>
                </a:lnTo>
                <a:lnTo>
                  <a:pt x="61940" y="62520"/>
                </a:lnTo>
                <a:lnTo>
                  <a:pt x="61950" y="62520"/>
                </a:lnTo>
                <a:lnTo>
                  <a:pt x="61960" y="62510"/>
                </a:lnTo>
                <a:lnTo>
                  <a:pt x="61970" y="62510"/>
                </a:lnTo>
                <a:lnTo>
                  <a:pt x="61980" y="62510"/>
                </a:lnTo>
                <a:lnTo>
                  <a:pt x="61990" y="62510"/>
                </a:lnTo>
                <a:lnTo>
                  <a:pt x="61990" y="62500"/>
                </a:lnTo>
                <a:lnTo>
                  <a:pt x="61990" y="62490"/>
                </a:lnTo>
                <a:lnTo>
                  <a:pt x="62000" y="62480"/>
                </a:lnTo>
                <a:lnTo>
                  <a:pt x="62010" y="62470"/>
                </a:lnTo>
                <a:lnTo>
                  <a:pt x="62020" y="62470"/>
                </a:lnTo>
                <a:lnTo>
                  <a:pt x="62020" y="62480"/>
                </a:lnTo>
                <a:lnTo>
                  <a:pt x="62030" y="62480"/>
                </a:lnTo>
                <a:lnTo>
                  <a:pt x="62040" y="62480"/>
                </a:lnTo>
                <a:lnTo>
                  <a:pt x="62050" y="62480"/>
                </a:lnTo>
                <a:lnTo>
                  <a:pt x="62060" y="62470"/>
                </a:lnTo>
                <a:lnTo>
                  <a:pt x="62060" y="62460"/>
                </a:lnTo>
                <a:lnTo>
                  <a:pt x="62070" y="62460"/>
                </a:lnTo>
                <a:lnTo>
                  <a:pt x="62080" y="62460"/>
                </a:lnTo>
                <a:lnTo>
                  <a:pt x="62090" y="62460"/>
                </a:lnTo>
                <a:lnTo>
                  <a:pt x="62100" y="62470"/>
                </a:lnTo>
                <a:lnTo>
                  <a:pt x="62100" y="62480"/>
                </a:lnTo>
                <a:lnTo>
                  <a:pt x="62100" y="62490"/>
                </a:lnTo>
                <a:lnTo>
                  <a:pt x="62090" y="62510"/>
                </a:lnTo>
                <a:lnTo>
                  <a:pt x="62080" y="62520"/>
                </a:lnTo>
                <a:lnTo>
                  <a:pt x="62080" y="62530"/>
                </a:lnTo>
                <a:lnTo>
                  <a:pt x="62080" y="62540"/>
                </a:lnTo>
                <a:lnTo>
                  <a:pt x="62080" y="62550"/>
                </a:lnTo>
                <a:lnTo>
                  <a:pt x="62080" y="62560"/>
                </a:lnTo>
                <a:lnTo>
                  <a:pt x="62090" y="62560"/>
                </a:lnTo>
                <a:lnTo>
                  <a:pt x="62090" y="62570"/>
                </a:lnTo>
                <a:lnTo>
                  <a:pt x="62100" y="62560"/>
                </a:lnTo>
                <a:lnTo>
                  <a:pt x="62110" y="62560"/>
                </a:lnTo>
                <a:lnTo>
                  <a:pt x="62120" y="62550"/>
                </a:lnTo>
                <a:lnTo>
                  <a:pt x="62120" y="62540"/>
                </a:lnTo>
                <a:lnTo>
                  <a:pt x="62130" y="62540"/>
                </a:lnTo>
                <a:lnTo>
                  <a:pt x="62140" y="62530"/>
                </a:lnTo>
                <a:lnTo>
                  <a:pt x="62150" y="62530"/>
                </a:lnTo>
                <a:lnTo>
                  <a:pt x="62160" y="62520"/>
                </a:lnTo>
                <a:lnTo>
                  <a:pt x="62170" y="62520"/>
                </a:lnTo>
                <a:lnTo>
                  <a:pt x="62180" y="62530"/>
                </a:lnTo>
                <a:lnTo>
                  <a:pt x="62190" y="62530"/>
                </a:lnTo>
                <a:lnTo>
                  <a:pt x="62200" y="62530"/>
                </a:lnTo>
                <a:lnTo>
                  <a:pt x="62200" y="62540"/>
                </a:lnTo>
                <a:lnTo>
                  <a:pt x="62210" y="62540"/>
                </a:lnTo>
                <a:lnTo>
                  <a:pt x="62220" y="62540"/>
                </a:lnTo>
                <a:lnTo>
                  <a:pt x="62230" y="62530"/>
                </a:lnTo>
                <a:lnTo>
                  <a:pt x="62240" y="62530"/>
                </a:lnTo>
                <a:lnTo>
                  <a:pt x="62250" y="62520"/>
                </a:lnTo>
                <a:lnTo>
                  <a:pt x="62260" y="62520"/>
                </a:lnTo>
                <a:lnTo>
                  <a:pt x="62260" y="62510"/>
                </a:lnTo>
                <a:lnTo>
                  <a:pt x="62270" y="62510"/>
                </a:lnTo>
                <a:lnTo>
                  <a:pt x="62270" y="62500"/>
                </a:lnTo>
                <a:lnTo>
                  <a:pt x="62270" y="62490"/>
                </a:lnTo>
                <a:lnTo>
                  <a:pt x="62270" y="62480"/>
                </a:lnTo>
                <a:lnTo>
                  <a:pt x="62260" y="62470"/>
                </a:lnTo>
                <a:lnTo>
                  <a:pt x="62260" y="62460"/>
                </a:lnTo>
                <a:lnTo>
                  <a:pt x="62260" y="62450"/>
                </a:lnTo>
                <a:lnTo>
                  <a:pt x="62260" y="62440"/>
                </a:lnTo>
                <a:lnTo>
                  <a:pt x="62270" y="62440"/>
                </a:lnTo>
                <a:lnTo>
                  <a:pt x="62280" y="62430"/>
                </a:lnTo>
                <a:lnTo>
                  <a:pt x="62290" y="62430"/>
                </a:lnTo>
                <a:lnTo>
                  <a:pt x="62290" y="62440"/>
                </a:lnTo>
                <a:lnTo>
                  <a:pt x="62300" y="62440"/>
                </a:lnTo>
                <a:lnTo>
                  <a:pt x="62310" y="62440"/>
                </a:lnTo>
                <a:lnTo>
                  <a:pt x="62320" y="62430"/>
                </a:lnTo>
                <a:lnTo>
                  <a:pt x="62330" y="62430"/>
                </a:lnTo>
                <a:lnTo>
                  <a:pt x="62330" y="62440"/>
                </a:lnTo>
                <a:lnTo>
                  <a:pt x="62340" y="62440"/>
                </a:lnTo>
                <a:lnTo>
                  <a:pt x="62340" y="62450"/>
                </a:lnTo>
                <a:lnTo>
                  <a:pt x="62350" y="62470"/>
                </a:lnTo>
                <a:lnTo>
                  <a:pt x="62350" y="62480"/>
                </a:lnTo>
                <a:lnTo>
                  <a:pt x="62360" y="62490"/>
                </a:lnTo>
                <a:lnTo>
                  <a:pt x="62370" y="62500"/>
                </a:lnTo>
                <a:lnTo>
                  <a:pt x="62380" y="62510"/>
                </a:lnTo>
                <a:lnTo>
                  <a:pt x="62390" y="62520"/>
                </a:lnTo>
                <a:lnTo>
                  <a:pt x="62400" y="62520"/>
                </a:lnTo>
                <a:lnTo>
                  <a:pt x="62410" y="62520"/>
                </a:lnTo>
                <a:lnTo>
                  <a:pt x="62420" y="62510"/>
                </a:lnTo>
                <a:lnTo>
                  <a:pt x="62420" y="62500"/>
                </a:lnTo>
                <a:lnTo>
                  <a:pt x="62430" y="62500"/>
                </a:lnTo>
                <a:lnTo>
                  <a:pt x="62440" y="62500"/>
                </a:lnTo>
                <a:lnTo>
                  <a:pt x="62450" y="62490"/>
                </a:lnTo>
                <a:lnTo>
                  <a:pt x="62450" y="62480"/>
                </a:lnTo>
                <a:lnTo>
                  <a:pt x="62450" y="62460"/>
                </a:lnTo>
                <a:lnTo>
                  <a:pt x="62450" y="62450"/>
                </a:lnTo>
                <a:lnTo>
                  <a:pt x="62460" y="62450"/>
                </a:lnTo>
                <a:lnTo>
                  <a:pt x="62460" y="62440"/>
                </a:lnTo>
                <a:lnTo>
                  <a:pt x="62470" y="62440"/>
                </a:lnTo>
                <a:lnTo>
                  <a:pt x="62470" y="62430"/>
                </a:lnTo>
                <a:lnTo>
                  <a:pt x="62480" y="62430"/>
                </a:lnTo>
                <a:lnTo>
                  <a:pt x="62490" y="62430"/>
                </a:lnTo>
                <a:lnTo>
                  <a:pt x="62500" y="62430"/>
                </a:lnTo>
                <a:lnTo>
                  <a:pt x="62520" y="62430"/>
                </a:lnTo>
                <a:lnTo>
                  <a:pt x="62530" y="62430"/>
                </a:lnTo>
                <a:lnTo>
                  <a:pt x="62540" y="62430"/>
                </a:lnTo>
                <a:lnTo>
                  <a:pt x="62550" y="62440"/>
                </a:lnTo>
                <a:lnTo>
                  <a:pt x="62560" y="62440"/>
                </a:lnTo>
                <a:lnTo>
                  <a:pt x="62570" y="62440"/>
                </a:lnTo>
                <a:lnTo>
                  <a:pt x="62580" y="62440"/>
                </a:lnTo>
                <a:lnTo>
                  <a:pt x="62590" y="62450"/>
                </a:lnTo>
                <a:lnTo>
                  <a:pt x="62600" y="62440"/>
                </a:lnTo>
                <a:lnTo>
                  <a:pt x="62610" y="62440"/>
                </a:lnTo>
                <a:lnTo>
                  <a:pt x="62610" y="62430"/>
                </a:lnTo>
                <a:lnTo>
                  <a:pt x="62610" y="62420"/>
                </a:lnTo>
                <a:lnTo>
                  <a:pt x="62610" y="62410"/>
                </a:lnTo>
                <a:lnTo>
                  <a:pt x="62610" y="62400"/>
                </a:lnTo>
                <a:lnTo>
                  <a:pt x="62600" y="62390"/>
                </a:lnTo>
                <a:lnTo>
                  <a:pt x="62600" y="62380"/>
                </a:lnTo>
                <a:lnTo>
                  <a:pt x="62590" y="62380"/>
                </a:lnTo>
                <a:lnTo>
                  <a:pt x="62590" y="62370"/>
                </a:lnTo>
                <a:lnTo>
                  <a:pt x="62590" y="62360"/>
                </a:lnTo>
                <a:lnTo>
                  <a:pt x="62600" y="62350"/>
                </a:lnTo>
                <a:lnTo>
                  <a:pt x="62610" y="62350"/>
                </a:lnTo>
                <a:lnTo>
                  <a:pt x="62620" y="62350"/>
                </a:lnTo>
                <a:lnTo>
                  <a:pt x="62630" y="62350"/>
                </a:lnTo>
                <a:lnTo>
                  <a:pt x="62630" y="62360"/>
                </a:lnTo>
                <a:lnTo>
                  <a:pt x="62640" y="62360"/>
                </a:lnTo>
                <a:lnTo>
                  <a:pt x="62650" y="62370"/>
                </a:lnTo>
                <a:lnTo>
                  <a:pt x="62660" y="62380"/>
                </a:lnTo>
                <a:lnTo>
                  <a:pt x="62670" y="62380"/>
                </a:lnTo>
                <a:lnTo>
                  <a:pt x="62670" y="62370"/>
                </a:lnTo>
                <a:lnTo>
                  <a:pt x="62680" y="62360"/>
                </a:lnTo>
                <a:lnTo>
                  <a:pt x="62690" y="62360"/>
                </a:lnTo>
                <a:lnTo>
                  <a:pt x="62700" y="62370"/>
                </a:lnTo>
                <a:lnTo>
                  <a:pt x="62710" y="62370"/>
                </a:lnTo>
                <a:lnTo>
                  <a:pt x="62720" y="62350"/>
                </a:lnTo>
                <a:lnTo>
                  <a:pt x="62720" y="62340"/>
                </a:lnTo>
                <a:lnTo>
                  <a:pt x="62730" y="62320"/>
                </a:lnTo>
                <a:lnTo>
                  <a:pt x="62730" y="62310"/>
                </a:lnTo>
                <a:lnTo>
                  <a:pt x="62740" y="62310"/>
                </a:lnTo>
                <a:lnTo>
                  <a:pt x="62750" y="62300"/>
                </a:lnTo>
                <a:lnTo>
                  <a:pt x="62770" y="62290"/>
                </a:lnTo>
                <a:lnTo>
                  <a:pt x="62780" y="62290"/>
                </a:lnTo>
                <a:lnTo>
                  <a:pt x="62790" y="62290"/>
                </a:lnTo>
                <a:lnTo>
                  <a:pt x="62810" y="62290"/>
                </a:lnTo>
                <a:lnTo>
                  <a:pt x="62820" y="62290"/>
                </a:lnTo>
                <a:lnTo>
                  <a:pt x="62830" y="62290"/>
                </a:lnTo>
                <a:lnTo>
                  <a:pt x="62840" y="62300"/>
                </a:lnTo>
                <a:lnTo>
                  <a:pt x="62850" y="62310"/>
                </a:lnTo>
                <a:lnTo>
                  <a:pt x="62860" y="62320"/>
                </a:lnTo>
                <a:lnTo>
                  <a:pt x="62870" y="62320"/>
                </a:lnTo>
                <a:lnTo>
                  <a:pt x="62880" y="62320"/>
                </a:lnTo>
                <a:lnTo>
                  <a:pt x="62890" y="62320"/>
                </a:lnTo>
                <a:lnTo>
                  <a:pt x="62890" y="62310"/>
                </a:lnTo>
                <a:lnTo>
                  <a:pt x="62900" y="62300"/>
                </a:lnTo>
                <a:lnTo>
                  <a:pt x="62910" y="62290"/>
                </a:lnTo>
                <a:lnTo>
                  <a:pt x="62910" y="62280"/>
                </a:lnTo>
                <a:lnTo>
                  <a:pt x="62920" y="62280"/>
                </a:lnTo>
                <a:lnTo>
                  <a:pt x="62920" y="62270"/>
                </a:lnTo>
                <a:lnTo>
                  <a:pt x="62910" y="62270"/>
                </a:lnTo>
                <a:lnTo>
                  <a:pt x="62910" y="62260"/>
                </a:lnTo>
                <a:lnTo>
                  <a:pt x="62900" y="62260"/>
                </a:lnTo>
                <a:lnTo>
                  <a:pt x="62890" y="62250"/>
                </a:lnTo>
                <a:lnTo>
                  <a:pt x="62880" y="62240"/>
                </a:lnTo>
                <a:lnTo>
                  <a:pt x="62870" y="62240"/>
                </a:lnTo>
                <a:lnTo>
                  <a:pt x="62860" y="62230"/>
                </a:lnTo>
                <a:lnTo>
                  <a:pt x="62850" y="62220"/>
                </a:lnTo>
                <a:lnTo>
                  <a:pt x="62850" y="62210"/>
                </a:lnTo>
                <a:lnTo>
                  <a:pt x="62840" y="62210"/>
                </a:lnTo>
                <a:lnTo>
                  <a:pt x="62840" y="62200"/>
                </a:lnTo>
                <a:lnTo>
                  <a:pt x="62840" y="62180"/>
                </a:lnTo>
                <a:lnTo>
                  <a:pt x="62840" y="62170"/>
                </a:lnTo>
                <a:lnTo>
                  <a:pt x="62850" y="62160"/>
                </a:lnTo>
                <a:lnTo>
                  <a:pt x="62860" y="62160"/>
                </a:lnTo>
                <a:lnTo>
                  <a:pt x="62870" y="62150"/>
                </a:lnTo>
                <a:lnTo>
                  <a:pt x="62880" y="62140"/>
                </a:lnTo>
                <a:lnTo>
                  <a:pt x="62890" y="62130"/>
                </a:lnTo>
                <a:lnTo>
                  <a:pt x="62900" y="62130"/>
                </a:lnTo>
                <a:lnTo>
                  <a:pt x="62910" y="62130"/>
                </a:lnTo>
                <a:lnTo>
                  <a:pt x="62920" y="62140"/>
                </a:lnTo>
                <a:lnTo>
                  <a:pt x="62920" y="62150"/>
                </a:lnTo>
                <a:lnTo>
                  <a:pt x="62930" y="62160"/>
                </a:lnTo>
                <a:lnTo>
                  <a:pt x="62940" y="62170"/>
                </a:lnTo>
                <a:lnTo>
                  <a:pt x="62950" y="62170"/>
                </a:lnTo>
                <a:lnTo>
                  <a:pt x="62960" y="62170"/>
                </a:lnTo>
                <a:lnTo>
                  <a:pt x="62970" y="62160"/>
                </a:lnTo>
                <a:lnTo>
                  <a:pt x="62970" y="62150"/>
                </a:lnTo>
                <a:lnTo>
                  <a:pt x="62970" y="62140"/>
                </a:lnTo>
                <a:lnTo>
                  <a:pt x="62970" y="62130"/>
                </a:lnTo>
                <a:lnTo>
                  <a:pt x="62980" y="62120"/>
                </a:lnTo>
                <a:lnTo>
                  <a:pt x="62980" y="62110"/>
                </a:lnTo>
                <a:lnTo>
                  <a:pt x="62990" y="62100"/>
                </a:lnTo>
                <a:lnTo>
                  <a:pt x="63000" y="62090"/>
                </a:lnTo>
                <a:lnTo>
                  <a:pt x="63010" y="62090"/>
                </a:lnTo>
                <a:lnTo>
                  <a:pt x="63020" y="62090"/>
                </a:lnTo>
                <a:lnTo>
                  <a:pt x="63030" y="62100"/>
                </a:lnTo>
                <a:lnTo>
                  <a:pt x="63040" y="62100"/>
                </a:lnTo>
                <a:lnTo>
                  <a:pt x="63050" y="62110"/>
                </a:lnTo>
                <a:lnTo>
                  <a:pt x="63060" y="62110"/>
                </a:lnTo>
                <a:lnTo>
                  <a:pt x="63070" y="62120"/>
                </a:lnTo>
                <a:lnTo>
                  <a:pt x="63080" y="62130"/>
                </a:lnTo>
                <a:lnTo>
                  <a:pt x="63090" y="62140"/>
                </a:lnTo>
                <a:lnTo>
                  <a:pt x="63100" y="62150"/>
                </a:lnTo>
                <a:lnTo>
                  <a:pt x="63120" y="62160"/>
                </a:lnTo>
                <a:lnTo>
                  <a:pt x="63130" y="62160"/>
                </a:lnTo>
                <a:lnTo>
                  <a:pt x="63130" y="62170"/>
                </a:lnTo>
                <a:lnTo>
                  <a:pt x="63140" y="62170"/>
                </a:lnTo>
                <a:lnTo>
                  <a:pt x="63150" y="62170"/>
                </a:lnTo>
                <a:lnTo>
                  <a:pt x="63160" y="62160"/>
                </a:lnTo>
                <a:lnTo>
                  <a:pt x="63170" y="62160"/>
                </a:lnTo>
                <a:lnTo>
                  <a:pt x="63170" y="62150"/>
                </a:lnTo>
                <a:lnTo>
                  <a:pt x="63170" y="62160"/>
                </a:lnTo>
                <a:lnTo>
                  <a:pt x="63180" y="62160"/>
                </a:lnTo>
                <a:lnTo>
                  <a:pt x="63180" y="62170"/>
                </a:lnTo>
                <a:lnTo>
                  <a:pt x="63180" y="62180"/>
                </a:lnTo>
                <a:lnTo>
                  <a:pt x="63180" y="62190"/>
                </a:lnTo>
                <a:lnTo>
                  <a:pt x="63190" y="62190"/>
                </a:lnTo>
                <a:lnTo>
                  <a:pt x="63200" y="62190"/>
                </a:lnTo>
                <a:lnTo>
                  <a:pt x="63210" y="62200"/>
                </a:lnTo>
                <a:lnTo>
                  <a:pt x="63220" y="62210"/>
                </a:lnTo>
                <a:lnTo>
                  <a:pt x="63230" y="62220"/>
                </a:lnTo>
                <a:lnTo>
                  <a:pt x="63240" y="62220"/>
                </a:lnTo>
                <a:lnTo>
                  <a:pt x="63250" y="62230"/>
                </a:lnTo>
                <a:lnTo>
                  <a:pt x="63250" y="62240"/>
                </a:lnTo>
                <a:lnTo>
                  <a:pt x="63250" y="62250"/>
                </a:lnTo>
                <a:lnTo>
                  <a:pt x="63260" y="62250"/>
                </a:lnTo>
                <a:lnTo>
                  <a:pt x="63250" y="62270"/>
                </a:lnTo>
                <a:lnTo>
                  <a:pt x="63250" y="62280"/>
                </a:lnTo>
                <a:lnTo>
                  <a:pt x="63260" y="62290"/>
                </a:lnTo>
                <a:lnTo>
                  <a:pt x="63270" y="62300"/>
                </a:lnTo>
                <a:lnTo>
                  <a:pt x="63280" y="62300"/>
                </a:lnTo>
                <a:lnTo>
                  <a:pt x="63290" y="62310"/>
                </a:lnTo>
                <a:lnTo>
                  <a:pt x="63300" y="62310"/>
                </a:lnTo>
                <a:lnTo>
                  <a:pt x="63310" y="62310"/>
                </a:lnTo>
                <a:lnTo>
                  <a:pt x="63330" y="62310"/>
                </a:lnTo>
                <a:lnTo>
                  <a:pt x="63340" y="62310"/>
                </a:lnTo>
                <a:lnTo>
                  <a:pt x="63360" y="62320"/>
                </a:lnTo>
                <a:lnTo>
                  <a:pt x="63370" y="62320"/>
                </a:lnTo>
                <a:lnTo>
                  <a:pt x="63380" y="62320"/>
                </a:lnTo>
                <a:lnTo>
                  <a:pt x="63390" y="62320"/>
                </a:lnTo>
                <a:lnTo>
                  <a:pt x="63390" y="62330"/>
                </a:lnTo>
                <a:lnTo>
                  <a:pt x="63390" y="62340"/>
                </a:lnTo>
                <a:lnTo>
                  <a:pt x="63400" y="62340"/>
                </a:lnTo>
                <a:lnTo>
                  <a:pt x="63400" y="62350"/>
                </a:lnTo>
                <a:lnTo>
                  <a:pt x="63410" y="62360"/>
                </a:lnTo>
                <a:lnTo>
                  <a:pt x="63420" y="62360"/>
                </a:lnTo>
                <a:lnTo>
                  <a:pt x="63430" y="62370"/>
                </a:lnTo>
                <a:lnTo>
                  <a:pt x="63440" y="62370"/>
                </a:lnTo>
                <a:lnTo>
                  <a:pt x="63440" y="62380"/>
                </a:lnTo>
                <a:lnTo>
                  <a:pt x="63440" y="62390"/>
                </a:lnTo>
                <a:lnTo>
                  <a:pt x="63430" y="62400"/>
                </a:lnTo>
                <a:lnTo>
                  <a:pt x="63410" y="62420"/>
                </a:lnTo>
                <a:lnTo>
                  <a:pt x="63400" y="62420"/>
                </a:lnTo>
                <a:lnTo>
                  <a:pt x="63400" y="62430"/>
                </a:lnTo>
                <a:lnTo>
                  <a:pt x="63390" y="62430"/>
                </a:lnTo>
                <a:lnTo>
                  <a:pt x="63390" y="62420"/>
                </a:lnTo>
                <a:lnTo>
                  <a:pt x="63370" y="62410"/>
                </a:lnTo>
                <a:lnTo>
                  <a:pt x="63360" y="62400"/>
                </a:lnTo>
                <a:lnTo>
                  <a:pt x="63350" y="62400"/>
                </a:lnTo>
                <a:lnTo>
                  <a:pt x="63340" y="62410"/>
                </a:lnTo>
                <a:lnTo>
                  <a:pt x="63340" y="62430"/>
                </a:lnTo>
                <a:lnTo>
                  <a:pt x="63340" y="62440"/>
                </a:lnTo>
                <a:lnTo>
                  <a:pt x="63330" y="62450"/>
                </a:lnTo>
                <a:lnTo>
                  <a:pt x="63330" y="62460"/>
                </a:lnTo>
                <a:lnTo>
                  <a:pt x="63340" y="62470"/>
                </a:lnTo>
                <a:lnTo>
                  <a:pt x="63340" y="62480"/>
                </a:lnTo>
                <a:lnTo>
                  <a:pt x="63350" y="62480"/>
                </a:lnTo>
                <a:lnTo>
                  <a:pt x="63360" y="62490"/>
                </a:lnTo>
                <a:lnTo>
                  <a:pt x="63370" y="62500"/>
                </a:lnTo>
                <a:lnTo>
                  <a:pt x="63370" y="62510"/>
                </a:lnTo>
                <a:lnTo>
                  <a:pt x="63380" y="62510"/>
                </a:lnTo>
                <a:lnTo>
                  <a:pt x="63390" y="62520"/>
                </a:lnTo>
                <a:lnTo>
                  <a:pt x="63390" y="62530"/>
                </a:lnTo>
                <a:lnTo>
                  <a:pt x="63400" y="62530"/>
                </a:lnTo>
                <a:lnTo>
                  <a:pt x="63400" y="62540"/>
                </a:lnTo>
                <a:lnTo>
                  <a:pt x="63400" y="62550"/>
                </a:lnTo>
                <a:lnTo>
                  <a:pt x="63390" y="62560"/>
                </a:lnTo>
                <a:lnTo>
                  <a:pt x="63380" y="62570"/>
                </a:lnTo>
                <a:lnTo>
                  <a:pt x="63370" y="62570"/>
                </a:lnTo>
                <a:lnTo>
                  <a:pt x="63360" y="62570"/>
                </a:lnTo>
                <a:lnTo>
                  <a:pt x="63350" y="62580"/>
                </a:lnTo>
                <a:lnTo>
                  <a:pt x="63360" y="62580"/>
                </a:lnTo>
                <a:lnTo>
                  <a:pt x="63360" y="62590"/>
                </a:lnTo>
                <a:lnTo>
                  <a:pt x="63360" y="62600"/>
                </a:lnTo>
                <a:lnTo>
                  <a:pt x="63370" y="62610"/>
                </a:lnTo>
                <a:lnTo>
                  <a:pt x="63370" y="62620"/>
                </a:lnTo>
                <a:lnTo>
                  <a:pt x="63380" y="62620"/>
                </a:lnTo>
                <a:lnTo>
                  <a:pt x="63380" y="62630"/>
                </a:lnTo>
                <a:lnTo>
                  <a:pt x="63390" y="62630"/>
                </a:lnTo>
                <a:lnTo>
                  <a:pt x="63400" y="62630"/>
                </a:lnTo>
                <a:lnTo>
                  <a:pt x="63410" y="62630"/>
                </a:lnTo>
                <a:lnTo>
                  <a:pt x="63430" y="62630"/>
                </a:lnTo>
                <a:lnTo>
                  <a:pt x="63440" y="62630"/>
                </a:lnTo>
                <a:lnTo>
                  <a:pt x="63450" y="62630"/>
                </a:lnTo>
                <a:lnTo>
                  <a:pt x="63460" y="62630"/>
                </a:lnTo>
                <a:lnTo>
                  <a:pt x="63460" y="62640"/>
                </a:lnTo>
                <a:lnTo>
                  <a:pt x="63470" y="62640"/>
                </a:lnTo>
                <a:lnTo>
                  <a:pt x="63480" y="62640"/>
                </a:lnTo>
                <a:lnTo>
                  <a:pt x="63490" y="62640"/>
                </a:lnTo>
                <a:lnTo>
                  <a:pt x="63500" y="62640"/>
                </a:lnTo>
                <a:lnTo>
                  <a:pt x="63510" y="62640"/>
                </a:lnTo>
                <a:lnTo>
                  <a:pt x="63510" y="62650"/>
                </a:lnTo>
                <a:lnTo>
                  <a:pt x="63520" y="62650"/>
                </a:lnTo>
                <a:lnTo>
                  <a:pt x="63530" y="62650"/>
                </a:lnTo>
                <a:lnTo>
                  <a:pt x="63540" y="62650"/>
                </a:lnTo>
                <a:lnTo>
                  <a:pt x="63550" y="62650"/>
                </a:lnTo>
                <a:lnTo>
                  <a:pt x="63560" y="62650"/>
                </a:lnTo>
                <a:lnTo>
                  <a:pt x="63560" y="62660"/>
                </a:lnTo>
                <a:lnTo>
                  <a:pt x="63560" y="62670"/>
                </a:lnTo>
                <a:lnTo>
                  <a:pt x="63560" y="62680"/>
                </a:lnTo>
                <a:lnTo>
                  <a:pt x="63570" y="62680"/>
                </a:lnTo>
                <a:lnTo>
                  <a:pt x="63570" y="62690"/>
                </a:lnTo>
                <a:lnTo>
                  <a:pt x="63580" y="62690"/>
                </a:lnTo>
                <a:lnTo>
                  <a:pt x="63580" y="62700"/>
                </a:lnTo>
                <a:lnTo>
                  <a:pt x="63590" y="62710"/>
                </a:lnTo>
                <a:lnTo>
                  <a:pt x="63590" y="62720"/>
                </a:lnTo>
                <a:lnTo>
                  <a:pt x="63590" y="62730"/>
                </a:lnTo>
                <a:lnTo>
                  <a:pt x="63590" y="62740"/>
                </a:lnTo>
                <a:lnTo>
                  <a:pt x="63580" y="62750"/>
                </a:lnTo>
                <a:lnTo>
                  <a:pt x="63580" y="62760"/>
                </a:lnTo>
                <a:lnTo>
                  <a:pt x="63580" y="62770"/>
                </a:lnTo>
                <a:lnTo>
                  <a:pt x="63580" y="62780"/>
                </a:lnTo>
                <a:lnTo>
                  <a:pt x="63580" y="62790"/>
                </a:lnTo>
                <a:lnTo>
                  <a:pt x="63590" y="62790"/>
                </a:lnTo>
                <a:lnTo>
                  <a:pt x="63590" y="62800"/>
                </a:lnTo>
                <a:lnTo>
                  <a:pt x="63600" y="62810"/>
                </a:lnTo>
                <a:lnTo>
                  <a:pt x="63610" y="62810"/>
                </a:lnTo>
                <a:lnTo>
                  <a:pt x="63620" y="62810"/>
                </a:lnTo>
                <a:lnTo>
                  <a:pt x="63640" y="62800"/>
                </a:lnTo>
                <a:lnTo>
                  <a:pt x="63660" y="62800"/>
                </a:lnTo>
                <a:lnTo>
                  <a:pt x="63680" y="62790"/>
                </a:lnTo>
                <a:lnTo>
                  <a:pt x="63700" y="62790"/>
                </a:lnTo>
                <a:lnTo>
                  <a:pt x="63710" y="62790"/>
                </a:lnTo>
                <a:lnTo>
                  <a:pt x="63730" y="62790"/>
                </a:lnTo>
                <a:lnTo>
                  <a:pt x="63730" y="62780"/>
                </a:lnTo>
                <a:lnTo>
                  <a:pt x="63740" y="62780"/>
                </a:lnTo>
                <a:lnTo>
                  <a:pt x="63750" y="62780"/>
                </a:lnTo>
                <a:lnTo>
                  <a:pt x="63760" y="62770"/>
                </a:lnTo>
                <a:lnTo>
                  <a:pt x="63770" y="62770"/>
                </a:lnTo>
                <a:lnTo>
                  <a:pt x="63780" y="62760"/>
                </a:lnTo>
                <a:lnTo>
                  <a:pt x="63800" y="62760"/>
                </a:lnTo>
                <a:lnTo>
                  <a:pt x="63810" y="62750"/>
                </a:lnTo>
                <a:lnTo>
                  <a:pt x="63820" y="62740"/>
                </a:lnTo>
                <a:lnTo>
                  <a:pt x="63830" y="62740"/>
                </a:lnTo>
                <a:lnTo>
                  <a:pt x="63840" y="62730"/>
                </a:lnTo>
                <a:lnTo>
                  <a:pt x="63860" y="62730"/>
                </a:lnTo>
                <a:lnTo>
                  <a:pt x="63870" y="62720"/>
                </a:lnTo>
                <a:lnTo>
                  <a:pt x="63880" y="62720"/>
                </a:lnTo>
                <a:lnTo>
                  <a:pt x="63890" y="62720"/>
                </a:lnTo>
                <a:lnTo>
                  <a:pt x="63910" y="62720"/>
                </a:lnTo>
                <a:lnTo>
                  <a:pt x="63930" y="62720"/>
                </a:lnTo>
                <a:lnTo>
                  <a:pt x="63950" y="62730"/>
                </a:lnTo>
                <a:lnTo>
                  <a:pt x="63960" y="62730"/>
                </a:lnTo>
                <a:lnTo>
                  <a:pt x="63970" y="62720"/>
                </a:lnTo>
                <a:lnTo>
                  <a:pt x="63980" y="62720"/>
                </a:lnTo>
                <a:lnTo>
                  <a:pt x="63990" y="62720"/>
                </a:lnTo>
                <a:lnTo>
                  <a:pt x="64000" y="62710"/>
                </a:lnTo>
                <a:lnTo>
                  <a:pt x="64010" y="62710"/>
                </a:lnTo>
                <a:lnTo>
                  <a:pt x="64020" y="62700"/>
                </a:lnTo>
                <a:lnTo>
                  <a:pt x="64030" y="62700"/>
                </a:lnTo>
                <a:lnTo>
                  <a:pt x="64040" y="62700"/>
                </a:lnTo>
                <a:lnTo>
                  <a:pt x="64050" y="62700"/>
                </a:lnTo>
                <a:lnTo>
                  <a:pt x="64060" y="62710"/>
                </a:lnTo>
                <a:lnTo>
                  <a:pt x="64070" y="62720"/>
                </a:lnTo>
                <a:lnTo>
                  <a:pt x="64070" y="62730"/>
                </a:lnTo>
                <a:lnTo>
                  <a:pt x="64070" y="62740"/>
                </a:lnTo>
                <a:lnTo>
                  <a:pt x="64080" y="62750"/>
                </a:lnTo>
                <a:lnTo>
                  <a:pt x="64080" y="62760"/>
                </a:lnTo>
                <a:lnTo>
                  <a:pt x="64070" y="62760"/>
                </a:lnTo>
                <a:lnTo>
                  <a:pt x="64070" y="62770"/>
                </a:lnTo>
                <a:lnTo>
                  <a:pt x="64060" y="62770"/>
                </a:lnTo>
                <a:lnTo>
                  <a:pt x="64050" y="62770"/>
                </a:lnTo>
                <a:lnTo>
                  <a:pt x="64040" y="62780"/>
                </a:lnTo>
                <a:lnTo>
                  <a:pt x="64040" y="62790"/>
                </a:lnTo>
                <a:lnTo>
                  <a:pt x="64040" y="62800"/>
                </a:lnTo>
                <a:lnTo>
                  <a:pt x="64040" y="62810"/>
                </a:lnTo>
                <a:lnTo>
                  <a:pt x="64040" y="62820"/>
                </a:lnTo>
                <a:lnTo>
                  <a:pt x="64040" y="62830"/>
                </a:lnTo>
                <a:lnTo>
                  <a:pt x="64040" y="62840"/>
                </a:lnTo>
                <a:lnTo>
                  <a:pt x="64050" y="62850"/>
                </a:lnTo>
                <a:lnTo>
                  <a:pt x="64060" y="62850"/>
                </a:lnTo>
                <a:lnTo>
                  <a:pt x="64060" y="62860"/>
                </a:lnTo>
                <a:lnTo>
                  <a:pt x="64070" y="62860"/>
                </a:lnTo>
                <a:lnTo>
                  <a:pt x="64080" y="62860"/>
                </a:lnTo>
                <a:lnTo>
                  <a:pt x="64090" y="62850"/>
                </a:lnTo>
                <a:lnTo>
                  <a:pt x="64100" y="62850"/>
                </a:lnTo>
                <a:lnTo>
                  <a:pt x="64100" y="62840"/>
                </a:lnTo>
                <a:lnTo>
                  <a:pt x="64110" y="62830"/>
                </a:lnTo>
                <a:lnTo>
                  <a:pt x="64110" y="62820"/>
                </a:lnTo>
                <a:lnTo>
                  <a:pt x="64110" y="62810"/>
                </a:lnTo>
                <a:lnTo>
                  <a:pt x="64120" y="62800"/>
                </a:lnTo>
                <a:lnTo>
                  <a:pt x="64130" y="62800"/>
                </a:lnTo>
                <a:lnTo>
                  <a:pt x="64140" y="62800"/>
                </a:lnTo>
                <a:lnTo>
                  <a:pt x="64150" y="62800"/>
                </a:lnTo>
                <a:lnTo>
                  <a:pt x="64160" y="62800"/>
                </a:lnTo>
                <a:lnTo>
                  <a:pt x="64170" y="62810"/>
                </a:lnTo>
                <a:lnTo>
                  <a:pt x="64180" y="62810"/>
                </a:lnTo>
                <a:lnTo>
                  <a:pt x="64180" y="62820"/>
                </a:lnTo>
                <a:lnTo>
                  <a:pt x="64200" y="62830"/>
                </a:lnTo>
                <a:lnTo>
                  <a:pt x="64210" y="62830"/>
                </a:lnTo>
                <a:lnTo>
                  <a:pt x="64220" y="62830"/>
                </a:lnTo>
                <a:lnTo>
                  <a:pt x="64230" y="62820"/>
                </a:lnTo>
                <a:lnTo>
                  <a:pt x="64230" y="62810"/>
                </a:lnTo>
                <a:lnTo>
                  <a:pt x="64230" y="62800"/>
                </a:lnTo>
                <a:lnTo>
                  <a:pt x="64230" y="62790"/>
                </a:lnTo>
                <a:lnTo>
                  <a:pt x="64220" y="62780"/>
                </a:lnTo>
                <a:lnTo>
                  <a:pt x="64210" y="62770"/>
                </a:lnTo>
                <a:lnTo>
                  <a:pt x="64200" y="62760"/>
                </a:lnTo>
                <a:lnTo>
                  <a:pt x="64190" y="62750"/>
                </a:lnTo>
                <a:lnTo>
                  <a:pt x="64180" y="62740"/>
                </a:lnTo>
                <a:lnTo>
                  <a:pt x="64180" y="62730"/>
                </a:lnTo>
                <a:lnTo>
                  <a:pt x="64170" y="62720"/>
                </a:lnTo>
                <a:lnTo>
                  <a:pt x="64160" y="62710"/>
                </a:lnTo>
                <a:lnTo>
                  <a:pt x="64160" y="62700"/>
                </a:lnTo>
                <a:lnTo>
                  <a:pt x="64160" y="62690"/>
                </a:lnTo>
                <a:lnTo>
                  <a:pt x="64160" y="62680"/>
                </a:lnTo>
                <a:lnTo>
                  <a:pt x="64170" y="62680"/>
                </a:lnTo>
                <a:lnTo>
                  <a:pt x="64180" y="62670"/>
                </a:lnTo>
                <a:lnTo>
                  <a:pt x="64190" y="62660"/>
                </a:lnTo>
                <a:lnTo>
                  <a:pt x="64200" y="62660"/>
                </a:lnTo>
                <a:lnTo>
                  <a:pt x="64210" y="62650"/>
                </a:lnTo>
                <a:lnTo>
                  <a:pt x="64230" y="62650"/>
                </a:lnTo>
                <a:lnTo>
                  <a:pt x="64250" y="62650"/>
                </a:lnTo>
                <a:lnTo>
                  <a:pt x="64260" y="62650"/>
                </a:lnTo>
                <a:lnTo>
                  <a:pt x="64270" y="62650"/>
                </a:lnTo>
                <a:lnTo>
                  <a:pt x="64270" y="62660"/>
                </a:lnTo>
                <a:lnTo>
                  <a:pt x="64280" y="62660"/>
                </a:lnTo>
                <a:lnTo>
                  <a:pt x="64280" y="62680"/>
                </a:lnTo>
                <a:lnTo>
                  <a:pt x="64290" y="62690"/>
                </a:lnTo>
                <a:lnTo>
                  <a:pt x="64290" y="62700"/>
                </a:lnTo>
                <a:lnTo>
                  <a:pt x="64290" y="62710"/>
                </a:lnTo>
                <a:lnTo>
                  <a:pt x="64300" y="62710"/>
                </a:lnTo>
                <a:lnTo>
                  <a:pt x="64310" y="62720"/>
                </a:lnTo>
                <a:lnTo>
                  <a:pt x="64320" y="62730"/>
                </a:lnTo>
                <a:lnTo>
                  <a:pt x="64320" y="62740"/>
                </a:lnTo>
                <a:lnTo>
                  <a:pt x="64330" y="62750"/>
                </a:lnTo>
                <a:lnTo>
                  <a:pt x="64340" y="62760"/>
                </a:lnTo>
                <a:lnTo>
                  <a:pt x="64340" y="62770"/>
                </a:lnTo>
                <a:lnTo>
                  <a:pt x="64350" y="62780"/>
                </a:lnTo>
                <a:lnTo>
                  <a:pt x="64360" y="62790"/>
                </a:lnTo>
                <a:lnTo>
                  <a:pt x="64370" y="62790"/>
                </a:lnTo>
                <a:lnTo>
                  <a:pt x="64380" y="62780"/>
                </a:lnTo>
                <a:lnTo>
                  <a:pt x="64390" y="62780"/>
                </a:lnTo>
                <a:lnTo>
                  <a:pt x="64390" y="62770"/>
                </a:lnTo>
                <a:lnTo>
                  <a:pt x="64390" y="62760"/>
                </a:lnTo>
                <a:lnTo>
                  <a:pt x="64390" y="62750"/>
                </a:lnTo>
                <a:lnTo>
                  <a:pt x="64390" y="62740"/>
                </a:lnTo>
                <a:lnTo>
                  <a:pt x="64400" y="62740"/>
                </a:lnTo>
                <a:lnTo>
                  <a:pt x="64400" y="62730"/>
                </a:lnTo>
                <a:lnTo>
                  <a:pt x="64410" y="62730"/>
                </a:lnTo>
                <a:lnTo>
                  <a:pt x="64420" y="62720"/>
                </a:lnTo>
                <a:lnTo>
                  <a:pt x="64430" y="62720"/>
                </a:lnTo>
                <a:lnTo>
                  <a:pt x="64440" y="62710"/>
                </a:lnTo>
                <a:lnTo>
                  <a:pt x="64450" y="62710"/>
                </a:lnTo>
                <a:lnTo>
                  <a:pt x="64460" y="62710"/>
                </a:lnTo>
                <a:lnTo>
                  <a:pt x="64470" y="62720"/>
                </a:lnTo>
                <a:lnTo>
                  <a:pt x="64480" y="62720"/>
                </a:lnTo>
                <a:lnTo>
                  <a:pt x="64500" y="62720"/>
                </a:lnTo>
                <a:lnTo>
                  <a:pt x="64500" y="62730"/>
                </a:lnTo>
                <a:lnTo>
                  <a:pt x="64510" y="62730"/>
                </a:lnTo>
                <a:lnTo>
                  <a:pt x="64520" y="62730"/>
                </a:lnTo>
                <a:lnTo>
                  <a:pt x="64530" y="62730"/>
                </a:lnTo>
                <a:lnTo>
                  <a:pt x="64540" y="62720"/>
                </a:lnTo>
                <a:lnTo>
                  <a:pt x="64550" y="62720"/>
                </a:lnTo>
                <a:lnTo>
                  <a:pt x="64560" y="62710"/>
                </a:lnTo>
                <a:lnTo>
                  <a:pt x="64560" y="62700"/>
                </a:lnTo>
                <a:lnTo>
                  <a:pt x="64570" y="62690"/>
                </a:lnTo>
                <a:lnTo>
                  <a:pt x="64580" y="62680"/>
                </a:lnTo>
                <a:lnTo>
                  <a:pt x="64580" y="62670"/>
                </a:lnTo>
                <a:lnTo>
                  <a:pt x="64590" y="62660"/>
                </a:lnTo>
                <a:lnTo>
                  <a:pt x="64600" y="62660"/>
                </a:lnTo>
                <a:lnTo>
                  <a:pt x="64610" y="62660"/>
                </a:lnTo>
                <a:lnTo>
                  <a:pt x="64620" y="62660"/>
                </a:lnTo>
                <a:lnTo>
                  <a:pt x="64630" y="62660"/>
                </a:lnTo>
                <a:lnTo>
                  <a:pt x="64640" y="62660"/>
                </a:lnTo>
                <a:lnTo>
                  <a:pt x="64650" y="62660"/>
                </a:lnTo>
                <a:lnTo>
                  <a:pt x="64660" y="62660"/>
                </a:lnTo>
                <a:lnTo>
                  <a:pt x="64660" y="62650"/>
                </a:lnTo>
                <a:lnTo>
                  <a:pt x="64670" y="62650"/>
                </a:lnTo>
                <a:lnTo>
                  <a:pt x="64670" y="62660"/>
                </a:lnTo>
                <a:lnTo>
                  <a:pt x="64680" y="62660"/>
                </a:lnTo>
                <a:lnTo>
                  <a:pt x="64690" y="62660"/>
                </a:lnTo>
                <a:lnTo>
                  <a:pt x="64700" y="62670"/>
                </a:lnTo>
                <a:lnTo>
                  <a:pt x="64710" y="62680"/>
                </a:lnTo>
                <a:lnTo>
                  <a:pt x="64720" y="62680"/>
                </a:lnTo>
                <a:lnTo>
                  <a:pt x="64730" y="62680"/>
                </a:lnTo>
                <a:lnTo>
                  <a:pt x="64740" y="62670"/>
                </a:lnTo>
                <a:lnTo>
                  <a:pt x="64750" y="62670"/>
                </a:lnTo>
                <a:lnTo>
                  <a:pt x="64750" y="62660"/>
                </a:lnTo>
                <a:lnTo>
                  <a:pt x="64760" y="62660"/>
                </a:lnTo>
                <a:lnTo>
                  <a:pt x="64760" y="62650"/>
                </a:lnTo>
                <a:lnTo>
                  <a:pt x="64750" y="62640"/>
                </a:lnTo>
                <a:lnTo>
                  <a:pt x="64740" y="62630"/>
                </a:lnTo>
                <a:lnTo>
                  <a:pt x="64730" y="62620"/>
                </a:lnTo>
                <a:lnTo>
                  <a:pt x="64730" y="62610"/>
                </a:lnTo>
                <a:lnTo>
                  <a:pt x="64720" y="62610"/>
                </a:lnTo>
                <a:lnTo>
                  <a:pt x="64720" y="62600"/>
                </a:lnTo>
                <a:lnTo>
                  <a:pt x="64710" y="62590"/>
                </a:lnTo>
                <a:lnTo>
                  <a:pt x="64710" y="62580"/>
                </a:lnTo>
                <a:lnTo>
                  <a:pt x="64710" y="62570"/>
                </a:lnTo>
                <a:lnTo>
                  <a:pt x="64720" y="62560"/>
                </a:lnTo>
                <a:lnTo>
                  <a:pt x="64720" y="62550"/>
                </a:lnTo>
                <a:lnTo>
                  <a:pt x="64720" y="62540"/>
                </a:lnTo>
                <a:lnTo>
                  <a:pt x="64730" y="62530"/>
                </a:lnTo>
                <a:lnTo>
                  <a:pt x="64730" y="62510"/>
                </a:lnTo>
                <a:lnTo>
                  <a:pt x="64740" y="62510"/>
                </a:lnTo>
                <a:lnTo>
                  <a:pt x="64740" y="62500"/>
                </a:lnTo>
                <a:lnTo>
                  <a:pt x="64750" y="62500"/>
                </a:lnTo>
                <a:lnTo>
                  <a:pt x="64760" y="62500"/>
                </a:lnTo>
                <a:lnTo>
                  <a:pt x="64770" y="62500"/>
                </a:lnTo>
                <a:lnTo>
                  <a:pt x="64780" y="62500"/>
                </a:lnTo>
                <a:lnTo>
                  <a:pt x="64790" y="62500"/>
                </a:lnTo>
                <a:lnTo>
                  <a:pt x="64800" y="62500"/>
                </a:lnTo>
                <a:lnTo>
                  <a:pt x="64810" y="62490"/>
                </a:lnTo>
                <a:lnTo>
                  <a:pt x="64820" y="62490"/>
                </a:lnTo>
                <a:lnTo>
                  <a:pt x="64830" y="62480"/>
                </a:lnTo>
                <a:lnTo>
                  <a:pt x="64840" y="62480"/>
                </a:lnTo>
                <a:lnTo>
                  <a:pt x="64850" y="62480"/>
                </a:lnTo>
                <a:lnTo>
                  <a:pt x="64860" y="62480"/>
                </a:lnTo>
                <a:lnTo>
                  <a:pt x="64870" y="62480"/>
                </a:lnTo>
                <a:lnTo>
                  <a:pt x="64870" y="62490"/>
                </a:lnTo>
                <a:lnTo>
                  <a:pt x="64870" y="62500"/>
                </a:lnTo>
                <a:lnTo>
                  <a:pt x="64870" y="62510"/>
                </a:lnTo>
                <a:lnTo>
                  <a:pt x="64880" y="62510"/>
                </a:lnTo>
                <a:lnTo>
                  <a:pt x="64880" y="62520"/>
                </a:lnTo>
                <a:lnTo>
                  <a:pt x="64890" y="62520"/>
                </a:lnTo>
                <a:lnTo>
                  <a:pt x="64890" y="62530"/>
                </a:lnTo>
                <a:lnTo>
                  <a:pt x="64900" y="62530"/>
                </a:lnTo>
                <a:lnTo>
                  <a:pt x="64910" y="62530"/>
                </a:lnTo>
                <a:lnTo>
                  <a:pt x="64920" y="62530"/>
                </a:lnTo>
                <a:lnTo>
                  <a:pt x="64940" y="62520"/>
                </a:lnTo>
                <a:lnTo>
                  <a:pt x="64950" y="62520"/>
                </a:lnTo>
                <a:lnTo>
                  <a:pt x="64950" y="62510"/>
                </a:lnTo>
                <a:lnTo>
                  <a:pt x="64960" y="62510"/>
                </a:lnTo>
                <a:lnTo>
                  <a:pt x="64960" y="62500"/>
                </a:lnTo>
                <a:lnTo>
                  <a:pt x="64970" y="62490"/>
                </a:lnTo>
                <a:lnTo>
                  <a:pt x="64970" y="62480"/>
                </a:lnTo>
                <a:lnTo>
                  <a:pt x="64970" y="62470"/>
                </a:lnTo>
                <a:lnTo>
                  <a:pt x="64980" y="62460"/>
                </a:lnTo>
                <a:lnTo>
                  <a:pt x="64980" y="62450"/>
                </a:lnTo>
                <a:lnTo>
                  <a:pt x="64990" y="62440"/>
                </a:lnTo>
                <a:lnTo>
                  <a:pt x="65000" y="62440"/>
                </a:lnTo>
                <a:lnTo>
                  <a:pt x="65010" y="62440"/>
                </a:lnTo>
                <a:lnTo>
                  <a:pt x="65020" y="62450"/>
                </a:lnTo>
                <a:lnTo>
                  <a:pt x="65020" y="62460"/>
                </a:lnTo>
                <a:lnTo>
                  <a:pt x="65030" y="62470"/>
                </a:lnTo>
                <a:lnTo>
                  <a:pt x="65030" y="62480"/>
                </a:lnTo>
                <a:lnTo>
                  <a:pt x="65030" y="62490"/>
                </a:lnTo>
                <a:lnTo>
                  <a:pt x="65040" y="62500"/>
                </a:lnTo>
                <a:lnTo>
                  <a:pt x="65050" y="62510"/>
                </a:lnTo>
                <a:lnTo>
                  <a:pt x="65060" y="62510"/>
                </a:lnTo>
                <a:lnTo>
                  <a:pt x="65070" y="62510"/>
                </a:lnTo>
                <a:lnTo>
                  <a:pt x="65080" y="62510"/>
                </a:lnTo>
                <a:lnTo>
                  <a:pt x="65090" y="62510"/>
                </a:lnTo>
                <a:lnTo>
                  <a:pt x="65110" y="62510"/>
                </a:lnTo>
                <a:lnTo>
                  <a:pt x="65120" y="62510"/>
                </a:lnTo>
                <a:lnTo>
                  <a:pt x="65130" y="62510"/>
                </a:lnTo>
                <a:lnTo>
                  <a:pt x="65150" y="62510"/>
                </a:lnTo>
                <a:lnTo>
                  <a:pt x="65160" y="62520"/>
                </a:lnTo>
                <a:lnTo>
                  <a:pt x="65170" y="62520"/>
                </a:lnTo>
                <a:lnTo>
                  <a:pt x="65170" y="62530"/>
                </a:lnTo>
                <a:lnTo>
                  <a:pt x="65180" y="62530"/>
                </a:lnTo>
                <a:lnTo>
                  <a:pt x="65190" y="62530"/>
                </a:lnTo>
                <a:lnTo>
                  <a:pt x="65190" y="62520"/>
                </a:lnTo>
                <a:lnTo>
                  <a:pt x="65190" y="62500"/>
                </a:lnTo>
                <a:lnTo>
                  <a:pt x="65200" y="62480"/>
                </a:lnTo>
                <a:lnTo>
                  <a:pt x="65200" y="62470"/>
                </a:lnTo>
                <a:lnTo>
                  <a:pt x="65200" y="62460"/>
                </a:lnTo>
                <a:lnTo>
                  <a:pt x="65200" y="62450"/>
                </a:lnTo>
                <a:lnTo>
                  <a:pt x="65210" y="62440"/>
                </a:lnTo>
                <a:lnTo>
                  <a:pt x="65220" y="62440"/>
                </a:lnTo>
                <a:lnTo>
                  <a:pt x="65220" y="62450"/>
                </a:lnTo>
                <a:lnTo>
                  <a:pt x="65230" y="62450"/>
                </a:lnTo>
                <a:lnTo>
                  <a:pt x="65240" y="62460"/>
                </a:lnTo>
                <a:lnTo>
                  <a:pt x="65260" y="62460"/>
                </a:lnTo>
                <a:lnTo>
                  <a:pt x="65270" y="62460"/>
                </a:lnTo>
                <a:lnTo>
                  <a:pt x="65280" y="62470"/>
                </a:lnTo>
                <a:lnTo>
                  <a:pt x="65290" y="62470"/>
                </a:lnTo>
                <a:lnTo>
                  <a:pt x="65300" y="62470"/>
                </a:lnTo>
                <a:lnTo>
                  <a:pt x="65310" y="62470"/>
                </a:lnTo>
                <a:lnTo>
                  <a:pt x="65320" y="62460"/>
                </a:lnTo>
                <a:lnTo>
                  <a:pt x="65320" y="62450"/>
                </a:lnTo>
                <a:lnTo>
                  <a:pt x="65320" y="62440"/>
                </a:lnTo>
                <a:lnTo>
                  <a:pt x="65330" y="62430"/>
                </a:lnTo>
                <a:lnTo>
                  <a:pt x="65330" y="62420"/>
                </a:lnTo>
                <a:lnTo>
                  <a:pt x="65340" y="62420"/>
                </a:lnTo>
                <a:lnTo>
                  <a:pt x="65340" y="62410"/>
                </a:lnTo>
                <a:lnTo>
                  <a:pt x="65350" y="62410"/>
                </a:lnTo>
                <a:lnTo>
                  <a:pt x="65360" y="62410"/>
                </a:lnTo>
                <a:lnTo>
                  <a:pt x="65360" y="62420"/>
                </a:lnTo>
                <a:lnTo>
                  <a:pt x="65370" y="62420"/>
                </a:lnTo>
                <a:lnTo>
                  <a:pt x="65370" y="62430"/>
                </a:lnTo>
                <a:lnTo>
                  <a:pt x="65370" y="62440"/>
                </a:lnTo>
                <a:lnTo>
                  <a:pt x="65380" y="62440"/>
                </a:lnTo>
                <a:lnTo>
                  <a:pt x="65380" y="62450"/>
                </a:lnTo>
                <a:lnTo>
                  <a:pt x="65390" y="62450"/>
                </a:lnTo>
                <a:lnTo>
                  <a:pt x="65400" y="62460"/>
                </a:lnTo>
                <a:lnTo>
                  <a:pt x="65410" y="62460"/>
                </a:lnTo>
                <a:lnTo>
                  <a:pt x="65420" y="62470"/>
                </a:lnTo>
                <a:lnTo>
                  <a:pt x="65430" y="62470"/>
                </a:lnTo>
                <a:lnTo>
                  <a:pt x="65440" y="62460"/>
                </a:lnTo>
                <a:lnTo>
                  <a:pt x="65450" y="62460"/>
                </a:lnTo>
                <a:lnTo>
                  <a:pt x="65460" y="62450"/>
                </a:lnTo>
                <a:lnTo>
                  <a:pt x="65460" y="62440"/>
                </a:lnTo>
                <a:lnTo>
                  <a:pt x="65450" y="62430"/>
                </a:lnTo>
                <a:lnTo>
                  <a:pt x="65440" y="62420"/>
                </a:lnTo>
                <a:lnTo>
                  <a:pt x="65430" y="62410"/>
                </a:lnTo>
                <a:lnTo>
                  <a:pt x="65420" y="62400"/>
                </a:lnTo>
                <a:lnTo>
                  <a:pt x="65420" y="62390"/>
                </a:lnTo>
                <a:lnTo>
                  <a:pt x="65420" y="62380"/>
                </a:lnTo>
                <a:lnTo>
                  <a:pt x="65420" y="62370"/>
                </a:lnTo>
                <a:lnTo>
                  <a:pt x="65420" y="62360"/>
                </a:lnTo>
                <a:lnTo>
                  <a:pt x="65430" y="62360"/>
                </a:lnTo>
                <a:lnTo>
                  <a:pt x="65440" y="62360"/>
                </a:lnTo>
                <a:lnTo>
                  <a:pt x="65440" y="62350"/>
                </a:lnTo>
                <a:lnTo>
                  <a:pt x="65450" y="62340"/>
                </a:lnTo>
                <a:lnTo>
                  <a:pt x="65460" y="62330"/>
                </a:lnTo>
                <a:lnTo>
                  <a:pt x="65470" y="62330"/>
                </a:lnTo>
                <a:lnTo>
                  <a:pt x="65480" y="62330"/>
                </a:lnTo>
                <a:lnTo>
                  <a:pt x="65490" y="62330"/>
                </a:lnTo>
                <a:lnTo>
                  <a:pt x="65490" y="62340"/>
                </a:lnTo>
                <a:lnTo>
                  <a:pt x="65500" y="62350"/>
                </a:lnTo>
                <a:lnTo>
                  <a:pt x="65500" y="62360"/>
                </a:lnTo>
                <a:lnTo>
                  <a:pt x="65510" y="62360"/>
                </a:lnTo>
                <a:lnTo>
                  <a:pt x="65510" y="62370"/>
                </a:lnTo>
                <a:lnTo>
                  <a:pt x="65520" y="62370"/>
                </a:lnTo>
                <a:lnTo>
                  <a:pt x="65530" y="62380"/>
                </a:lnTo>
                <a:lnTo>
                  <a:pt x="65540" y="62390"/>
                </a:lnTo>
                <a:lnTo>
                  <a:pt x="65560" y="62400"/>
                </a:lnTo>
                <a:lnTo>
                  <a:pt x="65570" y="62410"/>
                </a:lnTo>
                <a:lnTo>
                  <a:pt x="65580" y="62420"/>
                </a:lnTo>
                <a:lnTo>
                  <a:pt x="65590" y="62420"/>
                </a:lnTo>
                <a:lnTo>
                  <a:pt x="65600" y="62420"/>
                </a:lnTo>
                <a:lnTo>
                  <a:pt x="65610" y="62410"/>
                </a:lnTo>
                <a:lnTo>
                  <a:pt x="65620" y="62410"/>
                </a:lnTo>
                <a:lnTo>
                  <a:pt x="65630" y="62400"/>
                </a:lnTo>
                <a:lnTo>
                  <a:pt x="65640" y="62400"/>
                </a:lnTo>
                <a:lnTo>
                  <a:pt x="65640" y="62390"/>
                </a:lnTo>
                <a:lnTo>
                  <a:pt x="65650" y="62390"/>
                </a:lnTo>
                <a:lnTo>
                  <a:pt x="65660" y="62390"/>
                </a:lnTo>
                <a:lnTo>
                  <a:pt x="65670" y="62390"/>
                </a:lnTo>
                <a:lnTo>
                  <a:pt x="65680" y="62390"/>
                </a:lnTo>
                <a:lnTo>
                  <a:pt x="65690" y="62390"/>
                </a:lnTo>
                <a:lnTo>
                  <a:pt x="65700" y="62380"/>
                </a:lnTo>
                <a:lnTo>
                  <a:pt x="65700" y="62370"/>
                </a:lnTo>
                <a:lnTo>
                  <a:pt x="65690" y="62370"/>
                </a:lnTo>
                <a:lnTo>
                  <a:pt x="65690" y="62360"/>
                </a:lnTo>
                <a:lnTo>
                  <a:pt x="65690" y="62350"/>
                </a:lnTo>
                <a:lnTo>
                  <a:pt x="65680" y="62350"/>
                </a:lnTo>
                <a:lnTo>
                  <a:pt x="65680" y="62340"/>
                </a:lnTo>
                <a:lnTo>
                  <a:pt x="65680" y="62330"/>
                </a:lnTo>
                <a:lnTo>
                  <a:pt x="65680" y="62320"/>
                </a:lnTo>
                <a:lnTo>
                  <a:pt x="65680" y="62310"/>
                </a:lnTo>
                <a:lnTo>
                  <a:pt x="65680" y="62300"/>
                </a:lnTo>
                <a:lnTo>
                  <a:pt x="65680" y="62290"/>
                </a:lnTo>
                <a:lnTo>
                  <a:pt x="65690" y="62280"/>
                </a:lnTo>
                <a:lnTo>
                  <a:pt x="65700" y="62270"/>
                </a:lnTo>
                <a:lnTo>
                  <a:pt x="65710" y="62270"/>
                </a:lnTo>
                <a:lnTo>
                  <a:pt x="65720" y="62270"/>
                </a:lnTo>
                <a:lnTo>
                  <a:pt x="65730" y="62280"/>
                </a:lnTo>
                <a:lnTo>
                  <a:pt x="65730" y="62290"/>
                </a:lnTo>
                <a:lnTo>
                  <a:pt x="65730" y="62300"/>
                </a:lnTo>
                <a:lnTo>
                  <a:pt x="65730" y="62310"/>
                </a:lnTo>
                <a:lnTo>
                  <a:pt x="65720" y="62320"/>
                </a:lnTo>
                <a:lnTo>
                  <a:pt x="65720" y="62330"/>
                </a:lnTo>
                <a:lnTo>
                  <a:pt x="65730" y="62340"/>
                </a:lnTo>
                <a:lnTo>
                  <a:pt x="65740" y="62350"/>
                </a:lnTo>
                <a:lnTo>
                  <a:pt x="65750" y="62360"/>
                </a:lnTo>
                <a:lnTo>
                  <a:pt x="65760" y="62360"/>
                </a:lnTo>
                <a:lnTo>
                  <a:pt x="65770" y="62360"/>
                </a:lnTo>
                <a:lnTo>
                  <a:pt x="65790" y="62370"/>
                </a:lnTo>
                <a:lnTo>
                  <a:pt x="65800" y="62360"/>
                </a:lnTo>
                <a:lnTo>
                  <a:pt x="65810" y="62360"/>
                </a:lnTo>
                <a:lnTo>
                  <a:pt x="65820" y="62350"/>
                </a:lnTo>
                <a:lnTo>
                  <a:pt x="65810" y="62340"/>
                </a:lnTo>
                <a:lnTo>
                  <a:pt x="65810" y="62330"/>
                </a:lnTo>
                <a:lnTo>
                  <a:pt x="65810" y="62320"/>
                </a:lnTo>
                <a:lnTo>
                  <a:pt x="65820" y="62310"/>
                </a:lnTo>
                <a:lnTo>
                  <a:pt x="65820" y="62300"/>
                </a:lnTo>
                <a:lnTo>
                  <a:pt x="65820" y="62290"/>
                </a:lnTo>
                <a:lnTo>
                  <a:pt x="65810" y="62290"/>
                </a:lnTo>
                <a:lnTo>
                  <a:pt x="65810" y="62280"/>
                </a:lnTo>
                <a:lnTo>
                  <a:pt x="65810" y="62270"/>
                </a:lnTo>
                <a:lnTo>
                  <a:pt x="65810" y="62260"/>
                </a:lnTo>
                <a:lnTo>
                  <a:pt x="65820" y="62260"/>
                </a:lnTo>
                <a:lnTo>
                  <a:pt x="65830" y="62270"/>
                </a:lnTo>
                <a:lnTo>
                  <a:pt x="65840" y="62270"/>
                </a:lnTo>
                <a:lnTo>
                  <a:pt x="65840" y="62280"/>
                </a:lnTo>
                <a:lnTo>
                  <a:pt x="65850" y="62290"/>
                </a:lnTo>
                <a:lnTo>
                  <a:pt x="65860" y="62290"/>
                </a:lnTo>
                <a:lnTo>
                  <a:pt x="65860" y="62300"/>
                </a:lnTo>
                <a:lnTo>
                  <a:pt x="65870" y="62300"/>
                </a:lnTo>
                <a:lnTo>
                  <a:pt x="65880" y="62310"/>
                </a:lnTo>
                <a:lnTo>
                  <a:pt x="65890" y="62310"/>
                </a:lnTo>
                <a:lnTo>
                  <a:pt x="65900" y="62310"/>
                </a:lnTo>
                <a:lnTo>
                  <a:pt x="65910" y="62300"/>
                </a:lnTo>
                <a:lnTo>
                  <a:pt x="65920" y="62290"/>
                </a:lnTo>
                <a:lnTo>
                  <a:pt x="65930" y="62280"/>
                </a:lnTo>
                <a:lnTo>
                  <a:pt x="65940" y="62270"/>
                </a:lnTo>
                <a:lnTo>
                  <a:pt x="65950" y="62260"/>
                </a:lnTo>
                <a:lnTo>
                  <a:pt x="65960" y="62260"/>
                </a:lnTo>
                <a:lnTo>
                  <a:pt x="65970" y="62250"/>
                </a:lnTo>
                <a:lnTo>
                  <a:pt x="65980" y="62240"/>
                </a:lnTo>
                <a:lnTo>
                  <a:pt x="65990" y="62230"/>
                </a:lnTo>
                <a:lnTo>
                  <a:pt x="65990" y="62220"/>
                </a:lnTo>
                <a:lnTo>
                  <a:pt x="65990" y="62210"/>
                </a:lnTo>
                <a:lnTo>
                  <a:pt x="65990" y="62200"/>
                </a:lnTo>
                <a:lnTo>
                  <a:pt x="65990" y="62190"/>
                </a:lnTo>
                <a:lnTo>
                  <a:pt x="65990" y="62180"/>
                </a:lnTo>
                <a:lnTo>
                  <a:pt x="65990" y="62170"/>
                </a:lnTo>
                <a:lnTo>
                  <a:pt x="65990" y="62160"/>
                </a:lnTo>
                <a:lnTo>
                  <a:pt x="66000" y="62150"/>
                </a:lnTo>
                <a:lnTo>
                  <a:pt x="66000" y="62140"/>
                </a:lnTo>
                <a:lnTo>
                  <a:pt x="66010" y="62120"/>
                </a:lnTo>
                <a:lnTo>
                  <a:pt x="66020" y="62110"/>
                </a:lnTo>
                <a:lnTo>
                  <a:pt x="66030" y="62100"/>
                </a:lnTo>
                <a:lnTo>
                  <a:pt x="66040" y="62100"/>
                </a:lnTo>
                <a:lnTo>
                  <a:pt x="66050" y="62110"/>
                </a:lnTo>
                <a:lnTo>
                  <a:pt x="66050" y="62120"/>
                </a:lnTo>
                <a:lnTo>
                  <a:pt x="66050" y="62130"/>
                </a:lnTo>
                <a:lnTo>
                  <a:pt x="66040" y="62130"/>
                </a:lnTo>
                <a:lnTo>
                  <a:pt x="66030" y="62140"/>
                </a:lnTo>
                <a:lnTo>
                  <a:pt x="66030" y="62150"/>
                </a:lnTo>
                <a:lnTo>
                  <a:pt x="66030" y="62160"/>
                </a:lnTo>
                <a:lnTo>
                  <a:pt x="66040" y="62160"/>
                </a:lnTo>
                <a:lnTo>
                  <a:pt x="66040" y="62170"/>
                </a:lnTo>
                <a:lnTo>
                  <a:pt x="66050" y="62170"/>
                </a:lnTo>
                <a:lnTo>
                  <a:pt x="66070" y="62160"/>
                </a:lnTo>
                <a:lnTo>
                  <a:pt x="66090" y="62160"/>
                </a:lnTo>
                <a:lnTo>
                  <a:pt x="66100" y="62150"/>
                </a:lnTo>
                <a:lnTo>
                  <a:pt x="66100" y="62160"/>
                </a:lnTo>
                <a:lnTo>
                  <a:pt x="66110" y="62160"/>
                </a:lnTo>
                <a:lnTo>
                  <a:pt x="66110" y="62170"/>
                </a:lnTo>
                <a:lnTo>
                  <a:pt x="66100" y="62170"/>
                </a:lnTo>
                <a:lnTo>
                  <a:pt x="66100" y="62180"/>
                </a:lnTo>
                <a:lnTo>
                  <a:pt x="66090" y="62190"/>
                </a:lnTo>
                <a:lnTo>
                  <a:pt x="66090" y="62200"/>
                </a:lnTo>
                <a:lnTo>
                  <a:pt x="66080" y="62200"/>
                </a:lnTo>
                <a:lnTo>
                  <a:pt x="66080" y="62210"/>
                </a:lnTo>
                <a:lnTo>
                  <a:pt x="66080" y="62220"/>
                </a:lnTo>
                <a:lnTo>
                  <a:pt x="66070" y="62230"/>
                </a:lnTo>
                <a:lnTo>
                  <a:pt x="66080" y="62240"/>
                </a:lnTo>
                <a:lnTo>
                  <a:pt x="66080" y="62250"/>
                </a:lnTo>
                <a:lnTo>
                  <a:pt x="66090" y="62260"/>
                </a:lnTo>
                <a:lnTo>
                  <a:pt x="66100" y="62270"/>
                </a:lnTo>
                <a:lnTo>
                  <a:pt x="66110" y="62280"/>
                </a:lnTo>
                <a:lnTo>
                  <a:pt x="66120" y="62290"/>
                </a:lnTo>
                <a:lnTo>
                  <a:pt x="66130" y="62290"/>
                </a:lnTo>
                <a:lnTo>
                  <a:pt x="66140" y="62290"/>
                </a:lnTo>
                <a:lnTo>
                  <a:pt x="66150" y="62290"/>
                </a:lnTo>
                <a:lnTo>
                  <a:pt x="66160" y="62280"/>
                </a:lnTo>
                <a:lnTo>
                  <a:pt x="66170" y="62280"/>
                </a:lnTo>
                <a:lnTo>
                  <a:pt x="66180" y="62280"/>
                </a:lnTo>
                <a:lnTo>
                  <a:pt x="66190" y="62280"/>
                </a:lnTo>
                <a:lnTo>
                  <a:pt x="66200" y="62280"/>
                </a:lnTo>
                <a:lnTo>
                  <a:pt x="66210" y="62280"/>
                </a:lnTo>
                <a:lnTo>
                  <a:pt x="66230" y="62290"/>
                </a:lnTo>
                <a:lnTo>
                  <a:pt x="66240" y="62290"/>
                </a:lnTo>
                <a:lnTo>
                  <a:pt x="66240" y="62300"/>
                </a:lnTo>
                <a:lnTo>
                  <a:pt x="66250" y="62300"/>
                </a:lnTo>
                <a:lnTo>
                  <a:pt x="66260" y="62290"/>
                </a:lnTo>
                <a:lnTo>
                  <a:pt x="66260" y="62280"/>
                </a:lnTo>
                <a:lnTo>
                  <a:pt x="66270" y="62280"/>
                </a:lnTo>
                <a:lnTo>
                  <a:pt x="66280" y="62270"/>
                </a:lnTo>
                <a:lnTo>
                  <a:pt x="66280" y="62260"/>
                </a:lnTo>
                <a:lnTo>
                  <a:pt x="66290" y="62250"/>
                </a:lnTo>
                <a:lnTo>
                  <a:pt x="66300" y="62250"/>
                </a:lnTo>
                <a:lnTo>
                  <a:pt x="66300" y="62240"/>
                </a:lnTo>
                <a:lnTo>
                  <a:pt x="66310" y="62250"/>
                </a:lnTo>
                <a:lnTo>
                  <a:pt x="66310" y="62260"/>
                </a:lnTo>
                <a:lnTo>
                  <a:pt x="66320" y="62260"/>
                </a:lnTo>
                <a:lnTo>
                  <a:pt x="66320" y="62270"/>
                </a:lnTo>
                <a:lnTo>
                  <a:pt x="66330" y="62270"/>
                </a:lnTo>
                <a:lnTo>
                  <a:pt x="66340" y="62270"/>
                </a:lnTo>
                <a:lnTo>
                  <a:pt x="66350" y="62270"/>
                </a:lnTo>
                <a:lnTo>
                  <a:pt x="66350" y="62280"/>
                </a:lnTo>
                <a:lnTo>
                  <a:pt x="66360" y="62280"/>
                </a:lnTo>
                <a:lnTo>
                  <a:pt x="66370" y="62280"/>
                </a:lnTo>
                <a:lnTo>
                  <a:pt x="66380" y="62290"/>
                </a:lnTo>
                <a:lnTo>
                  <a:pt x="66390" y="62290"/>
                </a:lnTo>
                <a:lnTo>
                  <a:pt x="66390" y="62300"/>
                </a:lnTo>
                <a:lnTo>
                  <a:pt x="66400" y="62300"/>
                </a:lnTo>
                <a:lnTo>
                  <a:pt x="66410" y="62310"/>
                </a:lnTo>
                <a:lnTo>
                  <a:pt x="66420" y="62320"/>
                </a:lnTo>
                <a:lnTo>
                  <a:pt x="66440" y="62330"/>
                </a:lnTo>
                <a:lnTo>
                  <a:pt x="66460" y="62340"/>
                </a:lnTo>
                <a:lnTo>
                  <a:pt x="66470" y="62340"/>
                </a:lnTo>
                <a:lnTo>
                  <a:pt x="66480" y="62340"/>
                </a:lnTo>
                <a:lnTo>
                  <a:pt x="66480" y="62330"/>
                </a:lnTo>
                <a:lnTo>
                  <a:pt x="66490" y="62320"/>
                </a:lnTo>
                <a:lnTo>
                  <a:pt x="66500" y="62320"/>
                </a:lnTo>
                <a:lnTo>
                  <a:pt x="66510" y="62320"/>
                </a:lnTo>
                <a:lnTo>
                  <a:pt x="66520" y="62330"/>
                </a:lnTo>
                <a:lnTo>
                  <a:pt x="66520" y="62340"/>
                </a:lnTo>
                <a:lnTo>
                  <a:pt x="66520" y="62350"/>
                </a:lnTo>
                <a:lnTo>
                  <a:pt x="66520" y="62360"/>
                </a:lnTo>
                <a:lnTo>
                  <a:pt x="66530" y="62360"/>
                </a:lnTo>
                <a:lnTo>
                  <a:pt x="66530" y="62370"/>
                </a:lnTo>
                <a:lnTo>
                  <a:pt x="66540" y="62370"/>
                </a:lnTo>
                <a:lnTo>
                  <a:pt x="66540" y="62380"/>
                </a:lnTo>
                <a:lnTo>
                  <a:pt x="66540" y="62390"/>
                </a:lnTo>
                <a:lnTo>
                  <a:pt x="66550" y="62390"/>
                </a:lnTo>
                <a:lnTo>
                  <a:pt x="66550" y="62400"/>
                </a:lnTo>
                <a:lnTo>
                  <a:pt x="66560" y="62400"/>
                </a:lnTo>
                <a:lnTo>
                  <a:pt x="66570" y="62400"/>
                </a:lnTo>
                <a:lnTo>
                  <a:pt x="66580" y="62400"/>
                </a:lnTo>
                <a:lnTo>
                  <a:pt x="66590" y="62390"/>
                </a:lnTo>
                <a:lnTo>
                  <a:pt x="66600" y="62390"/>
                </a:lnTo>
                <a:lnTo>
                  <a:pt x="66610" y="62390"/>
                </a:lnTo>
                <a:lnTo>
                  <a:pt x="66630" y="62400"/>
                </a:lnTo>
                <a:lnTo>
                  <a:pt x="66650" y="62420"/>
                </a:lnTo>
                <a:lnTo>
                  <a:pt x="66660" y="62420"/>
                </a:lnTo>
                <a:lnTo>
                  <a:pt x="66670" y="62420"/>
                </a:lnTo>
                <a:lnTo>
                  <a:pt x="66670" y="62410"/>
                </a:lnTo>
                <a:lnTo>
                  <a:pt x="66680" y="62410"/>
                </a:lnTo>
                <a:lnTo>
                  <a:pt x="66690" y="62400"/>
                </a:lnTo>
                <a:lnTo>
                  <a:pt x="66700" y="62400"/>
                </a:lnTo>
                <a:lnTo>
                  <a:pt x="66710" y="62400"/>
                </a:lnTo>
                <a:lnTo>
                  <a:pt x="66720" y="62400"/>
                </a:lnTo>
                <a:lnTo>
                  <a:pt x="66730" y="62400"/>
                </a:lnTo>
                <a:lnTo>
                  <a:pt x="66730" y="62410"/>
                </a:lnTo>
                <a:lnTo>
                  <a:pt x="66740" y="62420"/>
                </a:lnTo>
                <a:lnTo>
                  <a:pt x="66750" y="62440"/>
                </a:lnTo>
                <a:lnTo>
                  <a:pt x="66760" y="62450"/>
                </a:lnTo>
                <a:lnTo>
                  <a:pt x="66770" y="62450"/>
                </a:lnTo>
                <a:lnTo>
                  <a:pt x="66770" y="62460"/>
                </a:lnTo>
                <a:lnTo>
                  <a:pt x="66780" y="62460"/>
                </a:lnTo>
                <a:lnTo>
                  <a:pt x="66790" y="62460"/>
                </a:lnTo>
                <a:lnTo>
                  <a:pt x="66790" y="62450"/>
                </a:lnTo>
                <a:lnTo>
                  <a:pt x="66800" y="62450"/>
                </a:lnTo>
                <a:lnTo>
                  <a:pt x="66810" y="62440"/>
                </a:lnTo>
                <a:lnTo>
                  <a:pt x="66820" y="62430"/>
                </a:lnTo>
                <a:lnTo>
                  <a:pt x="66830" y="62430"/>
                </a:lnTo>
                <a:lnTo>
                  <a:pt x="66840" y="62440"/>
                </a:lnTo>
                <a:lnTo>
                  <a:pt x="66850" y="62440"/>
                </a:lnTo>
                <a:lnTo>
                  <a:pt x="66850" y="62450"/>
                </a:lnTo>
                <a:lnTo>
                  <a:pt x="66860" y="62450"/>
                </a:lnTo>
                <a:lnTo>
                  <a:pt x="66860" y="62460"/>
                </a:lnTo>
                <a:lnTo>
                  <a:pt x="66870" y="62470"/>
                </a:lnTo>
                <a:lnTo>
                  <a:pt x="66870" y="62480"/>
                </a:lnTo>
                <a:lnTo>
                  <a:pt x="66870" y="62490"/>
                </a:lnTo>
                <a:lnTo>
                  <a:pt x="66870" y="62500"/>
                </a:lnTo>
                <a:lnTo>
                  <a:pt x="66870" y="62510"/>
                </a:lnTo>
                <a:lnTo>
                  <a:pt x="66870" y="62520"/>
                </a:lnTo>
                <a:lnTo>
                  <a:pt x="66880" y="62520"/>
                </a:lnTo>
                <a:lnTo>
                  <a:pt x="66880" y="62530"/>
                </a:lnTo>
                <a:lnTo>
                  <a:pt x="66890" y="62530"/>
                </a:lnTo>
                <a:lnTo>
                  <a:pt x="66900" y="62530"/>
                </a:lnTo>
                <a:lnTo>
                  <a:pt x="66910" y="62530"/>
                </a:lnTo>
                <a:lnTo>
                  <a:pt x="66910" y="62520"/>
                </a:lnTo>
                <a:lnTo>
                  <a:pt x="66920" y="62520"/>
                </a:lnTo>
                <a:lnTo>
                  <a:pt x="66920" y="62530"/>
                </a:lnTo>
                <a:lnTo>
                  <a:pt x="66930" y="62530"/>
                </a:lnTo>
                <a:lnTo>
                  <a:pt x="66930" y="62540"/>
                </a:lnTo>
                <a:lnTo>
                  <a:pt x="66920" y="62540"/>
                </a:lnTo>
                <a:lnTo>
                  <a:pt x="66920" y="62550"/>
                </a:lnTo>
                <a:lnTo>
                  <a:pt x="66910" y="62560"/>
                </a:lnTo>
                <a:lnTo>
                  <a:pt x="66900" y="62560"/>
                </a:lnTo>
                <a:lnTo>
                  <a:pt x="66900" y="62570"/>
                </a:lnTo>
                <a:lnTo>
                  <a:pt x="66900" y="62580"/>
                </a:lnTo>
                <a:lnTo>
                  <a:pt x="66910" y="62580"/>
                </a:lnTo>
                <a:lnTo>
                  <a:pt x="66910" y="62590"/>
                </a:lnTo>
                <a:lnTo>
                  <a:pt x="66920" y="62590"/>
                </a:lnTo>
                <a:lnTo>
                  <a:pt x="66930" y="62590"/>
                </a:lnTo>
                <a:lnTo>
                  <a:pt x="66930" y="62580"/>
                </a:lnTo>
                <a:lnTo>
                  <a:pt x="66940" y="62580"/>
                </a:lnTo>
                <a:lnTo>
                  <a:pt x="66950" y="62570"/>
                </a:lnTo>
                <a:lnTo>
                  <a:pt x="66960" y="62570"/>
                </a:lnTo>
                <a:lnTo>
                  <a:pt x="66970" y="62580"/>
                </a:lnTo>
                <a:lnTo>
                  <a:pt x="66980" y="62580"/>
                </a:lnTo>
                <a:lnTo>
                  <a:pt x="66990" y="62580"/>
                </a:lnTo>
                <a:lnTo>
                  <a:pt x="67000" y="62580"/>
                </a:lnTo>
                <a:lnTo>
                  <a:pt x="67010" y="62590"/>
                </a:lnTo>
                <a:lnTo>
                  <a:pt x="67020" y="62590"/>
                </a:lnTo>
                <a:lnTo>
                  <a:pt x="67020" y="62600"/>
                </a:lnTo>
                <a:lnTo>
                  <a:pt x="67020" y="62610"/>
                </a:lnTo>
                <a:lnTo>
                  <a:pt x="67020" y="62620"/>
                </a:lnTo>
                <a:lnTo>
                  <a:pt x="67020" y="62630"/>
                </a:lnTo>
                <a:lnTo>
                  <a:pt x="67030" y="62630"/>
                </a:lnTo>
                <a:lnTo>
                  <a:pt x="67040" y="62620"/>
                </a:lnTo>
                <a:lnTo>
                  <a:pt x="67050" y="62610"/>
                </a:lnTo>
                <a:lnTo>
                  <a:pt x="67060" y="62610"/>
                </a:lnTo>
                <a:lnTo>
                  <a:pt x="67060" y="62600"/>
                </a:lnTo>
                <a:lnTo>
                  <a:pt x="67070" y="62600"/>
                </a:lnTo>
                <a:lnTo>
                  <a:pt x="67080" y="62600"/>
                </a:lnTo>
                <a:lnTo>
                  <a:pt x="67090" y="62610"/>
                </a:lnTo>
                <a:lnTo>
                  <a:pt x="67090" y="62620"/>
                </a:lnTo>
                <a:lnTo>
                  <a:pt x="67080" y="62630"/>
                </a:lnTo>
                <a:lnTo>
                  <a:pt x="67080" y="62640"/>
                </a:lnTo>
                <a:lnTo>
                  <a:pt x="67070" y="62640"/>
                </a:lnTo>
                <a:lnTo>
                  <a:pt x="67070" y="62650"/>
                </a:lnTo>
                <a:lnTo>
                  <a:pt x="67070" y="62660"/>
                </a:lnTo>
                <a:lnTo>
                  <a:pt x="67070" y="62670"/>
                </a:lnTo>
                <a:lnTo>
                  <a:pt x="67070" y="62680"/>
                </a:lnTo>
                <a:lnTo>
                  <a:pt x="67080" y="62680"/>
                </a:lnTo>
                <a:lnTo>
                  <a:pt x="67080" y="62690"/>
                </a:lnTo>
                <a:lnTo>
                  <a:pt x="67090" y="62690"/>
                </a:lnTo>
                <a:lnTo>
                  <a:pt x="67100" y="62690"/>
                </a:lnTo>
                <a:lnTo>
                  <a:pt x="67100" y="62700"/>
                </a:lnTo>
                <a:lnTo>
                  <a:pt x="67110" y="62700"/>
                </a:lnTo>
                <a:lnTo>
                  <a:pt x="67120" y="62690"/>
                </a:lnTo>
                <a:lnTo>
                  <a:pt x="67120" y="62680"/>
                </a:lnTo>
                <a:lnTo>
                  <a:pt x="67130" y="62680"/>
                </a:lnTo>
                <a:lnTo>
                  <a:pt x="67140" y="62680"/>
                </a:lnTo>
                <a:lnTo>
                  <a:pt x="67150" y="62670"/>
                </a:lnTo>
                <a:lnTo>
                  <a:pt x="67160" y="62670"/>
                </a:lnTo>
                <a:lnTo>
                  <a:pt x="67170" y="62670"/>
                </a:lnTo>
                <a:lnTo>
                  <a:pt x="67180" y="62670"/>
                </a:lnTo>
                <a:lnTo>
                  <a:pt x="67180" y="62680"/>
                </a:lnTo>
                <a:lnTo>
                  <a:pt x="67170" y="62690"/>
                </a:lnTo>
                <a:lnTo>
                  <a:pt x="67170" y="62700"/>
                </a:lnTo>
                <a:lnTo>
                  <a:pt x="67170" y="62710"/>
                </a:lnTo>
                <a:lnTo>
                  <a:pt x="67170" y="62720"/>
                </a:lnTo>
                <a:lnTo>
                  <a:pt x="67170" y="62730"/>
                </a:lnTo>
                <a:lnTo>
                  <a:pt x="67180" y="62740"/>
                </a:lnTo>
                <a:lnTo>
                  <a:pt x="67190" y="62750"/>
                </a:lnTo>
                <a:lnTo>
                  <a:pt x="67200" y="62750"/>
                </a:lnTo>
                <a:lnTo>
                  <a:pt x="67210" y="62750"/>
                </a:lnTo>
                <a:lnTo>
                  <a:pt x="67210" y="62760"/>
                </a:lnTo>
                <a:lnTo>
                  <a:pt x="67210" y="62770"/>
                </a:lnTo>
                <a:lnTo>
                  <a:pt x="67220" y="62780"/>
                </a:lnTo>
                <a:lnTo>
                  <a:pt x="67220" y="62790"/>
                </a:lnTo>
                <a:lnTo>
                  <a:pt x="67220" y="62800"/>
                </a:lnTo>
                <a:lnTo>
                  <a:pt x="67230" y="62800"/>
                </a:lnTo>
                <a:lnTo>
                  <a:pt x="67240" y="62790"/>
                </a:lnTo>
                <a:lnTo>
                  <a:pt x="67250" y="62790"/>
                </a:lnTo>
                <a:lnTo>
                  <a:pt x="67250" y="62780"/>
                </a:lnTo>
                <a:lnTo>
                  <a:pt x="67260" y="62780"/>
                </a:lnTo>
                <a:lnTo>
                  <a:pt x="67270" y="62780"/>
                </a:lnTo>
                <a:lnTo>
                  <a:pt x="67280" y="62780"/>
                </a:lnTo>
                <a:lnTo>
                  <a:pt x="67280" y="62790"/>
                </a:lnTo>
                <a:lnTo>
                  <a:pt x="67290" y="62790"/>
                </a:lnTo>
                <a:lnTo>
                  <a:pt x="67300" y="62800"/>
                </a:lnTo>
                <a:lnTo>
                  <a:pt x="67300" y="62810"/>
                </a:lnTo>
                <a:lnTo>
                  <a:pt x="67310" y="62810"/>
                </a:lnTo>
                <a:lnTo>
                  <a:pt x="67320" y="62820"/>
                </a:lnTo>
                <a:lnTo>
                  <a:pt x="67320" y="62830"/>
                </a:lnTo>
                <a:lnTo>
                  <a:pt x="67330" y="62830"/>
                </a:lnTo>
                <a:lnTo>
                  <a:pt x="67330" y="62840"/>
                </a:lnTo>
                <a:lnTo>
                  <a:pt x="67340" y="62840"/>
                </a:lnTo>
                <a:lnTo>
                  <a:pt x="67350" y="62850"/>
                </a:lnTo>
                <a:lnTo>
                  <a:pt x="67360" y="62840"/>
                </a:lnTo>
                <a:lnTo>
                  <a:pt x="67370" y="62830"/>
                </a:lnTo>
                <a:lnTo>
                  <a:pt x="67380" y="62830"/>
                </a:lnTo>
                <a:lnTo>
                  <a:pt x="67390" y="62830"/>
                </a:lnTo>
                <a:lnTo>
                  <a:pt x="67400" y="62840"/>
                </a:lnTo>
                <a:lnTo>
                  <a:pt x="67410" y="62850"/>
                </a:lnTo>
                <a:lnTo>
                  <a:pt x="67420" y="62860"/>
                </a:lnTo>
                <a:lnTo>
                  <a:pt x="67430" y="62870"/>
                </a:lnTo>
                <a:lnTo>
                  <a:pt x="67440" y="62870"/>
                </a:lnTo>
                <a:lnTo>
                  <a:pt x="67440" y="62840"/>
                </a:lnTo>
                <a:lnTo>
                  <a:pt x="67450" y="62840"/>
                </a:lnTo>
                <a:lnTo>
                  <a:pt x="67450" y="62830"/>
                </a:lnTo>
                <a:lnTo>
                  <a:pt x="67460" y="62830"/>
                </a:lnTo>
                <a:lnTo>
                  <a:pt x="67470" y="62830"/>
                </a:lnTo>
                <a:lnTo>
                  <a:pt x="67470" y="62840"/>
                </a:lnTo>
                <a:lnTo>
                  <a:pt x="67480" y="62850"/>
                </a:lnTo>
                <a:lnTo>
                  <a:pt x="67480" y="62860"/>
                </a:lnTo>
                <a:lnTo>
                  <a:pt x="67490" y="62870"/>
                </a:lnTo>
                <a:lnTo>
                  <a:pt x="67500" y="62880"/>
                </a:lnTo>
                <a:lnTo>
                  <a:pt x="67510" y="62890"/>
                </a:lnTo>
                <a:lnTo>
                  <a:pt x="67520" y="62890"/>
                </a:lnTo>
                <a:lnTo>
                  <a:pt x="67520" y="62900"/>
                </a:lnTo>
                <a:lnTo>
                  <a:pt x="67530" y="62910"/>
                </a:lnTo>
                <a:lnTo>
                  <a:pt x="67530" y="62920"/>
                </a:lnTo>
                <a:lnTo>
                  <a:pt x="67540" y="62920"/>
                </a:lnTo>
                <a:lnTo>
                  <a:pt x="67550" y="62920"/>
                </a:lnTo>
                <a:lnTo>
                  <a:pt x="67550" y="62910"/>
                </a:lnTo>
                <a:lnTo>
                  <a:pt x="67560" y="62910"/>
                </a:lnTo>
                <a:lnTo>
                  <a:pt x="67570" y="62900"/>
                </a:lnTo>
                <a:lnTo>
                  <a:pt x="67580" y="62900"/>
                </a:lnTo>
                <a:lnTo>
                  <a:pt x="67590" y="62890"/>
                </a:lnTo>
                <a:lnTo>
                  <a:pt x="67600" y="62890"/>
                </a:lnTo>
                <a:lnTo>
                  <a:pt x="67600" y="62880"/>
                </a:lnTo>
                <a:lnTo>
                  <a:pt x="67600" y="62870"/>
                </a:lnTo>
                <a:lnTo>
                  <a:pt x="67610" y="62860"/>
                </a:lnTo>
                <a:lnTo>
                  <a:pt x="67620" y="62860"/>
                </a:lnTo>
                <a:lnTo>
                  <a:pt x="67630" y="62850"/>
                </a:lnTo>
                <a:lnTo>
                  <a:pt x="67630" y="62840"/>
                </a:lnTo>
                <a:lnTo>
                  <a:pt x="67630" y="62830"/>
                </a:lnTo>
                <a:lnTo>
                  <a:pt x="67630" y="62820"/>
                </a:lnTo>
                <a:lnTo>
                  <a:pt x="67640" y="62820"/>
                </a:lnTo>
                <a:lnTo>
                  <a:pt x="67650" y="62820"/>
                </a:lnTo>
                <a:lnTo>
                  <a:pt x="67660" y="62810"/>
                </a:lnTo>
                <a:lnTo>
                  <a:pt x="67670" y="62810"/>
                </a:lnTo>
                <a:lnTo>
                  <a:pt x="67680" y="62820"/>
                </a:lnTo>
                <a:lnTo>
                  <a:pt x="67690" y="62820"/>
                </a:lnTo>
                <a:lnTo>
                  <a:pt x="67700" y="62820"/>
                </a:lnTo>
                <a:lnTo>
                  <a:pt x="67700" y="62830"/>
                </a:lnTo>
                <a:lnTo>
                  <a:pt x="67700" y="62840"/>
                </a:lnTo>
                <a:lnTo>
                  <a:pt x="67690" y="62850"/>
                </a:lnTo>
                <a:lnTo>
                  <a:pt x="67690" y="62860"/>
                </a:lnTo>
                <a:lnTo>
                  <a:pt x="67700" y="62870"/>
                </a:lnTo>
                <a:lnTo>
                  <a:pt x="67710" y="62860"/>
                </a:lnTo>
                <a:lnTo>
                  <a:pt x="67710" y="62850"/>
                </a:lnTo>
                <a:lnTo>
                  <a:pt x="67720" y="62850"/>
                </a:lnTo>
                <a:lnTo>
                  <a:pt x="67720" y="62840"/>
                </a:lnTo>
                <a:lnTo>
                  <a:pt x="67730" y="62840"/>
                </a:lnTo>
                <a:lnTo>
                  <a:pt x="67740" y="62830"/>
                </a:lnTo>
                <a:lnTo>
                  <a:pt x="67740" y="62840"/>
                </a:lnTo>
                <a:lnTo>
                  <a:pt x="67740" y="62850"/>
                </a:lnTo>
                <a:lnTo>
                  <a:pt x="67740" y="62860"/>
                </a:lnTo>
                <a:lnTo>
                  <a:pt x="67740" y="62870"/>
                </a:lnTo>
                <a:lnTo>
                  <a:pt x="67750" y="62870"/>
                </a:lnTo>
                <a:lnTo>
                  <a:pt x="67750" y="62880"/>
                </a:lnTo>
                <a:lnTo>
                  <a:pt x="67760" y="62880"/>
                </a:lnTo>
                <a:lnTo>
                  <a:pt x="67760" y="62890"/>
                </a:lnTo>
                <a:lnTo>
                  <a:pt x="67770" y="62890"/>
                </a:lnTo>
                <a:lnTo>
                  <a:pt x="67770" y="62900"/>
                </a:lnTo>
                <a:lnTo>
                  <a:pt x="67780" y="62900"/>
                </a:lnTo>
                <a:lnTo>
                  <a:pt x="67780" y="62910"/>
                </a:lnTo>
                <a:lnTo>
                  <a:pt x="67790" y="62910"/>
                </a:lnTo>
                <a:lnTo>
                  <a:pt x="67790" y="62890"/>
                </a:lnTo>
                <a:lnTo>
                  <a:pt x="67800" y="62880"/>
                </a:lnTo>
                <a:lnTo>
                  <a:pt x="67800" y="62870"/>
                </a:lnTo>
                <a:lnTo>
                  <a:pt x="67810" y="62870"/>
                </a:lnTo>
                <a:lnTo>
                  <a:pt x="67810" y="62860"/>
                </a:lnTo>
                <a:lnTo>
                  <a:pt x="67810" y="62850"/>
                </a:lnTo>
                <a:lnTo>
                  <a:pt x="67810" y="62840"/>
                </a:lnTo>
                <a:lnTo>
                  <a:pt x="67820" y="62840"/>
                </a:lnTo>
                <a:lnTo>
                  <a:pt x="67830" y="62840"/>
                </a:lnTo>
                <a:lnTo>
                  <a:pt x="67830" y="62830"/>
                </a:lnTo>
                <a:lnTo>
                  <a:pt x="67840" y="62830"/>
                </a:lnTo>
                <a:lnTo>
                  <a:pt x="67840" y="62820"/>
                </a:lnTo>
                <a:lnTo>
                  <a:pt x="67850" y="62810"/>
                </a:lnTo>
                <a:lnTo>
                  <a:pt x="67850" y="62800"/>
                </a:lnTo>
                <a:lnTo>
                  <a:pt x="67850" y="62790"/>
                </a:lnTo>
                <a:lnTo>
                  <a:pt x="67850" y="62780"/>
                </a:lnTo>
                <a:lnTo>
                  <a:pt x="67840" y="62780"/>
                </a:lnTo>
                <a:lnTo>
                  <a:pt x="67840" y="62770"/>
                </a:lnTo>
                <a:lnTo>
                  <a:pt x="67840" y="62760"/>
                </a:lnTo>
                <a:lnTo>
                  <a:pt x="67830" y="62750"/>
                </a:lnTo>
                <a:lnTo>
                  <a:pt x="67820" y="62750"/>
                </a:lnTo>
                <a:lnTo>
                  <a:pt x="67810" y="62750"/>
                </a:lnTo>
                <a:lnTo>
                  <a:pt x="67810" y="62740"/>
                </a:lnTo>
                <a:lnTo>
                  <a:pt x="67820" y="62730"/>
                </a:lnTo>
                <a:lnTo>
                  <a:pt x="67820" y="62720"/>
                </a:lnTo>
                <a:lnTo>
                  <a:pt x="67820" y="62710"/>
                </a:lnTo>
                <a:lnTo>
                  <a:pt x="67830" y="62700"/>
                </a:lnTo>
                <a:lnTo>
                  <a:pt x="67830" y="62690"/>
                </a:lnTo>
                <a:lnTo>
                  <a:pt x="67840" y="62690"/>
                </a:lnTo>
                <a:lnTo>
                  <a:pt x="67840" y="62680"/>
                </a:lnTo>
                <a:lnTo>
                  <a:pt x="67840" y="62670"/>
                </a:lnTo>
                <a:lnTo>
                  <a:pt x="67830" y="62670"/>
                </a:lnTo>
                <a:lnTo>
                  <a:pt x="67820" y="62670"/>
                </a:lnTo>
                <a:lnTo>
                  <a:pt x="67820" y="62660"/>
                </a:lnTo>
                <a:lnTo>
                  <a:pt x="67810" y="62650"/>
                </a:lnTo>
                <a:lnTo>
                  <a:pt x="67800" y="62650"/>
                </a:lnTo>
                <a:lnTo>
                  <a:pt x="67800" y="62640"/>
                </a:lnTo>
                <a:lnTo>
                  <a:pt x="67790" y="62640"/>
                </a:lnTo>
                <a:lnTo>
                  <a:pt x="67790" y="62630"/>
                </a:lnTo>
                <a:lnTo>
                  <a:pt x="67790" y="62620"/>
                </a:lnTo>
                <a:lnTo>
                  <a:pt x="67800" y="62620"/>
                </a:lnTo>
                <a:lnTo>
                  <a:pt x="67800" y="62610"/>
                </a:lnTo>
                <a:lnTo>
                  <a:pt x="67810" y="62610"/>
                </a:lnTo>
                <a:lnTo>
                  <a:pt x="67810" y="62600"/>
                </a:lnTo>
                <a:lnTo>
                  <a:pt x="67810" y="62590"/>
                </a:lnTo>
                <a:lnTo>
                  <a:pt x="67810" y="62580"/>
                </a:lnTo>
                <a:lnTo>
                  <a:pt x="67820" y="62580"/>
                </a:lnTo>
                <a:lnTo>
                  <a:pt x="67820" y="62570"/>
                </a:lnTo>
                <a:lnTo>
                  <a:pt x="67830" y="62560"/>
                </a:lnTo>
                <a:lnTo>
                  <a:pt x="67930" y="62480"/>
                </a:lnTo>
                <a:lnTo>
                  <a:pt x="68000" y="62420"/>
                </a:lnTo>
                <a:lnTo>
                  <a:pt x="68080" y="62430"/>
                </a:lnTo>
                <a:lnTo>
                  <a:pt x="68130" y="62420"/>
                </a:lnTo>
                <a:lnTo>
                  <a:pt x="68220" y="62380"/>
                </a:lnTo>
                <a:lnTo>
                  <a:pt x="68260" y="62340"/>
                </a:lnTo>
                <a:lnTo>
                  <a:pt x="68280" y="62270"/>
                </a:lnTo>
                <a:lnTo>
                  <a:pt x="68320" y="62190"/>
                </a:lnTo>
                <a:lnTo>
                  <a:pt x="68370" y="62120"/>
                </a:lnTo>
                <a:lnTo>
                  <a:pt x="68390" y="62130"/>
                </a:lnTo>
                <a:lnTo>
                  <a:pt x="68460" y="62160"/>
                </a:lnTo>
                <a:lnTo>
                  <a:pt x="68570" y="62170"/>
                </a:lnTo>
                <a:lnTo>
                  <a:pt x="68600" y="62180"/>
                </a:lnTo>
                <a:lnTo>
                  <a:pt x="68640" y="62210"/>
                </a:lnTo>
                <a:lnTo>
                  <a:pt x="68700" y="62230"/>
                </a:lnTo>
                <a:lnTo>
                  <a:pt x="68750" y="62240"/>
                </a:lnTo>
                <a:lnTo>
                  <a:pt x="68800" y="62240"/>
                </a:lnTo>
                <a:lnTo>
                  <a:pt x="68840" y="62250"/>
                </a:lnTo>
                <a:lnTo>
                  <a:pt x="68870" y="62250"/>
                </a:lnTo>
                <a:lnTo>
                  <a:pt x="68920" y="62260"/>
                </a:lnTo>
                <a:lnTo>
                  <a:pt x="68960" y="62260"/>
                </a:lnTo>
                <a:lnTo>
                  <a:pt x="69000" y="62260"/>
                </a:lnTo>
                <a:lnTo>
                  <a:pt x="69040" y="62260"/>
                </a:lnTo>
                <a:lnTo>
                  <a:pt x="69060" y="62270"/>
                </a:lnTo>
                <a:lnTo>
                  <a:pt x="69110" y="62260"/>
                </a:lnTo>
                <a:lnTo>
                  <a:pt x="69130" y="62260"/>
                </a:lnTo>
                <a:lnTo>
                  <a:pt x="69150" y="62270"/>
                </a:lnTo>
                <a:lnTo>
                  <a:pt x="69180" y="62270"/>
                </a:lnTo>
                <a:lnTo>
                  <a:pt x="69210" y="62270"/>
                </a:lnTo>
                <a:lnTo>
                  <a:pt x="69240" y="62270"/>
                </a:lnTo>
                <a:lnTo>
                  <a:pt x="69270" y="62280"/>
                </a:lnTo>
                <a:lnTo>
                  <a:pt x="69300" y="62310"/>
                </a:lnTo>
                <a:lnTo>
                  <a:pt x="69320" y="62340"/>
                </a:lnTo>
                <a:lnTo>
                  <a:pt x="69340" y="62380"/>
                </a:lnTo>
                <a:lnTo>
                  <a:pt x="69350" y="62390"/>
                </a:lnTo>
                <a:lnTo>
                  <a:pt x="69370" y="62430"/>
                </a:lnTo>
                <a:lnTo>
                  <a:pt x="69390" y="62470"/>
                </a:lnTo>
                <a:lnTo>
                  <a:pt x="69400" y="62490"/>
                </a:lnTo>
                <a:lnTo>
                  <a:pt x="69430" y="62500"/>
                </a:lnTo>
                <a:lnTo>
                  <a:pt x="69470" y="62520"/>
                </a:lnTo>
                <a:lnTo>
                  <a:pt x="69490" y="62530"/>
                </a:lnTo>
                <a:lnTo>
                  <a:pt x="69520" y="62550"/>
                </a:lnTo>
                <a:lnTo>
                  <a:pt x="69560" y="62570"/>
                </a:lnTo>
                <a:lnTo>
                  <a:pt x="69620" y="62600"/>
                </a:lnTo>
                <a:lnTo>
                  <a:pt x="69680" y="62620"/>
                </a:lnTo>
                <a:lnTo>
                  <a:pt x="69720" y="62640"/>
                </a:lnTo>
                <a:lnTo>
                  <a:pt x="69780" y="62670"/>
                </a:lnTo>
                <a:lnTo>
                  <a:pt x="69870" y="62720"/>
                </a:lnTo>
                <a:lnTo>
                  <a:pt x="69900" y="62740"/>
                </a:lnTo>
                <a:lnTo>
                  <a:pt x="69930" y="62750"/>
                </a:lnTo>
                <a:lnTo>
                  <a:pt x="69960" y="62770"/>
                </a:lnTo>
                <a:lnTo>
                  <a:pt x="69990" y="62790"/>
                </a:lnTo>
                <a:lnTo>
                  <a:pt x="70020" y="62810"/>
                </a:lnTo>
                <a:lnTo>
                  <a:pt x="70050" y="62820"/>
                </a:lnTo>
                <a:lnTo>
                  <a:pt x="70100" y="62820"/>
                </a:lnTo>
                <a:lnTo>
                  <a:pt x="70160" y="62820"/>
                </a:lnTo>
                <a:lnTo>
                  <a:pt x="70200" y="62820"/>
                </a:lnTo>
                <a:lnTo>
                  <a:pt x="70250" y="62790"/>
                </a:lnTo>
                <a:lnTo>
                  <a:pt x="70290" y="62770"/>
                </a:lnTo>
                <a:lnTo>
                  <a:pt x="70330" y="62750"/>
                </a:lnTo>
                <a:lnTo>
                  <a:pt x="70370" y="62740"/>
                </a:lnTo>
                <a:lnTo>
                  <a:pt x="70390" y="62740"/>
                </a:lnTo>
                <a:lnTo>
                  <a:pt x="70420" y="62750"/>
                </a:lnTo>
                <a:lnTo>
                  <a:pt x="70440" y="62770"/>
                </a:lnTo>
                <a:lnTo>
                  <a:pt x="70500" y="62800"/>
                </a:lnTo>
                <a:lnTo>
                  <a:pt x="70550" y="62820"/>
                </a:lnTo>
                <a:lnTo>
                  <a:pt x="70580" y="62830"/>
                </a:lnTo>
                <a:lnTo>
                  <a:pt x="70620" y="62820"/>
                </a:lnTo>
                <a:lnTo>
                  <a:pt x="70660" y="62810"/>
                </a:lnTo>
                <a:lnTo>
                  <a:pt x="70690" y="62810"/>
                </a:lnTo>
                <a:lnTo>
                  <a:pt x="70720" y="62800"/>
                </a:lnTo>
                <a:lnTo>
                  <a:pt x="70740" y="62800"/>
                </a:lnTo>
                <a:lnTo>
                  <a:pt x="70770" y="62800"/>
                </a:lnTo>
                <a:lnTo>
                  <a:pt x="70790" y="62820"/>
                </a:lnTo>
                <a:lnTo>
                  <a:pt x="70810" y="62840"/>
                </a:lnTo>
                <a:lnTo>
                  <a:pt x="70850" y="62870"/>
                </a:lnTo>
                <a:lnTo>
                  <a:pt x="70870" y="62880"/>
                </a:lnTo>
                <a:lnTo>
                  <a:pt x="70890" y="62880"/>
                </a:lnTo>
                <a:lnTo>
                  <a:pt x="70920" y="62850"/>
                </a:lnTo>
                <a:lnTo>
                  <a:pt x="70960" y="62830"/>
                </a:lnTo>
                <a:lnTo>
                  <a:pt x="71000" y="62820"/>
                </a:lnTo>
                <a:lnTo>
                  <a:pt x="71050" y="62810"/>
                </a:lnTo>
                <a:lnTo>
                  <a:pt x="71090" y="62800"/>
                </a:lnTo>
                <a:lnTo>
                  <a:pt x="71140" y="62780"/>
                </a:lnTo>
                <a:lnTo>
                  <a:pt x="71180" y="62770"/>
                </a:lnTo>
                <a:lnTo>
                  <a:pt x="71220" y="62760"/>
                </a:lnTo>
                <a:lnTo>
                  <a:pt x="71250" y="62760"/>
                </a:lnTo>
                <a:lnTo>
                  <a:pt x="71290" y="62770"/>
                </a:lnTo>
                <a:lnTo>
                  <a:pt x="71320" y="62760"/>
                </a:lnTo>
                <a:lnTo>
                  <a:pt x="71350" y="62750"/>
                </a:lnTo>
                <a:lnTo>
                  <a:pt x="71420" y="62740"/>
                </a:lnTo>
                <a:lnTo>
                  <a:pt x="71450" y="62740"/>
                </a:lnTo>
                <a:lnTo>
                  <a:pt x="71480" y="62760"/>
                </a:lnTo>
                <a:lnTo>
                  <a:pt x="71520" y="62770"/>
                </a:lnTo>
                <a:lnTo>
                  <a:pt x="71540" y="62780"/>
                </a:lnTo>
                <a:lnTo>
                  <a:pt x="71570" y="62790"/>
                </a:lnTo>
                <a:lnTo>
                  <a:pt x="71600" y="62790"/>
                </a:lnTo>
                <a:lnTo>
                  <a:pt x="71630" y="62790"/>
                </a:lnTo>
                <a:lnTo>
                  <a:pt x="71670" y="62750"/>
                </a:lnTo>
                <a:lnTo>
                  <a:pt x="71700" y="62730"/>
                </a:lnTo>
                <a:lnTo>
                  <a:pt x="71730" y="62720"/>
                </a:lnTo>
                <a:lnTo>
                  <a:pt x="71740" y="62720"/>
                </a:lnTo>
                <a:lnTo>
                  <a:pt x="71780" y="62720"/>
                </a:lnTo>
                <a:lnTo>
                  <a:pt x="71800" y="62720"/>
                </a:lnTo>
                <a:lnTo>
                  <a:pt x="71830" y="62730"/>
                </a:lnTo>
                <a:lnTo>
                  <a:pt x="71860" y="62730"/>
                </a:lnTo>
                <a:lnTo>
                  <a:pt x="71890" y="62730"/>
                </a:lnTo>
                <a:lnTo>
                  <a:pt x="71910" y="62730"/>
                </a:lnTo>
                <a:lnTo>
                  <a:pt x="71930" y="62730"/>
                </a:lnTo>
                <a:lnTo>
                  <a:pt x="71960" y="62710"/>
                </a:lnTo>
                <a:lnTo>
                  <a:pt x="72000" y="62710"/>
                </a:lnTo>
                <a:lnTo>
                  <a:pt x="72040" y="62720"/>
                </a:lnTo>
                <a:lnTo>
                  <a:pt x="72080" y="62720"/>
                </a:lnTo>
                <a:lnTo>
                  <a:pt x="72100" y="62720"/>
                </a:lnTo>
                <a:lnTo>
                  <a:pt x="72140" y="62710"/>
                </a:lnTo>
                <a:lnTo>
                  <a:pt x="72180" y="62690"/>
                </a:lnTo>
                <a:lnTo>
                  <a:pt x="72210" y="62690"/>
                </a:lnTo>
                <a:lnTo>
                  <a:pt x="72230" y="62690"/>
                </a:lnTo>
                <a:lnTo>
                  <a:pt x="72260" y="62700"/>
                </a:lnTo>
                <a:lnTo>
                  <a:pt x="72280" y="62700"/>
                </a:lnTo>
                <a:lnTo>
                  <a:pt x="72310" y="62690"/>
                </a:lnTo>
                <a:lnTo>
                  <a:pt x="72390" y="62690"/>
                </a:lnTo>
                <a:lnTo>
                  <a:pt x="72420" y="62690"/>
                </a:lnTo>
                <a:lnTo>
                  <a:pt x="72470" y="62700"/>
                </a:lnTo>
                <a:lnTo>
                  <a:pt x="72510" y="62710"/>
                </a:lnTo>
                <a:lnTo>
                  <a:pt x="72530" y="62720"/>
                </a:lnTo>
                <a:lnTo>
                  <a:pt x="72570" y="62750"/>
                </a:lnTo>
                <a:lnTo>
                  <a:pt x="72580" y="62760"/>
                </a:lnTo>
                <a:lnTo>
                  <a:pt x="72590" y="62760"/>
                </a:lnTo>
                <a:lnTo>
                  <a:pt x="72600" y="62760"/>
                </a:lnTo>
                <a:lnTo>
                  <a:pt x="72600" y="62750"/>
                </a:lnTo>
                <a:lnTo>
                  <a:pt x="72620" y="62740"/>
                </a:lnTo>
                <a:lnTo>
                  <a:pt x="72610" y="62730"/>
                </a:lnTo>
                <a:lnTo>
                  <a:pt x="72610" y="62720"/>
                </a:lnTo>
                <a:lnTo>
                  <a:pt x="72600" y="62720"/>
                </a:lnTo>
                <a:lnTo>
                  <a:pt x="72600" y="62700"/>
                </a:lnTo>
                <a:lnTo>
                  <a:pt x="72610" y="62680"/>
                </a:lnTo>
                <a:lnTo>
                  <a:pt x="72600" y="62660"/>
                </a:lnTo>
                <a:lnTo>
                  <a:pt x="72590" y="62650"/>
                </a:lnTo>
                <a:lnTo>
                  <a:pt x="72580" y="62650"/>
                </a:lnTo>
                <a:lnTo>
                  <a:pt x="72570" y="62640"/>
                </a:lnTo>
                <a:lnTo>
                  <a:pt x="72560" y="62640"/>
                </a:lnTo>
                <a:lnTo>
                  <a:pt x="72560" y="62630"/>
                </a:lnTo>
                <a:lnTo>
                  <a:pt x="72550" y="62630"/>
                </a:lnTo>
                <a:lnTo>
                  <a:pt x="72530" y="62620"/>
                </a:lnTo>
                <a:lnTo>
                  <a:pt x="72520" y="62610"/>
                </a:lnTo>
                <a:lnTo>
                  <a:pt x="72520" y="62590"/>
                </a:lnTo>
                <a:lnTo>
                  <a:pt x="72520" y="62580"/>
                </a:lnTo>
                <a:lnTo>
                  <a:pt x="72510" y="62570"/>
                </a:lnTo>
                <a:lnTo>
                  <a:pt x="72510" y="62560"/>
                </a:lnTo>
                <a:lnTo>
                  <a:pt x="72500" y="62560"/>
                </a:lnTo>
                <a:lnTo>
                  <a:pt x="72490" y="62550"/>
                </a:lnTo>
                <a:lnTo>
                  <a:pt x="72480" y="62550"/>
                </a:lnTo>
                <a:lnTo>
                  <a:pt x="72470" y="62540"/>
                </a:lnTo>
                <a:lnTo>
                  <a:pt x="72470" y="62530"/>
                </a:lnTo>
                <a:lnTo>
                  <a:pt x="72460" y="62510"/>
                </a:lnTo>
                <a:lnTo>
                  <a:pt x="72460" y="62490"/>
                </a:lnTo>
                <a:lnTo>
                  <a:pt x="72460" y="62480"/>
                </a:lnTo>
                <a:lnTo>
                  <a:pt x="72470" y="62480"/>
                </a:lnTo>
                <a:lnTo>
                  <a:pt x="72470" y="62470"/>
                </a:lnTo>
                <a:lnTo>
                  <a:pt x="72490" y="62470"/>
                </a:lnTo>
                <a:lnTo>
                  <a:pt x="72500" y="62460"/>
                </a:lnTo>
                <a:lnTo>
                  <a:pt x="72510" y="62460"/>
                </a:lnTo>
                <a:lnTo>
                  <a:pt x="72510" y="62470"/>
                </a:lnTo>
                <a:lnTo>
                  <a:pt x="72510" y="62480"/>
                </a:lnTo>
                <a:lnTo>
                  <a:pt x="72520" y="62480"/>
                </a:lnTo>
                <a:lnTo>
                  <a:pt x="72520" y="62490"/>
                </a:lnTo>
                <a:lnTo>
                  <a:pt x="72530" y="62490"/>
                </a:lnTo>
                <a:lnTo>
                  <a:pt x="72540" y="62480"/>
                </a:lnTo>
                <a:lnTo>
                  <a:pt x="72540" y="62470"/>
                </a:lnTo>
                <a:lnTo>
                  <a:pt x="72530" y="62450"/>
                </a:lnTo>
                <a:lnTo>
                  <a:pt x="72530" y="62440"/>
                </a:lnTo>
                <a:lnTo>
                  <a:pt x="72530" y="62430"/>
                </a:lnTo>
                <a:lnTo>
                  <a:pt x="72530" y="62420"/>
                </a:lnTo>
                <a:lnTo>
                  <a:pt x="72520" y="62410"/>
                </a:lnTo>
                <a:lnTo>
                  <a:pt x="72510" y="62410"/>
                </a:lnTo>
                <a:lnTo>
                  <a:pt x="72510" y="62400"/>
                </a:lnTo>
                <a:lnTo>
                  <a:pt x="72500" y="62390"/>
                </a:lnTo>
                <a:lnTo>
                  <a:pt x="72500" y="62380"/>
                </a:lnTo>
                <a:lnTo>
                  <a:pt x="72500" y="62370"/>
                </a:lnTo>
                <a:lnTo>
                  <a:pt x="72500" y="62360"/>
                </a:lnTo>
                <a:lnTo>
                  <a:pt x="72500" y="62350"/>
                </a:lnTo>
                <a:lnTo>
                  <a:pt x="72500" y="62340"/>
                </a:lnTo>
                <a:lnTo>
                  <a:pt x="72490" y="62340"/>
                </a:lnTo>
                <a:lnTo>
                  <a:pt x="72480" y="62340"/>
                </a:lnTo>
                <a:lnTo>
                  <a:pt x="72470" y="62340"/>
                </a:lnTo>
                <a:lnTo>
                  <a:pt x="72470" y="62350"/>
                </a:lnTo>
                <a:lnTo>
                  <a:pt x="72460" y="62350"/>
                </a:lnTo>
                <a:lnTo>
                  <a:pt x="72450" y="62350"/>
                </a:lnTo>
                <a:lnTo>
                  <a:pt x="72440" y="62340"/>
                </a:lnTo>
                <a:lnTo>
                  <a:pt x="72430" y="62330"/>
                </a:lnTo>
                <a:lnTo>
                  <a:pt x="72430" y="62320"/>
                </a:lnTo>
                <a:lnTo>
                  <a:pt x="72430" y="62310"/>
                </a:lnTo>
                <a:lnTo>
                  <a:pt x="72420" y="62300"/>
                </a:lnTo>
                <a:lnTo>
                  <a:pt x="72410" y="62300"/>
                </a:lnTo>
                <a:lnTo>
                  <a:pt x="72430" y="62290"/>
                </a:lnTo>
                <a:lnTo>
                  <a:pt x="72450" y="62280"/>
                </a:lnTo>
                <a:lnTo>
                  <a:pt x="72470" y="62280"/>
                </a:lnTo>
                <a:lnTo>
                  <a:pt x="72500" y="62290"/>
                </a:lnTo>
                <a:lnTo>
                  <a:pt x="72520" y="62290"/>
                </a:lnTo>
                <a:lnTo>
                  <a:pt x="72560" y="62300"/>
                </a:lnTo>
                <a:lnTo>
                  <a:pt x="72570" y="62300"/>
                </a:lnTo>
                <a:lnTo>
                  <a:pt x="72610" y="62260"/>
                </a:lnTo>
                <a:lnTo>
                  <a:pt x="72640" y="62210"/>
                </a:lnTo>
                <a:lnTo>
                  <a:pt x="72680" y="62190"/>
                </a:lnTo>
                <a:lnTo>
                  <a:pt x="72720" y="62190"/>
                </a:lnTo>
                <a:lnTo>
                  <a:pt x="72750" y="62180"/>
                </a:lnTo>
                <a:lnTo>
                  <a:pt x="72790" y="62180"/>
                </a:lnTo>
                <a:lnTo>
                  <a:pt x="72820" y="62190"/>
                </a:lnTo>
                <a:lnTo>
                  <a:pt x="72830" y="62190"/>
                </a:lnTo>
                <a:lnTo>
                  <a:pt x="72860" y="62200"/>
                </a:lnTo>
                <a:lnTo>
                  <a:pt x="72900" y="62200"/>
                </a:lnTo>
                <a:lnTo>
                  <a:pt x="72930" y="62210"/>
                </a:lnTo>
                <a:lnTo>
                  <a:pt x="72960" y="62230"/>
                </a:lnTo>
                <a:lnTo>
                  <a:pt x="73000" y="62240"/>
                </a:lnTo>
                <a:lnTo>
                  <a:pt x="73040" y="62250"/>
                </a:lnTo>
                <a:lnTo>
                  <a:pt x="73070" y="62260"/>
                </a:lnTo>
                <a:lnTo>
                  <a:pt x="73100" y="62270"/>
                </a:lnTo>
                <a:lnTo>
                  <a:pt x="73130" y="62280"/>
                </a:lnTo>
                <a:lnTo>
                  <a:pt x="73150" y="62300"/>
                </a:lnTo>
                <a:lnTo>
                  <a:pt x="73160" y="62310"/>
                </a:lnTo>
                <a:lnTo>
                  <a:pt x="73170" y="62340"/>
                </a:lnTo>
                <a:lnTo>
                  <a:pt x="73170" y="62350"/>
                </a:lnTo>
                <a:lnTo>
                  <a:pt x="73200" y="62350"/>
                </a:lnTo>
                <a:lnTo>
                  <a:pt x="73240" y="62350"/>
                </a:lnTo>
                <a:lnTo>
                  <a:pt x="73270" y="62350"/>
                </a:lnTo>
                <a:lnTo>
                  <a:pt x="73290" y="62360"/>
                </a:lnTo>
                <a:lnTo>
                  <a:pt x="73320" y="62380"/>
                </a:lnTo>
                <a:lnTo>
                  <a:pt x="73390" y="62430"/>
                </a:lnTo>
                <a:lnTo>
                  <a:pt x="73410" y="62440"/>
                </a:lnTo>
                <a:lnTo>
                  <a:pt x="73420" y="62460"/>
                </a:lnTo>
                <a:lnTo>
                  <a:pt x="73430" y="62490"/>
                </a:lnTo>
                <a:lnTo>
                  <a:pt x="73430" y="62540"/>
                </a:lnTo>
                <a:lnTo>
                  <a:pt x="73440" y="62580"/>
                </a:lnTo>
                <a:lnTo>
                  <a:pt x="73460" y="62610"/>
                </a:lnTo>
                <a:lnTo>
                  <a:pt x="73470" y="62640"/>
                </a:lnTo>
                <a:lnTo>
                  <a:pt x="73490" y="62650"/>
                </a:lnTo>
                <a:lnTo>
                  <a:pt x="73500" y="62670"/>
                </a:lnTo>
                <a:lnTo>
                  <a:pt x="73510" y="62680"/>
                </a:lnTo>
                <a:lnTo>
                  <a:pt x="73510" y="62710"/>
                </a:lnTo>
                <a:lnTo>
                  <a:pt x="73530" y="62720"/>
                </a:lnTo>
                <a:lnTo>
                  <a:pt x="73550" y="62730"/>
                </a:lnTo>
                <a:lnTo>
                  <a:pt x="73590" y="62740"/>
                </a:lnTo>
                <a:lnTo>
                  <a:pt x="73610" y="62760"/>
                </a:lnTo>
                <a:lnTo>
                  <a:pt x="73610" y="62770"/>
                </a:lnTo>
                <a:lnTo>
                  <a:pt x="73610" y="62830"/>
                </a:lnTo>
                <a:lnTo>
                  <a:pt x="73620" y="62840"/>
                </a:lnTo>
                <a:lnTo>
                  <a:pt x="73630" y="62840"/>
                </a:lnTo>
                <a:lnTo>
                  <a:pt x="73660" y="62850"/>
                </a:lnTo>
                <a:lnTo>
                  <a:pt x="73690" y="62860"/>
                </a:lnTo>
                <a:lnTo>
                  <a:pt x="73710" y="62870"/>
                </a:lnTo>
                <a:lnTo>
                  <a:pt x="73730" y="62890"/>
                </a:lnTo>
                <a:lnTo>
                  <a:pt x="73740" y="62890"/>
                </a:lnTo>
                <a:lnTo>
                  <a:pt x="73770" y="62880"/>
                </a:lnTo>
                <a:lnTo>
                  <a:pt x="73820" y="62870"/>
                </a:lnTo>
                <a:lnTo>
                  <a:pt x="73840" y="62880"/>
                </a:lnTo>
                <a:lnTo>
                  <a:pt x="73880" y="62900"/>
                </a:lnTo>
                <a:lnTo>
                  <a:pt x="73910" y="62910"/>
                </a:lnTo>
                <a:lnTo>
                  <a:pt x="73950" y="62910"/>
                </a:lnTo>
                <a:lnTo>
                  <a:pt x="73990" y="62920"/>
                </a:lnTo>
                <a:lnTo>
                  <a:pt x="74010" y="62930"/>
                </a:lnTo>
                <a:lnTo>
                  <a:pt x="74040" y="62930"/>
                </a:lnTo>
                <a:lnTo>
                  <a:pt x="74070" y="62940"/>
                </a:lnTo>
                <a:lnTo>
                  <a:pt x="74090" y="62940"/>
                </a:lnTo>
                <a:lnTo>
                  <a:pt x="74110" y="62930"/>
                </a:lnTo>
                <a:lnTo>
                  <a:pt x="74170" y="62920"/>
                </a:lnTo>
                <a:lnTo>
                  <a:pt x="74220" y="62920"/>
                </a:lnTo>
                <a:lnTo>
                  <a:pt x="74260" y="62920"/>
                </a:lnTo>
                <a:lnTo>
                  <a:pt x="74280" y="62930"/>
                </a:lnTo>
                <a:lnTo>
                  <a:pt x="74320" y="62950"/>
                </a:lnTo>
                <a:lnTo>
                  <a:pt x="74350" y="62950"/>
                </a:lnTo>
                <a:lnTo>
                  <a:pt x="74390" y="62960"/>
                </a:lnTo>
                <a:lnTo>
                  <a:pt x="74430" y="62970"/>
                </a:lnTo>
                <a:lnTo>
                  <a:pt x="74480" y="62990"/>
                </a:lnTo>
                <a:lnTo>
                  <a:pt x="74520" y="63010"/>
                </a:lnTo>
                <a:lnTo>
                  <a:pt x="74550" y="63020"/>
                </a:lnTo>
                <a:lnTo>
                  <a:pt x="74580" y="63040"/>
                </a:lnTo>
                <a:lnTo>
                  <a:pt x="74610" y="63070"/>
                </a:lnTo>
                <a:lnTo>
                  <a:pt x="74630" y="63090"/>
                </a:lnTo>
                <a:lnTo>
                  <a:pt x="74660" y="63110"/>
                </a:lnTo>
                <a:lnTo>
                  <a:pt x="74710" y="63130"/>
                </a:lnTo>
                <a:lnTo>
                  <a:pt x="74740" y="63150"/>
                </a:lnTo>
                <a:lnTo>
                  <a:pt x="74770" y="63160"/>
                </a:lnTo>
                <a:lnTo>
                  <a:pt x="74800" y="63170"/>
                </a:lnTo>
                <a:lnTo>
                  <a:pt x="74840" y="63170"/>
                </a:lnTo>
                <a:lnTo>
                  <a:pt x="74880" y="63160"/>
                </a:lnTo>
                <a:lnTo>
                  <a:pt x="74930" y="63160"/>
                </a:lnTo>
                <a:lnTo>
                  <a:pt x="74970" y="63160"/>
                </a:lnTo>
                <a:lnTo>
                  <a:pt x="74990" y="63140"/>
                </a:lnTo>
                <a:lnTo>
                  <a:pt x="75020" y="63110"/>
                </a:lnTo>
                <a:lnTo>
                  <a:pt x="75040" y="63100"/>
                </a:lnTo>
                <a:lnTo>
                  <a:pt x="75070" y="63100"/>
                </a:lnTo>
                <a:lnTo>
                  <a:pt x="75100" y="63120"/>
                </a:lnTo>
                <a:lnTo>
                  <a:pt x="75140" y="63170"/>
                </a:lnTo>
                <a:lnTo>
                  <a:pt x="75170" y="63180"/>
                </a:lnTo>
                <a:lnTo>
                  <a:pt x="75200" y="63190"/>
                </a:lnTo>
                <a:lnTo>
                  <a:pt x="75240" y="63200"/>
                </a:lnTo>
                <a:lnTo>
                  <a:pt x="75260" y="63190"/>
                </a:lnTo>
                <a:lnTo>
                  <a:pt x="75280" y="63170"/>
                </a:lnTo>
                <a:lnTo>
                  <a:pt x="75300" y="63150"/>
                </a:lnTo>
                <a:lnTo>
                  <a:pt x="75300" y="63120"/>
                </a:lnTo>
                <a:lnTo>
                  <a:pt x="75280" y="63090"/>
                </a:lnTo>
                <a:lnTo>
                  <a:pt x="75290" y="63070"/>
                </a:lnTo>
                <a:lnTo>
                  <a:pt x="75310" y="63050"/>
                </a:lnTo>
                <a:lnTo>
                  <a:pt x="75330" y="63050"/>
                </a:lnTo>
                <a:lnTo>
                  <a:pt x="75370" y="63060"/>
                </a:lnTo>
                <a:lnTo>
                  <a:pt x="75400" y="63080"/>
                </a:lnTo>
                <a:lnTo>
                  <a:pt x="75430" y="63090"/>
                </a:lnTo>
                <a:lnTo>
                  <a:pt x="75450" y="63100"/>
                </a:lnTo>
                <a:lnTo>
                  <a:pt x="75460" y="63100"/>
                </a:lnTo>
                <a:lnTo>
                  <a:pt x="75470" y="63100"/>
                </a:lnTo>
                <a:lnTo>
                  <a:pt x="75500" y="63100"/>
                </a:lnTo>
                <a:lnTo>
                  <a:pt x="75530" y="63130"/>
                </a:lnTo>
                <a:lnTo>
                  <a:pt x="75580" y="63160"/>
                </a:lnTo>
                <a:lnTo>
                  <a:pt x="75590" y="63160"/>
                </a:lnTo>
                <a:lnTo>
                  <a:pt x="75610" y="63150"/>
                </a:lnTo>
                <a:lnTo>
                  <a:pt x="75630" y="63120"/>
                </a:lnTo>
                <a:lnTo>
                  <a:pt x="75660" y="63080"/>
                </a:lnTo>
                <a:lnTo>
                  <a:pt x="75690" y="63040"/>
                </a:lnTo>
                <a:lnTo>
                  <a:pt x="75690" y="63050"/>
                </a:lnTo>
                <a:lnTo>
                  <a:pt x="75700" y="63060"/>
                </a:lnTo>
                <a:lnTo>
                  <a:pt x="75700" y="63070"/>
                </a:lnTo>
                <a:lnTo>
                  <a:pt x="75700" y="63080"/>
                </a:lnTo>
                <a:lnTo>
                  <a:pt x="75710" y="63080"/>
                </a:lnTo>
                <a:lnTo>
                  <a:pt x="75710" y="63090"/>
                </a:lnTo>
                <a:lnTo>
                  <a:pt x="75710" y="63100"/>
                </a:lnTo>
                <a:lnTo>
                  <a:pt x="75710" y="63110"/>
                </a:lnTo>
                <a:lnTo>
                  <a:pt x="75710" y="63120"/>
                </a:lnTo>
                <a:lnTo>
                  <a:pt x="75700" y="63130"/>
                </a:lnTo>
                <a:lnTo>
                  <a:pt x="75700" y="63140"/>
                </a:lnTo>
                <a:lnTo>
                  <a:pt x="75700" y="63150"/>
                </a:lnTo>
                <a:lnTo>
                  <a:pt x="75700" y="63160"/>
                </a:lnTo>
                <a:lnTo>
                  <a:pt x="75700" y="63170"/>
                </a:lnTo>
                <a:lnTo>
                  <a:pt x="75710" y="63170"/>
                </a:lnTo>
                <a:lnTo>
                  <a:pt x="75710" y="63180"/>
                </a:lnTo>
                <a:lnTo>
                  <a:pt x="75710" y="63170"/>
                </a:lnTo>
                <a:lnTo>
                  <a:pt x="75710" y="63180"/>
                </a:lnTo>
                <a:lnTo>
                  <a:pt x="75710" y="63190"/>
                </a:lnTo>
                <a:lnTo>
                  <a:pt x="75710" y="63200"/>
                </a:lnTo>
                <a:lnTo>
                  <a:pt x="75710" y="63210"/>
                </a:lnTo>
                <a:lnTo>
                  <a:pt x="75710" y="63220"/>
                </a:lnTo>
                <a:lnTo>
                  <a:pt x="75720" y="63220"/>
                </a:lnTo>
                <a:lnTo>
                  <a:pt x="75720" y="63230"/>
                </a:lnTo>
                <a:lnTo>
                  <a:pt x="75730" y="63230"/>
                </a:lnTo>
                <a:lnTo>
                  <a:pt x="75730" y="63240"/>
                </a:lnTo>
                <a:lnTo>
                  <a:pt x="75740" y="63240"/>
                </a:lnTo>
                <a:lnTo>
                  <a:pt x="75750" y="63240"/>
                </a:lnTo>
                <a:lnTo>
                  <a:pt x="75760" y="63240"/>
                </a:lnTo>
                <a:lnTo>
                  <a:pt x="75770" y="63250"/>
                </a:lnTo>
                <a:lnTo>
                  <a:pt x="75770" y="63260"/>
                </a:lnTo>
                <a:lnTo>
                  <a:pt x="75780" y="63260"/>
                </a:lnTo>
                <a:lnTo>
                  <a:pt x="75780" y="63270"/>
                </a:lnTo>
                <a:lnTo>
                  <a:pt x="75780" y="63280"/>
                </a:lnTo>
                <a:lnTo>
                  <a:pt x="75790" y="63280"/>
                </a:lnTo>
                <a:lnTo>
                  <a:pt x="75790" y="63290"/>
                </a:lnTo>
                <a:lnTo>
                  <a:pt x="75800" y="63290"/>
                </a:lnTo>
                <a:lnTo>
                  <a:pt x="75800" y="63300"/>
                </a:lnTo>
                <a:lnTo>
                  <a:pt x="75800" y="63310"/>
                </a:lnTo>
                <a:lnTo>
                  <a:pt x="75810" y="63310"/>
                </a:lnTo>
                <a:lnTo>
                  <a:pt x="75810" y="63320"/>
                </a:lnTo>
                <a:lnTo>
                  <a:pt x="75810" y="63330"/>
                </a:lnTo>
                <a:lnTo>
                  <a:pt x="75820" y="63330"/>
                </a:lnTo>
                <a:lnTo>
                  <a:pt x="75830" y="63340"/>
                </a:lnTo>
                <a:lnTo>
                  <a:pt x="75840" y="63340"/>
                </a:lnTo>
                <a:lnTo>
                  <a:pt x="75850" y="63330"/>
                </a:lnTo>
                <a:lnTo>
                  <a:pt x="75860" y="63330"/>
                </a:lnTo>
                <a:lnTo>
                  <a:pt x="75870" y="63330"/>
                </a:lnTo>
                <a:lnTo>
                  <a:pt x="75880" y="63330"/>
                </a:lnTo>
                <a:lnTo>
                  <a:pt x="75890" y="63320"/>
                </a:lnTo>
                <a:lnTo>
                  <a:pt x="75900" y="63320"/>
                </a:lnTo>
                <a:lnTo>
                  <a:pt x="75910" y="63320"/>
                </a:lnTo>
                <a:lnTo>
                  <a:pt x="75920" y="63310"/>
                </a:lnTo>
                <a:lnTo>
                  <a:pt x="75930" y="63310"/>
                </a:lnTo>
                <a:lnTo>
                  <a:pt x="75940" y="63300"/>
                </a:lnTo>
                <a:lnTo>
                  <a:pt x="75950" y="63310"/>
                </a:lnTo>
                <a:lnTo>
                  <a:pt x="75950" y="63300"/>
                </a:lnTo>
                <a:lnTo>
                  <a:pt x="75960" y="63300"/>
                </a:lnTo>
                <a:lnTo>
                  <a:pt x="75970" y="63300"/>
                </a:lnTo>
                <a:lnTo>
                  <a:pt x="75980" y="63300"/>
                </a:lnTo>
                <a:lnTo>
                  <a:pt x="75990" y="63300"/>
                </a:lnTo>
                <a:lnTo>
                  <a:pt x="75990" y="63290"/>
                </a:lnTo>
                <a:lnTo>
                  <a:pt x="76000" y="63290"/>
                </a:lnTo>
                <a:lnTo>
                  <a:pt x="76000" y="63280"/>
                </a:lnTo>
                <a:lnTo>
                  <a:pt x="76010" y="63280"/>
                </a:lnTo>
                <a:lnTo>
                  <a:pt x="76020" y="63280"/>
                </a:lnTo>
                <a:lnTo>
                  <a:pt x="76020" y="63270"/>
                </a:lnTo>
                <a:lnTo>
                  <a:pt x="76030" y="63270"/>
                </a:lnTo>
                <a:lnTo>
                  <a:pt x="76040" y="63270"/>
                </a:lnTo>
                <a:lnTo>
                  <a:pt x="76040" y="63280"/>
                </a:lnTo>
                <a:lnTo>
                  <a:pt x="76050" y="63280"/>
                </a:lnTo>
                <a:lnTo>
                  <a:pt x="76050" y="63290"/>
                </a:lnTo>
                <a:lnTo>
                  <a:pt x="76060" y="63290"/>
                </a:lnTo>
                <a:lnTo>
                  <a:pt x="76060" y="63300"/>
                </a:lnTo>
                <a:lnTo>
                  <a:pt x="76060" y="63310"/>
                </a:lnTo>
                <a:lnTo>
                  <a:pt x="76060" y="63320"/>
                </a:lnTo>
                <a:lnTo>
                  <a:pt x="76060" y="63330"/>
                </a:lnTo>
                <a:lnTo>
                  <a:pt x="76060" y="63340"/>
                </a:lnTo>
                <a:lnTo>
                  <a:pt x="76060" y="63350"/>
                </a:lnTo>
                <a:lnTo>
                  <a:pt x="76060" y="63360"/>
                </a:lnTo>
                <a:lnTo>
                  <a:pt x="76060" y="63370"/>
                </a:lnTo>
                <a:lnTo>
                  <a:pt x="76070" y="63380"/>
                </a:lnTo>
                <a:lnTo>
                  <a:pt x="76070" y="63390"/>
                </a:lnTo>
                <a:lnTo>
                  <a:pt x="76060" y="63390"/>
                </a:lnTo>
                <a:lnTo>
                  <a:pt x="76070" y="63390"/>
                </a:lnTo>
                <a:lnTo>
                  <a:pt x="76080" y="63390"/>
                </a:lnTo>
                <a:lnTo>
                  <a:pt x="76090" y="63400"/>
                </a:lnTo>
                <a:lnTo>
                  <a:pt x="76090" y="63410"/>
                </a:lnTo>
                <a:lnTo>
                  <a:pt x="76100" y="63410"/>
                </a:lnTo>
                <a:lnTo>
                  <a:pt x="76100" y="63420"/>
                </a:lnTo>
                <a:lnTo>
                  <a:pt x="76110" y="63420"/>
                </a:lnTo>
                <a:lnTo>
                  <a:pt x="76100" y="63420"/>
                </a:lnTo>
                <a:lnTo>
                  <a:pt x="76100" y="63430"/>
                </a:lnTo>
                <a:lnTo>
                  <a:pt x="76110" y="63430"/>
                </a:lnTo>
                <a:lnTo>
                  <a:pt x="76120" y="63430"/>
                </a:lnTo>
                <a:lnTo>
                  <a:pt x="76130" y="63430"/>
                </a:lnTo>
                <a:lnTo>
                  <a:pt x="76140" y="63430"/>
                </a:lnTo>
                <a:lnTo>
                  <a:pt x="76140" y="63440"/>
                </a:lnTo>
                <a:lnTo>
                  <a:pt x="76140" y="63450"/>
                </a:lnTo>
                <a:lnTo>
                  <a:pt x="76140" y="63460"/>
                </a:lnTo>
                <a:lnTo>
                  <a:pt x="76150" y="63460"/>
                </a:lnTo>
                <a:lnTo>
                  <a:pt x="76160" y="63460"/>
                </a:lnTo>
                <a:lnTo>
                  <a:pt x="76170" y="63460"/>
                </a:lnTo>
                <a:lnTo>
                  <a:pt x="76180" y="63460"/>
                </a:lnTo>
                <a:lnTo>
                  <a:pt x="76180" y="63450"/>
                </a:lnTo>
                <a:lnTo>
                  <a:pt x="76190" y="63450"/>
                </a:lnTo>
                <a:lnTo>
                  <a:pt x="76190" y="63460"/>
                </a:lnTo>
                <a:lnTo>
                  <a:pt x="76200" y="63460"/>
                </a:lnTo>
                <a:lnTo>
                  <a:pt x="76200" y="63470"/>
                </a:lnTo>
                <a:lnTo>
                  <a:pt x="76210" y="63470"/>
                </a:lnTo>
                <a:lnTo>
                  <a:pt x="76210" y="63480"/>
                </a:lnTo>
                <a:lnTo>
                  <a:pt x="76220" y="63480"/>
                </a:lnTo>
                <a:lnTo>
                  <a:pt x="76230" y="63480"/>
                </a:lnTo>
                <a:lnTo>
                  <a:pt x="76230" y="63470"/>
                </a:lnTo>
                <a:lnTo>
                  <a:pt x="76240" y="63470"/>
                </a:lnTo>
                <a:lnTo>
                  <a:pt x="76250" y="63470"/>
                </a:lnTo>
                <a:lnTo>
                  <a:pt x="76260" y="63470"/>
                </a:lnTo>
                <a:lnTo>
                  <a:pt x="76270" y="63470"/>
                </a:lnTo>
                <a:lnTo>
                  <a:pt x="76270" y="63460"/>
                </a:lnTo>
                <a:lnTo>
                  <a:pt x="76280" y="63460"/>
                </a:lnTo>
                <a:lnTo>
                  <a:pt x="76280" y="63470"/>
                </a:lnTo>
                <a:lnTo>
                  <a:pt x="76290" y="63470"/>
                </a:lnTo>
                <a:lnTo>
                  <a:pt x="76300" y="63470"/>
                </a:lnTo>
                <a:lnTo>
                  <a:pt x="76300" y="63460"/>
                </a:lnTo>
                <a:lnTo>
                  <a:pt x="76310" y="63460"/>
                </a:lnTo>
                <a:lnTo>
                  <a:pt x="76310" y="63470"/>
                </a:lnTo>
                <a:lnTo>
                  <a:pt x="76320" y="63470"/>
                </a:lnTo>
                <a:lnTo>
                  <a:pt x="76330" y="63470"/>
                </a:lnTo>
                <a:lnTo>
                  <a:pt x="76330" y="63480"/>
                </a:lnTo>
                <a:lnTo>
                  <a:pt x="76340" y="63480"/>
                </a:lnTo>
                <a:lnTo>
                  <a:pt x="76350" y="63480"/>
                </a:lnTo>
                <a:lnTo>
                  <a:pt x="76350" y="63490"/>
                </a:lnTo>
                <a:lnTo>
                  <a:pt x="76360" y="63490"/>
                </a:lnTo>
                <a:lnTo>
                  <a:pt x="76360" y="63500"/>
                </a:lnTo>
                <a:lnTo>
                  <a:pt x="76370" y="63500"/>
                </a:lnTo>
                <a:lnTo>
                  <a:pt x="76370" y="63510"/>
                </a:lnTo>
                <a:lnTo>
                  <a:pt x="76380" y="63520"/>
                </a:lnTo>
                <a:lnTo>
                  <a:pt x="76380" y="63510"/>
                </a:lnTo>
                <a:lnTo>
                  <a:pt x="76390" y="63510"/>
                </a:lnTo>
                <a:lnTo>
                  <a:pt x="76400" y="63500"/>
                </a:lnTo>
                <a:lnTo>
                  <a:pt x="76410" y="63500"/>
                </a:lnTo>
                <a:lnTo>
                  <a:pt x="76410" y="63490"/>
                </a:lnTo>
                <a:lnTo>
                  <a:pt x="76420" y="63490"/>
                </a:lnTo>
                <a:lnTo>
                  <a:pt x="76430" y="63500"/>
                </a:lnTo>
                <a:lnTo>
                  <a:pt x="76440" y="63510"/>
                </a:lnTo>
                <a:lnTo>
                  <a:pt x="76450" y="63510"/>
                </a:lnTo>
                <a:lnTo>
                  <a:pt x="76460" y="63520"/>
                </a:lnTo>
                <a:lnTo>
                  <a:pt x="76470" y="63520"/>
                </a:lnTo>
                <a:lnTo>
                  <a:pt x="76470" y="63530"/>
                </a:lnTo>
                <a:lnTo>
                  <a:pt x="76480" y="63530"/>
                </a:lnTo>
                <a:lnTo>
                  <a:pt x="76480" y="63540"/>
                </a:lnTo>
                <a:lnTo>
                  <a:pt x="76480" y="63550"/>
                </a:lnTo>
                <a:lnTo>
                  <a:pt x="76490" y="63550"/>
                </a:lnTo>
                <a:lnTo>
                  <a:pt x="76490" y="63560"/>
                </a:lnTo>
                <a:lnTo>
                  <a:pt x="76500" y="63560"/>
                </a:lnTo>
                <a:lnTo>
                  <a:pt x="76510" y="63560"/>
                </a:lnTo>
                <a:lnTo>
                  <a:pt x="76520" y="63560"/>
                </a:lnTo>
                <a:lnTo>
                  <a:pt x="76520" y="63570"/>
                </a:lnTo>
                <a:lnTo>
                  <a:pt x="76520" y="63560"/>
                </a:lnTo>
                <a:lnTo>
                  <a:pt x="76530" y="63560"/>
                </a:lnTo>
                <a:lnTo>
                  <a:pt x="76540" y="63570"/>
                </a:lnTo>
                <a:lnTo>
                  <a:pt x="76550" y="63570"/>
                </a:lnTo>
                <a:lnTo>
                  <a:pt x="76560" y="63580"/>
                </a:lnTo>
                <a:lnTo>
                  <a:pt x="76570" y="63580"/>
                </a:lnTo>
                <a:lnTo>
                  <a:pt x="76580" y="63580"/>
                </a:lnTo>
                <a:lnTo>
                  <a:pt x="76590" y="63580"/>
                </a:lnTo>
                <a:lnTo>
                  <a:pt x="76600" y="63580"/>
                </a:lnTo>
                <a:lnTo>
                  <a:pt x="76610" y="63570"/>
                </a:lnTo>
                <a:lnTo>
                  <a:pt x="76620" y="63570"/>
                </a:lnTo>
                <a:lnTo>
                  <a:pt x="76620" y="63560"/>
                </a:lnTo>
                <a:lnTo>
                  <a:pt x="76630" y="63560"/>
                </a:lnTo>
                <a:lnTo>
                  <a:pt x="76640" y="63550"/>
                </a:lnTo>
                <a:lnTo>
                  <a:pt x="76650" y="63550"/>
                </a:lnTo>
                <a:lnTo>
                  <a:pt x="76660" y="63550"/>
                </a:lnTo>
                <a:lnTo>
                  <a:pt x="76660" y="63540"/>
                </a:lnTo>
                <a:lnTo>
                  <a:pt x="76670" y="63540"/>
                </a:lnTo>
                <a:lnTo>
                  <a:pt x="76680" y="63540"/>
                </a:lnTo>
                <a:lnTo>
                  <a:pt x="76690" y="63540"/>
                </a:lnTo>
                <a:lnTo>
                  <a:pt x="76690" y="63530"/>
                </a:lnTo>
                <a:lnTo>
                  <a:pt x="76700" y="63530"/>
                </a:lnTo>
                <a:lnTo>
                  <a:pt x="76700" y="63520"/>
                </a:lnTo>
                <a:lnTo>
                  <a:pt x="76710" y="63520"/>
                </a:lnTo>
                <a:lnTo>
                  <a:pt x="76720" y="63510"/>
                </a:lnTo>
                <a:lnTo>
                  <a:pt x="76730" y="63510"/>
                </a:lnTo>
                <a:lnTo>
                  <a:pt x="76740" y="63510"/>
                </a:lnTo>
                <a:lnTo>
                  <a:pt x="76750" y="63510"/>
                </a:lnTo>
                <a:lnTo>
                  <a:pt x="76750" y="63500"/>
                </a:lnTo>
                <a:lnTo>
                  <a:pt x="76750" y="63490"/>
                </a:lnTo>
                <a:lnTo>
                  <a:pt x="76760" y="63480"/>
                </a:lnTo>
                <a:lnTo>
                  <a:pt x="76760" y="63470"/>
                </a:lnTo>
                <a:lnTo>
                  <a:pt x="76770" y="63470"/>
                </a:lnTo>
                <a:lnTo>
                  <a:pt x="76770" y="63460"/>
                </a:lnTo>
                <a:lnTo>
                  <a:pt x="76770" y="63450"/>
                </a:lnTo>
                <a:lnTo>
                  <a:pt x="76770" y="63440"/>
                </a:lnTo>
                <a:lnTo>
                  <a:pt x="76780" y="63440"/>
                </a:lnTo>
                <a:lnTo>
                  <a:pt x="76780" y="63430"/>
                </a:lnTo>
                <a:lnTo>
                  <a:pt x="76780" y="63420"/>
                </a:lnTo>
                <a:lnTo>
                  <a:pt x="76780" y="63410"/>
                </a:lnTo>
                <a:lnTo>
                  <a:pt x="76780" y="63400"/>
                </a:lnTo>
                <a:lnTo>
                  <a:pt x="76790" y="63390"/>
                </a:lnTo>
                <a:lnTo>
                  <a:pt x="76800" y="63380"/>
                </a:lnTo>
                <a:lnTo>
                  <a:pt x="76800" y="63370"/>
                </a:lnTo>
                <a:lnTo>
                  <a:pt x="76800" y="63360"/>
                </a:lnTo>
                <a:lnTo>
                  <a:pt x="76810" y="63360"/>
                </a:lnTo>
                <a:lnTo>
                  <a:pt x="76810" y="63350"/>
                </a:lnTo>
                <a:lnTo>
                  <a:pt x="76820" y="63350"/>
                </a:lnTo>
                <a:lnTo>
                  <a:pt x="76830" y="63350"/>
                </a:lnTo>
                <a:lnTo>
                  <a:pt x="76840" y="63350"/>
                </a:lnTo>
                <a:lnTo>
                  <a:pt x="76840" y="63340"/>
                </a:lnTo>
                <a:lnTo>
                  <a:pt x="76850" y="63340"/>
                </a:lnTo>
                <a:lnTo>
                  <a:pt x="76860" y="63340"/>
                </a:lnTo>
                <a:lnTo>
                  <a:pt x="76870" y="63340"/>
                </a:lnTo>
                <a:lnTo>
                  <a:pt x="76870" y="63330"/>
                </a:lnTo>
                <a:lnTo>
                  <a:pt x="76870" y="63320"/>
                </a:lnTo>
                <a:lnTo>
                  <a:pt x="76880" y="63320"/>
                </a:lnTo>
                <a:lnTo>
                  <a:pt x="76880" y="63310"/>
                </a:lnTo>
                <a:lnTo>
                  <a:pt x="76870" y="63300"/>
                </a:lnTo>
                <a:lnTo>
                  <a:pt x="76870" y="63290"/>
                </a:lnTo>
                <a:lnTo>
                  <a:pt x="76870" y="63280"/>
                </a:lnTo>
                <a:lnTo>
                  <a:pt x="76880" y="63270"/>
                </a:lnTo>
                <a:lnTo>
                  <a:pt x="76880" y="63260"/>
                </a:lnTo>
                <a:lnTo>
                  <a:pt x="76880" y="63250"/>
                </a:lnTo>
                <a:lnTo>
                  <a:pt x="76880" y="63240"/>
                </a:lnTo>
                <a:lnTo>
                  <a:pt x="76890" y="63240"/>
                </a:lnTo>
                <a:lnTo>
                  <a:pt x="76890" y="63230"/>
                </a:lnTo>
                <a:lnTo>
                  <a:pt x="76890" y="63220"/>
                </a:lnTo>
                <a:lnTo>
                  <a:pt x="76890" y="63210"/>
                </a:lnTo>
                <a:lnTo>
                  <a:pt x="76890" y="63200"/>
                </a:lnTo>
                <a:lnTo>
                  <a:pt x="76890" y="63190"/>
                </a:lnTo>
                <a:lnTo>
                  <a:pt x="76900" y="63190"/>
                </a:lnTo>
                <a:lnTo>
                  <a:pt x="76900" y="63180"/>
                </a:lnTo>
                <a:lnTo>
                  <a:pt x="76910" y="63180"/>
                </a:lnTo>
                <a:lnTo>
                  <a:pt x="76920" y="63180"/>
                </a:lnTo>
                <a:lnTo>
                  <a:pt x="76930" y="63190"/>
                </a:lnTo>
                <a:lnTo>
                  <a:pt x="76930" y="63200"/>
                </a:lnTo>
                <a:lnTo>
                  <a:pt x="76940" y="63200"/>
                </a:lnTo>
                <a:lnTo>
                  <a:pt x="76940" y="63210"/>
                </a:lnTo>
                <a:lnTo>
                  <a:pt x="76940" y="63220"/>
                </a:lnTo>
                <a:lnTo>
                  <a:pt x="76940" y="63240"/>
                </a:lnTo>
                <a:lnTo>
                  <a:pt x="76930" y="63310"/>
                </a:lnTo>
                <a:lnTo>
                  <a:pt x="76930" y="63470"/>
                </a:lnTo>
                <a:lnTo>
                  <a:pt x="76920" y="63650"/>
                </a:lnTo>
                <a:lnTo>
                  <a:pt x="76920" y="63740"/>
                </a:lnTo>
                <a:lnTo>
                  <a:pt x="76920" y="63760"/>
                </a:lnTo>
                <a:lnTo>
                  <a:pt x="76920" y="63900"/>
                </a:lnTo>
                <a:lnTo>
                  <a:pt x="76910" y="63960"/>
                </a:lnTo>
                <a:lnTo>
                  <a:pt x="76910" y="64060"/>
                </a:lnTo>
                <a:lnTo>
                  <a:pt x="76900" y="64050"/>
                </a:lnTo>
                <a:lnTo>
                  <a:pt x="76890" y="64050"/>
                </a:lnTo>
                <a:lnTo>
                  <a:pt x="76880" y="64050"/>
                </a:lnTo>
                <a:lnTo>
                  <a:pt x="76870" y="64050"/>
                </a:lnTo>
                <a:lnTo>
                  <a:pt x="76860" y="64060"/>
                </a:lnTo>
                <a:lnTo>
                  <a:pt x="76850" y="64060"/>
                </a:lnTo>
                <a:lnTo>
                  <a:pt x="76840" y="64060"/>
                </a:lnTo>
                <a:lnTo>
                  <a:pt x="76830" y="64070"/>
                </a:lnTo>
                <a:lnTo>
                  <a:pt x="76820" y="64070"/>
                </a:lnTo>
                <a:lnTo>
                  <a:pt x="76810" y="64070"/>
                </a:lnTo>
                <a:lnTo>
                  <a:pt x="76810" y="64080"/>
                </a:lnTo>
                <a:lnTo>
                  <a:pt x="76800" y="64080"/>
                </a:lnTo>
                <a:lnTo>
                  <a:pt x="76790" y="64080"/>
                </a:lnTo>
                <a:lnTo>
                  <a:pt x="76780" y="64080"/>
                </a:lnTo>
                <a:lnTo>
                  <a:pt x="76780" y="64070"/>
                </a:lnTo>
                <a:lnTo>
                  <a:pt x="76770" y="64070"/>
                </a:lnTo>
                <a:lnTo>
                  <a:pt x="76760" y="64070"/>
                </a:lnTo>
                <a:lnTo>
                  <a:pt x="76760" y="64060"/>
                </a:lnTo>
                <a:lnTo>
                  <a:pt x="76750" y="64060"/>
                </a:lnTo>
                <a:lnTo>
                  <a:pt x="76740" y="64060"/>
                </a:lnTo>
                <a:lnTo>
                  <a:pt x="76730" y="64060"/>
                </a:lnTo>
                <a:lnTo>
                  <a:pt x="76730" y="64070"/>
                </a:lnTo>
                <a:lnTo>
                  <a:pt x="76720" y="64070"/>
                </a:lnTo>
                <a:lnTo>
                  <a:pt x="76710" y="64070"/>
                </a:lnTo>
                <a:lnTo>
                  <a:pt x="76700" y="64060"/>
                </a:lnTo>
                <a:lnTo>
                  <a:pt x="76700" y="64070"/>
                </a:lnTo>
                <a:lnTo>
                  <a:pt x="76690" y="64070"/>
                </a:lnTo>
                <a:lnTo>
                  <a:pt x="76690" y="64080"/>
                </a:lnTo>
                <a:lnTo>
                  <a:pt x="76690" y="64070"/>
                </a:lnTo>
                <a:lnTo>
                  <a:pt x="76690" y="64060"/>
                </a:lnTo>
                <a:lnTo>
                  <a:pt x="76680" y="64060"/>
                </a:lnTo>
                <a:lnTo>
                  <a:pt x="76670" y="64070"/>
                </a:lnTo>
                <a:lnTo>
                  <a:pt x="76670" y="64080"/>
                </a:lnTo>
                <a:lnTo>
                  <a:pt x="76680" y="64080"/>
                </a:lnTo>
                <a:lnTo>
                  <a:pt x="76680" y="64090"/>
                </a:lnTo>
                <a:lnTo>
                  <a:pt x="76690" y="64090"/>
                </a:lnTo>
                <a:lnTo>
                  <a:pt x="76690" y="64100"/>
                </a:lnTo>
                <a:lnTo>
                  <a:pt x="76690" y="64110"/>
                </a:lnTo>
                <a:lnTo>
                  <a:pt x="76680" y="64110"/>
                </a:lnTo>
                <a:lnTo>
                  <a:pt x="76680" y="64120"/>
                </a:lnTo>
                <a:lnTo>
                  <a:pt x="76680" y="64110"/>
                </a:lnTo>
                <a:lnTo>
                  <a:pt x="76670" y="64110"/>
                </a:lnTo>
                <a:lnTo>
                  <a:pt x="76660" y="64110"/>
                </a:lnTo>
                <a:lnTo>
                  <a:pt x="76650" y="64110"/>
                </a:lnTo>
                <a:lnTo>
                  <a:pt x="76650" y="64100"/>
                </a:lnTo>
                <a:lnTo>
                  <a:pt x="76640" y="64100"/>
                </a:lnTo>
                <a:lnTo>
                  <a:pt x="76630" y="64100"/>
                </a:lnTo>
                <a:lnTo>
                  <a:pt x="76630" y="64110"/>
                </a:lnTo>
                <a:lnTo>
                  <a:pt x="76630" y="64120"/>
                </a:lnTo>
                <a:lnTo>
                  <a:pt x="76630" y="64130"/>
                </a:lnTo>
                <a:lnTo>
                  <a:pt x="76630" y="64140"/>
                </a:lnTo>
                <a:lnTo>
                  <a:pt x="76630" y="64150"/>
                </a:lnTo>
                <a:lnTo>
                  <a:pt x="76620" y="64150"/>
                </a:lnTo>
                <a:lnTo>
                  <a:pt x="76620" y="64160"/>
                </a:lnTo>
                <a:lnTo>
                  <a:pt x="76620" y="64170"/>
                </a:lnTo>
                <a:lnTo>
                  <a:pt x="76610" y="64170"/>
                </a:lnTo>
                <a:lnTo>
                  <a:pt x="76600" y="64180"/>
                </a:lnTo>
                <a:lnTo>
                  <a:pt x="76600" y="64190"/>
                </a:lnTo>
                <a:lnTo>
                  <a:pt x="76600" y="64200"/>
                </a:lnTo>
                <a:lnTo>
                  <a:pt x="76600" y="64210"/>
                </a:lnTo>
                <a:lnTo>
                  <a:pt x="76600" y="64220"/>
                </a:lnTo>
                <a:lnTo>
                  <a:pt x="76600" y="64230"/>
                </a:lnTo>
                <a:lnTo>
                  <a:pt x="76600" y="64240"/>
                </a:lnTo>
                <a:lnTo>
                  <a:pt x="76610" y="64250"/>
                </a:lnTo>
                <a:lnTo>
                  <a:pt x="76600" y="64250"/>
                </a:lnTo>
                <a:lnTo>
                  <a:pt x="76610" y="64250"/>
                </a:lnTo>
                <a:lnTo>
                  <a:pt x="76600" y="64260"/>
                </a:lnTo>
                <a:lnTo>
                  <a:pt x="76600" y="64270"/>
                </a:lnTo>
                <a:lnTo>
                  <a:pt x="76610" y="64270"/>
                </a:lnTo>
                <a:lnTo>
                  <a:pt x="76620" y="64270"/>
                </a:lnTo>
                <a:lnTo>
                  <a:pt x="76620" y="64280"/>
                </a:lnTo>
                <a:lnTo>
                  <a:pt x="76630" y="64280"/>
                </a:lnTo>
                <a:lnTo>
                  <a:pt x="76630" y="64290"/>
                </a:lnTo>
                <a:lnTo>
                  <a:pt x="76630" y="64300"/>
                </a:lnTo>
                <a:lnTo>
                  <a:pt x="76640" y="64310"/>
                </a:lnTo>
                <a:lnTo>
                  <a:pt x="76630" y="64310"/>
                </a:lnTo>
                <a:lnTo>
                  <a:pt x="76620" y="64310"/>
                </a:lnTo>
                <a:lnTo>
                  <a:pt x="76620" y="64320"/>
                </a:lnTo>
                <a:lnTo>
                  <a:pt x="76620" y="64330"/>
                </a:lnTo>
                <a:lnTo>
                  <a:pt x="76620" y="64340"/>
                </a:lnTo>
                <a:lnTo>
                  <a:pt x="76610" y="64340"/>
                </a:lnTo>
                <a:lnTo>
                  <a:pt x="76600" y="64360"/>
                </a:lnTo>
                <a:lnTo>
                  <a:pt x="76620" y="64440"/>
                </a:lnTo>
                <a:lnTo>
                  <a:pt x="76670" y="64460"/>
                </a:lnTo>
                <a:lnTo>
                  <a:pt x="76710" y="64480"/>
                </a:lnTo>
                <a:lnTo>
                  <a:pt x="76720" y="64490"/>
                </a:lnTo>
                <a:lnTo>
                  <a:pt x="76750" y="64510"/>
                </a:lnTo>
                <a:lnTo>
                  <a:pt x="76770" y="64540"/>
                </a:lnTo>
                <a:lnTo>
                  <a:pt x="76770" y="64550"/>
                </a:lnTo>
                <a:lnTo>
                  <a:pt x="76790" y="64560"/>
                </a:lnTo>
                <a:lnTo>
                  <a:pt x="76800" y="64580"/>
                </a:lnTo>
                <a:lnTo>
                  <a:pt x="76810" y="64600"/>
                </a:lnTo>
                <a:lnTo>
                  <a:pt x="76820" y="64600"/>
                </a:lnTo>
                <a:lnTo>
                  <a:pt x="76820" y="64610"/>
                </a:lnTo>
                <a:lnTo>
                  <a:pt x="76830" y="64610"/>
                </a:lnTo>
                <a:lnTo>
                  <a:pt x="76830" y="64620"/>
                </a:lnTo>
                <a:lnTo>
                  <a:pt x="76840" y="64620"/>
                </a:lnTo>
                <a:lnTo>
                  <a:pt x="76840" y="64630"/>
                </a:lnTo>
                <a:lnTo>
                  <a:pt x="76850" y="64630"/>
                </a:lnTo>
                <a:lnTo>
                  <a:pt x="76860" y="64630"/>
                </a:lnTo>
                <a:lnTo>
                  <a:pt x="76860" y="64640"/>
                </a:lnTo>
                <a:lnTo>
                  <a:pt x="76870" y="64640"/>
                </a:lnTo>
                <a:lnTo>
                  <a:pt x="76880" y="64640"/>
                </a:lnTo>
                <a:lnTo>
                  <a:pt x="76890" y="64640"/>
                </a:lnTo>
                <a:lnTo>
                  <a:pt x="76900" y="64640"/>
                </a:lnTo>
                <a:lnTo>
                  <a:pt x="76900" y="64650"/>
                </a:lnTo>
                <a:lnTo>
                  <a:pt x="76910" y="64660"/>
                </a:lnTo>
                <a:lnTo>
                  <a:pt x="76920" y="64660"/>
                </a:lnTo>
                <a:lnTo>
                  <a:pt x="76930" y="64670"/>
                </a:lnTo>
                <a:lnTo>
                  <a:pt x="76940" y="64670"/>
                </a:lnTo>
                <a:lnTo>
                  <a:pt x="76950" y="64670"/>
                </a:lnTo>
                <a:lnTo>
                  <a:pt x="76950" y="64790"/>
                </a:lnTo>
                <a:lnTo>
                  <a:pt x="76950" y="64890"/>
                </a:lnTo>
                <a:lnTo>
                  <a:pt x="76950" y="65080"/>
                </a:lnTo>
                <a:lnTo>
                  <a:pt x="76950" y="65240"/>
                </a:lnTo>
                <a:lnTo>
                  <a:pt x="76950" y="65440"/>
                </a:lnTo>
                <a:lnTo>
                  <a:pt x="76950" y="65740"/>
                </a:lnTo>
                <a:lnTo>
                  <a:pt x="76950" y="66000"/>
                </a:lnTo>
                <a:lnTo>
                  <a:pt x="76950" y="66100"/>
                </a:lnTo>
                <a:lnTo>
                  <a:pt x="76950" y="66240"/>
                </a:lnTo>
                <a:lnTo>
                  <a:pt x="76960" y="66490"/>
                </a:lnTo>
                <a:lnTo>
                  <a:pt x="76960" y="66500"/>
                </a:lnTo>
                <a:lnTo>
                  <a:pt x="76970" y="66510"/>
                </a:lnTo>
                <a:lnTo>
                  <a:pt x="76970" y="66530"/>
                </a:lnTo>
                <a:lnTo>
                  <a:pt x="76980" y="66530"/>
                </a:lnTo>
                <a:lnTo>
                  <a:pt x="76980" y="66540"/>
                </a:lnTo>
                <a:lnTo>
                  <a:pt x="76980" y="66550"/>
                </a:lnTo>
                <a:lnTo>
                  <a:pt x="76980" y="66560"/>
                </a:lnTo>
                <a:lnTo>
                  <a:pt x="76990" y="66560"/>
                </a:lnTo>
                <a:lnTo>
                  <a:pt x="76990" y="66570"/>
                </a:lnTo>
                <a:lnTo>
                  <a:pt x="76990" y="66580"/>
                </a:lnTo>
                <a:lnTo>
                  <a:pt x="77000" y="66590"/>
                </a:lnTo>
                <a:lnTo>
                  <a:pt x="77010" y="66600"/>
                </a:lnTo>
                <a:lnTo>
                  <a:pt x="77010" y="66610"/>
                </a:lnTo>
                <a:lnTo>
                  <a:pt x="77000" y="66610"/>
                </a:lnTo>
                <a:lnTo>
                  <a:pt x="77000" y="66620"/>
                </a:lnTo>
                <a:lnTo>
                  <a:pt x="77000" y="66640"/>
                </a:lnTo>
                <a:lnTo>
                  <a:pt x="77000" y="66650"/>
                </a:lnTo>
                <a:lnTo>
                  <a:pt x="77020" y="66670"/>
                </a:lnTo>
                <a:lnTo>
                  <a:pt x="77010" y="66680"/>
                </a:lnTo>
                <a:lnTo>
                  <a:pt x="77020" y="66690"/>
                </a:lnTo>
                <a:lnTo>
                  <a:pt x="77020" y="66700"/>
                </a:lnTo>
                <a:lnTo>
                  <a:pt x="77030" y="66710"/>
                </a:lnTo>
                <a:lnTo>
                  <a:pt x="77030" y="66720"/>
                </a:lnTo>
                <a:lnTo>
                  <a:pt x="77030" y="66730"/>
                </a:lnTo>
                <a:lnTo>
                  <a:pt x="77040" y="66740"/>
                </a:lnTo>
                <a:lnTo>
                  <a:pt x="77050" y="66740"/>
                </a:lnTo>
                <a:lnTo>
                  <a:pt x="77050" y="66750"/>
                </a:lnTo>
                <a:lnTo>
                  <a:pt x="77050" y="66760"/>
                </a:lnTo>
                <a:lnTo>
                  <a:pt x="77060" y="66760"/>
                </a:lnTo>
                <a:lnTo>
                  <a:pt x="77060" y="66770"/>
                </a:lnTo>
                <a:lnTo>
                  <a:pt x="77070" y="66780"/>
                </a:lnTo>
                <a:lnTo>
                  <a:pt x="77080" y="66780"/>
                </a:lnTo>
                <a:lnTo>
                  <a:pt x="77090" y="66780"/>
                </a:lnTo>
                <a:lnTo>
                  <a:pt x="77090" y="66790"/>
                </a:lnTo>
                <a:lnTo>
                  <a:pt x="77090" y="66810"/>
                </a:lnTo>
                <a:lnTo>
                  <a:pt x="77090" y="66820"/>
                </a:lnTo>
                <a:lnTo>
                  <a:pt x="77100" y="66830"/>
                </a:lnTo>
                <a:lnTo>
                  <a:pt x="77100" y="66840"/>
                </a:lnTo>
                <a:lnTo>
                  <a:pt x="77100" y="66850"/>
                </a:lnTo>
                <a:lnTo>
                  <a:pt x="77100" y="66860"/>
                </a:lnTo>
                <a:lnTo>
                  <a:pt x="77100" y="66870"/>
                </a:lnTo>
                <a:lnTo>
                  <a:pt x="77100" y="66890"/>
                </a:lnTo>
                <a:lnTo>
                  <a:pt x="77100" y="66900"/>
                </a:lnTo>
                <a:lnTo>
                  <a:pt x="77110" y="66910"/>
                </a:lnTo>
                <a:lnTo>
                  <a:pt x="77110" y="66920"/>
                </a:lnTo>
                <a:lnTo>
                  <a:pt x="77110" y="66930"/>
                </a:lnTo>
                <a:lnTo>
                  <a:pt x="77100" y="66940"/>
                </a:lnTo>
                <a:lnTo>
                  <a:pt x="77110" y="66950"/>
                </a:lnTo>
                <a:lnTo>
                  <a:pt x="77110" y="66960"/>
                </a:lnTo>
                <a:lnTo>
                  <a:pt x="77100" y="66960"/>
                </a:lnTo>
                <a:lnTo>
                  <a:pt x="77090" y="66970"/>
                </a:lnTo>
                <a:lnTo>
                  <a:pt x="77080" y="66980"/>
                </a:lnTo>
                <a:lnTo>
                  <a:pt x="77080" y="66990"/>
                </a:lnTo>
                <a:lnTo>
                  <a:pt x="77070" y="66990"/>
                </a:lnTo>
                <a:lnTo>
                  <a:pt x="77070" y="67000"/>
                </a:lnTo>
                <a:lnTo>
                  <a:pt x="77080" y="67000"/>
                </a:lnTo>
                <a:lnTo>
                  <a:pt x="77080" y="67010"/>
                </a:lnTo>
                <a:lnTo>
                  <a:pt x="77080" y="67020"/>
                </a:lnTo>
                <a:lnTo>
                  <a:pt x="77090" y="67030"/>
                </a:lnTo>
                <a:lnTo>
                  <a:pt x="77090" y="67040"/>
                </a:lnTo>
                <a:lnTo>
                  <a:pt x="77090" y="67050"/>
                </a:lnTo>
                <a:lnTo>
                  <a:pt x="77100" y="67050"/>
                </a:lnTo>
                <a:lnTo>
                  <a:pt x="77110" y="67050"/>
                </a:lnTo>
                <a:lnTo>
                  <a:pt x="77120" y="67050"/>
                </a:lnTo>
                <a:lnTo>
                  <a:pt x="77130" y="67050"/>
                </a:lnTo>
                <a:lnTo>
                  <a:pt x="77150" y="67070"/>
                </a:lnTo>
                <a:lnTo>
                  <a:pt x="77160" y="67080"/>
                </a:lnTo>
                <a:lnTo>
                  <a:pt x="77170" y="67090"/>
                </a:lnTo>
                <a:lnTo>
                  <a:pt x="77180" y="67090"/>
                </a:lnTo>
                <a:lnTo>
                  <a:pt x="77180" y="67100"/>
                </a:lnTo>
                <a:lnTo>
                  <a:pt x="77190" y="67110"/>
                </a:lnTo>
                <a:lnTo>
                  <a:pt x="77200" y="67110"/>
                </a:lnTo>
                <a:lnTo>
                  <a:pt x="77200" y="67120"/>
                </a:lnTo>
                <a:lnTo>
                  <a:pt x="77210" y="67120"/>
                </a:lnTo>
                <a:lnTo>
                  <a:pt x="77210" y="67130"/>
                </a:lnTo>
                <a:lnTo>
                  <a:pt x="77210" y="67140"/>
                </a:lnTo>
                <a:lnTo>
                  <a:pt x="77220" y="67150"/>
                </a:lnTo>
                <a:lnTo>
                  <a:pt x="77230" y="67150"/>
                </a:lnTo>
                <a:lnTo>
                  <a:pt x="77240" y="67150"/>
                </a:lnTo>
                <a:lnTo>
                  <a:pt x="77250" y="67160"/>
                </a:lnTo>
                <a:lnTo>
                  <a:pt x="77260" y="67170"/>
                </a:lnTo>
                <a:lnTo>
                  <a:pt x="77270" y="67170"/>
                </a:lnTo>
                <a:lnTo>
                  <a:pt x="77280" y="67170"/>
                </a:lnTo>
                <a:lnTo>
                  <a:pt x="77280" y="67180"/>
                </a:lnTo>
                <a:lnTo>
                  <a:pt x="77290" y="67180"/>
                </a:lnTo>
                <a:lnTo>
                  <a:pt x="77300" y="67190"/>
                </a:lnTo>
                <a:lnTo>
                  <a:pt x="77310" y="67190"/>
                </a:lnTo>
                <a:lnTo>
                  <a:pt x="77320" y="67200"/>
                </a:lnTo>
                <a:lnTo>
                  <a:pt x="77330" y="67210"/>
                </a:lnTo>
                <a:lnTo>
                  <a:pt x="77340" y="67230"/>
                </a:lnTo>
                <a:lnTo>
                  <a:pt x="77340" y="67240"/>
                </a:lnTo>
                <a:lnTo>
                  <a:pt x="77340" y="67250"/>
                </a:lnTo>
                <a:lnTo>
                  <a:pt x="77340" y="67260"/>
                </a:lnTo>
                <a:lnTo>
                  <a:pt x="77340" y="67270"/>
                </a:lnTo>
                <a:lnTo>
                  <a:pt x="77340" y="67280"/>
                </a:lnTo>
                <a:lnTo>
                  <a:pt x="77340" y="67290"/>
                </a:lnTo>
                <a:lnTo>
                  <a:pt x="77340" y="67300"/>
                </a:lnTo>
                <a:lnTo>
                  <a:pt x="77330" y="67300"/>
                </a:lnTo>
                <a:lnTo>
                  <a:pt x="77320" y="67310"/>
                </a:lnTo>
                <a:lnTo>
                  <a:pt x="77310" y="67310"/>
                </a:lnTo>
                <a:lnTo>
                  <a:pt x="77300" y="67310"/>
                </a:lnTo>
                <a:lnTo>
                  <a:pt x="77300" y="67320"/>
                </a:lnTo>
                <a:lnTo>
                  <a:pt x="77290" y="67320"/>
                </a:lnTo>
                <a:lnTo>
                  <a:pt x="77280" y="67330"/>
                </a:lnTo>
                <a:lnTo>
                  <a:pt x="77270" y="67340"/>
                </a:lnTo>
                <a:lnTo>
                  <a:pt x="77260" y="67350"/>
                </a:lnTo>
                <a:lnTo>
                  <a:pt x="77260" y="67360"/>
                </a:lnTo>
                <a:lnTo>
                  <a:pt x="77260" y="67370"/>
                </a:lnTo>
                <a:lnTo>
                  <a:pt x="77250" y="67370"/>
                </a:lnTo>
                <a:lnTo>
                  <a:pt x="77250" y="67380"/>
                </a:lnTo>
                <a:lnTo>
                  <a:pt x="77250" y="67390"/>
                </a:lnTo>
                <a:lnTo>
                  <a:pt x="77350" y="67450"/>
                </a:lnTo>
                <a:lnTo>
                  <a:pt x="77350" y="67440"/>
                </a:lnTo>
                <a:lnTo>
                  <a:pt x="77360" y="67440"/>
                </a:lnTo>
                <a:lnTo>
                  <a:pt x="77360" y="67430"/>
                </a:lnTo>
                <a:lnTo>
                  <a:pt x="77370" y="67430"/>
                </a:lnTo>
                <a:lnTo>
                  <a:pt x="77370" y="67420"/>
                </a:lnTo>
                <a:lnTo>
                  <a:pt x="77380" y="67420"/>
                </a:lnTo>
                <a:lnTo>
                  <a:pt x="77390" y="67410"/>
                </a:lnTo>
                <a:lnTo>
                  <a:pt x="77400" y="67410"/>
                </a:lnTo>
                <a:lnTo>
                  <a:pt x="77410" y="67410"/>
                </a:lnTo>
                <a:lnTo>
                  <a:pt x="77420" y="67410"/>
                </a:lnTo>
                <a:lnTo>
                  <a:pt x="77420" y="67400"/>
                </a:lnTo>
                <a:lnTo>
                  <a:pt x="77430" y="67400"/>
                </a:lnTo>
                <a:lnTo>
                  <a:pt x="77440" y="67400"/>
                </a:lnTo>
                <a:lnTo>
                  <a:pt x="77450" y="67400"/>
                </a:lnTo>
                <a:lnTo>
                  <a:pt x="77460" y="67400"/>
                </a:lnTo>
                <a:lnTo>
                  <a:pt x="77470" y="67400"/>
                </a:lnTo>
                <a:lnTo>
                  <a:pt x="77480" y="67400"/>
                </a:lnTo>
                <a:lnTo>
                  <a:pt x="77490" y="67400"/>
                </a:lnTo>
                <a:lnTo>
                  <a:pt x="77500" y="67400"/>
                </a:lnTo>
                <a:lnTo>
                  <a:pt x="77510" y="67400"/>
                </a:lnTo>
                <a:lnTo>
                  <a:pt x="77520" y="67400"/>
                </a:lnTo>
                <a:lnTo>
                  <a:pt x="77530" y="67400"/>
                </a:lnTo>
                <a:lnTo>
                  <a:pt x="77540" y="67400"/>
                </a:lnTo>
                <a:lnTo>
                  <a:pt x="77550" y="67400"/>
                </a:lnTo>
                <a:lnTo>
                  <a:pt x="77560" y="67410"/>
                </a:lnTo>
                <a:lnTo>
                  <a:pt x="77570" y="67410"/>
                </a:lnTo>
                <a:lnTo>
                  <a:pt x="77580" y="67410"/>
                </a:lnTo>
                <a:lnTo>
                  <a:pt x="77590" y="67410"/>
                </a:lnTo>
                <a:lnTo>
                  <a:pt x="77600" y="67410"/>
                </a:lnTo>
                <a:lnTo>
                  <a:pt x="77610" y="67420"/>
                </a:lnTo>
                <a:lnTo>
                  <a:pt x="77620" y="67420"/>
                </a:lnTo>
                <a:lnTo>
                  <a:pt x="77630" y="67420"/>
                </a:lnTo>
                <a:lnTo>
                  <a:pt x="77640" y="67430"/>
                </a:lnTo>
                <a:lnTo>
                  <a:pt x="77650" y="67430"/>
                </a:lnTo>
                <a:lnTo>
                  <a:pt x="77660" y="67430"/>
                </a:lnTo>
                <a:lnTo>
                  <a:pt x="77670" y="67440"/>
                </a:lnTo>
                <a:lnTo>
                  <a:pt x="77680" y="67440"/>
                </a:lnTo>
                <a:lnTo>
                  <a:pt x="77680" y="67450"/>
                </a:lnTo>
                <a:lnTo>
                  <a:pt x="77690" y="67450"/>
                </a:lnTo>
                <a:lnTo>
                  <a:pt x="77690" y="67460"/>
                </a:lnTo>
                <a:lnTo>
                  <a:pt x="77700" y="67470"/>
                </a:lnTo>
                <a:lnTo>
                  <a:pt x="77690" y="67480"/>
                </a:lnTo>
                <a:lnTo>
                  <a:pt x="77690" y="67490"/>
                </a:lnTo>
                <a:lnTo>
                  <a:pt x="77680" y="67500"/>
                </a:lnTo>
                <a:lnTo>
                  <a:pt x="77680" y="67510"/>
                </a:lnTo>
                <a:lnTo>
                  <a:pt x="77680" y="67520"/>
                </a:lnTo>
                <a:lnTo>
                  <a:pt x="77680" y="67530"/>
                </a:lnTo>
                <a:lnTo>
                  <a:pt x="77680" y="67540"/>
                </a:lnTo>
                <a:lnTo>
                  <a:pt x="77690" y="67540"/>
                </a:lnTo>
                <a:lnTo>
                  <a:pt x="77750" y="67570"/>
                </a:lnTo>
                <a:lnTo>
                  <a:pt x="77760" y="67570"/>
                </a:lnTo>
                <a:lnTo>
                  <a:pt x="77760" y="67560"/>
                </a:lnTo>
                <a:lnTo>
                  <a:pt x="77770" y="67560"/>
                </a:lnTo>
                <a:lnTo>
                  <a:pt x="77780" y="67560"/>
                </a:lnTo>
                <a:lnTo>
                  <a:pt x="77790" y="67560"/>
                </a:lnTo>
                <a:lnTo>
                  <a:pt x="77820" y="67560"/>
                </a:lnTo>
                <a:lnTo>
                  <a:pt x="77830" y="67560"/>
                </a:lnTo>
                <a:lnTo>
                  <a:pt x="77840" y="67560"/>
                </a:lnTo>
                <a:lnTo>
                  <a:pt x="77860" y="67550"/>
                </a:lnTo>
                <a:lnTo>
                  <a:pt x="77880" y="67540"/>
                </a:lnTo>
                <a:lnTo>
                  <a:pt x="77880" y="67530"/>
                </a:lnTo>
                <a:lnTo>
                  <a:pt x="77890" y="67530"/>
                </a:lnTo>
                <a:lnTo>
                  <a:pt x="77900" y="67530"/>
                </a:lnTo>
                <a:lnTo>
                  <a:pt x="77910" y="67530"/>
                </a:lnTo>
                <a:lnTo>
                  <a:pt x="77920" y="67540"/>
                </a:lnTo>
                <a:lnTo>
                  <a:pt x="77930" y="67550"/>
                </a:lnTo>
                <a:lnTo>
                  <a:pt x="77940" y="67560"/>
                </a:lnTo>
                <a:lnTo>
                  <a:pt x="77940" y="67570"/>
                </a:lnTo>
                <a:lnTo>
                  <a:pt x="77940" y="67580"/>
                </a:lnTo>
                <a:lnTo>
                  <a:pt x="77950" y="67580"/>
                </a:lnTo>
                <a:lnTo>
                  <a:pt x="77950" y="67590"/>
                </a:lnTo>
                <a:lnTo>
                  <a:pt x="77950" y="67600"/>
                </a:lnTo>
                <a:lnTo>
                  <a:pt x="77960" y="67610"/>
                </a:lnTo>
                <a:lnTo>
                  <a:pt x="77960" y="67620"/>
                </a:lnTo>
                <a:lnTo>
                  <a:pt x="77970" y="67630"/>
                </a:lnTo>
                <a:lnTo>
                  <a:pt x="77970" y="67640"/>
                </a:lnTo>
                <a:lnTo>
                  <a:pt x="77980" y="67650"/>
                </a:lnTo>
                <a:lnTo>
                  <a:pt x="77990" y="67660"/>
                </a:lnTo>
                <a:lnTo>
                  <a:pt x="78000" y="67660"/>
                </a:lnTo>
                <a:lnTo>
                  <a:pt x="78010" y="67660"/>
                </a:lnTo>
                <a:lnTo>
                  <a:pt x="78020" y="67660"/>
                </a:lnTo>
                <a:lnTo>
                  <a:pt x="78030" y="67660"/>
                </a:lnTo>
                <a:lnTo>
                  <a:pt x="78040" y="67650"/>
                </a:lnTo>
                <a:lnTo>
                  <a:pt x="78050" y="67650"/>
                </a:lnTo>
                <a:lnTo>
                  <a:pt x="78060" y="67640"/>
                </a:lnTo>
                <a:lnTo>
                  <a:pt x="78070" y="67640"/>
                </a:lnTo>
                <a:lnTo>
                  <a:pt x="78080" y="67640"/>
                </a:lnTo>
                <a:lnTo>
                  <a:pt x="78080" y="67630"/>
                </a:lnTo>
                <a:lnTo>
                  <a:pt x="78090" y="67630"/>
                </a:lnTo>
                <a:lnTo>
                  <a:pt x="78100" y="67630"/>
                </a:lnTo>
                <a:lnTo>
                  <a:pt x="78110" y="67640"/>
                </a:lnTo>
                <a:lnTo>
                  <a:pt x="78110" y="67650"/>
                </a:lnTo>
                <a:lnTo>
                  <a:pt x="78100" y="67650"/>
                </a:lnTo>
                <a:lnTo>
                  <a:pt x="78100" y="67660"/>
                </a:lnTo>
                <a:lnTo>
                  <a:pt x="78090" y="67660"/>
                </a:lnTo>
                <a:lnTo>
                  <a:pt x="78090" y="67670"/>
                </a:lnTo>
                <a:lnTo>
                  <a:pt x="78080" y="67670"/>
                </a:lnTo>
                <a:lnTo>
                  <a:pt x="78080" y="67680"/>
                </a:lnTo>
                <a:lnTo>
                  <a:pt x="78070" y="67690"/>
                </a:lnTo>
                <a:lnTo>
                  <a:pt x="78070" y="67700"/>
                </a:lnTo>
                <a:lnTo>
                  <a:pt x="78060" y="67710"/>
                </a:lnTo>
                <a:lnTo>
                  <a:pt x="78060" y="67720"/>
                </a:lnTo>
                <a:lnTo>
                  <a:pt x="78060" y="67730"/>
                </a:lnTo>
                <a:lnTo>
                  <a:pt x="78060" y="67740"/>
                </a:lnTo>
                <a:lnTo>
                  <a:pt x="78060" y="67750"/>
                </a:lnTo>
                <a:lnTo>
                  <a:pt x="78060" y="67760"/>
                </a:lnTo>
                <a:lnTo>
                  <a:pt x="78070" y="67770"/>
                </a:lnTo>
                <a:lnTo>
                  <a:pt x="78080" y="67790"/>
                </a:lnTo>
                <a:lnTo>
                  <a:pt x="78110" y="67820"/>
                </a:lnTo>
                <a:lnTo>
                  <a:pt x="78140" y="67850"/>
                </a:lnTo>
                <a:lnTo>
                  <a:pt x="78150" y="67860"/>
                </a:lnTo>
                <a:lnTo>
                  <a:pt x="78160" y="67880"/>
                </a:lnTo>
                <a:lnTo>
                  <a:pt x="78160" y="67890"/>
                </a:lnTo>
                <a:lnTo>
                  <a:pt x="78150" y="67890"/>
                </a:lnTo>
                <a:lnTo>
                  <a:pt x="78140" y="67900"/>
                </a:lnTo>
                <a:lnTo>
                  <a:pt x="78130" y="67900"/>
                </a:lnTo>
                <a:lnTo>
                  <a:pt x="78120" y="67900"/>
                </a:lnTo>
                <a:lnTo>
                  <a:pt x="78110" y="67910"/>
                </a:lnTo>
                <a:lnTo>
                  <a:pt x="78100" y="67910"/>
                </a:lnTo>
                <a:lnTo>
                  <a:pt x="78090" y="67920"/>
                </a:lnTo>
                <a:lnTo>
                  <a:pt x="78080" y="67920"/>
                </a:lnTo>
                <a:lnTo>
                  <a:pt x="78000" y="68010"/>
                </a:lnTo>
                <a:lnTo>
                  <a:pt x="77910" y="68100"/>
                </a:lnTo>
                <a:lnTo>
                  <a:pt x="77910" y="68280"/>
                </a:lnTo>
                <a:lnTo>
                  <a:pt x="77920" y="68300"/>
                </a:lnTo>
                <a:lnTo>
                  <a:pt x="77970" y="68320"/>
                </a:lnTo>
                <a:lnTo>
                  <a:pt x="77970" y="68390"/>
                </a:lnTo>
                <a:lnTo>
                  <a:pt x="78010" y="68440"/>
                </a:lnTo>
                <a:lnTo>
                  <a:pt x="78020" y="68440"/>
                </a:lnTo>
                <a:lnTo>
                  <a:pt x="78020" y="68450"/>
                </a:lnTo>
                <a:lnTo>
                  <a:pt x="78030" y="68450"/>
                </a:lnTo>
                <a:lnTo>
                  <a:pt x="78040" y="68460"/>
                </a:lnTo>
                <a:lnTo>
                  <a:pt x="78050" y="68460"/>
                </a:lnTo>
                <a:lnTo>
                  <a:pt x="78060" y="68460"/>
                </a:lnTo>
                <a:lnTo>
                  <a:pt x="78060" y="68470"/>
                </a:lnTo>
                <a:lnTo>
                  <a:pt x="78070" y="68470"/>
                </a:lnTo>
                <a:lnTo>
                  <a:pt x="78080" y="68470"/>
                </a:lnTo>
                <a:lnTo>
                  <a:pt x="78090" y="68470"/>
                </a:lnTo>
                <a:lnTo>
                  <a:pt x="78090" y="68480"/>
                </a:lnTo>
                <a:lnTo>
                  <a:pt x="78090" y="68490"/>
                </a:lnTo>
                <a:lnTo>
                  <a:pt x="78080" y="68500"/>
                </a:lnTo>
                <a:lnTo>
                  <a:pt x="78080" y="68510"/>
                </a:lnTo>
                <a:lnTo>
                  <a:pt x="78070" y="68530"/>
                </a:lnTo>
                <a:lnTo>
                  <a:pt x="78070" y="68550"/>
                </a:lnTo>
                <a:lnTo>
                  <a:pt x="78070" y="68560"/>
                </a:lnTo>
                <a:lnTo>
                  <a:pt x="78050" y="68580"/>
                </a:lnTo>
                <a:lnTo>
                  <a:pt x="78040" y="68590"/>
                </a:lnTo>
                <a:lnTo>
                  <a:pt x="78030" y="68600"/>
                </a:lnTo>
                <a:lnTo>
                  <a:pt x="78030" y="68610"/>
                </a:lnTo>
                <a:lnTo>
                  <a:pt x="78040" y="68620"/>
                </a:lnTo>
                <a:lnTo>
                  <a:pt x="78060" y="68640"/>
                </a:lnTo>
                <a:lnTo>
                  <a:pt x="78070" y="68650"/>
                </a:lnTo>
                <a:lnTo>
                  <a:pt x="78070" y="68660"/>
                </a:lnTo>
                <a:lnTo>
                  <a:pt x="78070" y="68680"/>
                </a:lnTo>
                <a:lnTo>
                  <a:pt x="78060" y="68700"/>
                </a:lnTo>
                <a:lnTo>
                  <a:pt x="78050" y="68710"/>
                </a:lnTo>
                <a:lnTo>
                  <a:pt x="78050" y="68720"/>
                </a:lnTo>
                <a:lnTo>
                  <a:pt x="78050" y="68730"/>
                </a:lnTo>
                <a:lnTo>
                  <a:pt x="78040" y="68740"/>
                </a:lnTo>
                <a:lnTo>
                  <a:pt x="78040" y="68750"/>
                </a:lnTo>
                <a:lnTo>
                  <a:pt x="78040" y="68760"/>
                </a:lnTo>
                <a:lnTo>
                  <a:pt x="78040" y="68770"/>
                </a:lnTo>
                <a:lnTo>
                  <a:pt x="78040" y="68780"/>
                </a:lnTo>
                <a:lnTo>
                  <a:pt x="78040" y="68800"/>
                </a:lnTo>
                <a:lnTo>
                  <a:pt x="78040" y="68810"/>
                </a:lnTo>
                <a:lnTo>
                  <a:pt x="78050" y="68810"/>
                </a:lnTo>
                <a:lnTo>
                  <a:pt x="78060" y="68810"/>
                </a:lnTo>
                <a:lnTo>
                  <a:pt x="78070" y="68810"/>
                </a:lnTo>
                <a:lnTo>
                  <a:pt x="78080" y="68810"/>
                </a:lnTo>
                <a:lnTo>
                  <a:pt x="78080" y="68800"/>
                </a:lnTo>
                <a:lnTo>
                  <a:pt x="78090" y="68800"/>
                </a:lnTo>
                <a:lnTo>
                  <a:pt x="78100" y="68790"/>
                </a:lnTo>
                <a:lnTo>
                  <a:pt x="78110" y="68790"/>
                </a:lnTo>
                <a:lnTo>
                  <a:pt x="78110" y="68780"/>
                </a:lnTo>
                <a:lnTo>
                  <a:pt x="78120" y="68770"/>
                </a:lnTo>
                <a:lnTo>
                  <a:pt x="78130" y="68770"/>
                </a:lnTo>
                <a:lnTo>
                  <a:pt x="78140" y="68770"/>
                </a:lnTo>
                <a:lnTo>
                  <a:pt x="78160" y="68770"/>
                </a:lnTo>
                <a:lnTo>
                  <a:pt x="78170" y="68780"/>
                </a:lnTo>
                <a:lnTo>
                  <a:pt x="78180" y="68790"/>
                </a:lnTo>
                <a:lnTo>
                  <a:pt x="78180" y="68800"/>
                </a:lnTo>
                <a:lnTo>
                  <a:pt x="78180" y="68820"/>
                </a:lnTo>
                <a:lnTo>
                  <a:pt x="78180" y="68830"/>
                </a:lnTo>
                <a:lnTo>
                  <a:pt x="78180" y="68840"/>
                </a:lnTo>
                <a:lnTo>
                  <a:pt x="78180" y="68850"/>
                </a:lnTo>
                <a:lnTo>
                  <a:pt x="78180" y="68860"/>
                </a:lnTo>
                <a:lnTo>
                  <a:pt x="78180" y="68870"/>
                </a:lnTo>
                <a:lnTo>
                  <a:pt x="78170" y="68880"/>
                </a:lnTo>
                <a:lnTo>
                  <a:pt x="78170" y="68890"/>
                </a:lnTo>
                <a:lnTo>
                  <a:pt x="78170" y="68910"/>
                </a:lnTo>
                <a:lnTo>
                  <a:pt x="78170" y="68930"/>
                </a:lnTo>
                <a:lnTo>
                  <a:pt x="78170" y="68950"/>
                </a:lnTo>
                <a:lnTo>
                  <a:pt x="78170" y="68990"/>
                </a:lnTo>
                <a:lnTo>
                  <a:pt x="78180" y="69010"/>
                </a:lnTo>
                <a:lnTo>
                  <a:pt x="78180" y="69020"/>
                </a:lnTo>
                <a:lnTo>
                  <a:pt x="78200" y="69030"/>
                </a:lnTo>
                <a:lnTo>
                  <a:pt x="78210" y="69030"/>
                </a:lnTo>
                <a:lnTo>
                  <a:pt x="78220" y="69030"/>
                </a:lnTo>
                <a:lnTo>
                  <a:pt x="78230" y="69020"/>
                </a:lnTo>
                <a:lnTo>
                  <a:pt x="78240" y="69000"/>
                </a:lnTo>
                <a:lnTo>
                  <a:pt x="78250" y="68980"/>
                </a:lnTo>
                <a:lnTo>
                  <a:pt x="78260" y="68970"/>
                </a:lnTo>
                <a:lnTo>
                  <a:pt x="78270" y="68970"/>
                </a:lnTo>
                <a:lnTo>
                  <a:pt x="78280" y="68970"/>
                </a:lnTo>
                <a:lnTo>
                  <a:pt x="78290" y="68980"/>
                </a:lnTo>
                <a:lnTo>
                  <a:pt x="78300" y="68980"/>
                </a:lnTo>
                <a:lnTo>
                  <a:pt x="78300" y="68990"/>
                </a:lnTo>
                <a:lnTo>
                  <a:pt x="78310" y="68990"/>
                </a:lnTo>
                <a:lnTo>
                  <a:pt x="78320" y="69000"/>
                </a:lnTo>
                <a:lnTo>
                  <a:pt x="78330" y="69010"/>
                </a:lnTo>
                <a:lnTo>
                  <a:pt x="78340" y="69020"/>
                </a:lnTo>
                <a:lnTo>
                  <a:pt x="78350" y="69030"/>
                </a:lnTo>
                <a:lnTo>
                  <a:pt x="78360" y="69040"/>
                </a:lnTo>
                <a:lnTo>
                  <a:pt x="78360" y="69050"/>
                </a:lnTo>
                <a:lnTo>
                  <a:pt x="78360" y="69060"/>
                </a:lnTo>
                <a:lnTo>
                  <a:pt x="78360" y="69070"/>
                </a:lnTo>
                <a:lnTo>
                  <a:pt x="78350" y="69070"/>
                </a:lnTo>
                <a:lnTo>
                  <a:pt x="78350" y="69080"/>
                </a:lnTo>
                <a:lnTo>
                  <a:pt x="78340" y="69080"/>
                </a:lnTo>
                <a:lnTo>
                  <a:pt x="78330" y="69090"/>
                </a:lnTo>
                <a:lnTo>
                  <a:pt x="78320" y="69100"/>
                </a:lnTo>
                <a:lnTo>
                  <a:pt x="78310" y="69110"/>
                </a:lnTo>
                <a:lnTo>
                  <a:pt x="78300" y="69110"/>
                </a:lnTo>
                <a:lnTo>
                  <a:pt x="78300" y="69120"/>
                </a:lnTo>
                <a:lnTo>
                  <a:pt x="78300" y="69130"/>
                </a:lnTo>
                <a:lnTo>
                  <a:pt x="78300" y="69140"/>
                </a:lnTo>
                <a:lnTo>
                  <a:pt x="78310" y="69150"/>
                </a:lnTo>
                <a:lnTo>
                  <a:pt x="78310" y="69160"/>
                </a:lnTo>
                <a:lnTo>
                  <a:pt x="78320" y="69160"/>
                </a:lnTo>
                <a:lnTo>
                  <a:pt x="78330" y="69160"/>
                </a:lnTo>
                <a:lnTo>
                  <a:pt x="78350" y="69160"/>
                </a:lnTo>
                <a:lnTo>
                  <a:pt x="78360" y="69160"/>
                </a:lnTo>
                <a:lnTo>
                  <a:pt x="78380" y="69160"/>
                </a:lnTo>
                <a:lnTo>
                  <a:pt x="78390" y="69160"/>
                </a:lnTo>
                <a:lnTo>
                  <a:pt x="78400" y="69160"/>
                </a:lnTo>
                <a:lnTo>
                  <a:pt x="78400" y="69170"/>
                </a:lnTo>
                <a:lnTo>
                  <a:pt x="78410" y="69170"/>
                </a:lnTo>
                <a:lnTo>
                  <a:pt x="78420" y="69170"/>
                </a:lnTo>
                <a:lnTo>
                  <a:pt x="78430" y="69180"/>
                </a:lnTo>
                <a:lnTo>
                  <a:pt x="78470" y="69200"/>
                </a:lnTo>
                <a:lnTo>
                  <a:pt x="78560" y="69210"/>
                </a:lnTo>
                <a:lnTo>
                  <a:pt x="78570" y="69210"/>
                </a:lnTo>
                <a:lnTo>
                  <a:pt x="78580" y="69210"/>
                </a:lnTo>
                <a:lnTo>
                  <a:pt x="78600" y="69220"/>
                </a:lnTo>
                <a:lnTo>
                  <a:pt x="78610" y="69230"/>
                </a:lnTo>
                <a:lnTo>
                  <a:pt x="78620" y="69240"/>
                </a:lnTo>
                <a:lnTo>
                  <a:pt x="78630" y="69240"/>
                </a:lnTo>
                <a:lnTo>
                  <a:pt x="78630" y="69250"/>
                </a:lnTo>
                <a:lnTo>
                  <a:pt x="78640" y="69260"/>
                </a:lnTo>
                <a:lnTo>
                  <a:pt x="78650" y="69260"/>
                </a:lnTo>
                <a:lnTo>
                  <a:pt x="78660" y="69270"/>
                </a:lnTo>
                <a:lnTo>
                  <a:pt x="78670" y="69280"/>
                </a:lnTo>
                <a:lnTo>
                  <a:pt x="78680" y="69290"/>
                </a:lnTo>
                <a:lnTo>
                  <a:pt x="78690" y="69300"/>
                </a:lnTo>
                <a:lnTo>
                  <a:pt x="78700" y="69300"/>
                </a:lnTo>
                <a:lnTo>
                  <a:pt x="78710" y="69300"/>
                </a:lnTo>
                <a:lnTo>
                  <a:pt x="78720" y="69300"/>
                </a:lnTo>
                <a:lnTo>
                  <a:pt x="78720" y="69290"/>
                </a:lnTo>
                <a:lnTo>
                  <a:pt x="78730" y="69290"/>
                </a:lnTo>
                <a:lnTo>
                  <a:pt x="78730" y="69280"/>
                </a:lnTo>
                <a:lnTo>
                  <a:pt x="78740" y="69280"/>
                </a:lnTo>
                <a:lnTo>
                  <a:pt x="78740" y="69270"/>
                </a:lnTo>
                <a:lnTo>
                  <a:pt x="78730" y="69260"/>
                </a:lnTo>
                <a:lnTo>
                  <a:pt x="78730" y="69250"/>
                </a:lnTo>
                <a:lnTo>
                  <a:pt x="78720" y="69240"/>
                </a:lnTo>
                <a:lnTo>
                  <a:pt x="78710" y="69240"/>
                </a:lnTo>
                <a:lnTo>
                  <a:pt x="78700" y="69230"/>
                </a:lnTo>
                <a:lnTo>
                  <a:pt x="78690" y="69220"/>
                </a:lnTo>
                <a:lnTo>
                  <a:pt x="78680" y="69220"/>
                </a:lnTo>
                <a:lnTo>
                  <a:pt x="78680" y="69210"/>
                </a:lnTo>
                <a:lnTo>
                  <a:pt x="78680" y="69200"/>
                </a:lnTo>
                <a:lnTo>
                  <a:pt x="78680" y="69190"/>
                </a:lnTo>
                <a:lnTo>
                  <a:pt x="78690" y="69190"/>
                </a:lnTo>
                <a:lnTo>
                  <a:pt x="78700" y="69190"/>
                </a:lnTo>
                <a:lnTo>
                  <a:pt x="78710" y="69180"/>
                </a:lnTo>
                <a:lnTo>
                  <a:pt x="78720" y="69170"/>
                </a:lnTo>
                <a:lnTo>
                  <a:pt x="78730" y="69170"/>
                </a:lnTo>
                <a:lnTo>
                  <a:pt x="78740" y="69160"/>
                </a:lnTo>
                <a:lnTo>
                  <a:pt x="78750" y="69160"/>
                </a:lnTo>
                <a:lnTo>
                  <a:pt x="78770" y="69160"/>
                </a:lnTo>
                <a:lnTo>
                  <a:pt x="78780" y="69160"/>
                </a:lnTo>
                <a:lnTo>
                  <a:pt x="78790" y="69160"/>
                </a:lnTo>
                <a:lnTo>
                  <a:pt x="78790" y="69170"/>
                </a:lnTo>
                <a:lnTo>
                  <a:pt x="78790" y="69180"/>
                </a:lnTo>
                <a:lnTo>
                  <a:pt x="78790" y="69210"/>
                </a:lnTo>
                <a:lnTo>
                  <a:pt x="78790" y="69230"/>
                </a:lnTo>
                <a:lnTo>
                  <a:pt x="78780" y="69270"/>
                </a:lnTo>
                <a:lnTo>
                  <a:pt x="78780" y="69290"/>
                </a:lnTo>
                <a:lnTo>
                  <a:pt x="78780" y="69320"/>
                </a:lnTo>
                <a:lnTo>
                  <a:pt x="78790" y="69330"/>
                </a:lnTo>
                <a:lnTo>
                  <a:pt x="78790" y="69340"/>
                </a:lnTo>
                <a:lnTo>
                  <a:pt x="78800" y="69350"/>
                </a:lnTo>
                <a:lnTo>
                  <a:pt x="78800" y="69360"/>
                </a:lnTo>
                <a:lnTo>
                  <a:pt x="78810" y="69360"/>
                </a:lnTo>
                <a:lnTo>
                  <a:pt x="78810" y="69370"/>
                </a:lnTo>
                <a:lnTo>
                  <a:pt x="78810" y="69380"/>
                </a:lnTo>
                <a:lnTo>
                  <a:pt x="78820" y="69390"/>
                </a:lnTo>
                <a:lnTo>
                  <a:pt x="78810" y="69400"/>
                </a:lnTo>
                <a:lnTo>
                  <a:pt x="78810" y="69410"/>
                </a:lnTo>
                <a:lnTo>
                  <a:pt x="78810" y="69420"/>
                </a:lnTo>
                <a:lnTo>
                  <a:pt x="78820" y="69440"/>
                </a:lnTo>
                <a:lnTo>
                  <a:pt x="78820" y="69450"/>
                </a:lnTo>
                <a:lnTo>
                  <a:pt x="78830" y="69450"/>
                </a:lnTo>
                <a:lnTo>
                  <a:pt x="78840" y="69460"/>
                </a:lnTo>
                <a:lnTo>
                  <a:pt x="78850" y="69450"/>
                </a:lnTo>
                <a:lnTo>
                  <a:pt x="78860" y="69440"/>
                </a:lnTo>
                <a:lnTo>
                  <a:pt x="78880" y="69430"/>
                </a:lnTo>
                <a:lnTo>
                  <a:pt x="78890" y="69400"/>
                </a:lnTo>
                <a:lnTo>
                  <a:pt x="78900" y="69370"/>
                </a:lnTo>
                <a:lnTo>
                  <a:pt x="78900" y="69340"/>
                </a:lnTo>
                <a:lnTo>
                  <a:pt x="78910" y="69330"/>
                </a:lnTo>
                <a:lnTo>
                  <a:pt x="78930" y="69320"/>
                </a:lnTo>
                <a:lnTo>
                  <a:pt x="78960" y="69320"/>
                </a:lnTo>
                <a:lnTo>
                  <a:pt x="78990" y="69320"/>
                </a:lnTo>
                <a:lnTo>
                  <a:pt x="79030" y="69310"/>
                </a:lnTo>
                <a:lnTo>
                  <a:pt x="79050" y="69310"/>
                </a:lnTo>
                <a:lnTo>
                  <a:pt x="79060" y="69310"/>
                </a:lnTo>
                <a:lnTo>
                  <a:pt x="79060" y="69300"/>
                </a:lnTo>
                <a:lnTo>
                  <a:pt x="79080" y="69300"/>
                </a:lnTo>
                <a:lnTo>
                  <a:pt x="79090" y="69290"/>
                </a:lnTo>
                <a:lnTo>
                  <a:pt x="79100" y="69280"/>
                </a:lnTo>
                <a:lnTo>
                  <a:pt x="79110" y="69280"/>
                </a:lnTo>
                <a:lnTo>
                  <a:pt x="79120" y="69270"/>
                </a:lnTo>
                <a:lnTo>
                  <a:pt x="79130" y="69270"/>
                </a:lnTo>
                <a:lnTo>
                  <a:pt x="79130" y="69260"/>
                </a:lnTo>
                <a:lnTo>
                  <a:pt x="79140" y="69250"/>
                </a:lnTo>
                <a:lnTo>
                  <a:pt x="79150" y="69240"/>
                </a:lnTo>
                <a:lnTo>
                  <a:pt x="79150" y="69230"/>
                </a:lnTo>
                <a:lnTo>
                  <a:pt x="79160" y="69220"/>
                </a:lnTo>
                <a:lnTo>
                  <a:pt x="79150" y="69210"/>
                </a:lnTo>
                <a:lnTo>
                  <a:pt x="79160" y="6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ek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710" y="83650"/>
                </a:moveTo>
                <a:lnTo>
                  <a:pt x="86710" y="83640"/>
                </a:lnTo>
                <a:lnTo>
                  <a:pt x="86710" y="83630"/>
                </a:lnTo>
                <a:lnTo>
                  <a:pt x="86710" y="83600"/>
                </a:lnTo>
                <a:lnTo>
                  <a:pt x="86710" y="83580"/>
                </a:lnTo>
                <a:lnTo>
                  <a:pt x="86710" y="83560"/>
                </a:lnTo>
                <a:lnTo>
                  <a:pt x="86710" y="83550"/>
                </a:lnTo>
                <a:lnTo>
                  <a:pt x="86700" y="83540"/>
                </a:lnTo>
                <a:lnTo>
                  <a:pt x="86690" y="83530"/>
                </a:lnTo>
                <a:lnTo>
                  <a:pt x="86690" y="83520"/>
                </a:lnTo>
                <a:lnTo>
                  <a:pt x="86690" y="83510"/>
                </a:lnTo>
                <a:lnTo>
                  <a:pt x="86690" y="83500"/>
                </a:lnTo>
                <a:lnTo>
                  <a:pt x="86690" y="83490"/>
                </a:lnTo>
                <a:lnTo>
                  <a:pt x="86700" y="83480"/>
                </a:lnTo>
                <a:lnTo>
                  <a:pt x="86710" y="83480"/>
                </a:lnTo>
                <a:lnTo>
                  <a:pt x="86710" y="83470"/>
                </a:lnTo>
                <a:lnTo>
                  <a:pt x="86720" y="83470"/>
                </a:lnTo>
                <a:lnTo>
                  <a:pt x="86730" y="83470"/>
                </a:lnTo>
                <a:lnTo>
                  <a:pt x="86740" y="83470"/>
                </a:lnTo>
                <a:lnTo>
                  <a:pt x="86750" y="83480"/>
                </a:lnTo>
                <a:lnTo>
                  <a:pt x="86760" y="83480"/>
                </a:lnTo>
                <a:lnTo>
                  <a:pt x="86770" y="83480"/>
                </a:lnTo>
                <a:lnTo>
                  <a:pt x="86780" y="83480"/>
                </a:lnTo>
                <a:lnTo>
                  <a:pt x="86790" y="83480"/>
                </a:lnTo>
                <a:lnTo>
                  <a:pt x="86800" y="83480"/>
                </a:lnTo>
                <a:lnTo>
                  <a:pt x="86810" y="83470"/>
                </a:lnTo>
                <a:lnTo>
                  <a:pt x="86810" y="83450"/>
                </a:lnTo>
                <a:lnTo>
                  <a:pt x="86810" y="83430"/>
                </a:lnTo>
                <a:lnTo>
                  <a:pt x="86810" y="83420"/>
                </a:lnTo>
                <a:lnTo>
                  <a:pt x="86810" y="83410"/>
                </a:lnTo>
                <a:lnTo>
                  <a:pt x="86810" y="83400"/>
                </a:lnTo>
                <a:lnTo>
                  <a:pt x="86810" y="83390"/>
                </a:lnTo>
                <a:lnTo>
                  <a:pt x="86810" y="83380"/>
                </a:lnTo>
                <a:lnTo>
                  <a:pt x="86800" y="83370"/>
                </a:lnTo>
                <a:lnTo>
                  <a:pt x="86800" y="83360"/>
                </a:lnTo>
                <a:lnTo>
                  <a:pt x="86800" y="83350"/>
                </a:lnTo>
                <a:lnTo>
                  <a:pt x="86810" y="83350"/>
                </a:lnTo>
                <a:lnTo>
                  <a:pt x="86810" y="83340"/>
                </a:lnTo>
                <a:lnTo>
                  <a:pt x="86800" y="83340"/>
                </a:lnTo>
                <a:lnTo>
                  <a:pt x="86800" y="83330"/>
                </a:lnTo>
                <a:lnTo>
                  <a:pt x="86790" y="83320"/>
                </a:lnTo>
                <a:lnTo>
                  <a:pt x="86790" y="83310"/>
                </a:lnTo>
                <a:lnTo>
                  <a:pt x="86790" y="83300"/>
                </a:lnTo>
                <a:lnTo>
                  <a:pt x="86800" y="83300"/>
                </a:lnTo>
                <a:lnTo>
                  <a:pt x="86800" y="83290"/>
                </a:lnTo>
                <a:lnTo>
                  <a:pt x="86800" y="83280"/>
                </a:lnTo>
                <a:lnTo>
                  <a:pt x="86800" y="83270"/>
                </a:lnTo>
                <a:lnTo>
                  <a:pt x="86800" y="83260"/>
                </a:lnTo>
                <a:lnTo>
                  <a:pt x="86810" y="83250"/>
                </a:lnTo>
                <a:lnTo>
                  <a:pt x="86810" y="83240"/>
                </a:lnTo>
                <a:lnTo>
                  <a:pt x="86800" y="83230"/>
                </a:lnTo>
                <a:lnTo>
                  <a:pt x="86800" y="83220"/>
                </a:lnTo>
                <a:lnTo>
                  <a:pt x="86800" y="83210"/>
                </a:lnTo>
                <a:lnTo>
                  <a:pt x="86790" y="83210"/>
                </a:lnTo>
                <a:lnTo>
                  <a:pt x="86790" y="83200"/>
                </a:lnTo>
                <a:lnTo>
                  <a:pt x="86790" y="83190"/>
                </a:lnTo>
                <a:lnTo>
                  <a:pt x="86790" y="83180"/>
                </a:lnTo>
                <a:lnTo>
                  <a:pt x="86790" y="83170"/>
                </a:lnTo>
                <a:lnTo>
                  <a:pt x="86780" y="83170"/>
                </a:lnTo>
                <a:lnTo>
                  <a:pt x="86780" y="83160"/>
                </a:lnTo>
                <a:lnTo>
                  <a:pt x="86780" y="83150"/>
                </a:lnTo>
                <a:lnTo>
                  <a:pt x="86780" y="83140"/>
                </a:lnTo>
                <a:lnTo>
                  <a:pt x="86770" y="83140"/>
                </a:lnTo>
                <a:lnTo>
                  <a:pt x="86770" y="83130"/>
                </a:lnTo>
                <a:lnTo>
                  <a:pt x="86770" y="83120"/>
                </a:lnTo>
                <a:lnTo>
                  <a:pt x="86770" y="83110"/>
                </a:lnTo>
                <a:lnTo>
                  <a:pt x="86760" y="83100"/>
                </a:lnTo>
                <a:lnTo>
                  <a:pt x="86760" y="83090"/>
                </a:lnTo>
                <a:lnTo>
                  <a:pt x="86760" y="83080"/>
                </a:lnTo>
                <a:lnTo>
                  <a:pt x="86760" y="83070"/>
                </a:lnTo>
                <a:lnTo>
                  <a:pt x="86750" y="83070"/>
                </a:lnTo>
                <a:lnTo>
                  <a:pt x="86750" y="83060"/>
                </a:lnTo>
                <a:lnTo>
                  <a:pt x="86740" y="83050"/>
                </a:lnTo>
                <a:lnTo>
                  <a:pt x="86740" y="83040"/>
                </a:lnTo>
                <a:lnTo>
                  <a:pt x="86740" y="83030"/>
                </a:lnTo>
                <a:lnTo>
                  <a:pt x="86730" y="83030"/>
                </a:lnTo>
                <a:lnTo>
                  <a:pt x="86730" y="83020"/>
                </a:lnTo>
                <a:lnTo>
                  <a:pt x="86720" y="83010"/>
                </a:lnTo>
                <a:lnTo>
                  <a:pt x="86720" y="83000"/>
                </a:lnTo>
                <a:lnTo>
                  <a:pt x="86720" y="82990"/>
                </a:lnTo>
                <a:lnTo>
                  <a:pt x="86710" y="82990"/>
                </a:lnTo>
                <a:lnTo>
                  <a:pt x="86700" y="82990"/>
                </a:lnTo>
                <a:lnTo>
                  <a:pt x="86700" y="82980"/>
                </a:lnTo>
                <a:lnTo>
                  <a:pt x="86700" y="82970"/>
                </a:lnTo>
                <a:lnTo>
                  <a:pt x="86700" y="82960"/>
                </a:lnTo>
                <a:lnTo>
                  <a:pt x="86700" y="82950"/>
                </a:lnTo>
                <a:lnTo>
                  <a:pt x="86690" y="82940"/>
                </a:lnTo>
                <a:lnTo>
                  <a:pt x="86690" y="82930"/>
                </a:lnTo>
                <a:lnTo>
                  <a:pt x="86690" y="82920"/>
                </a:lnTo>
                <a:lnTo>
                  <a:pt x="86680" y="82910"/>
                </a:lnTo>
                <a:lnTo>
                  <a:pt x="86670" y="82900"/>
                </a:lnTo>
                <a:lnTo>
                  <a:pt x="86670" y="82890"/>
                </a:lnTo>
                <a:lnTo>
                  <a:pt x="86670" y="82880"/>
                </a:lnTo>
                <a:lnTo>
                  <a:pt x="86660" y="82880"/>
                </a:lnTo>
                <a:lnTo>
                  <a:pt x="86660" y="82870"/>
                </a:lnTo>
                <a:lnTo>
                  <a:pt x="86650" y="82870"/>
                </a:lnTo>
                <a:lnTo>
                  <a:pt x="86640" y="82870"/>
                </a:lnTo>
                <a:lnTo>
                  <a:pt x="86630" y="82880"/>
                </a:lnTo>
                <a:lnTo>
                  <a:pt x="86620" y="82880"/>
                </a:lnTo>
                <a:lnTo>
                  <a:pt x="86610" y="82870"/>
                </a:lnTo>
                <a:lnTo>
                  <a:pt x="86610" y="82860"/>
                </a:lnTo>
                <a:lnTo>
                  <a:pt x="86610" y="82850"/>
                </a:lnTo>
                <a:lnTo>
                  <a:pt x="86610" y="82840"/>
                </a:lnTo>
                <a:lnTo>
                  <a:pt x="86610" y="82830"/>
                </a:lnTo>
                <a:lnTo>
                  <a:pt x="86600" y="82830"/>
                </a:lnTo>
                <a:lnTo>
                  <a:pt x="86590" y="82830"/>
                </a:lnTo>
                <a:lnTo>
                  <a:pt x="86590" y="82840"/>
                </a:lnTo>
                <a:lnTo>
                  <a:pt x="86590" y="82850"/>
                </a:lnTo>
                <a:lnTo>
                  <a:pt x="86580" y="82850"/>
                </a:lnTo>
                <a:lnTo>
                  <a:pt x="86580" y="82840"/>
                </a:lnTo>
                <a:lnTo>
                  <a:pt x="86570" y="82840"/>
                </a:lnTo>
                <a:lnTo>
                  <a:pt x="86560" y="82840"/>
                </a:lnTo>
                <a:lnTo>
                  <a:pt x="86550" y="82840"/>
                </a:lnTo>
                <a:lnTo>
                  <a:pt x="86540" y="82840"/>
                </a:lnTo>
                <a:lnTo>
                  <a:pt x="86530" y="82840"/>
                </a:lnTo>
                <a:lnTo>
                  <a:pt x="86520" y="82840"/>
                </a:lnTo>
                <a:lnTo>
                  <a:pt x="86520" y="82850"/>
                </a:lnTo>
                <a:lnTo>
                  <a:pt x="86520" y="82860"/>
                </a:lnTo>
                <a:lnTo>
                  <a:pt x="86520" y="82870"/>
                </a:lnTo>
                <a:lnTo>
                  <a:pt x="86510" y="82870"/>
                </a:lnTo>
                <a:lnTo>
                  <a:pt x="86500" y="82870"/>
                </a:lnTo>
                <a:lnTo>
                  <a:pt x="86500" y="82880"/>
                </a:lnTo>
                <a:lnTo>
                  <a:pt x="86490" y="82870"/>
                </a:lnTo>
                <a:lnTo>
                  <a:pt x="86490" y="82860"/>
                </a:lnTo>
                <a:lnTo>
                  <a:pt x="86480" y="82860"/>
                </a:lnTo>
                <a:lnTo>
                  <a:pt x="86480" y="82870"/>
                </a:lnTo>
                <a:lnTo>
                  <a:pt x="86470" y="82870"/>
                </a:lnTo>
                <a:lnTo>
                  <a:pt x="86470" y="82860"/>
                </a:lnTo>
                <a:lnTo>
                  <a:pt x="86460" y="82860"/>
                </a:lnTo>
                <a:lnTo>
                  <a:pt x="86460" y="82850"/>
                </a:lnTo>
                <a:lnTo>
                  <a:pt x="86450" y="82850"/>
                </a:lnTo>
                <a:lnTo>
                  <a:pt x="86440" y="82850"/>
                </a:lnTo>
                <a:lnTo>
                  <a:pt x="86430" y="82850"/>
                </a:lnTo>
                <a:lnTo>
                  <a:pt x="86420" y="82850"/>
                </a:lnTo>
                <a:lnTo>
                  <a:pt x="86410" y="82850"/>
                </a:lnTo>
                <a:lnTo>
                  <a:pt x="86400" y="82860"/>
                </a:lnTo>
                <a:lnTo>
                  <a:pt x="86390" y="82860"/>
                </a:lnTo>
                <a:lnTo>
                  <a:pt x="86380" y="82860"/>
                </a:lnTo>
                <a:lnTo>
                  <a:pt x="86380" y="82850"/>
                </a:lnTo>
                <a:lnTo>
                  <a:pt x="86370" y="82850"/>
                </a:lnTo>
                <a:lnTo>
                  <a:pt x="86370" y="82840"/>
                </a:lnTo>
                <a:lnTo>
                  <a:pt x="86370" y="82830"/>
                </a:lnTo>
                <a:lnTo>
                  <a:pt x="86380" y="82820"/>
                </a:lnTo>
                <a:lnTo>
                  <a:pt x="86380" y="82810"/>
                </a:lnTo>
                <a:lnTo>
                  <a:pt x="86380" y="82800"/>
                </a:lnTo>
                <a:lnTo>
                  <a:pt x="86380" y="82790"/>
                </a:lnTo>
                <a:lnTo>
                  <a:pt x="86380" y="82780"/>
                </a:lnTo>
                <a:lnTo>
                  <a:pt x="86390" y="82780"/>
                </a:lnTo>
                <a:lnTo>
                  <a:pt x="86390" y="82770"/>
                </a:lnTo>
                <a:lnTo>
                  <a:pt x="86390" y="82760"/>
                </a:lnTo>
                <a:lnTo>
                  <a:pt x="86390" y="82750"/>
                </a:lnTo>
                <a:lnTo>
                  <a:pt x="86390" y="82740"/>
                </a:lnTo>
                <a:lnTo>
                  <a:pt x="86390" y="82730"/>
                </a:lnTo>
                <a:lnTo>
                  <a:pt x="86390" y="82720"/>
                </a:lnTo>
                <a:lnTo>
                  <a:pt x="86390" y="82710"/>
                </a:lnTo>
                <a:lnTo>
                  <a:pt x="86390" y="82700"/>
                </a:lnTo>
                <a:lnTo>
                  <a:pt x="86390" y="82690"/>
                </a:lnTo>
                <a:lnTo>
                  <a:pt x="86380" y="82690"/>
                </a:lnTo>
                <a:lnTo>
                  <a:pt x="86380" y="82680"/>
                </a:lnTo>
                <a:lnTo>
                  <a:pt x="86380" y="82670"/>
                </a:lnTo>
                <a:lnTo>
                  <a:pt x="86380" y="82660"/>
                </a:lnTo>
                <a:lnTo>
                  <a:pt x="86370" y="82660"/>
                </a:lnTo>
                <a:lnTo>
                  <a:pt x="86370" y="82650"/>
                </a:lnTo>
                <a:lnTo>
                  <a:pt x="86360" y="82650"/>
                </a:lnTo>
                <a:lnTo>
                  <a:pt x="86360" y="82640"/>
                </a:lnTo>
                <a:lnTo>
                  <a:pt x="86350" y="82640"/>
                </a:lnTo>
                <a:lnTo>
                  <a:pt x="86340" y="82650"/>
                </a:lnTo>
                <a:lnTo>
                  <a:pt x="86340" y="82660"/>
                </a:lnTo>
                <a:lnTo>
                  <a:pt x="86330" y="82660"/>
                </a:lnTo>
                <a:lnTo>
                  <a:pt x="86330" y="82670"/>
                </a:lnTo>
                <a:lnTo>
                  <a:pt x="86330" y="82680"/>
                </a:lnTo>
                <a:lnTo>
                  <a:pt x="86330" y="82690"/>
                </a:lnTo>
                <a:lnTo>
                  <a:pt x="86330" y="82700"/>
                </a:lnTo>
                <a:lnTo>
                  <a:pt x="86320" y="82700"/>
                </a:lnTo>
                <a:lnTo>
                  <a:pt x="86320" y="82690"/>
                </a:lnTo>
                <a:lnTo>
                  <a:pt x="86310" y="82690"/>
                </a:lnTo>
                <a:lnTo>
                  <a:pt x="86300" y="82690"/>
                </a:lnTo>
                <a:lnTo>
                  <a:pt x="86290" y="82690"/>
                </a:lnTo>
                <a:lnTo>
                  <a:pt x="86290" y="82680"/>
                </a:lnTo>
                <a:lnTo>
                  <a:pt x="86280" y="82670"/>
                </a:lnTo>
                <a:lnTo>
                  <a:pt x="86280" y="82660"/>
                </a:lnTo>
                <a:lnTo>
                  <a:pt x="86280" y="82650"/>
                </a:lnTo>
                <a:lnTo>
                  <a:pt x="86280" y="82640"/>
                </a:lnTo>
                <a:lnTo>
                  <a:pt x="86280" y="82630"/>
                </a:lnTo>
                <a:lnTo>
                  <a:pt x="86290" y="82630"/>
                </a:lnTo>
                <a:lnTo>
                  <a:pt x="86290" y="82620"/>
                </a:lnTo>
                <a:lnTo>
                  <a:pt x="86290" y="82610"/>
                </a:lnTo>
                <a:lnTo>
                  <a:pt x="86280" y="82600"/>
                </a:lnTo>
                <a:lnTo>
                  <a:pt x="86280" y="82590"/>
                </a:lnTo>
                <a:lnTo>
                  <a:pt x="86270" y="82570"/>
                </a:lnTo>
                <a:lnTo>
                  <a:pt x="86270" y="82560"/>
                </a:lnTo>
                <a:lnTo>
                  <a:pt x="86270" y="82550"/>
                </a:lnTo>
                <a:lnTo>
                  <a:pt x="86260" y="82550"/>
                </a:lnTo>
                <a:lnTo>
                  <a:pt x="86260" y="82540"/>
                </a:lnTo>
                <a:lnTo>
                  <a:pt x="86260" y="82530"/>
                </a:lnTo>
                <a:lnTo>
                  <a:pt x="86260" y="82520"/>
                </a:lnTo>
                <a:lnTo>
                  <a:pt x="86260" y="82510"/>
                </a:lnTo>
                <a:lnTo>
                  <a:pt x="86260" y="82500"/>
                </a:lnTo>
                <a:lnTo>
                  <a:pt x="86260" y="82490"/>
                </a:lnTo>
                <a:lnTo>
                  <a:pt x="86260" y="82480"/>
                </a:lnTo>
                <a:lnTo>
                  <a:pt x="86260" y="82460"/>
                </a:lnTo>
                <a:lnTo>
                  <a:pt x="86260" y="82450"/>
                </a:lnTo>
                <a:lnTo>
                  <a:pt x="86260" y="82430"/>
                </a:lnTo>
                <a:lnTo>
                  <a:pt x="86260" y="82420"/>
                </a:lnTo>
                <a:lnTo>
                  <a:pt x="86250" y="82410"/>
                </a:lnTo>
                <a:lnTo>
                  <a:pt x="86250" y="82400"/>
                </a:lnTo>
                <a:lnTo>
                  <a:pt x="86250" y="82390"/>
                </a:lnTo>
                <a:lnTo>
                  <a:pt x="86240" y="82390"/>
                </a:lnTo>
                <a:lnTo>
                  <a:pt x="86240" y="82380"/>
                </a:lnTo>
                <a:lnTo>
                  <a:pt x="86230" y="82380"/>
                </a:lnTo>
                <a:lnTo>
                  <a:pt x="86230" y="82370"/>
                </a:lnTo>
                <a:lnTo>
                  <a:pt x="86220" y="82360"/>
                </a:lnTo>
                <a:lnTo>
                  <a:pt x="86210" y="82350"/>
                </a:lnTo>
                <a:lnTo>
                  <a:pt x="86200" y="82340"/>
                </a:lnTo>
                <a:lnTo>
                  <a:pt x="86190" y="82330"/>
                </a:lnTo>
                <a:lnTo>
                  <a:pt x="86180" y="82320"/>
                </a:lnTo>
                <a:lnTo>
                  <a:pt x="86180" y="82310"/>
                </a:lnTo>
                <a:lnTo>
                  <a:pt x="86170" y="82310"/>
                </a:lnTo>
                <a:lnTo>
                  <a:pt x="86170" y="82300"/>
                </a:lnTo>
                <a:lnTo>
                  <a:pt x="86170" y="82290"/>
                </a:lnTo>
                <a:lnTo>
                  <a:pt x="86160" y="82280"/>
                </a:lnTo>
                <a:lnTo>
                  <a:pt x="86150" y="82270"/>
                </a:lnTo>
                <a:lnTo>
                  <a:pt x="86140" y="82270"/>
                </a:lnTo>
                <a:lnTo>
                  <a:pt x="86140" y="82260"/>
                </a:lnTo>
                <a:lnTo>
                  <a:pt x="86140" y="82250"/>
                </a:lnTo>
                <a:lnTo>
                  <a:pt x="86140" y="82240"/>
                </a:lnTo>
                <a:lnTo>
                  <a:pt x="86130" y="82240"/>
                </a:lnTo>
                <a:lnTo>
                  <a:pt x="86130" y="82230"/>
                </a:lnTo>
                <a:lnTo>
                  <a:pt x="86120" y="82220"/>
                </a:lnTo>
                <a:lnTo>
                  <a:pt x="86120" y="82210"/>
                </a:lnTo>
                <a:lnTo>
                  <a:pt x="86120" y="82200"/>
                </a:lnTo>
                <a:lnTo>
                  <a:pt x="86120" y="82190"/>
                </a:lnTo>
                <a:lnTo>
                  <a:pt x="86120" y="82180"/>
                </a:lnTo>
                <a:lnTo>
                  <a:pt x="86130" y="82180"/>
                </a:lnTo>
                <a:lnTo>
                  <a:pt x="86130" y="82170"/>
                </a:lnTo>
                <a:lnTo>
                  <a:pt x="86140" y="82170"/>
                </a:lnTo>
                <a:lnTo>
                  <a:pt x="86150" y="82160"/>
                </a:lnTo>
                <a:lnTo>
                  <a:pt x="86160" y="82170"/>
                </a:lnTo>
                <a:lnTo>
                  <a:pt x="86170" y="82160"/>
                </a:lnTo>
                <a:lnTo>
                  <a:pt x="86160" y="82150"/>
                </a:lnTo>
                <a:lnTo>
                  <a:pt x="86150" y="82140"/>
                </a:lnTo>
                <a:lnTo>
                  <a:pt x="86140" y="82140"/>
                </a:lnTo>
                <a:lnTo>
                  <a:pt x="86140" y="82130"/>
                </a:lnTo>
                <a:lnTo>
                  <a:pt x="86150" y="82130"/>
                </a:lnTo>
                <a:lnTo>
                  <a:pt x="86150" y="82120"/>
                </a:lnTo>
                <a:lnTo>
                  <a:pt x="86160" y="82120"/>
                </a:lnTo>
                <a:lnTo>
                  <a:pt x="86160" y="82110"/>
                </a:lnTo>
                <a:lnTo>
                  <a:pt x="86160" y="82100"/>
                </a:lnTo>
                <a:lnTo>
                  <a:pt x="86150" y="82090"/>
                </a:lnTo>
                <a:lnTo>
                  <a:pt x="86150" y="82080"/>
                </a:lnTo>
                <a:lnTo>
                  <a:pt x="86150" y="82070"/>
                </a:lnTo>
                <a:lnTo>
                  <a:pt x="86140" y="82070"/>
                </a:lnTo>
                <a:lnTo>
                  <a:pt x="86140" y="82060"/>
                </a:lnTo>
                <a:lnTo>
                  <a:pt x="86130" y="82060"/>
                </a:lnTo>
                <a:lnTo>
                  <a:pt x="86120" y="82060"/>
                </a:lnTo>
                <a:lnTo>
                  <a:pt x="86110" y="82060"/>
                </a:lnTo>
                <a:lnTo>
                  <a:pt x="86100" y="82060"/>
                </a:lnTo>
                <a:lnTo>
                  <a:pt x="86090" y="82060"/>
                </a:lnTo>
                <a:lnTo>
                  <a:pt x="86080" y="82060"/>
                </a:lnTo>
                <a:lnTo>
                  <a:pt x="86080" y="82050"/>
                </a:lnTo>
                <a:lnTo>
                  <a:pt x="86080" y="82040"/>
                </a:lnTo>
                <a:lnTo>
                  <a:pt x="86070" y="82030"/>
                </a:lnTo>
                <a:lnTo>
                  <a:pt x="86070" y="82020"/>
                </a:lnTo>
                <a:lnTo>
                  <a:pt x="86070" y="82010"/>
                </a:lnTo>
                <a:lnTo>
                  <a:pt x="86070" y="82000"/>
                </a:lnTo>
                <a:lnTo>
                  <a:pt x="86070" y="81990"/>
                </a:lnTo>
                <a:lnTo>
                  <a:pt x="86070" y="81980"/>
                </a:lnTo>
                <a:lnTo>
                  <a:pt x="86080" y="81980"/>
                </a:lnTo>
                <a:lnTo>
                  <a:pt x="86090" y="81970"/>
                </a:lnTo>
                <a:lnTo>
                  <a:pt x="86090" y="81960"/>
                </a:lnTo>
                <a:lnTo>
                  <a:pt x="86100" y="81960"/>
                </a:lnTo>
                <a:lnTo>
                  <a:pt x="86100" y="81950"/>
                </a:lnTo>
                <a:lnTo>
                  <a:pt x="86100" y="81940"/>
                </a:lnTo>
                <a:lnTo>
                  <a:pt x="86100" y="81930"/>
                </a:lnTo>
                <a:lnTo>
                  <a:pt x="86090" y="81930"/>
                </a:lnTo>
                <a:lnTo>
                  <a:pt x="86090" y="81920"/>
                </a:lnTo>
                <a:lnTo>
                  <a:pt x="86080" y="81910"/>
                </a:lnTo>
                <a:lnTo>
                  <a:pt x="86070" y="81900"/>
                </a:lnTo>
                <a:lnTo>
                  <a:pt x="86070" y="81890"/>
                </a:lnTo>
                <a:lnTo>
                  <a:pt x="86060" y="81880"/>
                </a:lnTo>
                <a:lnTo>
                  <a:pt x="86060" y="81870"/>
                </a:lnTo>
                <a:lnTo>
                  <a:pt x="86050" y="81870"/>
                </a:lnTo>
                <a:lnTo>
                  <a:pt x="86050" y="81860"/>
                </a:lnTo>
                <a:lnTo>
                  <a:pt x="86040" y="81850"/>
                </a:lnTo>
                <a:lnTo>
                  <a:pt x="86030" y="81850"/>
                </a:lnTo>
                <a:lnTo>
                  <a:pt x="86030" y="81840"/>
                </a:lnTo>
                <a:lnTo>
                  <a:pt x="86020" y="81830"/>
                </a:lnTo>
                <a:lnTo>
                  <a:pt x="86020" y="81820"/>
                </a:lnTo>
                <a:lnTo>
                  <a:pt x="86020" y="81810"/>
                </a:lnTo>
                <a:lnTo>
                  <a:pt x="86010" y="81810"/>
                </a:lnTo>
                <a:lnTo>
                  <a:pt x="86000" y="81810"/>
                </a:lnTo>
                <a:lnTo>
                  <a:pt x="85990" y="81810"/>
                </a:lnTo>
                <a:lnTo>
                  <a:pt x="85990" y="81800"/>
                </a:lnTo>
                <a:lnTo>
                  <a:pt x="85980" y="81790"/>
                </a:lnTo>
                <a:lnTo>
                  <a:pt x="85970" y="81790"/>
                </a:lnTo>
                <a:lnTo>
                  <a:pt x="85970" y="81780"/>
                </a:lnTo>
                <a:lnTo>
                  <a:pt x="85960" y="81780"/>
                </a:lnTo>
                <a:lnTo>
                  <a:pt x="85950" y="81780"/>
                </a:lnTo>
                <a:lnTo>
                  <a:pt x="85930" y="81780"/>
                </a:lnTo>
                <a:lnTo>
                  <a:pt x="85920" y="81790"/>
                </a:lnTo>
                <a:lnTo>
                  <a:pt x="85910" y="81790"/>
                </a:lnTo>
                <a:lnTo>
                  <a:pt x="85900" y="81800"/>
                </a:lnTo>
                <a:lnTo>
                  <a:pt x="85890" y="81820"/>
                </a:lnTo>
                <a:lnTo>
                  <a:pt x="85890" y="81830"/>
                </a:lnTo>
                <a:lnTo>
                  <a:pt x="85880" y="81830"/>
                </a:lnTo>
                <a:lnTo>
                  <a:pt x="85880" y="81840"/>
                </a:lnTo>
                <a:lnTo>
                  <a:pt x="85880" y="81850"/>
                </a:lnTo>
                <a:lnTo>
                  <a:pt x="85870" y="81870"/>
                </a:lnTo>
                <a:lnTo>
                  <a:pt x="85860" y="81890"/>
                </a:lnTo>
                <a:lnTo>
                  <a:pt x="85860" y="81900"/>
                </a:lnTo>
                <a:lnTo>
                  <a:pt x="85850" y="81910"/>
                </a:lnTo>
                <a:lnTo>
                  <a:pt x="85840" y="81910"/>
                </a:lnTo>
                <a:lnTo>
                  <a:pt x="85840" y="81920"/>
                </a:lnTo>
                <a:lnTo>
                  <a:pt x="85830" y="81930"/>
                </a:lnTo>
                <a:lnTo>
                  <a:pt x="85830" y="81940"/>
                </a:lnTo>
                <a:lnTo>
                  <a:pt x="85820" y="81960"/>
                </a:lnTo>
                <a:lnTo>
                  <a:pt x="85820" y="81970"/>
                </a:lnTo>
                <a:lnTo>
                  <a:pt x="85810" y="81980"/>
                </a:lnTo>
                <a:lnTo>
                  <a:pt x="85790" y="81980"/>
                </a:lnTo>
                <a:lnTo>
                  <a:pt x="85780" y="81980"/>
                </a:lnTo>
                <a:lnTo>
                  <a:pt x="85770" y="81980"/>
                </a:lnTo>
                <a:lnTo>
                  <a:pt x="85770" y="81970"/>
                </a:lnTo>
                <a:lnTo>
                  <a:pt x="85760" y="81970"/>
                </a:lnTo>
                <a:lnTo>
                  <a:pt x="85750" y="81970"/>
                </a:lnTo>
                <a:lnTo>
                  <a:pt x="85740" y="81970"/>
                </a:lnTo>
                <a:lnTo>
                  <a:pt x="85730" y="81980"/>
                </a:lnTo>
                <a:lnTo>
                  <a:pt x="85720" y="81990"/>
                </a:lnTo>
                <a:lnTo>
                  <a:pt x="85710" y="82010"/>
                </a:lnTo>
                <a:lnTo>
                  <a:pt x="85700" y="82020"/>
                </a:lnTo>
                <a:lnTo>
                  <a:pt x="85700" y="82030"/>
                </a:lnTo>
                <a:lnTo>
                  <a:pt x="85690" y="82040"/>
                </a:lnTo>
                <a:lnTo>
                  <a:pt x="85680" y="82040"/>
                </a:lnTo>
                <a:lnTo>
                  <a:pt x="85670" y="82050"/>
                </a:lnTo>
                <a:lnTo>
                  <a:pt x="85650" y="82060"/>
                </a:lnTo>
                <a:lnTo>
                  <a:pt x="85630" y="82060"/>
                </a:lnTo>
                <a:lnTo>
                  <a:pt x="85620" y="82070"/>
                </a:lnTo>
                <a:lnTo>
                  <a:pt x="85610" y="82070"/>
                </a:lnTo>
                <a:lnTo>
                  <a:pt x="85590" y="82080"/>
                </a:lnTo>
                <a:lnTo>
                  <a:pt x="85580" y="82090"/>
                </a:lnTo>
                <a:lnTo>
                  <a:pt x="85580" y="82100"/>
                </a:lnTo>
                <a:lnTo>
                  <a:pt x="85580" y="82120"/>
                </a:lnTo>
                <a:lnTo>
                  <a:pt x="85580" y="82130"/>
                </a:lnTo>
                <a:lnTo>
                  <a:pt x="85580" y="82140"/>
                </a:lnTo>
                <a:lnTo>
                  <a:pt x="85570" y="82150"/>
                </a:lnTo>
                <a:lnTo>
                  <a:pt x="85570" y="82160"/>
                </a:lnTo>
                <a:lnTo>
                  <a:pt x="85560" y="82170"/>
                </a:lnTo>
                <a:lnTo>
                  <a:pt x="85540" y="82190"/>
                </a:lnTo>
                <a:lnTo>
                  <a:pt x="85530" y="82200"/>
                </a:lnTo>
                <a:lnTo>
                  <a:pt x="85520" y="82210"/>
                </a:lnTo>
                <a:lnTo>
                  <a:pt x="85520" y="82230"/>
                </a:lnTo>
                <a:lnTo>
                  <a:pt x="85520" y="82240"/>
                </a:lnTo>
                <a:lnTo>
                  <a:pt x="85520" y="82250"/>
                </a:lnTo>
                <a:lnTo>
                  <a:pt x="85510" y="82270"/>
                </a:lnTo>
                <a:lnTo>
                  <a:pt x="85500" y="82280"/>
                </a:lnTo>
                <a:lnTo>
                  <a:pt x="85500" y="82290"/>
                </a:lnTo>
                <a:lnTo>
                  <a:pt x="85490" y="82300"/>
                </a:lnTo>
                <a:lnTo>
                  <a:pt x="85480" y="82300"/>
                </a:lnTo>
                <a:lnTo>
                  <a:pt x="85470" y="82310"/>
                </a:lnTo>
                <a:lnTo>
                  <a:pt x="85460" y="82310"/>
                </a:lnTo>
                <a:lnTo>
                  <a:pt x="85450" y="82310"/>
                </a:lnTo>
                <a:lnTo>
                  <a:pt x="85440" y="82320"/>
                </a:lnTo>
                <a:lnTo>
                  <a:pt x="85430" y="82320"/>
                </a:lnTo>
                <a:lnTo>
                  <a:pt x="85430" y="82330"/>
                </a:lnTo>
                <a:lnTo>
                  <a:pt x="85420" y="82340"/>
                </a:lnTo>
                <a:lnTo>
                  <a:pt x="85420" y="82350"/>
                </a:lnTo>
                <a:lnTo>
                  <a:pt x="85410" y="82360"/>
                </a:lnTo>
                <a:lnTo>
                  <a:pt x="85420" y="82370"/>
                </a:lnTo>
                <a:lnTo>
                  <a:pt x="85420" y="82380"/>
                </a:lnTo>
                <a:lnTo>
                  <a:pt x="85420" y="82390"/>
                </a:lnTo>
                <a:lnTo>
                  <a:pt x="85410" y="82400"/>
                </a:lnTo>
                <a:lnTo>
                  <a:pt x="85410" y="82410"/>
                </a:lnTo>
                <a:lnTo>
                  <a:pt x="85400" y="82410"/>
                </a:lnTo>
                <a:lnTo>
                  <a:pt x="85390" y="82410"/>
                </a:lnTo>
                <a:lnTo>
                  <a:pt x="85380" y="82410"/>
                </a:lnTo>
                <a:lnTo>
                  <a:pt x="85370" y="82410"/>
                </a:lnTo>
                <a:lnTo>
                  <a:pt x="85360" y="82410"/>
                </a:lnTo>
                <a:lnTo>
                  <a:pt x="85350" y="82410"/>
                </a:lnTo>
                <a:lnTo>
                  <a:pt x="85340" y="82420"/>
                </a:lnTo>
                <a:lnTo>
                  <a:pt x="85340" y="82430"/>
                </a:lnTo>
                <a:lnTo>
                  <a:pt x="85330" y="82440"/>
                </a:lnTo>
                <a:lnTo>
                  <a:pt x="85320" y="82450"/>
                </a:lnTo>
                <a:lnTo>
                  <a:pt x="85310" y="82460"/>
                </a:lnTo>
                <a:lnTo>
                  <a:pt x="85300" y="82470"/>
                </a:lnTo>
                <a:lnTo>
                  <a:pt x="85280" y="82470"/>
                </a:lnTo>
                <a:lnTo>
                  <a:pt x="85260" y="82470"/>
                </a:lnTo>
                <a:lnTo>
                  <a:pt x="85260" y="82480"/>
                </a:lnTo>
                <a:lnTo>
                  <a:pt x="85250" y="82480"/>
                </a:lnTo>
                <a:lnTo>
                  <a:pt x="85240" y="82480"/>
                </a:lnTo>
                <a:lnTo>
                  <a:pt x="85220" y="82480"/>
                </a:lnTo>
                <a:lnTo>
                  <a:pt x="85200" y="82480"/>
                </a:lnTo>
                <a:lnTo>
                  <a:pt x="85190" y="82470"/>
                </a:lnTo>
                <a:lnTo>
                  <a:pt x="85180" y="82460"/>
                </a:lnTo>
                <a:lnTo>
                  <a:pt x="85170" y="82450"/>
                </a:lnTo>
                <a:lnTo>
                  <a:pt x="85160" y="82440"/>
                </a:lnTo>
                <a:lnTo>
                  <a:pt x="85140" y="82430"/>
                </a:lnTo>
                <a:lnTo>
                  <a:pt x="85140" y="82420"/>
                </a:lnTo>
                <a:lnTo>
                  <a:pt x="85130" y="82420"/>
                </a:lnTo>
                <a:lnTo>
                  <a:pt x="85120" y="82420"/>
                </a:lnTo>
                <a:lnTo>
                  <a:pt x="85110" y="82430"/>
                </a:lnTo>
                <a:lnTo>
                  <a:pt x="85100" y="82440"/>
                </a:lnTo>
                <a:lnTo>
                  <a:pt x="85090" y="82450"/>
                </a:lnTo>
                <a:lnTo>
                  <a:pt x="85090" y="82460"/>
                </a:lnTo>
                <a:lnTo>
                  <a:pt x="85080" y="82460"/>
                </a:lnTo>
                <a:lnTo>
                  <a:pt x="85080" y="82450"/>
                </a:lnTo>
                <a:lnTo>
                  <a:pt x="85070" y="82450"/>
                </a:lnTo>
                <a:lnTo>
                  <a:pt x="85070" y="82440"/>
                </a:lnTo>
                <a:lnTo>
                  <a:pt x="85060" y="82430"/>
                </a:lnTo>
                <a:lnTo>
                  <a:pt x="85050" y="82430"/>
                </a:lnTo>
                <a:lnTo>
                  <a:pt x="85040" y="82420"/>
                </a:lnTo>
                <a:lnTo>
                  <a:pt x="85030" y="82420"/>
                </a:lnTo>
                <a:lnTo>
                  <a:pt x="85030" y="82410"/>
                </a:lnTo>
                <a:lnTo>
                  <a:pt x="85020" y="82410"/>
                </a:lnTo>
                <a:lnTo>
                  <a:pt x="85020" y="82400"/>
                </a:lnTo>
                <a:lnTo>
                  <a:pt x="85010" y="82390"/>
                </a:lnTo>
                <a:lnTo>
                  <a:pt x="85000" y="82380"/>
                </a:lnTo>
                <a:lnTo>
                  <a:pt x="85000" y="82370"/>
                </a:lnTo>
                <a:lnTo>
                  <a:pt x="84990" y="82360"/>
                </a:lnTo>
                <a:lnTo>
                  <a:pt x="84990" y="82350"/>
                </a:lnTo>
                <a:lnTo>
                  <a:pt x="84970" y="82350"/>
                </a:lnTo>
                <a:lnTo>
                  <a:pt x="84960" y="82340"/>
                </a:lnTo>
                <a:lnTo>
                  <a:pt x="84950" y="82340"/>
                </a:lnTo>
                <a:lnTo>
                  <a:pt x="84950" y="82330"/>
                </a:lnTo>
                <a:lnTo>
                  <a:pt x="84940" y="82330"/>
                </a:lnTo>
                <a:lnTo>
                  <a:pt x="84930" y="82330"/>
                </a:lnTo>
                <a:lnTo>
                  <a:pt x="84920" y="82330"/>
                </a:lnTo>
                <a:lnTo>
                  <a:pt x="84910" y="82320"/>
                </a:lnTo>
                <a:lnTo>
                  <a:pt x="84900" y="82320"/>
                </a:lnTo>
                <a:lnTo>
                  <a:pt x="84900" y="82310"/>
                </a:lnTo>
                <a:lnTo>
                  <a:pt x="84890" y="82310"/>
                </a:lnTo>
                <a:lnTo>
                  <a:pt x="84880" y="82310"/>
                </a:lnTo>
                <a:lnTo>
                  <a:pt x="84870" y="82310"/>
                </a:lnTo>
                <a:lnTo>
                  <a:pt x="84860" y="82310"/>
                </a:lnTo>
                <a:lnTo>
                  <a:pt x="84860" y="82300"/>
                </a:lnTo>
                <a:lnTo>
                  <a:pt x="84850" y="82300"/>
                </a:lnTo>
                <a:lnTo>
                  <a:pt x="84840" y="82300"/>
                </a:lnTo>
                <a:lnTo>
                  <a:pt x="84830" y="82300"/>
                </a:lnTo>
                <a:lnTo>
                  <a:pt x="84820" y="82290"/>
                </a:lnTo>
                <a:lnTo>
                  <a:pt x="84810" y="82290"/>
                </a:lnTo>
                <a:lnTo>
                  <a:pt x="84790" y="82280"/>
                </a:lnTo>
                <a:lnTo>
                  <a:pt x="84780" y="82270"/>
                </a:lnTo>
                <a:lnTo>
                  <a:pt x="84760" y="82270"/>
                </a:lnTo>
                <a:lnTo>
                  <a:pt x="84750" y="82270"/>
                </a:lnTo>
                <a:lnTo>
                  <a:pt x="84740" y="82270"/>
                </a:lnTo>
                <a:lnTo>
                  <a:pt x="84730" y="82280"/>
                </a:lnTo>
                <a:lnTo>
                  <a:pt x="84720" y="82280"/>
                </a:lnTo>
                <a:lnTo>
                  <a:pt x="84710" y="82280"/>
                </a:lnTo>
                <a:lnTo>
                  <a:pt x="84700" y="82280"/>
                </a:lnTo>
                <a:lnTo>
                  <a:pt x="84690" y="82270"/>
                </a:lnTo>
                <a:lnTo>
                  <a:pt x="84680" y="82270"/>
                </a:lnTo>
                <a:lnTo>
                  <a:pt x="84670" y="82270"/>
                </a:lnTo>
                <a:lnTo>
                  <a:pt x="84660" y="82280"/>
                </a:lnTo>
                <a:lnTo>
                  <a:pt x="84650" y="82280"/>
                </a:lnTo>
                <a:lnTo>
                  <a:pt x="84650" y="82290"/>
                </a:lnTo>
                <a:lnTo>
                  <a:pt x="84650" y="82300"/>
                </a:lnTo>
                <a:lnTo>
                  <a:pt x="84640" y="82300"/>
                </a:lnTo>
                <a:lnTo>
                  <a:pt x="84630" y="82300"/>
                </a:lnTo>
                <a:lnTo>
                  <a:pt x="84630" y="82310"/>
                </a:lnTo>
                <a:lnTo>
                  <a:pt x="84620" y="82310"/>
                </a:lnTo>
                <a:lnTo>
                  <a:pt x="84610" y="82310"/>
                </a:lnTo>
                <a:lnTo>
                  <a:pt x="84600" y="82300"/>
                </a:lnTo>
                <a:lnTo>
                  <a:pt x="84600" y="82290"/>
                </a:lnTo>
                <a:lnTo>
                  <a:pt x="84590" y="82290"/>
                </a:lnTo>
                <a:lnTo>
                  <a:pt x="84590" y="82280"/>
                </a:lnTo>
                <a:lnTo>
                  <a:pt x="84580" y="82280"/>
                </a:lnTo>
                <a:lnTo>
                  <a:pt x="84570" y="82280"/>
                </a:lnTo>
                <a:lnTo>
                  <a:pt x="84560" y="82280"/>
                </a:lnTo>
                <a:lnTo>
                  <a:pt x="84560" y="82270"/>
                </a:lnTo>
                <a:lnTo>
                  <a:pt x="84550" y="82260"/>
                </a:lnTo>
                <a:lnTo>
                  <a:pt x="84550" y="82250"/>
                </a:lnTo>
                <a:lnTo>
                  <a:pt x="84550" y="82240"/>
                </a:lnTo>
                <a:lnTo>
                  <a:pt x="84550" y="82230"/>
                </a:lnTo>
                <a:lnTo>
                  <a:pt x="84540" y="82220"/>
                </a:lnTo>
                <a:lnTo>
                  <a:pt x="84540" y="82210"/>
                </a:lnTo>
                <a:lnTo>
                  <a:pt x="84530" y="82210"/>
                </a:lnTo>
                <a:lnTo>
                  <a:pt x="84520" y="82200"/>
                </a:lnTo>
                <a:lnTo>
                  <a:pt x="84510" y="82190"/>
                </a:lnTo>
                <a:lnTo>
                  <a:pt x="84510" y="82180"/>
                </a:lnTo>
                <a:lnTo>
                  <a:pt x="84510" y="82170"/>
                </a:lnTo>
                <a:lnTo>
                  <a:pt x="84510" y="82160"/>
                </a:lnTo>
                <a:lnTo>
                  <a:pt x="84510" y="82150"/>
                </a:lnTo>
                <a:lnTo>
                  <a:pt x="84500" y="82150"/>
                </a:lnTo>
                <a:lnTo>
                  <a:pt x="84500" y="82140"/>
                </a:lnTo>
                <a:lnTo>
                  <a:pt x="84490" y="82130"/>
                </a:lnTo>
                <a:lnTo>
                  <a:pt x="84490" y="82120"/>
                </a:lnTo>
                <a:lnTo>
                  <a:pt x="84480" y="82120"/>
                </a:lnTo>
                <a:lnTo>
                  <a:pt x="84480" y="82110"/>
                </a:lnTo>
                <a:lnTo>
                  <a:pt x="84490" y="82110"/>
                </a:lnTo>
                <a:lnTo>
                  <a:pt x="84490" y="82100"/>
                </a:lnTo>
                <a:lnTo>
                  <a:pt x="84480" y="82100"/>
                </a:lnTo>
                <a:lnTo>
                  <a:pt x="84470" y="82100"/>
                </a:lnTo>
                <a:lnTo>
                  <a:pt x="84470" y="82090"/>
                </a:lnTo>
                <a:lnTo>
                  <a:pt x="84460" y="82090"/>
                </a:lnTo>
                <a:lnTo>
                  <a:pt x="84450" y="82090"/>
                </a:lnTo>
                <a:lnTo>
                  <a:pt x="84440" y="82090"/>
                </a:lnTo>
                <a:lnTo>
                  <a:pt x="84440" y="82080"/>
                </a:lnTo>
                <a:lnTo>
                  <a:pt x="84440" y="82070"/>
                </a:lnTo>
                <a:lnTo>
                  <a:pt x="84430" y="82070"/>
                </a:lnTo>
                <a:lnTo>
                  <a:pt x="84420" y="82060"/>
                </a:lnTo>
                <a:lnTo>
                  <a:pt x="84410" y="82060"/>
                </a:lnTo>
                <a:lnTo>
                  <a:pt x="84400" y="82060"/>
                </a:lnTo>
                <a:lnTo>
                  <a:pt x="84390" y="82060"/>
                </a:lnTo>
                <a:lnTo>
                  <a:pt x="84390" y="82050"/>
                </a:lnTo>
                <a:lnTo>
                  <a:pt x="84390" y="82040"/>
                </a:lnTo>
                <a:lnTo>
                  <a:pt x="84380" y="82040"/>
                </a:lnTo>
                <a:lnTo>
                  <a:pt x="84380" y="82030"/>
                </a:lnTo>
                <a:lnTo>
                  <a:pt x="84370" y="82010"/>
                </a:lnTo>
                <a:lnTo>
                  <a:pt x="84360" y="82000"/>
                </a:lnTo>
                <a:lnTo>
                  <a:pt x="84350" y="81990"/>
                </a:lnTo>
                <a:lnTo>
                  <a:pt x="84350" y="81980"/>
                </a:lnTo>
                <a:lnTo>
                  <a:pt x="84360" y="81980"/>
                </a:lnTo>
                <a:lnTo>
                  <a:pt x="84360" y="81970"/>
                </a:lnTo>
                <a:lnTo>
                  <a:pt x="84360" y="81960"/>
                </a:lnTo>
                <a:lnTo>
                  <a:pt x="84350" y="81960"/>
                </a:lnTo>
                <a:lnTo>
                  <a:pt x="84340" y="81950"/>
                </a:lnTo>
                <a:lnTo>
                  <a:pt x="84330" y="81950"/>
                </a:lnTo>
                <a:lnTo>
                  <a:pt x="84330" y="81940"/>
                </a:lnTo>
                <a:lnTo>
                  <a:pt x="84330" y="81930"/>
                </a:lnTo>
                <a:lnTo>
                  <a:pt x="84330" y="81920"/>
                </a:lnTo>
                <a:lnTo>
                  <a:pt x="84320" y="81920"/>
                </a:lnTo>
                <a:lnTo>
                  <a:pt x="84310" y="81920"/>
                </a:lnTo>
                <a:lnTo>
                  <a:pt x="84300" y="81910"/>
                </a:lnTo>
                <a:lnTo>
                  <a:pt x="84290" y="81910"/>
                </a:lnTo>
                <a:lnTo>
                  <a:pt x="84280" y="81900"/>
                </a:lnTo>
                <a:lnTo>
                  <a:pt x="84280" y="81890"/>
                </a:lnTo>
                <a:lnTo>
                  <a:pt x="84280" y="81880"/>
                </a:lnTo>
                <a:lnTo>
                  <a:pt x="84280" y="81870"/>
                </a:lnTo>
                <a:lnTo>
                  <a:pt x="84270" y="81870"/>
                </a:lnTo>
                <a:lnTo>
                  <a:pt x="84270" y="81860"/>
                </a:lnTo>
                <a:lnTo>
                  <a:pt x="84260" y="81860"/>
                </a:lnTo>
                <a:lnTo>
                  <a:pt x="84250" y="81850"/>
                </a:lnTo>
                <a:lnTo>
                  <a:pt x="84240" y="81850"/>
                </a:lnTo>
                <a:lnTo>
                  <a:pt x="84230" y="81840"/>
                </a:lnTo>
                <a:lnTo>
                  <a:pt x="84230" y="81830"/>
                </a:lnTo>
                <a:lnTo>
                  <a:pt x="84220" y="81820"/>
                </a:lnTo>
                <a:lnTo>
                  <a:pt x="84210" y="81810"/>
                </a:lnTo>
                <a:lnTo>
                  <a:pt x="84210" y="81800"/>
                </a:lnTo>
                <a:lnTo>
                  <a:pt x="84200" y="81800"/>
                </a:lnTo>
                <a:lnTo>
                  <a:pt x="84200" y="81790"/>
                </a:lnTo>
                <a:lnTo>
                  <a:pt x="84190" y="81790"/>
                </a:lnTo>
                <a:lnTo>
                  <a:pt x="84180" y="81780"/>
                </a:lnTo>
                <a:lnTo>
                  <a:pt x="84190" y="81770"/>
                </a:lnTo>
                <a:lnTo>
                  <a:pt x="84190" y="81760"/>
                </a:lnTo>
                <a:lnTo>
                  <a:pt x="84190" y="81750"/>
                </a:lnTo>
                <a:lnTo>
                  <a:pt x="84190" y="81740"/>
                </a:lnTo>
                <a:lnTo>
                  <a:pt x="84180" y="81730"/>
                </a:lnTo>
                <a:lnTo>
                  <a:pt x="84170" y="81730"/>
                </a:lnTo>
                <a:lnTo>
                  <a:pt x="84170" y="81720"/>
                </a:lnTo>
                <a:lnTo>
                  <a:pt x="84160" y="81720"/>
                </a:lnTo>
                <a:lnTo>
                  <a:pt x="84150" y="81720"/>
                </a:lnTo>
                <a:lnTo>
                  <a:pt x="84140" y="81720"/>
                </a:lnTo>
                <a:lnTo>
                  <a:pt x="84140" y="81710"/>
                </a:lnTo>
                <a:lnTo>
                  <a:pt x="84140" y="81700"/>
                </a:lnTo>
                <a:lnTo>
                  <a:pt x="84140" y="81690"/>
                </a:lnTo>
                <a:lnTo>
                  <a:pt x="84130" y="81690"/>
                </a:lnTo>
                <a:lnTo>
                  <a:pt x="84120" y="81690"/>
                </a:lnTo>
                <a:lnTo>
                  <a:pt x="84110" y="81690"/>
                </a:lnTo>
                <a:lnTo>
                  <a:pt x="84100" y="81690"/>
                </a:lnTo>
                <a:lnTo>
                  <a:pt x="84100" y="81680"/>
                </a:lnTo>
                <a:lnTo>
                  <a:pt x="84110" y="81670"/>
                </a:lnTo>
                <a:lnTo>
                  <a:pt x="84110" y="81660"/>
                </a:lnTo>
                <a:lnTo>
                  <a:pt x="84110" y="81650"/>
                </a:lnTo>
                <a:lnTo>
                  <a:pt x="84110" y="81640"/>
                </a:lnTo>
                <a:lnTo>
                  <a:pt x="84100" y="81640"/>
                </a:lnTo>
                <a:lnTo>
                  <a:pt x="84090" y="81640"/>
                </a:lnTo>
                <a:lnTo>
                  <a:pt x="84080" y="81640"/>
                </a:lnTo>
                <a:lnTo>
                  <a:pt x="84070" y="81630"/>
                </a:lnTo>
                <a:lnTo>
                  <a:pt x="84070" y="81620"/>
                </a:lnTo>
                <a:lnTo>
                  <a:pt x="84070" y="81610"/>
                </a:lnTo>
                <a:lnTo>
                  <a:pt x="84080" y="81610"/>
                </a:lnTo>
                <a:lnTo>
                  <a:pt x="84090" y="81600"/>
                </a:lnTo>
                <a:lnTo>
                  <a:pt x="84090" y="81590"/>
                </a:lnTo>
                <a:lnTo>
                  <a:pt x="84090" y="81580"/>
                </a:lnTo>
                <a:lnTo>
                  <a:pt x="84080" y="81570"/>
                </a:lnTo>
                <a:lnTo>
                  <a:pt x="84080" y="81560"/>
                </a:lnTo>
                <a:lnTo>
                  <a:pt x="84080" y="81550"/>
                </a:lnTo>
                <a:lnTo>
                  <a:pt x="84090" y="81540"/>
                </a:lnTo>
                <a:lnTo>
                  <a:pt x="84090" y="81530"/>
                </a:lnTo>
                <a:lnTo>
                  <a:pt x="84100" y="81530"/>
                </a:lnTo>
                <a:lnTo>
                  <a:pt x="84100" y="81520"/>
                </a:lnTo>
                <a:lnTo>
                  <a:pt x="84100" y="81510"/>
                </a:lnTo>
                <a:lnTo>
                  <a:pt x="84060" y="81410"/>
                </a:lnTo>
                <a:lnTo>
                  <a:pt x="84070" y="81360"/>
                </a:lnTo>
                <a:lnTo>
                  <a:pt x="84060" y="81300"/>
                </a:lnTo>
                <a:lnTo>
                  <a:pt x="84080" y="81170"/>
                </a:lnTo>
                <a:lnTo>
                  <a:pt x="84100" y="81090"/>
                </a:lnTo>
                <a:lnTo>
                  <a:pt x="84070" y="81000"/>
                </a:lnTo>
                <a:lnTo>
                  <a:pt x="84040" y="80930"/>
                </a:lnTo>
                <a:lnTo>
                  <a:pt x="84030" y="80890"/>
                </a:lnTo>
                <a:lnTo>
                  <a:pt x="83980" y="80880"/>
                </a:lnTo>
                <a:lnTo>
                  <a:pt x="83910" y="80860"/>
                </a:lnTo>
                <a:lnTo>
                  <a:pt x="83850" y="80840"/>
                </a:lnTo>
                <a:lnTo>
                  <a:pt x="83750" y="80840"/>
                </a:lnTo>
                <a:lnTo>
                  <a:pt x="83650" y="80870"/>
                </a:lnTo>
                <a:lnTo>
                  <a:pt x="83560" y="80850"/>
                </a:lnTo>
                <a:lnTo>
                  <a:pt x="83460" y="80830"/>
                </a:lnTo>
                <a:lnTo>
                  <a:pt x="83390" y="80880"/>
                </a:lnTo>
                <a:lnTo>
                  <a:pt x="83280" y="80920"/>
                </a:lnTo>
                <a:lnTo>
                  <a:pt x="83120" y="80910"/>
                </a:lnTo>
                <a:lnTo>
                  <a:pt x="83020" y="80900"/>
                </a:lnTo>
                <a:lnTo>
                  <a:pt x="82880" y="80930"/>
                </a:lnTo>
                <a:lnTo>
                  <a:pt x="82770" y="80980"/>
                </a:lnTo>
                <a:lnTo>
                  <a:pt x="82640" y="80970"/>
                </a:lnTo>
                <a:lnTo>
                  <a:pt x="82520" y="80900"/>
                </a:lnTo>
                <a:lnTo>
                  <a:pt x="82410" y="80840"/>
                </a:lnTo>
                <a:lnTo>
                  <a:pt x="82300" y="80820"/>
                </a:lnTo>
                <a:lnTo>
                  <a:pt x="82160" y="80800"/>
                </a:lnTo>
                <a:lnTo>
                  <a:pt x="82060" y="80710"/>
                </a:lnTo>
                <a:lnTo>
                  <a:pt x="81970" y="80710"/>
                </a:lnTo>
                <a:lnTo>
                  <a:pt x="81830" y="80720"/>
                </a:lnTo>
                <a:lnTo>
                  <a:pt x="81690" y="80820"/>
                </a:lnTo>
                <a:lnTo>
                  <a:pt x="81590" y="80940"/>
                </a:lnTo>
                <a:lnTo>
                  <a:pt x="81530" y="80970"/>
                </a:lnTo>
                <a:lnTo>
                  <a:pt x="81490" y="81100"/>
                </a:lnTo>
                <a:lnTo>
                  <a:pt x="81480" y="81140"/>
                </a:lnTo>
                <a:lnTo>
                  <a:pt x="81480" y="81180"/>
                </a:lnTo>
                <a:lnTo>
                  <a:pt x="81470" y="81290"/>
                </a:lnTo>
                <a:lnTo>
                  <a:pt x="81460" y="81390"/>
                </a:lnTo>
                <a:lnTo>
                  <a:pt x="81420" y="81430"/>
                </a:lnTo>
                <a:lnTo>
                  <a:pt x="81400" y="81520"/>
                </a:lnTo>
                <a:lnTo>
                  <a:pt x="81400" y="81570"/>
                </a:lnTo>
                <a:lnTo>
                  <a:pt x="81360" y="81660"/>
                </a:lnTo>
                <a:lnTo>
                  <a:pt x="81320" y="81650"/>
                </a:lnTo>
                <a:lnTo>
                  <a:pt x="81270" y="81650"/>
                </a:lnTo>
                <a:lnTo>
                  <a:pt x="81190" y="81690"/>
                </a:lnTo>
                <a:lnTo>
                  <a:pt x="81170" y="81690"/>
                </a:lnTo>
                <a:lnTo>
                  <a:pt x="81130" y="81680"/>
                </a:lnTo>
                <a:lnTo>
                  <a:pt x="81090" y="81690"/>
                </a:lnTo>
                <a:lnTo>
                  <a:pt x="81020" y="81700"/>
                </a:lnTo>
                <a:lnTo>
                  <a:pt x="80980" y="81710"/>
                </a:lnTo>
                <a:lnTo>
                  <a:pt x="80960" y="81710"/>
                </a:lnTo>
                <a:lnTo>
                  <a:pt x="80900" y="81740"/>
                </a:lnTo>
                <a:lnTo>
                  <a:pt x="80830" y="81770"/>
                </a:lnTo>
                <a:lnTo>
                  <a:pt x="80740" y="81800"/>
                </a:lnTo>
                <a:lnTo>
                  <a:pt x="80710" y="81790"/>
                </a:lnTo>
                <a:lnTo>
                  <a:pt x="80700" y="81780"/>
                </a:lnTo>
                <a:lnTo>
                  <a:pt x="80690" y="81750"/>
                </a:lnTo>
                <a:lnTo>
                  <a:pt x="80680" y="81740"/>
                </a:lnTo>
                <a:lnTo>
                  <a:pt x="80650" y="81710"/>
                </a:lnTo>
                <a:lnTo>
                  <a:pt x="80610" y="81680"/>
                </a:lnTo>
                <a:lnTo>
                  <a:pt x="80580" y="81650"/>
                </a:lnTo>
                <a:lnTo>
                  <a:pt x="80540" y="81620"/>
                </a:lnTo>
                <a:lnTo>
                  <a:pt x="80530" y="81610"/>
                </a:lnTo>
                <a:lnTo>
                  <a:pt x="80520" y="81620"/>
                </a:lnTo>
                <a:lnTo>
                  <a:pt x="80510" y="81650"/>
                </a:lnTo>
                <a:lnTo>
                  <a:pt x="80500" y="81680"/>
                </a:lnTo>
                <a:lnTo>
                  <a:pt x="80490" y="81690"/>
                </a:lnTo>
                <a:lnTo>
                  <a:pt x="80470" y="81680"/>
                </a:lnTo>
                <a:lnTo>
                  <a:pt x="80450" y="81660"/>
                </a:lnTo>
                <a:lnTo>
                  <a:pt x="80420" y="81640"/>
                </a:lnTo>
                <a:lnTo>
                  <a:pt x="80400" y="81630"/>
                </a:lnTo>
                <a:lnTo>
                  <a:pt x="80380" y="81640"/>
                </a:lnTo>
                <a:lnTo>
                  <a:pt x="80370" y="81640"/>
                </a:lnTo>
                <a:lnTo>
                  <a:pt x="80340" y="81620"/>
                </a:lnTo>
                <a:lnTo>
                  <a:pt x="80320" y="81590"/>
                </a:lnTo>
                <a:lnTo>
                  <a:pt x="80300" y="81570"/>
                </a:lnTo>
                <a:lnTo>
                  <a:pt x="80270" y="81570"/>
                </a:lnTo>
                <a:lnTo>
                  <a:pt x="80240" y="81580"/>
                </a:lnTo>
                <a:lnTo>
                  <a:pt x="80200" y="81570"/>
                </a:lnTo>
                <a:lnTo>
                  <a:pt x="80170" y="81560"/>
                </a:lnTo>
                <a:lnTo>
                  <a:pt x="80160" y="81530"/>
                </a:lnTo>
                <a:lnTo>
                  <a:pt x="80150" y="81500"/>
                </a:lnTo>
                <a:lnTo>
                  <a:pt x="80130" y="81470"/>
                </a:lnTo>
                <a:lnTo>
                  <a:pt x="80110" y="81450"/>
                </a:lnTo>
                <a:lnTo>
                  <a:pt x="80090" y="81450"/>
                </a:lnTo>
                <a:lnTo>
                  <a:pt x="80030" y="81460"/>
                </a:lnTo>
                <a:lnTo>
                  <a:pt x="80020" y="81450"/>
                </a:lnTo>
                <a:lnTo>
                  <a:pt x="79960" y="81440"/>
                </a:lnTo>
                <a:lnTo>
                  <a:pt x="79950" y="81440"/>
                </a:lnTo>
                <a:lnTo>
                  <a:pt x="79930" y="81460"/>
                </a:lnTo>
                <a:lnTo>
                  <a:pt x="79910" y="81460"/>
                </a:lnTo>
                <a:lnTo>
                  <a:pt x="79910" y="81450"/>
                </a:lnTo>
                <a:lnTo>
                  <a:pt x="79900" y="81450"/>
                </a:lnTo>
                <a:lnTo>
                  <a:pt x="79900" y="81440"/>
                </a:lnTo>
                <a:lnTo>
                  <a:pt x="79900" y="81430"/>
                </a:lnTo>
                <a:lnTo>
                  <a:pt x="79890" y="81430"/>
                </a:lnTo>
                <a:lnTo>
                  <a:pt x="79880" y="81420"/>
                </a:lnTo>
                <a:lnTo>
                  <a:pt x="79870" y="81420"/>
                </a:lnTo>
                <a:lnTo>
                  <a:pt x="79870" y="81410"/>
                </a:lnTo>
                <a:lnTo>
                  <a:pt x="79860" y="81410"/>
                </a:lnTo>
                <a:lnTo>
                  <a:pt x="79850" y="81410"/>
                </a:lnTo>
                <a:lnTo>
                  <a:pt x="79840" y="81400"/>
                </a:lnTo>
                <a:lnTo>
                  <a:pt x="79830" y="81400"/>
                </a:lnTo>
                <a:lnTo>
                  <a:pt x="79820" y="81390"/>
                </a:lnTo>
                <a:lnTo>
                  <a:pt x="79810" y="81390"/>
                </a:lnTo>
                <a:lnTo>
                  <a:pt x="79810" y="81380"/>
                </a:lnTo>
                <a:lnTo>
                  <a:pt x="79800" y="81380"/>
                </a:lnTo>
                <a:lnTo>
                  <a:pt x="79790" y="81370"/>
                </a:lnTo>
                <a:lnTo>
                  <a:pt x="79780" y="81370"/>
                </a:lnTo>
                <a:lnTo>
                  <a:pt x="79770" y="81370"/>
                </a:lnTo>
                <a:lnTo>
                  <a:pt x="79760" y="81370"/>
                </a:lnTo>
                <a:lnTo>
                  <a:pt x="79760" y="81360"/>
                </a:lnTo>
                <a:lnTo>
                  <a:pt x="79750" y="81360"/>
                </a:lnTo>
                <a:lnTo>
                  <a:pt x="79740" y="81360"/>
                </a:lnTo>
                <a:lnTo>
                  <a:pt x="79730" y="81360"/>
                </a:lnTo>
                <a:lnTo>
                  <a:pt x="79720" y="81360"/>
                </a:lnTo>
                <a:lnTo>
                  <a:pt x="79710" y="81370"/>
                </a:lnTo>
                <a:lnTo>
                  <a:pt x="79700" y="81370"/>
                </a:lnTo>
                <a:lnTo>
                  <a:pt x="79690" y="81370"/>
                </a:lnTo>
                <a:lnTo>
                  <a:pt x="79690" y="81380"/>
                </a:lnTo>
                <a:lnTo>
                  <a:pt x="79680" y="81380"/>
                </a:lnTo>
                <a:lnTo>
                  <a:pt x="79670" y="81380"/>
                </a:lnTo>
                <a:lnTo>
                  <a:pt x="79670" y="81390"/>
                </a:lnTo>
                <a:lnTo>
                  <a:pt x="79670" y="81400"/>
                </a:lnTo>
                <a:lnTo>
                  <a:pt x="79660" y="81400"/>
                </a:lnTo>
                <a:lnTo>
                  <a:pt x="79650" y="81400"/>
                </a:lnTo>
                <a:lnTo>
                  <a:pt x="79650" y="81390"/>
                </a:lnTo>
                <a:lnTo>
                  <a:pt x="79640" y="81390"/>
                </a:lnTo>
                <a:lnTo>
                  <a:pt x="79630" y="81390"/>
                </a:lnTo>
                <a:lnTo>
                  <a:pt x="79620" y="81390"/>
                </a:lnTo>
                <a:lnTo>
                  <a:pt x="79610" y="81400"/>
                </a:lnTo>
                <a:lnTo>
                  <a:pt x="79600" y="81410"/>
                </a:lnTo>
                <a:lnTo>
                  <a:pt x="79590" y="81420"/>
                </a:lnTo>
                <a:lnTo>
                  <a:pt x="79580" y="81430"/>
                </a:lnTo>
                <a:lnTo>
                  <a:pt x="79570" y="81430"/>
                </a:lnTo>
                <a:lnTo>
                  <a:pt x="79560" y="81440"/>
                </a:lnTo>
                <a:lnTo>
                  <a:pt x="79550" y="81440"/>
                </a:lnTo>
                <a:lnTo>
                  <a:pt x="79550" y="81430"/>
                </a:lnTo>
                <a:lnTo>
                  <a:pt x="79540" y="81430"/>
                </a:lnTo>
                <a:lnTo>
                  <a:pt x="79540" y="81420"/>
                </a:lnTo>
                <a:lnTo>
                  <a:pt x="79530" y="81420"/>
                </a:lnTo>
                <a:lnTo>
                  <a:pt x="79530" y="81430"/>
                </a:lnTo>
                <a:lnTo>
                  <a:pt x="79530" y="81440"/>
                </a:lnTo>
                <a:lnTo>
                  <a:pt x="79520" y="81440"/>
                </a:lnTo>
                <a:lnTo>
                  <a:pt x="79510" y="81440"/>
                </a:lnTo>
                <a:lnTo>
                  <a:pt x="79500" y="81440"/>
                </a:lnTo>
                <a:lnTo>
                  <a:pt x="79500" y="81430"/>
                </a:lnTo>
                <a:lnTo>
                  <a:pt x="79490" y="81420"/>
                </a:lnTo>
                <a:lnTo>
                  <a:pt x="79490" y="81410"/>
                </a:lnTo>
                <a:lnTo>
                  <a:pt x="79490" y="81400"/>
                </a:lnTo>
                <a:lnTo>
                  <a:pt x="79480" y="81400"/>
                </a:lnTo>
                <a:lnTo>
                  <a:pt x="79470" y="81400"/>
                </a:lnTo>
                <a:lnTo>
                  <a:pt x="79470" y="81410"/>
                </a:lnTo>
                <a:lnTo>
                  <a:pt x="79470" y="81420"/>
                </a:lnTo>
                <a:lnTo>
                  <a:pt x="79460" y="81420"/>
                </a:lnTo>
                <a:lnTo>
                  <a:pt x="79450" y="81420"/>
                </a:lnTo>
                <a:lnTo>
                  <a:pt x="79450" y="81410"/>
                </a:lnTo>
                <a:lnTo>
                  <a:pt x="79440" y="81410"/>
                </a:lnTo>
                <a:lnTo>
                  <a:pt x="79430" y="81410"/>
                </a:lnTo>
                <a:lnTo>
                  <a:pt x="79420" y="81410"/>
                </a:lnTo>
                <a:lnTo>
                  <a:pt x="79420" y="81420"/>
                </a:lnTo>
                <a:lnTo>
                  <a:pt x="79410" y="81420"/>
                </a:lnTo>
                <a:lnTo>
                  <a:pt x="79410" y="81410"/>
                </a:lnTo>
                <a:lnTo>
                  <a:pt x="79410" y="81400"/>
                </a:lnTo>
                <a:lnTo>
                  <a:pt x="79400" y="81400"/>
                </a:lnTo>
                <a:lnTo>
                  <a:pt x="79390" y="81410"/>
                </a:lnTo>
                <a:lnTo>
                  <a:pt x="79380" y="81420"/>
                </a:lnTo>
                <a:lnTo>
                  <a:pt x="79380" y="81430"/>
                </a:lnTo>
                <a:lnTo>
                  <a:pt x="79380" y="81440"/>
                </a:lnTo>
                <a:lnTo>
                  <a:pt x="79380" y="81450"/>
                </a:lnTo>
                <a:lnTo>
                  <a:pt x="79380" y="81460"/>
                </a:lnTo>
                <a:lnTo>
                  <a:pt x="79370" y="81460"/>
                </a:lnTo>
                <a:lnTo>
                  <a:pt x="79360" y="81450"/>
                </a:lnTo>
                <a:lnTo>
                  <a:pt x="79360" y="81440"/>
                </a:lnTo>
                <a:lnTo>
                  <a:pt x="79360" y="81430"/>
                </a:lnTo>
                <a:lnTo>
                  <a:pt x="79350" y="81430"/>
                </a:lnTo>
                <a:lnTo>
                  <a:pt x="79350" y="81440"/>
                </a:lnTo>
                <a:lnTo>
                  <a:pt x="79350" y="81450"/>
                </a:lnTo>
                <a:lnTo>
                  <a:pt x="79340" y="81450"/>
                </a:lnTo>
                <a:lnTo>
                  <a:pt x="79330" y="81450"/>
                </a:lnTo>
                <a:lnTo>
                  <a:pt x="79320" y="81450"/>
                </a:lnTo>
                <a:lnTo>
                  <a:pt x="79310" y="81450"/>
                </a:lnTo>
                <a:lnTo>
                  <a:pt x="79300" y="81450"/>
                </a:lnTo>
                <a:lnTo>
                  <a:pt x="79290" y="81460"/>
                </a:lnTo>
                <a:lnTo>
                  <a:pt x="79280" y="81470"/>
                </a:lnTo>
                <a:lnTo>
                  <a:pt x="79270" y="81470"/>
                </a:lnTo>
                <a:lnTo>
                  <a:pt x="79270" y="81480"/>
                </a:lnTo>
                <a:lnTo>
                  <a:pt x="79270" y="81490"/>
                </a:lnTo>
                <a:lnTo>
                  <a:pt x="79280" y="81490"/>
                </a:lnTo>
                <a:lnTo>
                  <a:pt x="79280" y="81500"/>
                </a:lnTo>
                <a:lnTo>
                  <a:pt x="79290" y="81500"/>
                </a:lnTo>
                <a:lnTo>
                  <a:pt x="79300" y="81500"/>
                </a:lnTo>
                <a:lnTo>
                  <a:pt x="79290" y="81510"/>
                </a:lnTo>
                <a:lnTo>
                  <a:pt x="79280" y="81510"/>
                </a:lnTo>
                <a:lnTo>
                  <a:pt x="79280" y="81500"/>
                </a:lnTo>
                <a:lnTo>
                  <a:pt x="79270" y="81500"/>
                </a:lnTo>
                <a:lnTo>
                  <a:pt x="79270" y="81510"/>
                </a:lnTo>
                <a:lnTo>
                  <a:pt x="79270" y="81520"/>
                </a:lnTo>
                <a:lnTo>
                  <a:pt x="79270" y="81530"/>
                </a:lnTo>
                <a:lnTo>
                  <a:pt x="79270" y="81540"/>
                </a:lnTo>
                <a:lnTo>
                  <a:pt x="79260" y="81550"/>
                </a:lnTo>
                <a:lnTo>
                  <a:pt x="79250" y="81550"/>
                </a:lnTo>
                <a:lnTo>
                  <a:pt x="79250" y="81560"/>
                </a:lnTo>
                <a:lnTo>
                  <a:pt x="79240" y="81560"/>
                </a:lnTo>
                <a:lnTo>
                  <a:pt x="79230" y="81570"/>
                </a:lnTo>
                <a:lnTo>
                  <a:pt x="79220" y="81570"/>
                </a:lnTo>
                <a:lnTo>
                  <a:pt x="79230" y="81580"/>
                </a:lnTo>
                <a:lnTo>
                  <a:pt x="79240" y="81590"/>
                </a:lnTo>
                <a:lnTo>
                  <a:pt x="79250" y="81600"/>
                </a:lnTo>
                <a:lnTo>
                  <a:pt x="79250" y="81610"/>
                </a:lnTo>
                <a:lnTo>
                  <a:pt x="79250" y="81620"/>
                </a:lnTo>
                <a:lnTo>
                  <a:pt x="79250" y="81630"/>
                </a:lnTo>
                <a:lnTo>
                  <a:pt x="79250" y="81640"/>
                </a:lnTo>
                <a:lnTo>
                  <a:pt x="79250" y="81650"/>
                </a:lnTo>
                <a:lnTo>
                  <a:pt x="79240" y="81660"/>
                </a:lnTo>
                <a:lnTo>
                  <a:pt x="79230" y="81670"/>
                </a:lnTo>
                <a:lnTo>
                  <a:pt x="79230" y="81680"/>
                </a:lnTo>
                <a:lnTo>
                  <a:pt x="79230" y="81690"/>
                </a:lnTo>
                <a:lnTo>
                  <a:pt x="79230" y="81700"/>
                </a:lnTo>
                <a:lnTo>
                  <a:pt x="79230" y="81710"/>
                </a:lnTo>
                <a:lnTo>
                  <a:pt x="79230" y="81720"/>
                </a:lnTo>
                <a:lnTo>
                  <a:pt x="79230" y="81730"/>
                </a:lnTo>
                <a:lnTo>
                  <a:pt x="79230" y="81750"/>
                </a:lnTo>
                <a:lnTo>
                  <a:pt x="79230" y="81760"/>
                </a:lnTo>
                <a:lnTo>
                  <a:pt x="79230" y="81770"/>
                </a:lnTo>
                <a:lnTo>
                  <a:pt x="79230" y="81780"/>
                </a:lnTo>
                <a:lnTo>
                  <a:pt x="79240" y="81790"/>
                </a:lnTo>
                <a:lnTo>
                  <a:pt x="79240" y="81800"/>
                </a:lnTo>
                <a:lnTo>
                  <a:pt x="79250" y="81810"/>
                </a:lnTo>
                <a:lnTo>
                  <a:pt x="79250" y="81820"/>
                </a:lnTo>
                <a:lnTo>
                  <a:pt x="79260" y="81820"/>
                </a:lnTo>
                <a:lnTo>
                  <a:pt x="79260" y="81830"/>
                </a:lnTo>
                <a:lnTo>
                  <a:pt x="79250" y="81830"/>
                </a:lnTo>
                <a:lnTo>
                  <a:pt x="79240" y="81830"/>
                </a:lnTo>
                <a:lnTo>
                  <a:pt x="79230" y="81830"/>
                </a:lnTo>
                <a:lnTo>
                  <a:pt x="79220" y="81820"/>
                </a:lnTo>
                <a:lnTo>
                  <a:pt x="79210" y="81820"/>
                </a:lnTo>
                <a:lnTo>
                  <a:pt x="79210" y="81810"/>
                </a:lnTo>
                <a:lnTo>
                  <a:pt x="79210" y="81800"/>
                </a:lnTo>
                <a:lnTo>
                  <a:pt x="79210" y="81790"/>
                </a:lnTo>
                <a:lnTo>
                  <a:pt x="79210" y="81770"/>
                </a:lnTo>
                <a:lnTo>
                  <a:pt x="79200" y="81760"/>
                </a:lnTo>
                <a:lnTo>
                  <a:pt x="79190" y="81760"/>
                </a:lnTo>
                <a:lnTo>
                  <a:pt x="79180" y="81760"/>
                </a:lnTo>
                <a:lnTo>
                  <a:pt x="79170" y="81760"/>
                </a:lnTo>
                <a:lnTo>
                  <a:pt x="79160" y="81760"/>
                </a:lnTo>
                <a:lnTo>
                  <a:pt x="79160" y="81750"/>
                </a:lnTo>
                <a:lnTo>
                  <a:pt x="79150" y="81740"/>
                </a:lnTo>
                <a:lnTo>
                  <a:pt x="79140" y="81730"/>
                </a:lnTo>
                <a:lnTo>
                  <a:pt x="79130" y="81730"/>
                </a:lnTo>
                <a:lnTo>
                  <a:pt x="79120" y="81730"/>
                </a:lnTo>
                <a:lnTo>
                  <a:pt x="79110" y="81730"/>
                </a:lnTo>
                <a:lnTo>
                  <a:pt x="79090" y="81730"/>
                </a:lnTo>
                <a:lnTo>
                  <a:pt x="79080" y="81720"/>
                </a:lnTo>
                <a:lnTo>
                  <a:pt x="79070" y="81720"/>
                </a:lnTo>
                <a:lnTo>
                  <a:pt x="79060" y="81710"/>
                </a:lnTo>
                <a:lnTo>
                  <a:pt x="79050" y="81700"/>
                </a:lnTo>
                <a:lnTo>
                  <a:pt x="79040" y="81700"/>
                </a:lnTo>
                <a:lnTo>
                  <a:pt x="79030" y="81690"/>
                </a:lnTo>
                <a:lnTo>
                  <a:pt x="79030" y="81670"/>
                </a:lnTo>
                <a:lnTo>
                  <a:pt x="79020" y="81660"/>
                </a:lnTo>
                <a:lnTo>
                  <a:pt x="79010" y="81650"/>
                </a:lnTo>
                <a:lnTo>
                  <a:pt x="79000" y="81650"/>
                </a:lnTo>
                <a:lnTo>
                  <a:pt x="79000" y="81640"/>
                </a:lnTo>
                <a:lnTo>
                  <a:pt x="78990" y="81640"/>
                </a:lnTo>
                <a:lnTo>
                  <a:pt x="78990" y="81630"/>
                </a:lnTo>
                <a:lnTo>
                  <a:pt x="78990" y="81620"/>
                </a:lnTo>
                <a:lnTo>
                  <a:pt x="78980" y="81620"/>
                </a:lnTo>
                <a:lnTo>
                  <a:pt x="78980" y="81610"/>
                </a:lnTo>
                <a:lnTo>
                  <a:pt x="78970" y="81610"/>
                </a:lnTo>
                <a:lnTo>
                  <a:pt x="78960" y="81610"/>
                </a:lnTo>
                <a:lnTo>
                  <a:pt x="78950" y="81620"/>
                </a:lnTo>
                <a:lnTo>
                  <a:pt x="78940" y="81630"/>
                </a:lnTo>
                <a:lnTo>
                  <a:pt x="78930" y="81630"/>
                </a:lnTo>
                <a:lnTo>
                  <a:pt x="78920" y="81630"/>
                </a:lnTo>
                <a:lnTo>
                  <a:pt x="78910" y="81640"/>
                </a:lnTo>
                <a:lnTo>
                  <a:pt x="78910" y="81650"/>
                </a:lnTo>
                <a:lnTo>
                  <a:pt x="78910" y="81660"/>
                </a:lnTo>
                <a:lnTo>
                  <a:pt x="78910" y="81670"/>
                </a:lnTo>
                <a:lnTo>
                  <a:pt x="78910" y="81680"/>
                </a:lnTo>
                <a:lnTo>
                  <a:pt x="78920" y="81690"/>
                </a:lnTo>
                <a:lnTo>
                  <a:pt x="78930" y="81690"/>
                </a:lnTo>
                <a:lnTo>
                  <a:pt x="78930" y="81700"/>
                </a:lnTo>
                <a:lnTo>
                  <a:pt x="78930" y="81710"/>
                </a:lnTo>
                <a:lnTo>
                  <a:pt x="78930" y="81720"/>
                </a:lnTo>
                <a:lnTo>
                  <a:pt x="78920" y="81730"/>
                </a:lnTo>
                <a:lnTo>
                  <a:pt x="78910" y="81740"/>
                </a:lnTo>
                <a:lnTo>
                  <a:pt x="78910" y="81750"/>
                </a:lnTo>
                <a:lnTo>
                  <a:pt x="78900" y="81750"/>
                </a:lnTo>
                <a:lnTo>
                  <a:pt x="78900" y="81760"/>
                </a:lnTo>
                <a:lnTo>
                  <a:pt x="78890" y="81760"/>
                </a:lnTo>
                <a:lnTo>
                  <a:pt x="78890" y="81770"/>
                </a:lnTo>
                <a:lnTo>
                  <a:pt x="78890" y="81790"/>
                </a:lnTo>
                <a:lnTo>
                  <a:pt x="78890" y="81800"/>
                </a:lnTo>
                <a:lnTo>
                  <a:pt x="78880" y="81810"/>
                </a:lnTo>
                <a:lnTo>
                  <a:pt x="78880" y="81820"/>
                </a:lnTo>
                <a:lnTo>
                  <a:pt x="78880" y="81830"/>
                </a:lnTo>
                <a:lnTo>
                  <a:pt x="78880" y="81840"/>
                </a:lnTo>
                <a:lnTo>
                  <a:pt x="78880" y="81850"/>
                </a:lnTo>
                <a:lnTo>
                  <a:pt x="78890" y="81860"/>
                </a:lnTo>
                <a:lnTo>
                  <a:pt x="78890" y="81870"/>
                </a:lnTo>
                <a:lnTo>
                  <a:pt x="78890" y="81880"/>
                </a:lnTo>
                <a:lnTo>
                  <a:pt x="78890" y="81890"/>
                </a:lnTo>
                <a:lnTo>
                  <a:pt x="78890" y="81900"/>
                </a:lnTo>
                <a:lnTo>
                  <a:pt x="78890" y="81910"/>
                </a:lnTo>
                <a:lnTo>
                  <a:pt x="78880" y="81920"/>
                </a:lnTo>
                <a:lnTo>
                  <a:pt x="78880" y="81930"/>
                </a:lnTo>
                <a:lnTo>
                  <a:pt x="78870" y="81930"/>
                </a:lnTo>
                <a:lnTo>
                  <a:pt x="78870" y="81940"/>
                </a:lnTo>
                <a:lnTo>
                  <a:pt x="78860" y="81940"/>
                </a:lnTo>
                <a:lnTo>
                  <a:pt x="78860" y="81950"/>
                </a:lnTo>
                <a:lnTo>
                  <a:pt x="78860" y="81960"/>
                </a:lnTo>
                <a:lnTo>
                  <a:pt x="78850" y="81970"/>
                </a:lnTo>
                <a:lnTo>
                  <a:pt x="78850" y="81980"/>
                </a:lnTo>
                <a:lnTo>
                  <a:pt x="78850" y="81990"/>
                </a:lnTo>
                <a:lnTo>
                  <a:pt x="78850" y="82010"/>
                </a:lnTo>
                <a:lnTo>
                  <a:pt x="78850" y="82030"/>
                </a:lnTo>
                <a:lnTo>
                  <a:pt x="78850" y="82040"/>
                </a:lnTo>
                <a:lnTo>
                  <a:pt x="78850" y="82050"/>
                </a:lnTo>
                <a:lnTo>
                  <a:pt x="78860" y="82060"/>
                </a:lnTo>
                <a:lnTo>
                  <a:pt x="78860" y="82070"/>
                </a:lnTo>
                <a:lnTo>
                  <a:pt x="78860" y="82080"/>
                </a:lnTo>
                <a:lnTo>
                  <a:pt x="78860" y="82090"/>
                </a:lnTo>
                <a:lnTo>
                  <a:pt x="78860" y="82100"/>
                </a:lnTo>
                <a:lnTo>
                  <a:pt x="78850" y="82100"/>
                </a:lnTo>
                <a:lnTo>
                  <a:pt x="78850" y="82110"/>
                </a:lnTo>
                <a:lnTo>
                  <a:pt x="78850" y="82120"/>
                </a:lnTo>
                <a:lnTo>
                  <a:pt x="78840" y="82130"/>
                </a:lnTo>
                <a:lnTo>
                  <a:pt x="78840" y="82140"/>
                </a:lnTo>
                <a:lnTo>
                  <a:pt x="78840" y="82150"/>
                </a:lnTo>
                <a:lnTo>
                  <a:pt x="78850" y="82160"/>
                </a:lnTo>
                <a:lnTo>
                  <a:pt x="78850" y="82170"/>
                </a:lnTo>
                <a:lnTo>
                  <a:pt x="78850" y="82180"/>
                </a:lnTo>
                <a:lnTo>
                  <a:pt x="78850" y="82190"/>
                </a:lnTo>
                <a:lnTo>
                  <a:pt x="78850" y="82200"/>
                </a:lnTo>
                <a:lnTo>
                  <a:pt x="78850" y="82210"/>
                </a:lnTo>
                <a:lnTo>
                  <a:pt x="78840" y="82220"/>
                </a:lnTo>
                <a:lnTo>
                  <a:pt x="78830" y="82230"/>
                </a:lnTo>
                <a:lnTo>
                  <a:pt x="78830" y="82240"/>
                </a:lnTo>
                <a:lnTo>
                  <a:pt x="78820" y="82250"/>
                </a:lnTo>
                <a:lnTo>
                  <a:pt x="78810" y="82250"/>
                </a:lnTo>
                <a:lnTo>
                  <a:pt x="78810" y="82260"/>
                </a:lnTo>
                <a:lnTo>
                  <a:pt x="78810" y="82270"/>
                </a:lnTo>
                <a:lnTo>
                  <a:pt x="78800" y="82270"/>
                </a:lnTo>
                <a:lnTo>
                  <a:pt x="78790" y="82280"/>
                </a:lnTo>
                <a:lnTo>
                  <a:pt x="78780" y="82280"/>
                </a:lnTo>
                <a:lnTo>
                  <a:pt x="78780" y="82290"/>
                </a:lnTo>
                <a:lnTo>
                  <a:pt x="78770" y="82300"/>
                </a:lnTo>
                <a:lnTo>
                  <a:pt x="78760" y="82310"/>
                </a:lnTo>
                <a:lnTo>
                  <a:pt x="78760" y="82320"/>
                </a:lnTo>
                <a:lnTo>
                  <a:pt x="78750" y="82330"/>
                </a:lnTo>
                <a:lnTo>
                  <a:pt x="78750" y="82340"/>
                </a:lnTo>
                <a:lnTo>
                  <a:pt x="78740" y="82340"/>
                </a:lnTo>
                <a:lnTo>
                  <a:pt x="78740" y="82350"/>
                </a:lnTo>
                <a:lnTo>
                  <a:pt x="78730" y="82360"/>
                </a:lnTo>
                <a:lnTo>
                  <a:pt x="78730" y="82370"/>
                </a:lnTo>
                <a:lnTo>
                  <a:pt x="78730" y="82380"/>
                </a:lnTo>
                <a:lnTo>
                  <a:pt x="78720" y="82390"/>
                </a:lnTo>
                <a:lnTo>
                  <a:pt x="78720" y="82400"/>
                </a:lnTo>
                <a:lnTo>
                  <a:pt x="78720" y="82410"/>
                </a:lnTo>
                <a:lnTo>
                  <a:pt x="78720" y="82420"/>
                </a:lnTo>
                <a:lnTo>
                  <a:pt x="78720" y="82430"/>
                </a:lnTo>
                <a:lnTo>
                  <a:pt x="78720" y="82440"/>
                </a:lnTo>
                <a:lnTo>
                  <a:pt x="78720" y="82450"/>
                </a:lnTo>
                <a:lnTo>
                  <a:pt x="78710" y="82450"/>
                </a:lnTo>
                <a:lnTo>
                  <a:pt x="78710" y="82460"/>
                </a:lnTo>
                <a:lnTo>
                  <a:pt x="78700" y="82470"/>
                </a:lnTo>
                <a:lnTo>
                  <a:pt x="78700" y="82480"/>
                </a:lnTo>
                <a:lnTo>
                  <a:pt x="78690" y="82480"/>
                </a:lnTo>
                <a:lnTo>
                  <a:pt x="78680" y="82490"/>
                </a:lnTo>
                <a:lnTo>
                  <a:pt x="78670" y="82490"/>
                </a:lnTo>
                <a:lnTo>
                  <a:pt x="78660" y="82480"/>
                </a:lnTo>
                <a:lnTo>
                  <a:pt x="78650" y="82470"/>
                </a:lnTo>
                <a:lnTo>
                  <a:pt x="78640" y="82470"/>
                </a:lnTo>
                <a:lnTo>
                  <a:pt x="78630" y="82480"/>
                </a:lnTo>
                <a:lnTo>
                  <a:pt x="78630" y="82490"/>
                </a:lnTo>
                <a:lnTo>
                  <a:pt x="78630" y="82500"/>
                </a:lnTo>
                <a:lnTo>
                  <a:pt x="78630" y="82510"/>
                </a:lnTo>
                <a:lnTo>
                  <a:pt x="78630" y="82520"/>
                </a:lnTo>
                <a:lnTo>
                  <a:pt x="78630" y="82530"/>
                </a:lnTo>
                <a:lnTo>
                  <a:pt x="78630" y="82540"/>
                </a:lnTo>
                <a:lnTo>
                  <a:pt x="78620" y="82540"/>
                </a:lnTo>
                <a:lnTo>
                  <a:pt x="78620" y="82550"/>
                </a:lnTo>
                <a:lnTo>
                  <a:pt x="78620" y="82560"/>
                </a:lnTo>
                <a:lnTo>
                  <a:pt x="78610" y="82560"/>
                </a:lnTo>
                <a:lnTo>
                  <a:pt x="78600" y="82570"/>
                </a:lnTo>
                <a:lnTo>
                  <a:pt x="78590" y="82580"/>
                </a:lnTo>
                <a:lnTo>
                  <a:pt x="78580" y="82580"/>
                </a:lnTo>
                <a:lnTo>
                  <a:pt x="78570" y="82580"/>
                </a:lnTo>
                <a:lnTo>
                  <a:pt x="78560" y="82590"/>
                </a:lnTo>
                <a:lnTo>
                  <a:pt x="78550" y="82590"/>
                </a:lnTo>
                <a:lnTo>
                  <a:pt x="78540" y="82590"/>
                </a:lnTo>
                <a:lnTo>
                  <a:pt x="78540" y="82600"/>
                </a:lnTo>
                <a:lnTo>
                  <a:pt x="78530" y="82600"/>
                </a:lnTo>
                <a:lnTo>
                  <a:pt x="78520" y="82600"/>
                </a:lnTo>
                <a:lnTo>
                  <a:pt x="78510" y="82610"/>
                </a:lnTo>
                <a:lnTo>
                  <a:pt x="78500" y="82610"/>
                </a:lnTo>
                <a:lnTo>
                  <a:pt x="78490" y="82610"/>
                </a:lnTo>
                <a:lnTo>
                  <a:pt x="78480" y="82600"/>
                </a:lnTo>
                <a:lnTo>
                  <a:pt x="78470" y="82600"/>
                </a:lnTo>
                <a:lnTo>
                  <a:pt x="78470" y="82590"/>
                </a:lnTo>
                <a:lnTo>
                  <a:pt x="78460" y="82590"/>
                </a:lnTo>
                <a:lnTo>
                  <a:pt x="78460" y="82580"/>
                </a:lnTo>
                <a:lnTo>
                  <a:pt x="78450" y="82570"/>
                </a:lnTo>
                <a:lnTo>
                  <a:pt x="78440" y="82570"/>
                </a:lnTo>
                <a:lnTo>
                  <a:pt x="78440" y="82560"/>
                </a:lnTo>
                <a:lnTo>
                  <a:pt x="78430" y="82560"/>
                </a:lnTo>
                <a:lnTo>
                  <a:pt x="78420" y="82560"/>
                </a:lnTo>
                <a:lnTo>
                  <a:pt x="78420" y="82570"/>
                </a:lnTo>
                <a:lnTo>
                  <a:pt x="78410" y="82570"/>
                </a:lnTo>
                <a:lnTo>
                  <a:pt x="78410" y="82580"/>
                </a:lnTo>
                <a:lnTo>
                  <a:pt x="78410" y="82590"/>
                </a:lnTo>
                <a:lnTo>
                  <a:pt x="78420" y="82590"/>
                </a:lnTo>
                <a:lnTo>
                  <a:pt x="78420" y="82600"/>
                </a:lnTo>
                <a:lnTo>
                  <a:pt x="78420" y="82610"/>
                </a:lnTo>
                <a:lnTo>
                  <a:pt x="78430" y="82610"/>
                </a:lnTo>
                <a:lnTo>
                  <a:pt x="78430" y="82620"/>
                </a:lnTo>
                <a:lnTo>
                  <a:pt x="78430" y="82630"/>
                </a:lnTo>
                <a:lnTo>
                  <a:pt x="78420" y="82630"/>
                </a:lnTo>
                <a:lnTo>
                  <a:pt x="78420" y="82640"/>
                </a:lnTo>
                <a:lnTo>
                  <a:pt x="78410" y="82640"/>
                </a:lnTo>
                <a:lnTo>
                  <a:pt x="78410" y="82650"/>
                </a:lnTo>
                <a:lnTo>
                  <a:pt x="78400" y="82650"/>
                </a:lnTo>
                <a:lnTo>
                  <a:pt x="78390" y="82660"/>
                </a:lnTo>
                <a:lnTo>
                  <a:pt x="78380" y="82660"/>
                </a:lnTo>
                <a:lnTo>
                  <a:pt x="78380" y="82670"/>
                </a:lnTo>
                <a:lnTo>
                  <a:pt x="78370" y="82670"/>
                </a:lnTo>
                <a:lnTo>
                  <a:pt x="78360" y="82670"/>
                </a:lnTo>
                <a:lnTo>
                  <a:pt x="78350" y="82670"/>
                </a:lnTo>
                <a:lnTo>
                  <a:pt x="78340" y="82670"/>
                </a:lnTo>
                <a:lnTo>
                  <a:pt x="78330" y="82670"/>
                </a:lnTo>
                <a:lnTo>
                  <a:pt x="78330" y="82680"/>
                </a:lnTo>
                <a:lnTo>
                  <a:pt x="78320" y="82680"/>
                </a:lnTo>
                <a:lnTo>
                  <a:pt x="78310" y="82690"/>
                </a:lnTo>
                <a:lnTo>
                  <a:pt x="78300" y="82700"/>
                </a:lnTo>
                <a:lnTo>
                  <a:pt x="78300" y="82710"/>
                </a:lnTo>
                <a:lnTo>
                  <a:pt x="78290" y="82710"/>
                </a:lnTo>
                <a:lnTo>
                  <a:pt x="78290" y="82720"/>
                </a:lnTo>
                <a:lnTo>
                  <a:pt x="78280" y="82720"/>
                </a:lnTo>
                <a:lnTo>
                  <a:pt x="78270" y="82730"/>
                </a:lnTo>
                <a:lnTo>
                  <a:pt x="78260" y="82730"/>
                </a:lnTo>
                <a:lnTo>
                  <a:pt x="78250" y="82730"/>
                </a:lnTo>
                <a:lnTo>
                  <a:pt x="78240" y="82730"/>
                </a:lnTo>
                <a:lnTo>
                  <a:pt x="78230" y="82730"/>
                </a:lnTo>
                <a:lnTo>
                  <a:pt x="78230" y="82740"/>
                </a:lnTo>
                <a:lnTo>
                  <a:pt x="78220" y="82750"/>
                </a:lnTo>
                <a:lnTo>
                  <a:pt x="78220" y="82760"/>
                </a:lnTo>
                <a:lnTo>
                  <a:pt x="78210" y="82760"/>
                </a:lnTo>
                <a:lnTo>
                  <a:pt x="78200" y="82770"/>
                </a:lnTo>
                <a:lnTo>
                  <a:pt x="78190" y="82770"/>
                </a:lnTo>
                <a:lnTo>
                  <a:pt x="78180" y="82770"/>
                </a:lnTo>
                <a:lnTo>
                  <a:pt x="78170" y="82770"/>
                </a:lnTo>
                <a:lnTo>
                  <a:pt x="78160" y="82770"/>
                </a:lnTo>
                <a:lnTo>
                  <a:pt x="78150" y="82770"/>
                </a:lnTo>
                <a:lnTo>
                  <a:pt x="78140" y="82770"/>
                </a:lnTo>
                <a:lnTo>
                  <a:pt x="78140" y="82780"/>
                </a:lnTo>
                <a:lnTo>
                  <a:pt x="78140" y="82790"/>
                </a:lnTo>
                <a:lnTo>
                  <a:pt x="78130" y="82790"/>
                </a:lnTo>
                <a:lnTo>
                  <a:pt x="78130" y="82800"/>
                </a:lnTo>
                <a:lnTo>
                  <a:pt x="78120" y="82800"/>
                </a:lnTo>
                <a:lnTo>
                  <a:pt x="78060" y="82800"/>
                </a:lnTo>
                <a:lnTo>
                  <a:pt x="78040" y="82790"/>
                </a:lnTo>
                <a:lnTo>
                  <a:pt x="78030" y="82780"/>
                </a:lnTo>
                <a:lnTo>
                  <a:pt x="78020" y="82780"/>
                </a:lnTo>
                <a:lnTo>
                  <a:pt x="78010" y="82760"/>
                </a:lnTo>
                <a:lnTo>
                  <a:pt x="78000" y="82740"/>
                </a:lnTo>
                <a:lnTo>
                  <a:pt x="78000" y="82700"/>
                </a:lnTo>
                <a:lnTo>
                  <a:pt x="78010" y="82680"/>
                </a:lnTo>
                <a:lnTo>
                  <a:pt x="78030" y="82670"/>
                </a:lnTo>
                <a:lnTo>
                  <a:pt x="78050" y="82650"/>
                </a:lnTo>
                <a:lnTo>
                  <a:pt x="78110" y="82600"/>
                </a:lnTo>
                <a:lnTo>
                  <a:pt x="78190" y="82530"/>
                </a:lnTo>
                <a:lnTo>
                  <a:pt x="78240" y="82490"/>
                </a:lnTo>
                <a:lnTo>
                  <a:pt x="78300" y="82450"/>
                </a:lnTo>
                <a:lnTo>
                  <a:pt x="78340" y="82410"/>
                </a:lnTo>
                <a:lnTo>
                  <a:pt x="78360" y="82380"/>
                </a:lnTo>
                <a:lnTo>
                  <a:pt x="78380" y="82370"/>
                </a:lnTo>
                <a:lnTo>
                  <a:pt x="78390" y="82330"/>
                </a:lnTo>
                <a:lnTo>
                  <a:pt x="78400" y="82320"/>
                </a:lnTo>
                <a:lnTo>
                  <a:pt x="78410" y="82310"/>
                </a:lnTo>
                <a:lnTo>
                  <a:pt x="78420" y="82310"/>
                </a:lnTo>
                <a:lnTo>
                  <a:pt x="78430" y="82310"/>
                </a:lnTo>
                <a:lnTo>
                  <a:pt x="78450" y="82300"/>
                </a:lnTo>
                <a:lnTo>
                  <a:pt x="78460" y="82290"/>
                </a:lnTo>
                <a:lnTo>
                  <a:pt x="78460" y="82220"/>
                </a:lnTo>
                <a:lnTo>
                  <a:pt x="78450" y="82200"/>
                </a:lnTo>
                <a:lnTo>
                  <a:pt x="78440" y="82180"/>
                </a:lnTo>
                <a:lnTo>
                  <a:pt x="78410" y="82140"/>
                </a:lnTo>
                <a:lnTo>
                  <a:pt x="78400" y="82130"/>
                </a:lnTo>
                <a:lnTo>
                  <a:pt x="78390" y="82110"/>
                </a:lnTo>
                <a:lnTo>
                  <a:pt x="78390" y="82090"/>
                </a:lnTo>
                <a:lnTo>
                  <a:pt x="78400" y="82070"/>
                </a:lnTo>
                <a:lnTo>
                  <a:pt x="78410" y="82030"/>
                </a:lnTo>
                <a:lnTo>
                  <a:pt x="78410" y="82010"/>
                </a:lnTo>
                <a:lnTo>
                  <a:pt x="78410" y="81990"/>
                </a:lnTo>
                <a:lnTo>
                  <a:pt x="78390" y="81960"/>
                </a:lnTo>
                <a:lnTo>
                  <a:pt x="78360" y="81920"/>
                </a:lnTo>
                <a:lnTo>
                  <a:pt x="78360" y="81900"/>
                </a:lnTo>
                <a:lnTo>
                  <a:pt x="78340" y="81860"/>
                </a:lnTo>
                <a:lnTo>
                  <a:pt x="78340" y="81830"/>
                </a:lnTo>
                <a:lnTo>
                  <a:pt x="78340" y="81810"/>
                </a:lnTo>
                <a:lnTo>
                  <a:pt x="78320" y="81780"/>
                </a:lnTo>
                <a:lnTo>
                  <a:pt x="78310" y="81770"/>
                </a:lnTo>
                <a:lnTo>
                  <a:pt x="78300" y="81750"/>
                </a:lnTo>
                <a:lnTo>
                  <a:pt x="78290" y="81740"/>
                </a:lnTo>
                <a:lnTo>
                  <a:pt x="78270" y="81730"/>
                </a:lnTo>
                <a:lnTo>
                  <a:pt x="78240" y="81720"/>
                </a:lnTo>
                <a:lnTo>
                  <a:pt x="78230" y="81710"/>
                </a:lnTo>
                <a:lnTo>
                  <a:pt x="78220" y="81690"/>
                </a:lnTo>
                <a:lnTo>
                  <a:pt x="78210" y="81680"/>
                </a:lnTo>
                <a:lnTo>
                  <a:pt x="78190" y="81650"/>
                </a:lnTo>
                <a:lnTo>
                  <a:pt x="78180" y="81630"/>
                </a:lnTo>
                <a:lnTo>
                  <a:pt x="78170" y="81630"/>
                </a:lnTo>
                <a:lnTo>
                  <a:pt x="78160" y="81630"/>
                </a:lnTo>
                <a:lnTo>
                  <a:pt x="78120" y="81620"/>
                </a:lnTo>
                <a:lnTo>
                  <a:pt x="78090" y="81610"/>
                </a:lnTo>
                <a:lnTo>
                  <a:pt x="78070" y="81600"/>
                </a:lnTo>
                <a:lnTo>
                  <a:pt x="78060" y="81580"/>
                </a:lnTo>
                <a:lnTo>
                  <a:pt x="78040" y="81570"/>
                </a:lnTo>
                <a:lnTo>
                  <a:pt x="78020" y="81560"/>
                </a:lnTo>
                <a:lnTo>
                  <a:pt x="77990" y="81560"/>
                </a:lnTo>
                <a:lnTo>
                  <a:pt x="77960" y="81540"/>
                </a:lnTo>
                <a:lnTo>
                  <a:pt x="77920" y="81510"/>
                </a:lnTo>
                <a:lnTo>
                  <a:pt x="77900" y="81500"/>
                </a:lnTo>
                <a:lnTo>
                  <a:pt x="77900" y="81490"/>
                </a:lnTo>
                <a:lnTo>
                  <a:pt x="77900" y="81450"/>
                </a:lnTo>
                <a:lnTo>
                  <a:pt x="77870" y="81410"/>
                </a:lnTo>
                <a:lnTo>
                  <a:pt x="77860" y="81400"/>
                </a:lnTo>
                <a:lnTo>
                  <a:pt x="77820" y="81390"/>
                </a:lnTo>
                <a:lnTo>
                  <a:pt x="77790" y="81380"/>
                </a:lnTo>
                <a:lnTo>
                  <a:pt x="77730" y="81360"/>
                </a:lnTo>
                <a:lnTo>
                  <a:pt x="77680" y="81330"/>
                </a:lnTo>
                <a:lnTo>
                  <a:pt x="77640" y="81320"/>
                </a:lnTo>
                <a:lnTo>
                  <a:pt x="77620" y="81300"/>
                </a:lnTo>
                <a:lnTo>
                  <a:pt x="77560" y="81260"/>
                </a:lnTo>
                <a:lnTo>
                  <a:pt x="77530" y="81240"/>
                </a:lnTo>
                <a:lnTo>
                  <a:pt x="77470" y="81190"/>
                </a:lnTo>
                <a:lnTo>
                  <a:pt x="77440" y="81160"/>
                </a:lnTo>
                <a:lnTo>
                  <a:pt x="77420" y="81130"/>
                </a:lnTo>
                <a:lnTo>
                  <a:pt x="77400" y="81110"/>
                </a:lnTo>
                <a:lnTo>
                  <a:pt x="77390" y="81100"/>
                </a:lnTo>
                <a:lnTo>
                  <a:pt x="77350" y="81100"/>
                </a:lnTo>
                <a:lnTo>
                  <a:pt x="77330" y="81100"/>
                </a:lnTo>
                <a:lnTo>
                  <a:pt x="77300" y="81080"/>
                </a:lnTo>
                <a:lnTo>
                  <a:pt x="77290" y="81060"/>
                </a:lnTo>
                <a:lnTo>
                  <a:pt x="77260" y="81020"/>
                </a:lnTo>
                <a:lnTo>
                  <a:pt x="77240" y="81000"/>
                </a:lnTo>
                <a:lnTo>
                  <a:pt x="77210" y="80970"/>
                </a:lnTo>
                <a:lnTo>
                  <a:pt x="77180" y="80950"/>
                </a:lnTo>
                <a:lnTo>
                  <a:pt x="77140" y="80940"/>
                </a:lnTo>
                <a:lnTo>
                  <a:pt x="77120" y="80930"/>
                </a:lnTo>
                <a:lnTo>
                  <a:pt x="77110" y="80930"/>
                </a:lnTo>
                <a:lnTo>
                  <a:pt x="77100" y="80930"/>
                </a:lnTo>
                <a:lnTo>
                  <a:pt x="77100" y="80940"/>
                </a:lnTo>
                <a:lnTo>
                  <a:pt x="77090" y="80950"/>
                </a:lnTo>
                <a:lnTo>
                  <a:pt x="77080" y="80960"/>
                </a:lnTo>
                <a:lnTo>
                  <a:pt x="77070" y="80960"/>
                </a:lnTo>
                <a:lnTo>
                  <a:pt x="77060" y="80960"/>
                </a:lnTo>
                <a:lnTo>
                  <a:pt x="77050" y="80950"/>
                </a:lnTo>
                <a:lnTo>
                  <a:pt x="77040" y="80950"/>
                </a:lnTo>
                <a:lnTo>
                  <a:pt x="77030" y="80960"/>
                </a:lnTo>
                <a:lnTo>
                  <a:pt x="77030" y="80970"/>
                </a:lnTo>
                <a:lnTo>
                  <a:pt x="77030" y="80980"/>
                </a:lnTo>
                <a:lnTo>
                  <a:pt x="77020" y="80980"/>
                </a:lnTo>
                <a:lnTo>
                  <a:pt x="77010" y="80980"/>
                </a:lnTo>
                <a:lnTo>
                  <a:pt x="77000" y="80980"/>
                </a:lnTo>
                <a:lnTo>
                  <a:pt x="77000" y="80970"/>
                </a:lnTo>
                <a:lnTo>
                  <a:pt x="76990" y="80970"/>
                </a:lnTo>
                <a:lnTo>
                  <a:pt x="76980" y="80960"/>
                </a:lnTo>
                <a:lnTo>
                  <a:pt x="76970" y="80960"/>
                </a:lnTo>
                <a:lnTo>
                  <a:pt x="76970" y="80950"/>
                </a:lnTo>
                <a:lnTo>
                  <a:pt x="76960" y="80950"/>
                </a:lnTo>
                <a:lnTo>
                  <a:pt x="76950" y="80950"/>
                </a:lnTo>
                <a:lnTo>
                  <a:pt x="76950" y="80940"/>
                </a:lnTo>
                <a:lnTo>
                  <a:pt x="76940" y="80940"/>
                </a:lnTo>
                <a:lnTo>
                  <a:pt x="76940" y="80930"/>
                </a:lnTo>
                <a:lnTo>
                  <a:pt x="76930" y="80920"/>
                </a:lnTo>
                <a:lnTo>
                  <a:pt x="76920" y="80920"/>
                </a:lnTo>
                <a:lnTo>
                  <a:pt x="76920" y="80910"/>
                </a:lnTo>
                <a:lnTo>
                  <a:pt x="76920" y="80900"/>
                </a:lnTo>
                <a:lnTo>
                  <a:pt x="76920" y="80890"/>
                </a:lnTo>
                <a:lnTo>
                  <a:pt x="76910" y="80890"/>
                </a:lnTo>
                <a:lnTo>
                  <a:pt x="76900" y="80890"/>
                </a:lnTo>
                <a:lnTo>
                  <a:pt x="76890" y="80890"/>
                </a:lnTo>
                <a:lnTo>
                  <a:pt x="76890" y="80880"/>
                </a:lnTo>
                <a:lnTo>
                  <a:pt x="76880" y="80880"/>
                </a:lnTo>
                <a:lnTo>
                  <a:pt x="76850" y="80890"/>
                </a:lnTo>
                <a:lnTo>
                  <a:pt x="76790" y="80890"/>
                </a:lnTo>
                <a:lnTo>
                  <a:pt x="76730" y="80880"/>
                </a:lnTo>
                <a:lnTo>
                  <a:pt x="76690" y="80880"/>
                </a:lnTo>
                <a:lnTo>
                  <a:pt x="76650" y="80870"/>
                </a:lnTo>
                <a:lnTo>
                  <a:pt x="76600" y="80860"/>
                </a:lnTo>
                <a:lnTo>
                  <a:pt x="76570" y="80860"/>
                </a:lnTo>
                <a:lnTo>
                  <a:pt x="76520" y="80850"/>
                </a:lnTo>
                <a:lnTo>
                  <a:pt x="76480" y="80840"/>
                </a:lnTo>
                <a:lnTo>
                  <a:pt x="76440" y="80830"/>
                </a:lnTo>
                <a:lnTo>
                  <a:pt x="76430" y="80830"/>
                </a:lnTo>
                <a:lnTo>
                  <a:pt x="76380" y="80810"/>
                </a:lnTo>
                <a:lnTo>
                  <a:pt x="76310" y="80790"/>
                </a:lnTo>
                <a:lnTo>
                  <a:pt x="76270" y="80770"/>
                </a:lnTo>
                <a:lnTo>
                  <a:pt x="76220" y="80750"/>
                </a:lnTo>
                <a:lnTo>
                  <a:pt x="76170" y="80720"/>
                </a:lnTo>
                <a:lnTo>
                  <a:pt x="76150" y="80720"/>
                </a:lnTo>
                <a:lnTo>
                  <a:pt x="76120" y="80710"/>
                </a:lnTo>
                <a:lnTo>
                  <a:pt x="76100" y="80690"/>
                </a:lnTo>
                <a:lnTo>
                  <a:pt x="75960" y="80700"/>
                </a:lnTo>
                <a:lnTo>
                  <a:pt x="75830" y="80680"/>
                </a:lnTo>
                <a:lnTo>
                  <a:pt x="75680" y="80690"/>
                </a:lnTo>
                <a:lnTo>
                  <a:pt x="75550" y="80770"/>
                </a:lnTo>
                <a:lnTo>
                  <a:pt x="75490" y="80810"/>
                </a:lnTo>
                <a:lnTo>
                  <a:pt x="75360" y="80800"/>
                </a:lnTo>
                <a:lnTo>
                  <a:pt x="75260" y="80790"/>
                </a:lnTo>
                <a:lnTo>
                  <a:pt x="75130" y="80680"/>
                </a:lnTo>
                <a:lnTo>
                  <a:pt x="75090" y="80550"/>
                </a:lnTo>
                <a:lnTo>
                  <a:pt x="75030" y="80420"/>
                </a:lnTo>
                <a:lnTo>
                  <a:pt x="74940" y="80380"/>
                </a:lnTo>
                <a:lnTo>
                  <a:pt x="74840" y="80340"/>
                </a:lnTo>
                <a:lnTo>
                  <a:pt x="74720" y="80300"/>
                </a:lnTo>
                <a:lnTo>
                  <a:pt x="74650" y="80220"/>
                </a:lnTo>
                <a:lnTo>
                  <a:pt x="74690" y="80080"/>
                </a:lnTo>
                <a:lnTo>
                  <a:pt x="74660" y="79980"/>
                </a:lnTo>
                <a:lnTo>
                  <a:pt x="74670" y="79910"/>
                </a:lnTo>
                <a:lnTo>
                  <a:pt x="74670" y="79760"/>
                </a:lnTo>
                <a:lnTo>
                  <a:pt x="74650" y="79720"/>
                </a:lnTo>
                <a:lnTo>
                  <a:pt x="74630" y="79700"/>
                </a:lnTo>
                <a:lnTo>
                  <a:pt x="74610" y="79680"/>
                </a:lnTo>
                <a:lnTo>
                  <a:pt x="74580" y="79650"/>
                </a:lnTo>
                <a:lnTo>
                  <a:pt x="74550" y="79630"/>
                </a:lnTo>
                <a:lnTo>
                  <a:pt x="74520" y="79610"/>
                </a:lnTo>
                <a:lnTo>
                  <a:pt x="74490" y="79600"/>
                </a:lnTo>
                <a:lnTo>
                  <a:pt x="74460" y="79580"/>
                </a:lnTo>
                <a:lnTo>
                  <a:pt x="74430" y="79550"/>
                </a:lnTo>
                <a:lnTo>
                  <a:pt x="74430" y="79540"/>
                </a:lnTo>
                <a:lnTo>
                  <a:pt x="74430" y="79500"/>
                </a:lnTo>
                <a:lnTo>
                  <a:pt x="74430" y="79460"/>
                </a:lnTo>
                <a:lnTo>
                  <a:pt x="74430" y="79420"/>
                </a:lnTo>
                <a:lnTo>
                  <a:pt x="74440" y="79390"/>
                </a:lnTo>
                <a:lnTo>
                  <a:pt x="74440" y="79370"/>
                </a:lnTo>
                <a:lnTo>
                  <a:pt x="74450" y="79340"/>
                </a:lnTo>
                <a:lnTo>
                  <a:pt x="74440" y="79300"/>
                </a:lnTo>
                <a:lnTo>
                  <a:pt x="74440" y="79280"/>
                </a:lnTo>
                <a:lnTo>
                  <a:pt x="74440" y="79260"/>
                </a:lnTo>
                <a:lnTo>
                  <a:pt x="74460" y="79240"/>
                </a:lnTo>
                <a:lnTo>
                  <a:pt x="74500" y="79220"/>
                </a:lnTo>
                <a:lnTo>
                  <a:pt x="74510" y="79220"/>
                </a:lnTo>
                <a:lnTo>
                  <a:pt x="74520" y="79210"/>
                </a:lnTo>
                <a:lnTo>
                  <a:pt x="74530" y="79200"/>
                </a:lnTo>
                <a:lnTo>
                  <a:pt x="74540" y="79200"/>
                </a:lnTo>
                <a:lnTo>
                  <a:pt x="74550" y="79190"/>
                </a:lnTo>
                <a:lnTo>
                  <a:pt x="74560" y="79190"/>
                </a:lnTo>
                <a:lnTo>
                  <a:pt x="74570" y="79190"/>
                </a:lnTo>
                <a:lnTo>
                  <a:pt x="74580" y="79190"/>
                </a:lnTo>
                <a:lnTo>
                  <a:pt x="74580" y="79180"/>
                </a:lnTo>
                <a:lnTo>
                  <a:pt x="74590" y="79180"/>
                </a:lnTo>
                <a:lnTo>
                  <a:pt x="74600" y="79180"/>
                </a:lnTo>
                <a:lnTo>
                  <a:pt x="74600" y="79170"/>
                </a:lnTo>
                <a:lnTo>
                  <a:pt x="74610" y="79170"/>
                </a:lnTo>
                <a:lnTo>
                  <a:pt x="74610" y="79160"/>
                </a:lnTo>
                <a:lnTo>
                  <a:pt x="74620" y="79160"/>
                </a:lnTo>
                <a:lnTo>
                  <a:pt x="74630" y="79160"/>
                </a:lnTo>
                <a:lnTo>
                  <a:pt x="74640" y="79160"/>
                </a:lnTo>
                <a:lnTo>
                  <a:pt x="74640" y="79150"/>
                </a:lnTo>
                <a:lnTo>
                  <a:pt x="74650" y="79150"/>
                </a:lnTo>
                <a:lnTo>
                  <a:pt x="74650" y="79140"/>
                </a:lnTo>
                <a:lnTo>
                  <a:pt x="74660" y="79140"/>
                </a:lnTo>
                <a:lnTo>
                  <a:pt x="74660" y="79130"/>
                </a:lnTo>
                <a:lnTo>
                  <a:pt x="74670" y="79110"/>
                </a:lnTo>
                <a:lnTo>
                  <a:pt x="74670" y="79060"/>
                </a:lnTo>
                <a:lnTo>
                  <a:pt x="74680" y="79020"/>
                </a:lnTo>
                <a:lnTo>
                  <a:pt x="74690" y="78990"/>
                </a:lnTo>
                <a:lnTo>
                  <a:pt x="74710" y="78970"/>
                </a:lnTo>
                <a:lnTo>
                  <a:pt x="74710" y="78950"/>
                </a:lnTo>
                <a:lnTo>
                  <a:pt x="74720" y="78880"/>
                </a:lnTo>
                <a:lnTo>
                  <a:pt x="74720" y="78860"/>
                </a:lnTo>
                <a:lnTo>
                  <a:pt x="74730" y="78840"/>
                </a:lnTo>
                <a:lnTo>
                  <a:pt x="74760" y="78810"/>
                </a:lnTo>
                <a:lnTo>
                  <a:pt x="74830" y="78770"/>
                </a:lnTo>
                <a:lnTo>
                  <a:pt x="74860" y="78760"/>
                </a:lnTo>
                <a:lnTo>
                  <a:pt x="74890" y="78750"/>
                </a:lnTo>
                <a:lnTo>
                  <a:pt x="74910" y="78740"/>
                </a:lnTo>
                <a:lnTo>
                  <a:pt x="74940" y="78750"/>
                </a:lnTo>
                <a:lnTo>
                  <a:pt x="74950" y="78750"/>
                </a:lnTo>
                <a:lnTo>
                  <a:pt x="74970" y="78740"/>
                </a:lnTo>
                <a:lnTo>
                  <a:pt x="74990" y="78740"/>
                </a:lnTo>
                <a:lnTo>
                  <a:pt x="75010" y="78740"/>
                </a:lnTo>
                <a:lnTo>
                  <a:pt x="75040" y="78760"/>
                </a:lnTo>
                <a:lnTo>
                  <a:pt x="75070" y="78790"/>
                </a:lnTo>
                <a:lnTo>
                  <a:pt x="75090" y="78810"/>
                </a:lnTo>
                <a:lnTo>
                  <a:pt x="75120" y="78830"/>
                </a:lnTo>
                <a:lnTo>
                  <a:pt x="75160" y="78840"/>
                </a:lnTo>
                <a:lnTo>
                  <a:pt x="75210" y="78850"/>
                </a:lnTo>
                <a:lnTo>
                  <a:pt x="75240" y="78850"/>
                </a:lnTo>
                <a:lnTo>
                  <a:pt x="75260" y="78840"/>
                </a:lnTo>
                <a:lnTo>
                  <a:pt x="75290" y="78830"/>
                </a:lnTo>
                <a:lnTo>
                  <a:pt x="75300" y="78820"/>
                </a:lnTo>
                <a:lnTo>
                  <a:pt x="75330" y="78830"/>
                </a:lnTo>
                <a:lnTo>
                  <a:pt x="75390" y="78840"/>
                </a:lnTo>
                <a:lnTo>
                  <a:pt x="75450" y="78850"/>
                </a:lnTo>
                <a:lnTo>
                  <a:pt x="75490" y="78860"/>
                </a:lnTo>
                <a:lnTo>
                  <a:pt x="75540" y="78870"/>
                </a:lnTo>
                <a:lnTo>
                  <a:pt x="75560" y="78880"/>
                </a:lnTo>
                <a:lnTo>
                  <a:pt x="75590" y="78890"/>
                </a:lnTo>
                <a:lnTo>
                  <a:pt x="75640" y="78900"/>
                </a:lnTo>
                <a:lnTo>
                  <a:pt x="75690" y="78930"/>
                </a:lnTo>
                <a:lnTo>
                  <a:pt x="75720" y="78950"/>
                </a:lnTo>
                <a:lnTo>
                  <a:pt x="75740" y="78950"/>
                </a:lnTo>
                <a:lnTo>
                  <a:pt x="75760" y="78940"/>
                </a:lnTo>
                <a:lnTo>
                  <a:pt x="75800" y="78920"/>
                </a:lnTo>
                <a:lnTo>
                  <a:pt x="75840" y="78910"/>
                </a:lnTo>
                <a:lnTo>
                  <a:pt x="75900" y="78900"/>
                </a:lnTo>
                <a:lnTo>
                  <a:pt x="75940" y="78890"/>
                </a:lnTo>
                <a:lnTo>
                  <a:pt x="75970" y="78880"/>
                </a:lnTo>
                <a:lnTo>
                  <a:pt x="75990" y="78870"/>
                </a:lnTo>
                <a:lnTo>
                  <a:pt x="76000" y="78850"/>
                </a:lnTo>
                <a:lnTo>
                  <a:pt x="76030" y="78770"/>
                </a:lnTo>
                <a:lnTo>
                  <a:pt x="76040" y="78720"/>
                </a:lnTo>
                <a:lnTo>
                  <a:pt x="76050" y="78710"/>
                </a:lnTo>
                <a:lnTo>
                  <a:pt x="76050" y="78700"/>
                </a:lnTo>
                <a:lnTo>
                  <a:pt x="76050" y="78690"/>
                </a:lnTo>
                <a:lnTo>
                  <a:pt x="76050" y="78680"/>
                </a:lnTo>
                <a:lnTo>
                  <a:pt x="76060" y="78670"/>
                </a:lnTo>
                <a:lnTo>
                  <a:pt x="76070" y="78670"/>
                </a:lnTo>
                <a:lnTo>
                  <a:pt x="76080" y="78650"/>
                </a:lnTo>
                <a:lnTo>
                  <a:pt x="76080" y="78640"/>
                </a:lnTo>
                <a:lnTo>
                  <a:pt x="76080" y="78630"/>
                </a:lnTo>
                <a:lnTo>
                  <a:pt x="76080" y="78610"/>
                </a:lnTo>
                <a:lnTo>
                  <a:pt x="76080" y="78600"/>
                </a:lnTo>
                <a:lnTo>
                  <a:pt x="76080" y="78590"/>
                </a:lnTo>
                <a:lnTo>
                  <a:pt x="76090" y="78570"/>
                </a:lnTo>
                <a:lnTo>
                  <a:pt x="76090" y="78560"/>
                </a:lnTo>
                <a:lnTo>
                  <a:pt x="76090" y="78550"/>
                </a:lnTo>
                <a:lnTo>
                  <a:pt x="76090" y="78540"/>
                </a:lnTo>
                <a:lnTo>
                  <a:pt x="76100" y="78530"/>
                </a:lnTo>
                <a:lnTo>
                  <a:pt x="76110" y="78510"/>
                </a:lnTo>
                <a:lnTo>
                  <a:pt x="76120" y="78500"/>
                </a:lnTo>
                <a:lnTo>
                  <a:pt x="76180" y="78480"/>
                </a:lnTo>
                <a:lnTo>
                  <a:pt x="76220" y="78480"/>
                </a:lnTo>
                <a:lnTo>
                  <a:pt x="76290" y="78470"/>
                </a:lnTo>
                <a:lnTo>
                  <a:pt x="76350" y="78450"/>
                </a:lnTo>
                <a:lnTo>
                  <a:pt x="76380" y="78440"/>
                </a:lnTo>
                <a:lnTo>
                  <a:pt x="76410" y="78440"/>
                </a:lnTo>
                <a:lnTo>
                  <a:pt x="76430" y="78440"/>
                </a:lnTo>
                <a:lnTo>
                  <a:pt x="76440" y="78440"/>
                </a:lnTo>
                <a:lnTo>
                  <a:pt x="76450" y="78440"/>
                </a:lnTo>
                <a:lnTo>
                  <a:pt x="76460" y="78450"/>
                </a:lnTo>
                <a:lnTo>
                  <a:pt x="76470" y="78450"/>
                </a:lnTo>
                <a:lnTo>
                  <a:pt x="76480" y="78460"/>
                </a:lnTo>
                <a:lnTo>
                  <a:pt x="76480" y="78470"/>
                </a:lnTo>
                <a:lnTo>
                  <a:pt x="76490" y="78470"/>
                </a:lnTo>
                <a:lnTo>
                  <a:pt x="76490" y="78480"/>
                </a:lnTo>
                <a:lnTo>
                  <a:pt x="76490" y="78490"/>
                </a:lnTo>
                <a:lnTo>
                  <a:pt x="76500" y="78500"/>
                </a:lnTo>
                <a:lnTo>
                  <a:pt x="76500" y="78510"/>
                </a:lnTo>
                <a:lnTo>
                  <a:pt x="76510" y="78520"/>
                </a:lnTo>
                <a:lnTo>
                  <a:pt x="76520" y="78530"/>
                </a:lnTo>
                <a:lnTo>
                  <a:pt x="76520" y="78540"/>
                </a:lnTo>
                <a:lnTo>
                  <a:pt x="76530" y="78540"/>
                </a:lnTo>
                <a:lnTo>
                  <a:pt x="76530" y="78550"/>
                </a:lnTo>
                <a:lnTo>
                  <a:pt x="76530" y="78560"/>
                </a:lnTo>
                <a:lnTo>
                  <a:pt x="76540" y="78560"/>
                </a:lnTo>
                <a:lnTo>
                  <a:pt x="76550" y="78560"/>
                </a:lnTo>
                <a:lnTo>
                  <a:pt x="76550" y="78570"/>
                </a:lnTo>
                <a:lnTo>
                  <a:pt x="76560" y="78570"/>
                </a:lnTo>
                <a:lnTo>
                  <a:pt x="76560" y="78580"/>
                </a:lnTo>
                <a:lnTo>
                  <a:pt x="76570" y="78580"/>
                </a:lnTo>
                <a:lnTo>
                  <a:pt x="76570" y="78590"/>
                </a:lnTo>
                <a:lnTo>
                  <a:pt x="76580" y="78590"/>
                </a:lnTo>
                <a:lnTo>
                  <a:pt x="76580" y="78600"/>
                </a:lnTo>
                <a:lnTo>
                  <a:pt x="76570" y="78610"/>
                </a:lnTo>
                <a:lnTo>
                  <a:pt x="76570" y="78620"/>
                </a:lnTo>
                <a:lnTo>
                  <a:pt x="76580" y="78620"/>
                </a:lnTo>
                <a:lnTo>
                  <a:pt x="76590" y="78620"/>
                </a:lnTo>
                <a:lnTo>
                  <a:pt x="76600" y="78620"/>
                </a:lnTo>
                <a:lnTo>
                  <a:pt x="76610" y="78620"/>
                </a:lnTo>
                <a:lnTo>
                  <a:pt x="76620" y="78620"/>
                </a:lnTo>
                <a:lnTo>
                  <a:pt x="76630" y="78620"/>
                </a:lnTo>
                <a:lnTo>
                  <a:pt x="76640" y="78620"/>
                </a:lnTo>
                <a:lnTo>
                  <a:pt x="76650" y="78620"/>
                </a:lnTo>
                <a:lnTo>
                  <a:pt x="76660" y="78620"/>
                </a:lnTo>
                <a:lnTo>
                  <a:pt x="76670" y="78620"/>
                </a:lnTo>
                <a:lnTo>
                  <a:pt x="76670" y="78610"/>
                </a:lnTo>
                <a:lnTo>
                  <a:pt x="76680" y="78610"/>
                </a:lnTo>
                <a:lnTo>
                  <a:pt x="76680" y="78600"/>
                </a:lnTo>
                <a:lnTo>
                  <a:pt x="76690" y="78600"/>
                </a:lnTo>
                <a:lnTo>
                  <a:pt x="76700" y="78600"/>
                </a:lnTo>
                <a:lnTo>
                  <a:pt x="76720" y="78590"/>
                </a:lnTo>
                <a:lnTo>
                  <a:pt x="76730" y="78590"/>
                </a:lnTo>
                <a:lnTo>
                  <a:pt x="76740" y="78590"/>
                </a:lnTo>
                <a:lnTo>
                  <a:pt x="76750" y="78600"/>
                </a:lnTo>
                <a:lnTo>
                  <a:pt x="76750" y="78610"/>
                </a:lnTo>
                <a:lnTo>
                  <a:pt x="76760" y="78610"/>
                </a:lnTo>
                <a:lnTo>
                  <a:pt x="76760" y="78600"/>
                </a:lnTo>
                <a:lnTo>
                  <a:pt x="76760" y="78590"/>
                </a:lnTo>
                <a:lnTo>
                  <a:pt x="76770" y="78590"/>
                </a:lnTo>
                <a:lnTo>
                  <a:pt x="76770" y="78600"/>
                </a:lnTo>
                <a:lnTo>
                  <a:pt x="76780" y="78600"/>
                </a:lnTo>
                <a:lnTo>
                  <a:pt x="76790" y="78600"/>
                </a:lnTo>
                <a:lnTo>
                  <a:pt x="76800" y="78610"/>
                </a:lnTo>
                <a:lnTo>
                  <a:pt x="76810" y="78620"/>
                </a:lnTo>
                <a:lnTo>
                  <a:pt x="76820" y="78620"/>
                </a:lnTo>
                <a:lnTo>
                  <a:pt x="76830" y="78620"/>
                </a:lnTo>
                <a:lnTo>
                  <a:pt x="76840" y="78610"/>
                </a:lnTo>
                <a:lnTo>
                  <a:pt x="76840" y="78600"/>
                </a:lnTo>
                <a:lnTo>
                  <a:pt x="76840" y="78590"/>
                </a:lnTo>
                <a:lnTo>
                  <a:pt x="76850" y="78580"/>
                </a:lnTo>
                <a:lnTo>
                  <a:pt x="76850" y="78570"/>
                </a:lnTo>
                <a:lnTo>
                  <a:pt x="76850" y="78560"/>
                </a:lnTo>
                <a:lnTo>
                  <a:pt x="76850" y="78550"/>
                </a:lnTo>
                <a:lnTo>
                  <a:pt x="76850" y="78540"/>
                </a:lnTo>
                <a:lnTo>
                  <a:pt x="76860" y="78540"/>
                </a:lnTo>
                <a:lnTo>
                  <a:pt x="76870" y="78540"/>
                </a:lnTo>
                <a:lnTo>
                  <a:pt x="76880" y="78540"/>
                </a:lnTo>
                <a:lnTo>
                  <a:pt x="76890" y="78540"/>
                </a:lnTo>
                <a:lnTo>
                  <a:pt x="76890" y="78550"/>
                </a:lnTo>
                <a:lnTo>
                  <a:pt x="76900" y="78550"/>
                </a:lnTo>
                <a:lnTo>
                  <a:pt x="76900" y="78560"/>
                </a:lnTo>
                <a:lnTo>
                  <a:pt x="76900" y="78570"/>
                </a:lnTo>
                <a:lnTo>
                  <a:pt x="76910" y="78570"/>
                </a:lnTo>
                <a:lnTo>
                  <a:pt x="76910" y="78580"/>
                </a:lnTo>
                <a:lnTo>
                  <a:pt x="76920" y="78580"/>
                </a:lnTo>
                <a:lnTo>
                  <a:pt x="76930" y="78580"/>
                </a:lnTo>
                <a:lnTo>
                  <a:pt x="76940" y="78580"/>
                </a:lnTo>
                <a:lnTo>
                  <a:pt x="76940" y="78570"/>
                </a:lnTo>
                <a:lnTo>
                  <a:pt x="76950" y="78570"/>
                </a:lnTo>
                <a:lnTo>
                  <a:pt x="76960" y="78580"/>
                </a:lnTo>
                <a:lnTo>
                  <a:pt x="76970" y="78600"/>
                </a:lnTo>
                <a:lnTo>
                  <a:pt x="76970" y="78610"/>
                </a:lnTo>
                <a:lnTo>
                  <a:pt x="76980" y="78610"/>
                </a:lnTo>
                <a:lnTo>
                  <a:pt x="76990" y="78610"/>
                </a:lnTo>
                <a:lnTo>
                  <a:pt x="77000" y="78610"/>
                </a:lnTo>
                <a:lnTo>
                  <a:pt x="77000" y="78600"/>
                </a:lnTo>
                <a:lnTo>
                  <a:pt x="77000" y="78590"/>
                </a:lnTo>
                <a:lnTo>
                  <a:pt x="77000" y="78580"/>
                </a:lnTo>
                <a:lnTo>
                  <a:pt x="77010" y="78570"/>
                </a:lnTo>
                <a:lnTo>
                  <a:pt x="77020" y="78570"/>
                </a:lnTo>
                <a:lnTo>
                  <a:pt x="77020" y="78560"/>
                </a:lnTo>
                <a:lnTo>
                  <a:pt x="77030" y="78560"/>
                </a:lnTo>
                <a:lnTo>
                  <a:pt x="77030" y="78550"/>
                </a:lnTo>
                <a:lnTo>
                  <a:pt x="77040" y="78550"/>
                </a:lnTo>
                <a:lnTo>
                  <a:pt x="77040" y="78540"/>
                </a:lnTo>
                <a:lnTo>
                  <a:pt x="77040" y="78530"/>
                </a:lnTo>
                <a:lnTo>
                  <a:pt x="77050" y="78530"/>
                </a:lnTo>
                <a:lnTo>
                  <a:pt x="77050" y="78520"/>
                </a:lnTo>
                <a:lnTo>
                  <a:pt x="77060" y="78520"/>
                </a:lnTo>
                <a:lnTo>
                  <a:pt x="77070" y="78510"/>
                </a:lnTo>
                <a:lnTo>
                  <a:pt x="77080" y="78510"/>
                </a:lnTo>
                <a:lnTo>
                  <a:pt x="77080" y="78520"/>
                </a:lnTo>
                <a:lnTo>
                  <a:pt x="77100" y="78520"/>
                </a:lnTo>
                <a:lnTo>
                  <a:pt x="77120" y="78530"/>
                </a:lnTo>
                <a:lnTo>
                  <a:pt x="77130" y="78540"/>
                </a:lnTo>
                <a:lnTo>
                  <a:pt x="77130" y="78550"/>
                </a:lnTo>
                <a:lnTo>
                  <a:pt x="77140" y="78560"/>
                </a:lnTo>
                <a:lnTo>
                  <a:pt x="77150" y="78560"/>
                </a:lnTo>
                <a:lnTo>
                  <a:pt x="77160" y="78570"/>
                </a:lnTo>
                <a:lnTo>
                  <a:pt x="77170" y="78580"/>
                </a:lnTo>
                <a:lnTo>
                  <a:pt x="77180" y="78570"/>
                </a:lnTo>
                <a:lnTo>
                  <a:pt x="77200" y="78570"/>
                </a:lnTo>
                <a:lnTo>
                  <a:pt x="77230" y="78560"/>
                </a:lnTo>
                <a:lnTo>
                  <a:pt x="77260" y="78560"/>
                </a:lnTo>
                <a:lnTo>
                  <a:pt x="77280" y="78550"/>
                </a:lnTo>
                <a:lnTo>
                  <a:pt x="77310" y="78530"/>
                </a:lnTo>
                <a:lnTo>
                  <a:pt x="77340" y="78520"/>
                </a:lnTo>
                <a:lnTo>
                  <a:pt x="77360" y="78510"/>
                </a:lnTo>
                <a:lnTo>
                  <a:pt x="77390" y="78490"/>
                </a:lnTo>
                <a:lnTo>
                  <a:pt x="77420" y="78470"/>
                </a:lnTo>
                <a:lnTo>
                  <a:pt x="77420" y="78460"/>
                </a:lnTo>
                <a:lnTo>
                  <a:pt x="77430" y="78440"/>
                </a:lnTo>
                <a:lnTo>
                  <a:pt x="77420" y="78410"/>
                </a:lnTo>
                <a:lnTo>
                  <a:pt x="77400" y="78400"/>
                </a:lnTo>
                <a:lnTo>
                  <a:pt x="77390" y="78360"/>
                </a:lnTo>
                <a:lnTo>
                  <a:pt x="77390" y="78350"/>
                </a:lnTo>
                <a:lnTo>
                  <a:pt x="77410" y="78350"/>
                </a:lnTo>
                <a:lnTo>
                  <a:pt x="77430" y="78350"/>
                </a:lnTo>
                <a:lnTo>
                  <a:pt x="77460" y="78360"/>
                </a:lnTo>
                <a:lnTo>
                  <a:pt x="77490" y="78360"/>
                </a:lnTo>
                <a:lnTo>
                  <a:pt x="77510" y="78350"/>
                </a:lnTo>
                <a:lnTo>
                  <a:pt x="77540" y="78340"/>
                </a:lnTo>
                <a:lnTo>
                  <a:pt x="77560" y="78320"/>
                </a:lnTo>
                <a:lnTo>
                  <a:pt x="77580" y="78300"/>
                </a:lnTo>
                <a:lnTo>
                  <a:pt x="77590" y="78290"/>
                </a:lnTo>
                <a:lnTo>
                  <a:pt x="77630" y="78280"/>
                </a:lnTo>
                <a:lnTo>
                  <a:pt x="77660" y="78280"/>
                </a:lnTo>
                <a:lnTo>
                  <a:pt x="77700" y="78280"/>
                </a:lnTo>
                <a:lnTo>
                  <a:pt x="77700" y="78310"/>
                </a:lnTo>
                <a:lnTo>
                  <a:pt x="77720" y="78320"/>
                </a:lnTo>
                <a:lnTo>
                  <a:pt x="77740" y="78320"/>
                </a:lnTo>
                <a:lnTo>
                  <a:pt x="77760" y="78320"/>
                </a:lnTo>
                <a:lnTo>
                  <a:pt x="77790" y="78330"/>
                </a:lnTo>
                <a:lnTo>
                  <a:pt x="77820" y="78330"/>
                </a:lnTo>
                <a:lnTo>
                  <a:pt x="77850" y="78350"/>
                </a:lnTo>
                <a:lnTo>
                  <a:pt x="77870" y="78340"/>
                </a:lnTo>
                <a:lnTo>
                  <a:pt x="77870" y="78330"/>
                </a:lnTo>
                <a:lnTo>
                  <a:pt x="77900" y="78280"/>
                </a:lnTo>
                <a:lnTo>
                  <a:pt x="77930" y="78270"/>
                </a:lnTo>
                <a:lnTo>
                  <a:pt x="77960" y="78260"/>
                </a:lnTo>
                <a:lnTo>
                  <a:pt x="77970" y="78260"/>
                </a:lnTo>
                <a:lnTo>
                  <a:pt x="77980" y="78240"/>
                </a:lnTo>
                <a:lnTo>
                  <a:pt x="77990" y="78230"/>
                </a:lnTo>
                <a:lnTo>
                  <a:pt x="77990" y="78220"/>
                </a:lnTo>
                <a:lnTo>
                  <a:pt x="78000" y="78230"/>
                </a:lnTo>
                <a:lnTo>
                  <a:pt x="78010" y="78250"/>
                </a:lnTo>
                <a:lnTo>
                  <a:pt x="78020" y="78280"/>
                </a:lnTo>
                <a:lnTo>
                  <a:pt x="78030" y="78300"/>
                </a:lnTo>
                <a:lnTo>
                  <a:pt x="78050" y="78320"/>
                </a:lnTo>
                <a:lnTo>
                  <a:pt x="78080" y="78350"/>
                </a:lnTo>
                <a:lnTo>
                  <a:pt x="78120" y="78360"/>
                </a:lnTo>
                <a:lnTo>
                  <a:pt x="78140" y="78360"/>
                </a:lnTo>
                <a:lnTo>
                  <a:pt x="78170" y="78370"/>
                </a:lnTo>
                <a:lnTo>
                  <a:pt x="78220" y="78390"/>
                </a:lnTo>
                <a:lnTo>
                  <a:pt x="78250" y="78390"/>
                </a:lnTo>
                <a:lnTo>
                  <a:pt x="78260" y="78390"/>
                </a:lnTo>
                <a:lnTo>
                  <a:pt x="78270" y="78400"/>
                </a:lnTo>
                <a:lnTo>
                  <a:pt x="78280" y="78400"/>
                </a:lnTo>
                <a:lnTo>
                  <a:pt x="78290" y="78400"/>
                </a:lnTo>
                <a:lnTo>
                  <a:pt x="78310" y="78380"/>
                </a:lnTo>
                <a:lnTo>
                  <a:pt x="78320" y="78360"/>
                </a:lnTo>
                <a:lnTo>
                  <a:pt x="78340" y="78320"/>
                </a:lnTo>
                <a:lnTo>
                  <a:pt x="78350" y="78300"/>
                </a:lnTo>
                <a:lnTo>
                  <a:pt x="78350" y="78290"/>
                </a:lnTo>
                <a:lnTo>
                  <a:pt x="78340" y="78280"/>
                </a:lnTo>
                <a:lnTo>
                  <a:pt x="78340" y="78270"/>
                </a:lnTo>
                <a:lnTo>
                  <a:pt x="78330" y="78270"/>
                </a:lnTo>
                <a:lnTo>
                  <a:pt x="78330" y="78260"/>
                </a:lnTo>
                <a:lnTo>
                  <a:pt x="78330" y="78250"/>
                </a:lnTo>
                <a:lnTo>
                  <a:pt x="78340" y="78250"/>
                </a:lnTo>
                <a:lnTo>
                  <a:pt x="78340" y="78240"/>
                </a:lnTo>
                <a:lnTo>
                  <a:pt x="78340" y="78230"/>
                </a:lnTo>
                <a:lnTo>
                  <a:pt x="78340" y="78220"/>
                </a:lnTo>
                <a:lnTo>
                  <a:pt x="78340" y="78210"/>
                </a:lnTo>
                <a:lnTo>
                  <a:pt x="78330" y="78200"/>
                </a:lnTo>
                <a:lnTo>
                  <a:pt x="78330" y="78180"/>
                </a:lnTo>
                <a:lnTo>
                  <a:pt x="78340" y="78140"/>
                </a:lnTo>
                <a:lnTo>
                  <a:pt x="78360" y="78100"/>
                </a:lnTo>
                <a:lnTo>
                  <a:pt x="78370" y="78060"/>
                </a:lnTo>
                <a:lnTo>
                  <a:pt x="78370" y="78030"/>
                </a:lnTo>
                <a:lnTo>
                  <a:pt x="78370" y="78000"/>
                </a:lnTo>
                <a:lnTo>
                  <a:pt x="78360" y="78000"/>
                </a:lnTo>
                <a:lnTo>
                  <a:pt x="78350" y="77990"/>
                </a:lnTo>
                <a:lnTo>
                  <a:pt x="78340" y="77990"/>
                </a:lnTo>
                <a:lnTo>
                  <a:pt x="78330" y="77990"/>
                </a:lnTo>
                <a:lnTo>
                  <a:pt x="78330" y="77980"/>
                </a:lnTo>
                <a:lnTo>
                  <a:pt x="78320" y="77980"/>
                </a:lnTo>
                <a:lnTo>
                  <a:pt x="78320" y="77970"/>
                </a:lnTo>
                <a:lnTo>
                  <a:pt x="78310" y="77970"/>
                </a:lnTo>
                <a:lnTo>
                  <a:pt x="78300" y="77970"/>
                </a:lnTo>
                <a:lnTo>
                  <a:pt x="78290" y="77970"/>
                </a:lnTo>
                <a:lnTo>
                  <a:pt x="78280" y="77970"/>
                </a:lnTo>
                <a:lnTo>
                  <a:pt x="78280" y="77960"/>
                </a:lnTo>
                <a:lnTo>
                  <a:pt x="78270" y="77960"/>
                </a:lnTo>
                <a:lnTo>
                  <a:pt x="78270" y="77950"/>
                </a:lnTo>
                <a:lnTo>
                  <a:pt x="78260" y="77950"/>
                </a:lnTo>
                <a:lnTo>
                  <a:pt x="78250" y="77950"/>
                </a:lnTo>
                <a:lnTo>
                  <a:pt x="78240" y="77950"/>
                </a:lnTo>
                <a:lnTo>
                  <a:pt x="78240" y="77940"/>
                </a:lnTo>
                <a:lnTo>
                  <a:pt x="78240" y="77930"/>
                </a:lnTo>
                <a:lnTo>
                  <a:pt x="78240" y="77920"/>
                </a:lnTo>
                <a:lnTo>
                  <a:pt x="78250" y="77920"/>
                </a:lnTo>
                <a:lnTo>
                  <a:pt x="78250" y="77910"/>
                </a:lnTo>
                <a:lnTo>
                  <a:pt x="78260" y="77900"/>
                </a:lnTo>
                <a:lnTo>
                  <a:pt x="78260" y="77890"/>
                </a:lnTo>
                <a:lnTo>
                  <a:pt x="78260" y="77880"/>
                </a:lnTo>
                <a:lnTo>
                  <a:pt x="78260" y="77870"/>
                </a:lnTo>
                <a:lnTo>
                  <a:pt x="78260" y="77860"/>
                </a:lnTo>
                <a:lnTo>
                  <a:pt x="78250" y="77860"/>
                </a:lnTo>
                <a:lnTo>
                  <a:pt x="78250" y="77850"/>
                </a:lnTo>
                <a:lnTo>
                  <a:pt x="78260" y="77840"/>
                </a:lnTo>
                <a:lnTo>
                  <a:pt x="78260" y="77830"/>
                </a:lnTo>
                <a:lnTo>
                  <a:pt x="78250" y="77830"/>
                </a:lnTo>
                <a:lnTo>
                  <a:pt x="78250" y="77840"/>
                </a:lnTo>
                <a:lnTo>
                  <a:pt x="78240" y="77840"/>
                </a:lnTo>
                <a:lnTo>
                  <a:pt x="78230" y="77840"/>
                </a:lnTo>
                <a:lnTo>
                  <a:pt x="78230" y="77830"/>
                </a:lnTo>
                <a:lnTo>
                  <a:pt x="78240" y="77830"/>
                </a:lnTo>
                <a:lnTo>
                  <a:pt x="78240" y="77820"/>
                </a:lnTo>
                <a:lnTo>
                  <a:pt x="78230" y="77820"/>
                </a:lnTo>
                <a:lnTo>
                  <a:pt x="78230" y="77810"/>
                </a:lnTo>
                <a:lnTo>
                  <a:pt x="78240" y="77810"/>
                </a:lnTo>
                <a:lnTo>
                  <a:pt x="78250" y="77810"/>
                </a:lnTo>
                <a:lnTo>
                  <a:pt x="78260" y="77800"/>
                </a:lnTo>
                <a:lnTo>
                  <a:pt x="78270" y="77790"/>
                </a:lnTo>
                <a:lnTo>
                  <a:pt x="78270" y="77780"/>
                </a:lnTo>
                <a:lnTo>
                  <a:pt x="78270" y="77770"/>
                </a:lnTo>
                <a:lnTo>
                  <a:pt x="78280" y="77770"/>
                </a:lnTo>
                <a:lnTo>
                  <a:pt x="78280" y="77760"/>
                </a:lnTo>
                <a:lnTo>
                  <a:pt x="78280" y="77750"/>
                </a:lnTo>
                <a:lnTo>
                  <a:pt x="78290" y="77750"/>
                </a:lnTo>
                <a:lnTo>
                  <a:pt x="78300" y="77740"/>
                </a:lnTo>
                <a:lnTo>
                  <a:pt x="78310" y="77740"/>
                </a:lnTo>
                <a:lnTo>
                  <a:pt x="78320" y="77730"/>
                </a:lnTo>
                <a:lnTo>
                  <a:pt x="78330" y="77730"/>
                </a:lnTo>
                <a:lnTo>
                  <a:pt x="78340" y="77720"/>
                </a:lnTo>
                <a:lnTo>
                  <a:pt x="78350" y="77720"/>
                </a:lnTo>
                <a:lnTo>
                  <a:pt x="78350" y="77710"/>
                </a:lnTo>
                <a:lnTo>
                  <a:pt x="78350" y="77640"/>
                </a:lnTo>
                <a:lnTo>
                  <a:pt x="78360" y="77640"/>
                </a:lnTo>
                <a:lnTo>
                  <a:pt x="78370" y="77630"/>
                </a:lnTo>
                <a:lnTo>
                  <a:pt x="78380" y="77630"/>
                </a:lnTo>
                <a:lnTo>
                  <a:pt x="78390" y="77620"/>
                </a:lnTo>
                <a:lnTo>
                  <a:pt x="78390" y="77610"/>
                </a:lnTo>
                <a:lnTo>
                  <a:pt x="78400" y="77610"/>
                </a:lnTo>
                <a:lnTo>
                  <a:pt x="78400" y="77600"/>
                </a:lnTo>
                <a:lnTo>
                  <a:pt x="78410" y="77600"/>
                </a:lnTo>
                <a:lnTo>
                  <a:pt x="78420" y="77600"/>
                </a:lnTo>
                <a:lnTo>
                  <a:pt x="78430" y="77600"/>
                </a:lnTo>
                <a:lnTo>
                  <a:pt x="78440" y="77600"/>
                </a:lnTo>
                <a:lnTo>
                  <a:pt x="78450" y="77600"/>
                </a:lnTo>
                <a:lnTo>
                  <a:pt x="78460" y="77600"/>
                </a:lnTo>
                <a:lnTo>
                  <a:pt x="78470" y="77600"/>
                </a:lnTo>
                <a:lnTo>
                  <a:pt x="78470" y="77590"/>
                </a:lnTo>
                <a:lnTo>
                  <a:pt x="78480" y="77590"/>
                </a:lnTo>
                <a:lnTo>
                  <a:pt x="78490" y="77590"/>
                </a:lnTo>
                <a:lnTo>
                  <a:pt x="78490" y="77580"/>
                </a:lnTo>
                <a:lnTo>
                  <a:pt x="78490" y="77570"/>
                </a:lnTo>
                <a:lnTo>
                  <a:pt x="78490" y="77560"/>
                </a:lnTo>
                <a:lnTo>
                  <a:pt x="78490" y="77540"/>
                </a:lnTo>
                <a:lnTo>
                  <a:pt x="78480" y="77520"/>
                </a:lnTo>
                <a:lnTo>
                  <a:pt x="78490" y="77510"/>
                </a:lnTo>
                <a:lnTo>
                  <a:pt x="78490" y="77500"/>
                </a:lnTo>
                <a:lnTo>
                  <a:pt x="78490" y="77490"/>
                </a:lnTo>
                <a:lnTo>
                  <a:pt x="78500" y="77480"/>
                </a:lnTo>
                <a:lnTo>
                  <a:pt x="78500" y="77470"/>
                </a:lnTo>
                <a:lnTo>
                  <a:pt x="78510" y="77470"/>
                </a:lnTo>
                <a:lnTo>
                  <a:pt x="78510" y="77460"/>
                </a:lnTo>
                <a:lnTo>
                  <a:pt x="78510" y="77450"/>
                </a:lnTo>
                <a:lnTo>
                  <a:pt x="78520" y="77450"/>
                </a:lnTo>
                <a:lnTo>
                  <a:pt x="78520" y="77440"/>
                </a:lnTo>
                <a:lnTo>
                  <a:pt x="78520" y="77410"/>
                </a:lnTo>
                <a:lnTo>
                  <a:pt x="78520" y="77380"/>
                </a:lnTo>
                <a:lnTo>
                  <a:pt x="78500" y="77340"/>
                </a:lnTo>
                <a:lnTo>
                  <a:pt x="78460" y="77300"/>
                </a:lnTo>
                <a:lnTo>
                  <a:pt x="78440" y="77280"/>
                </a:lnTo>
                <a:lnTo>
                  <a:pt x="78410" y="77220"/>
                </a:lnTo>
                <a:lnTo>
                  <a:pt x="78360" y="77180"/>
                </a:lnTo>
                <a:lnTo>
                  <a:pt x="78310" y="77110"/>
                </a:lnTo>
                <a:lnTo>
                  <a:pt x="78280" y="77070"/>
                </a:lnTo>
                <a:lnTo>
                  <a:pt x="78260" y="77030"/>
                </a:lnTo>
                <a:lnTo>
                  <a:pt x="78230" y="76980"/>
                </a:lnTo>
                <a:lnTo>
                  <a:pt x="78220" y="76970"/>
                </a:lnTo>
                <a:lnTo>
                  <a:pt x="78230" y="76950"/>
                </a:lnTo>
                <a:lnTo>
                  <a:pt x="78260" y="76920"/>
                </a:lnTo>
                <a:lnTo>
                  <a:pt x="78270" y="76900"/>
                </a:lnTo>
                <a:lnTo>
                  <a:pt x="78280" y="76870"/>
                </a:lnTo>
                <a:lnTo>
                  <a:pt x="78260" y="76810"/>
                </a:lnTo>
                <a:lnTo>
                  <a:pt x="78270" y="76790"/>
                </a:lnTo>
                <a:lnTo>
                  <a:pt x="78280" y="76790"/>
                </a:lnTo>
                <a:lnTo>
                  <a:pt x="78230" y="76740"/>
                </a:lnTo>
                <a:lnTo>
                  <a:pt x="78180" y="76730"/>
                </a:lnTo>
                <a:lnTo>
                  <a:pt x="78090" y="76730"/>
                </a:lnTo>
                <a:lnTo>
                  <a:pt x="77970" y="76710"/>
                </a:lnTo>
                <a:lnTo>
                  <a:pt x="77930" y="76680"/>
                </a:lnTo>
                <a:lnTo>
                  <a:pt x="77860" y="76620"/>
                </a:lnTo>
                <a:lnTo>
                  <a:pt x="77830" y="76560"/>
                </a:lnTo>
                <a:lnTo>
                  <a:pt x="77790" y="76520"/>
                </a:lnTo>
                <a:lnTo>
                  <a:pt x="77720" y="76490"/>
                </a:lnTo>
                <a:lnTo>
                  <a:pt x="77690" y="76440"/>
                </a:lnTo>
                <a:lnTo>
                  <a:pt x="77710" y="76380"/>
                </a:lnTo>
                <a:lnTo>
                  <a:pt x="77720" y="76330"/>
                </a:lnTo>
                <a:lnTo>
                  <a:pt x="77730" y="76270"/>
                </a:lnTo>
                <a:lnTo>
                  <a:pt x="77760" y="76220"/>
                </a:lnTo>
                <a:lnTo>
                  <a:pt x="77810" y="76180"/>
                </a:lnTo>
                <a:lnTo>
                  <a:pt x="77840" y="76160"/>
                </a:lnTo>
                <a:lnTo>
                  <a:pt x="77840" y="76120"/>
                </a:lnTo>
                <a:lnTo>
                  <a:pt x="77840" y="76080"/>
                </a:lnTo>
                <a:lnTo>
                  <a:pt x="77800" y="76050"/>
                </a:lnTo>
                <a:lnTo>
                  <a:pt x="77750" y="76020"/>
                </a:lnTo>
                <a:lnTo>
                  <a:pt x="77690" y="76000"/>
                </a:lnTo>
                <a:lnTo>
                  <a:pt x="77640" y="75970"/>
                </a:lnTo>
                <a:lnTo>
                  <a:pt x="77590" y="75940"/>
                </a:lnTo>
                <a:lnTo>
                  <a:pt x="77510" y="75910"/>
                </a:lnTo>
                <a:lnTo>
                  <a:pt x="77460" y="75890"/>
                </a:lnTo>
                <a:lnTo>
                  <a:pt x="77430" y="75840"/>
                </a:lnTo>
                <a:lnTo>
                  <a:pt x="77420" y="75770"/>
                </a:lnTo>
                <a:lnTo>
                  <a:pt x="77410" y="75700"/>
                </a:lnTo>
                <a:lnTo>
                  <a:pt x="77390" y="75660"/>
                </a:lnTo>
                <a:lnTo>
                  <a:pt x="77370" y="75630"/>
                </a:lnTo>
                <a:lnTo>
                  <a:pt x="77420" y="75610"/>
                </a:lnTo>
                <a:lnTo>
                  <a:pt x="77450" y="75590"/>
                </a:lnTo>
                <a:lnTo>
                  <a:pt x="77500" y="75530"/>
                </a:lnTo>
                <a:lnTo>
                  <a:pt x="77570" y="75530"/>
                </a:lnTo>
                <a:lnTo>
                  <a:pt x="77620" y="75530"/>
                </a:lnTo>
                <a:lnTo>
                  <a:pt x="77640" y="75600"/>
                </a:lnTo>
                <a:lnTo>
                  <a:pt x="77690" y="75660"/>
                </a:lnTo>
                <a:lnTo>
                  <a:pt x="77740" y="75680"/>
                </a:lnTo>
                <a:lnTo>
                  <a:pt x="77790" y="75710"/>
                </a:lnTo>
                <a:lnTo>
                  <a:pt x="77820" y="75780"/>
                </a:lnTo>
                <a:lnTo>
                  <a:pt x="77860" y="75800"/>
                </a:lnTo>
                <a:lnTo>
                  <a:pt x="77910" y="75820"/>
                </a:lnTo>
                <a:lnTo>
                  <a:pt x="77940" y="75790"/>
                </a:lnTo>
                <a:lnTo>
                  <a:pt x="77980" y="75740"/>
                </a:lnTo>
                <a:lnTo>
                  <a:pt x="78040" y="75720"/>
                </a:lnTo>
                <a:lnTo>
                  <a:pt x="78120" y="75700"/>
                </a:lnTo>
                <a:lnTo>
                  <a:pt x="78180" y="75660"/>
                </a:lnTo>
                <a:lnTo>
                  <a:pt x="78260" y="75640"/>
                </a:lnTo>
                <a:lnTo>
                  <a:pt x="78320" y="75590"/>
                </a:lnTo>
                <a:lnTo>
                  <a:pt x="78320" y="75580"/>
                </a:lnTo>
                <a:lnTo>
                  <a:pt x="78320" y="75570"/>
                </a:lnTo>
                <a:lnTo>
                  <a:pt x="78330" y="75570"/>
                </a:lnTo>
                <a:lnTo>
                  <a:pt x="78330" y="75560"/>
                </a:lnTo>
                <a:lnTo>
                  <a:pt x="78340" y="75560"/>
                </a:lnTo>
                <a:lnTo>
                  <a:pt x="78360" y="75550"/>
                </a:lnTo>
                <a:lnTo>
                  <a:pt x="78400" y="75520"/>
                </a:lnTo>
                <a:lnTo>
                  <a:pt x="78440" y="75500"/>
                </a:lnTo>
                <a:lnTo>
                  <a:pt x="78460" y="75470"/>
                </a:lnTo>
                <a:lnTo>
                  <a:pt x="78480" y="75440"/>
                </a:lnTo>
                <a:lnTo>
                  <a:pt x="78490" y="75420"/>
                </a:lnTo>
                <a:lnTo>
                  <a:pt x="78470" y="75380"/>
                </a:lnTo>
                <a:lnTo>
                  <a:pt x="78480" y="75340"/>
                </a:lnTo>
                <a:lnTo>
                  <a:pt x="78490" y="75310"/>
                </a:lnTo>
                <a:lnTo>
                  <a:pt x="78490" y="75280"/>
                </a:lnTo>
                <a:lnTo>
                  <a:pt x="78480" y="75240"/>
                </a:lnTo>
                <a:lnTo>
                  <a:pt x="78490" y="75200"/>
                </a:lnTo>
                <a:lnTo>
                  <a:pt x="78500" y="75170"/>
                </a:lnTo>
                <a:lnTo>
                  <a:pt x="78510" y="75150"/>
                </a:lnTo>
                <a:lnTo>
                  <a:pt x="78500" y="75130"/>
                </a:lnTo>
                <a:lnTo>
                  <a:pt x="78510" y="75110"/>
                </a:lnTo>
                <a:lnTo>
                  <a:pt x="78530" y="75090"/>
                </a:lnTo>
                <a:lnTo>
                  <a:pt x="78560" y="75050"/>
                </a:lnTo>
                <a:lnTo>
                  <a:pt x="78580" y="75010"/>
                </a:lnTo>
                <a:lnTo>
                  <a:pt x="78600" y="75000"/>
                </a:lnTo>
                <a:lnTo>
                  <a:pt x="78630" y="74990"/>
                </a:lnTo>
                <a:lnTo>
                  <a:pt x="78660" y="74980"/>
                </a:lnTo>
                <a:lnTo>
                  <a:pt x="78680" y="74960"/>
                </a:lnTo>
                <a:lnTo>
                  <a:pt x="78710" y="74940"/>
                </a:lnTo>
                <a:lnTo>
                  <a:pt x="78720" y="74910"/>
                </a:lnTo>
                <a:lnTo>
                  <a:pt x="78750" y="74860"/>
                </a:lnTo>
                <a:lnTo>
                  <a:pt x="78780" y="74820"/>
                </a:lnTo>
                <a:lnTo>
                  <a:pt x="78820" y="74780"/>
                </a:lnTo>
                <a:lnTo>
                  <a:pt x="78850" y="74750"/>
                </a:lnTo>
                <a:lnTo>
                  <a:pt x="78860" y="74730"/>
                </a:lnTo>
                <a:lnTo>
                  <a:pt x="78860" y="74710"/>
                </a:lnTo>
                <a:lnTo>
                  <a:pt x="78880" y="74680"/>
                </a:lnTo>
                <a:lnTo>
                  <a:pt x="78920" y="74620"/>
                </a:lnTo>
                <a:lnTo>
                  <a:pt x="78940" y="74580"/>
                </a:lnTo>
                <a:lnTo>
                  <a:pt x="78950" y="74540"/>
                </a:lnTo>
                <a:lnTo>
                  <a:pt x="78960" y="74490"/>
                </a:lnTo>
                <a:lnTo>
                  <a:pt x="78970" y="74430"/>
                </a:lnTo>
                <a:lnTo>
                  <a:pt x="79000" y="74410"/>
                </a:lnTo>
                <a:lnTo>
                  <a:pt x="79040" y="74360"/>
                </a:lnTo>
                <a:lnTo>
                  <a:pt x="79060" y="74350"/>
                </a:lnTo>
                <a:lnTo>
                  <a:pt x="79110" y="74300"/>
                </a:lnTo>
                <a:lnTo>
                  <a:pt x="79130" y="74280"/>
                </a:lnTo>
                <a:lnTo>
                  <a:pt x="79190" y="74240"/>
                </a:lnTo>
                <a:lnTo>
                  <a:pt x="79220" y="74210"/>
                </a:lnTo>
                <a:lnTo>
                  <a:pt x="79240" y="74190"/>
                </a:lnTo>
                <a:lnTo>
                  <a:pt x="79260" y="74160"/>
                </a:lnTo>
                <a:lnTo>
                  <a:pt x="79290" y="74130"/>
                </a:lnTo>
                <a:lnTo>
                  <a:pt x="79330" y="74110"/>
                </a:lnTo>
                <a:lnTo>
                  <a:pt x="79350" y="74060"/>
                </a:lnTo>
                <a:lnTo>
                  <a:pt x="79370" y="74020"/>
                </a:lnTo>
                <a:lnTo>
                  <a:pt x="79380" y="73990"/>
                </a:lnTo>
                <a:lnTo>
                  <a:pt x="79400" y="73980"/>
                </a:lnTo>
                <a:lnTo>
                  <a:pt x="79420" y="73950"/>
                </a:lnTo>
                <a:lnTo>
                  <a:pt x="79430" y="73920"/>
                </a:lnTo>
                <a:lnTo>
                  <a:pt x="79450" y="73900"/>
                </a:lnTo>
                <a:lnTo>
                  <a:pt x="79450" y="73880"/>
                </a:lnTo>
                <a:lnTo>
                  <a:pt x="79440" y="73850"/>
                </a:lnTo>
                <a:lnTo>
                  <a:pt x="79450" y="73840"/>
                </a:lnTo>
                <a:lnTo>
                  <a:pt x="79470" y="73820"/>
                </a:lnTo>
                <a:lnTo>
                  <a:pt x="79500" y="73800"/>
                </a:lnTo>
                <a:lnTo>
                  <a:pt x="79500" y="73780"/>
                </a:lnTo>
                <a:lnTo>
                  <a:pt x="79510" y="73750"/>
                </a:lnTo>
                <a:lnTo>
                  <a:pt x="79530" y="73680"/>
                </a:lnTo>
                <a:lnTo>
                  <a:pt x="79550" y="73650"/>
                </a:lnTo>
                <a:lnTo>
                  <a:pt x="79560" y="73610"/>
                </a:lnTo>
                <a:lnTo>
                  <a:pt x="79570" y="73560"/>
                </a:lnTo>
                <a:lnTo>
                  <a:pt x="79580" y="73530"/>
                </a:lnTo>
                <a:lnTo>
                  <a:pt x="79600" y="73510"/>
                </a:lnTo>
                <a:lnTo>
                  <a:pt x="79610" y="73480"/>
                </a:lnTo>
                <a:lnTo>
                  <a:pt x="79620" y="73430"/>
                </a:lnTo>
                <a:lnTo>
                  <a:pt x="79670" y="73390"/>
                </a:lnTo>
                <a:lnTo>
                  <a:pt x="79720" y="73320"/>
                </a:lnTo>
                <a:lnTo>
                  <a:pt x="79770" y="73270"/>
                </a:lnTo>
                <a:lnTo>
                  <a:pt x="79820" y="73220"/>
                </a:lnTo>
                <a:lnTo>
                  <a:pt x="79880" y="73170"/>
                </a:lnTo>
                <a:lnTo>
                  <a:pt x="79950" y="73150"/>
                </a:lnTo>
                <a:lnTo>
                  <a:pt x="80020" y="73150"/>
                </a:lnTo>
                <a:lnTo>
                  <a:pt x="80050" y="73170"/>
                </a:lnTo>
                <a:lnTo>
                  <a:pt x="80060" y="73200"/>
                </a:lnTo>
                <a:lnTo>
                  <a:pt x="80070" y="73220"/>
                </a:lnTo>
                <a:lnTo>
                  <a:pt x="80100" y="73280"/>
                </a:lnTo>
                <a:lnTo>
                  <a:pt x="80120" y="73300"/>
                </a:lnTo>
                <a:lnTo>
                  <a:pt x="80150" y="73300"/>
                </a:lnTo>
                <a:lnTo>
                  <a:pt x="80210" y="73310"/>
                </a:lnTo>
                <a:lnTo>
                  <a:pt x="80250" y="73310"/>
                </a:lnTo>
                <a:lnTo>
                  <a:pt x="80270" y="73330"/>
                </a:lnTo>
                <a:lnTo>
                  <a:pt x="80290" y="73340"/>
                </a:lnTo>
                <a:lnTo>
                  <a:pt x="80330" y="73340"/>
                </a:lnTo>
                <a:lnTo>
                  <a:pt x="80360" y="73330"/>
                </a:lnTo>
                <a:lnTo>
                  <a:pt x="80390" y="73340"/>
                </a:lnTo>
                <a:lnTo>
                  <a:pt x="80460" y="73360"/>
                </a:lnTo>
                <a:lnTo>
                  <a:pt x="80520" y="73360"/>
                </a:lnTo>
                <a:lnTo>
                  <a:pt x="80530" y="73360"/>
                </a:lnTo>
                <a:lnTo>
                  <a:pt x="80580" y="73330"/>
                </a:lnTo>
                <a:lnTo>
                  <a:pt x="80640" y="73310"/>
                </a:lnTo>
                <a:lnTo>
                  <a:pt x="80680" y="73290"/>
                </a:lnTo>
                <a:lnTo>
                  <a:pt x="80710" y="73300"/>
                </a:lnTo>
                <a:lnTo>
                  <a:pt x="80730" y="73300"/>
                </a:lnTo>
                <a:lnTo>
                  <a:pt x="80750" y="73290"/>
                </a:lnTo>
                <a:lnTo>
                  <a:pt x="80760" y="73290"/>
                </a:lnTo>
                <a:lnTo>
                  <a:pt x="80780" y="73300"/>
                </a:lnTo>
                <a:lnTo>
                  <a:pt x="80800" y="73290"/>
                </a:lnTo>
                <a:lnTo>
                  <a:pt x="80810" y="73290"/>
                </a:lnTo>
                <a:lnTo>
                  <a:pt x="80830" y="73290"/>
                </a:lnTo>
                <a:lnTo>
                  <a:pt x="80840" y="73300"/>
                </a:lnTo>
                <a:lnTo>
                  <a:pt x="80840" y="73310"/>
                </a:lnTo>
                <a:lnTo>
                  <a:pt x="80850" y="73310"/>
                </a:lnTo>
                <a:lnTo>
                  <a:pt x="80860" y="73320"/>
                </a:lnTo>
                <a:lnTo>
                  <a:pt x="80870" y="73320"/>
                </a:lnTo>
                <a:lnTo>
                  <a:pt x="80880" y="73320"/>
                </a:lnTo>
                <a:lnTo>
                  <a:pt x="80890" y="73320"/>
                </a:lnTo>
                <a:lnTo>
                  <a:pt x="80900" y="73320"/>
                </a:lnTo>
                <a:lnTo>
                  <a:pt x="80910" y="73320"/>
                </a:lnTo>
                <a:lnTo>
                  <a:pt x="80960" y="73320"/>
                </a:lnTo>
                <a:lnTo>
                  <a:pt x="80980" y="73310"/>
                </a:lnTo>
                <a:lnTo>
                  <a:pt x="80990" y="73290"/>
                </a:lnTo>
                <a:lnTo>
                  <a:pt x="81000" y="73270"/>
                </a:lnTo>
                <a:lnTo>
                  <a:pt x="80990" y="73260"/>
                </a:lnTo>
                <a:lnTo>
                  <a:pt x="80980" y="73220"/>
                </a:lnTo>
                <a:lnTo>
                  <a:pt x="80980" y="73190"/>
                </a:lnTo>
                <a:lnTo>
                  <a:pt x="80990" y="73170"/>
                </a:lnTo>
                <a:lnTo>
                  <a:pt x="81020" y="73140"/>
                </a:lnTo>
                <a:lnTo>
                  <a:pt x="81050" y="73100"/>
                </a:lnTo>
                <a:lnTo>
                  <a:pt x="81070" y="73090"/>
                </a:lnTo>
                <a:lnTo>
                  <a:pt x="81100" y="73090"/>
                </a:lnTo>
                <a:lnTo>
                  <a:pt x="81120" y="73100"/>
                </a:lnTo>
                <a:lnTo>
                  <a:pt x="81130" y="73100"/>
                </a:lnTo>
                <a:lnTo>
                  <a:pt x="81140" y="73110"/>
                </a:lnTo>
                <a:lnTo>
                  <a:pt x="81140" y="73130"/>
                </a:lnTo>
                <a:lnTo>
                  <a:pt x="81140" y="73140"/>
                </a:lnTo>
                <a:lnTo>
                  <a:pt x="81150" y="73150"/>
                </a:lnTo>
                <a:lnTo>
                  <a:pt x="81150" y="73160"/>
                </a:lnTo>
                <a:lnTo>
                  <a:pt x="81160" y="73160"/>
                </a:lnTo>
                <a:lnTo>
                  <a:pt x="81170" y="73160"/>
                </a:lnTo>
                <a:lnTo>
                  <a:pt x="81170" y="73170"/>
                </a:lnTo>
                <a:lnTo>
                  <a:pt x="81180" y="73170"/>
                </a:lnTo>
                <a:lnTo>
                  <a:pt x="81190" y="73180"/>
                </a:lnTo>
                <a:lnTo>
                  <a:pt x="81190" y="73190"/>
                </a:lnTo>
                <a:lnTo>
                  <a:pt x="81200" y="73190"/>
                </a:lnTo>
                <a:lnTo>
                  <a:pt x="81210" y="73190"/>
                </a:lnTo>
                <a:lnTo>
                  <a:pt x="81220" y="73180"/>
                </a:lnTo>
                <a:lnTo>
                  <a:pt x="81230" y="73170"/>
                </a:lnTo>
                <a:lnTo>
                  <a:pt x="81240" y="73170"/>
                </a:lnTo>
                <a:lnTo>
                  <a:pt x="81250" y="73170"/>
                </a:lnTo>
                <a:lnTo>
                  <a:pt x="81260" y="73170"/>
                </a:lnTo>
                <a:lnTo>
                  <a:pt x="81270" y="73180"/>
                </a:lnTo>
                <a:lnTo>
                  <a:pt x="81280" y="73180"/>
                </a:lnTo>
                <a:lnTo>
                  <a:pt x="81280" y="73190"/>
                </a:lnTo>
                <a:lnTo>
                  <a:pt x="81290" y="73190"/>
                </a:lnTo>
                <a:lnTo>
                  <a:pt x="81300" y="73170"/>
                </a:lnTo>
                <a:lnTo>
                  <a:pt x="81310" y="73170"/>
                </a:lnTo>
                <a:lnTo>
                  <a:pt x="81320" y="73180"/>
                </a:lnTo>
                <a:lnTo>
                  <a:pt x="81310" y="73180"/>
                </a:lnTo>
                <a:lnTo>
                  <a:pt x="81320" y="73190"/>
                </a:lnTo>
                <a:lnTo>
                  <a:pt x="81330" y="73200"/>
                </a:lnTo>
                <a:lnTo>
                  <a:pt x="81350" y="73210"/>
                </a:lnTo>
                <a:lnTo>
                  <a:pt x="81360" y="73200"/>
                </a:lnTo>
                <a:lnTo>
                  <a:pt x="81360" y="73210"/>
                </a:lnTo>
                <a:lnTo>
                  <a:pt x="81370" y="73210"/>
                </a:lnTo>
                <a:lnTo>
                  <a:pt x="81380" y="73210"/>
                </a:lnTo>
                <a:lnTo>
                  <a:pt x="81390" y="73200"/>
                </a:lnTo>
                <a:lnTo>
                  <a:pt x="81390" y="73190"/>
                </a:lnTo>
                <a:lnTo>
                  <a:pt x="81390" y="73170"/>
                </a:lnTo>
                <a:lnTo>
                  <a:pt x="81400" y="73170"/>
                </a:lnTo>
                <a:lnTo>
                  <a:pt x="81410" y="73160"/>
                </a:lnTo>
                <a:lnTo>
                  <a:pt x="81420" y="73160"/>
                </a:lnTo>
                <a:lnTo>
                  <a:pt x="81430" y="73160"/>
                </a:lnTo>
                <a:lnTo>
                  <a:pt x="81440" y="73150"/>
                </a:lnTo>
                <a:lnTo>
                  <a:pt x="81450" y="73150"/>
                </a:lnTo>
                <a:lnTo>
                  <a:pt x="81490" y="73120"/>
                </a:lnTo>
                <a:lnTo>
                  <a:pt x="81530" y="73090"/>
                </a:lnTo>
                <a:lnTo>
                  <a:pt x="81570" y="73080"/>
                </a:lnTo>
                <a:lnTo>
                  <a:pt x="81600" y="73070"/>
                </a:lnTo>
                <a:lnTo>
                  <a:pt x="81630" y="73070"/>
                </a:lnTo>
                <a:lnTo>
                  <a:pt x="81660" y="73070"/>
                </a:lnTo>
                <a:lnTo>
                  <a:pt x="81690" y="73060"/>
                </a:lnTo>
                <a:lnTo>
                  <a:pt x="81720" y="73050"/>
                </a:lnTo>
                <a:lnTo>
                  <a:pt x="81750" y="73030"/>
                </a:lnTo>
                <a:lnTo>
                  <a:pt x="81790" y="72990"/>
                </a:lnTo>
                <a:lnTo>
                  <a:pt x="81820" y="72980"/>
                </a:lnTo>
                <a:lnTo>
                  <a:pt x="81860" y="72960"/>
                </a:lnTo>
                <a:lnTo>
                  <a:pt x="81940" y="72940"/>
                </a:lnTo>
                <a:lnTo>
                  <a:pt x="82000" y="72930"/>
                </a:lnTo>
                <a:lnTo>
                  <a:pt x="82050" y="72900"/>
                </a:lnTo>
                <a:lnTo>
                  <a:pt x="82060" y="72880"/>
                </a:lnTo>
                <a:lnTo>
                  <a:pt x="82090" y="72840"/>
                </a:lnTo>
                <a:lnTo>
                  <a:pt x="82120" y="72800"/>
                </a:lnTo>
                <a:lnTo>
                  <a:pt x="82150" y="72780"/>
                </a:lnTo>
                <a:lnTo>
                  <a:pt x="82180" y="72780"/>
                </a:lnTo>
                <a:lnTo>
                  <a:pt x="82210" y="72770"/>
                </a:lnTo>
                <a:lnTo>
                  <a:pt x="82240" y="72750"/>
                </a:lnTo>
                <a:lnTo>
                  <a:pt x="82280" y="72730"/>
                </a:lnTo>
                <a:lnTo>
                  <a:pt x="82290" y="72710"/>
                </a:lnTo>
                <a:lnTo>
                  <a:pt x="82290" y="72680"/>
                </a:lnTo>
                <a:lnTo>
                  <a:pt x="82280" y="72640"/>
                </a:lnTo>
                <a:lnTo>
                  <a:pt x="82260" y="72590"/>
                </a:lnTo>
                <a:lnTo>
                  <a:pt x="82270" y="72560"/>
                </a:lnTo>
                <a:lnTo>
                  <a:pt x="82280" y="72540"/>
                </a:lnTo>
                <a:lnTo>
                  <a:pt x="82290" y="72510"/>
                </a:lnTo>
                <a:lnTo>
                  <a:pt x="82300" y="72480"/>
                </a:lnTo>
                <a:lnTo>
                  <a:pt x="82300" y="72430"/>
                </a:lnTo>
                <a:lnTo>
                  <a:pt x="82340" y="72370"/>
                </a:lnTo>
                <a:lnTo>
                  <a:pt x="82370" y="72330"/>
                </a:lnTo>
                <a:lnTo>
                  <a:pt x="82410" y="72290"/>
                </a:lnTo>
                <a:lnTo>
                  <a:pt x="82470" y="72240"/>
                </a:lnTo>
                <a:lnTo>
                  <a:pt x="82510" y="72210"/>
                </a:lnTo>
                <a:lnTo>
                  <a:pt x="82570" y="72180"/>
                </a:lnTo>
                <a:lnTo>
                  <a:pt x="82610" y="72160"/>
                </a:lnTo>
                <a:lnTo>
                  <a:pt x="82640" y="72130"/>
                </a:lnTo>
                <a:lnTo>
                  <a:pt x="82640" y="72120"/>
                </a:lnTo>
                <a:lnTo>
                  <a:pt x="82630" y="72090"/>
                </a:lnTo>
                <a:lnTo>
                  <a:pt x="82630" y="72050"/>
                </a:lnTo>
                <a:lnTo>
                  <a:pt x="82630" y="72010"/>
                </a:lnTo>
                <a:lnTo>
                  <a:pt x="82640" y="71980"/>
                </a:lnTo>
                <a:lnTo>
                  <a:pt x="82660" y="71950"/>
                </a:lnTo>
                <a:lnTo>
                  <a:pt x="82680" y="71910"/>
                </a:lnTo>
                <a:lnTo>
                  <a:pt x="82780" y="71860"/>
                </a:lnTo>
                <a:lnTo>
                  <a:pt x="82810" y="71830"/>
                </a:lnTo>
                <a:lnTo>
                  <a:pt x="82820" y="71820"/>
                </a:lnTo>
                <a:lnTo>
                  <a:pt x="82830" y="71820"/>
                </a:lnTo>
                <a:lnTo>
                  <a:pt x="82850" y="71820"/>
                </a:lnTo>
                <a:lnTo>
                  <a:pt x="82880" y="71840"/>
                </a:lnTo>
                <a:lnTo>
                  <a:pt x="82900" y="71860"/>
                </a:lnTo>
                <a:lnTo>
                  <a:pt x="82910" y="71880"/>
                </a:lnTo>
                <a:lnTo>
                  <a:pt x="82920" y="71880"/>
                </a:lnTo>
                <a:lnTo>
                  <a:pt x="82940" y="71890"/>
                </a:lnTo>
                <a:lnTo>
                  <a:pt x="82950" y="71890"/>
                </a:lnTo>
                <a:lnTo>
                  <a:pt x="82960" y="71910"/>
                </a:lnTo>
                <a:lnTo>
                  <a:pt x="82970" y="71920"/>
                </a:lnTo>
                <a:lnTo>
                  <a:pt x="82980" y="71930"/>
                </a:lnTo>
                <a:lnTo>
                  <a:pt x="83000" y="71930"/>
                </a:lnTo>
                <a:lnTo>
                  <a:pt x="83010" y="71930"/>
                </a:lnTo>
                <a:lnTo>
                  <a:pt x="83020" y="71940"/>
                </a:lnTo>
                <a:lnTo>
                  <a:pt x="83030" y="71950"/>
                </a:lnTo>
                <a:lnTo>
                  <a:pt x="83030" y="71960"/>
                </a:lnTo>
                <a:lnTo>
                  <a:pt x="83040" y="71960"/>
                </a:lnTo>
                <a:lnTo>
                  <a:pt x="83050" y="71970"/>
                </a:lnTo>
                <a:lnTo>
                  <a:pt x="83050" y="71980"/>
                </a:lnTo>
                <a:lnTo>
                  <a:pt x="83050" y="71990"/>
                </a:lnTo>
                <a:lnTo>
                  <a:pt x="83060" y="71990"/>
                </a:lnTo>
                <a:lnTo>
                  <a:pt x="83060" y="72000"/>
                </a:lnTo>
                <a:lnTo>
                  <a:pt x="83070" y="72000"/>
                </a:lnTo>
                <a:lnTo>
                  <a:pt x="83070" y="71990"/>
                </a:lnTo>
                <a:lnTo>
                  <a:pt x="83080" y="71990"/>
                </a:lnTo>
                <a:lnTo>
                  <a:pt x="83080" y="72000"/>
                </a:lnTo>
                <a:lnTo>
                  <a:pt x="83090" y="72000"/>
                </a:lnTo>
                <a:lnTo>
                  <a:pt x="83100" y="72010"/>
                </a:lnTo>
                <a:lnTo>
                  <a:pt x="83110" y="72010"/>
                </a:lnTo>
                <a:lnTo>
                  <a:pt x="83120" y="72010"/>
                </a:lnTo>
                <a:lnTo>
                  <a:pt x="83130" y="72010"/>
                </a:lnTo>
                <a:lnTo>
                  <a:pt x="83140" y="72010"/>
                </a:lnTo>
                <a:lnTo>
                  <a:pt x="83150" y="72010"/>
                </a:lnTo>
                <a:lnTo>
                  <a:pt x="83160" y="72010"/>
                </a:lnTo>
                <a:lnTo>
                  <a:pt x="83160" y="72020"/>
                </a:lnTo>
                <a:lnTo>
                  <a:pt x="83170" y="72020"/>
                </a:lnTo>
                <a:lnTo>
                  <a:pt x="83180" y="72030"/>
                </a:lnTo>
                <a:lnTo>
                  <a:pt x="83180" y="72040"/>
                </a:lnTo>
                <a:lnTo>
                  <a:pt x="83190" y="72040"/>
                </a:lnTo>
                <a:lnTo>
                  <a:pt x="83190" y="72050"/>
                </a:lnTo>
                <a:lnTo>
                  <a:pt x="83190" y="72060"/>
                </a:lnTo>
                <a:lnTo>
                  <a:pt x="83200" y="72060"/>
                </a:lnTo>
                <a:lnTo>
                  <a:pt x="83200" y="72070"/>
                </a:lnTo>
                <a:lnTo>
                  <a:pt x="83210" y="72070"/>
                </a:lnTo>
                <a:lnTo>
                  <a:pt x="83210" y="72080"/>
                </a:lnTo>
                <a:lnTo>
                  <a:pt x="83210" y="72090"/>
                </a:lnTo>
                <a:lnTo>
                  <a:pt x="83210" y="72100"/>
                </a:lnTo>
                <a:lnTo>
                  <a:pt x="83220" y="72100"/>
                </a:lnTo>
                <a:lnTo>
                  <a:pt x="83230" y="72100"/>
                </a:lnTo>
                <a:lnTo>
                  <a:pt x="83240" y="72100"/>
                </a:lnTo>
                <a:lnTo>
                  <a:pt x="83240" y="72110"/>
                </a:lnTo>
                <a:lnTo>
                  <a:pt x="83240" y="72120"/>
                </a:lnTo>
                <a:lnTo>
                  <a:pt x="83250" y="72120"/>
                </a:lnTo>
                <a:lnTo>
                  <a:pt x="83260" y="72120"/>
                </a:lnTo>
                <a:lnTo>
                  <a:pt x="83260" y="72130"/>
                </a:lnTo>
                <a:lnTo>
                  <a:pt x="83270" y="72130"/>
                </a:lnTo>
                <a:lnTo>
                  <a:pt x="83270" y="72140"/>
                </a:lnTo>
                <a:lnTo>
                  <a:pt x="83280" y="72140"/>
                </a:lnTo>
                <a:lnTo>
                  <a:pt x="83280" y="72150"/>
                </a:lnTo>
                <a:lnTo>
                  <a:pt x="83290" y="72150"/>
                </a:lnTo>
                <a:lnTo>
                  <a:pt x="83430" y="72170"/>
                </a:lnTo>
                <a:lnTo>
                  <a:pt x="83590" y="72220"/>
                </a:lnTo>
                <a:lnTo>
                  <a:pt x="83710" y="72300"/>
                </a:lnTo>
                <a:lnTo>
                  <a:pt x="83710" y="72290"/>
                </a:lnTo>
                <a:lnTo>
                  <a:pt x="83710" y="72280"/>
                </a:lnTo>
                <a:lnTo>
                  <a:pt x="83710" y="72270"/>
                </a:lnTo>
                <a:lnTo>
                  <a:pt x="83720" y="72270"/>
                </a:lnTo>
                <a:lnTo>
                  <a:pt x="83730" y="72260"/>
                </a:lnTo>
                <a:lnTo>
                  <a:pt x="83740" y="72260"/>
                </a:lnTo>
                <a:lnTo>
                  <a:pt x="83740" y="72250"/>
                </a:lnTo>
                <a:lnTo>
                  <a:pt x="83750" y="72250"/>
                </a:lnTo>
                <a:lnTo>
                  <a:pt x="83760" y="72250"/>
                </a:lnTo>
                <a:lnTo>
                  <a:pt x="83770" y="72250"/>
                </a:lnTo>
                <a:lnTo>
                  <a:pt x="83770" y="72240"/>
                </a:lnTo>
                <a:lnTo>
                  <a:pt x="83780" y="72240"/>
                </a:lnTo>
                <a:lnTo>
                  <a:pt x="83790" y="72240"/>
                </a:lnTo>
                <a:lnTo>
                  <a:pt x="83800" y="72230"/>
                </a:lnTo>
                <a:lnTo>
                  <a:pt x="83810" y="72230"/>
                </a:lnTo>
                <a:lnTo>
                  <a:pt x="83820" y="72220"/>
                </a:lnTo>
                <a:lnTo>
                  <a:pt x="83830" y="72220"/>
                </a:lnTo>
                <a:lnTo>
                  <a:pt x="83840" y="72220"/>
                </a:lnTo>
                <a:lnTo>
                  <a:pt x="83840" y="72210"/>
                </a:lnTo>
                <a:lnTo>
                  <a:pt x="83850" y="72200"/>
                </a:lnTo>
                <a:lnTo>
                  <a:pt x="83860" y="72210"/>
                </a:lnTo>
                <a:lnTo>
                  <a:pt x="83870" y="72210"/>
                </a:lnTo>
                <a:lnTo>
                  <a:pt x="83880" y="72210"/>
                </a:lnTo>
                <a:lnTo>
                  <a:pt x="83890" y="72210"/>
                </a:lnTo>
                <a:lnTo>
                  <a:pt x="83900" y="72200"/>
                </a:lnTo>
                <a:lnTo>
                  <a:pt x="83900" y="72210"/>
                </a:lnTo>
                <a:lnTo>
                  <a:pt x="83910" y="72220"/>
                </a:lnTo>
                <a:lnTo>
                  <a:pt x="83910" y="72210"/>
                </a:lnTo>
                <a:lnTo>
                  <a:pt x="83920" y="72220"/>
                </a:lnTo>
                <a:lnTo>
                  <a:pt x="83920" y="72230"/>
                </a:lnTo>
                <a:lnTo>
                  <a:pt x="83930" y="72230"/>
                </a:lnTo>
                <a:lnTo>
                  <a:pt x="83930" y="72240"/>
                </a:lnTo>
                <a:lnTo>
                  <a:pt x="83930" y="72250"/>
                </a:lnTo>
                <a:lnTo>
                  <a:pt x="83930" y="72260"/>
                </a:lnTo>
                <a:lnTo>
                  <a:pt x="83940" y="72270"/>
                </a:lnTo>
                <a:lnTo>
                  <a:pt x="83950" y="72280"/>
                </a:lnTo>
                <a:lnTo>
                  <a:pt x="83960" y="72290"/>
                </a:lnTo>
                <a:lnTo>
                  <a:pt x="83960" y="72300"/>
                </a:lnTo>
                <a:lnTo>
                  <a:pt x="83970" y="72300"/>
                </a:lnTo>
                <a:lnTo>
                  <a:pt x="83980" y="72300"/>
                </a:lnTo>
                <a:lnTo>
                  <a:pt x="83980" y="72310"/>
                </a:lnTo>
                <a:lnTo>
                  <a:pt x="83990" y="72310"/>
                </a:lnTo>
                <a:lnTo>
                  <a:pt x="83990" y="72320"/>
                </a:lnTo>
                <a:lnTo>
                  <a:pt x="84000" y="72320"/>
                </a:lnTo>
                <a:lnTo>
                  <a:pt x="84000" y="72330"/>
                </a:lnTo>
                <a:lnTo>
                  <a:pt x="84010" y="72330"/>
                </a:lnTo>
                <a:lnTo>
                  <a:pt x="84020" y="72330"/>
                </a:lnTo>
                <a:lnTo>
                  <a:pt x="84030" y="72330"/>
                </a:lnTo>
                <a:lnTo>
                  <a:pt x="84030" y="72320"/>
                </a:lnTo>
                <a:lnTo>
                  <a:pt x="84040" y="72320"/>
                </a:lnTo>
                <a:lnTo>
                  <a:pt x="84050" y="72320"/>
                </a:lnTo>
                <a:lnTo>
                  <a:pt x="84060" y="72320"/>
                </a:lnTo>
                <a:lnTo>
                  <a:pt x="84070" y="72320"/>
                </a:lnTo>
                <a:lnTo>
                  <a:pt x="84080" y="72320"/>
                </a:lnTo>
                <a:lnTo>
                  <a:pt x="84090" y="72320"/>
                </a:lnTo>
                <a:lnTo>
                  <a:pt x="84090" y="72330"/>
                </a:lnTo>
                <a:lnTo>
                  <a:pt x="84100" y="72330"/>
                </a:lnTo>
                <a:lnTo>
                  <a:pt x="84100" y="72340"/>
                </a:lnTo>
                <a:lnTo>
                  <a:pt x="84100" y="72350"/>
                </a:lnTo>
                <a:lnTo>
                  <a:pt x="84100" y="72360"/>
                </a:lnTo>
                <a:lnTo>
                  <a:pt x="84110" y="72370"/>
                </a:lnTo>
                <a:lnTo>
                  <a:pt x="84110" y="72380"/>
                </a:lnTo>
                <a:lnTo>
                  <a:pt x="84110" y="72390"/>
                </a:lnTo>
                <a:lnTo>
                  <a:pt x="84120" y="72400"/>
                </a:lnTo>
                <a:lnTo>
                  <a:pt x="84120" y="72410"/>
                </a:lnTo>
                <a:lnTo>
                  <a:pt x="84110" y="72410"/>
                </a:lnTo>
                <a:lnTo>
                  <a:pt x="84110" y="72420"/>
                </a:lnTo>
                <a:lnTo>
                  <a:pt x="84110" y="72430"/>
                </a:lnTo>
                <a:lnTo>
                  <a:pt x="84120" y="72430"/>
                </a:lnTo>
                <a:lnTo>
                  <a:pt x="84120" y="72440"/>
                </a:lnTo>
                <a:lnTo>
                  <a:pt x="84130" y="72440"/>
                </a:lnTo>
                <a:lnTo>
                  <a:pt x="84140" y="72450"/>
                </a:lnTo>
                <a:lnTo>
                  <a:pt x="84130" y="72450"/>
                </a:lnTo>
                <a:lnTo>
                  <a:pt x="84140" y="72450"/>
                </a:lnTo>
                <a:lnTo>
                  <a:pt x="84140" y="72460"/>
                </a:lnTo>
                <a:lnTo>
                  <a:pt x="84140" y="72470"/>
                </a:lnTo>
                <a:lnTo>
                  <a:pt x="84140" y="72480"/>
                </a:lnTo>
                <a:lnTo>
                  <a:pt x="84140" y="72490"/>
                </a:lnTo>
                <a:lnTo>
                  <a:pt x="84150" y="72500"/>
                </a:lnTo>
                <a:lnTo>
                  <a:pt x="84160" y="72510"/>
                </a:lnTo>
                <a:lnTo>
                  <a:pt x="84170" y="72520"/>
                </a:lnTo>
                <a:lnTo>
                  <a:pt x="84180" y="72530"/>
                </a:lnTo>
                <a:lnTo>
                  <a:pt x="84180" y="72540"/>
                </a:lnTo>
                <a:lnTo>
                  <a:pt x="84190" y="72540"/>
                </a:lnTo>
                <a:lnTo>
                  <a:pt x="84200" y="72530"/>
                </a:lnTo>
                <a:lnTo>
                  <a:pt x="84210" y="72530"/>
                </a:lnTo>
                <a:lnTo>
                  <a:pt x="84210" y="72520"/>
                </a:lnTo>
                <a:lnTo>
                  <a:pt x="84220" y="72520"/>
                </a:lnTo>
                <a:lnTo>
                  <a:pt x="84220" y="72530"/>
                </a:lnTo>
                <a:lnTo>
                  <a:pt x="84230" y="72530"/>
                </a:lnTo>
                <a:lnTo>
                  <a:pt x="84240" y="72540"/>
                </a:lnTo>
                <a:lnTo>
                  <a:pt x="84250" y="72540"/>
                </a:lnTo>
                <a:lnTo>
                  <a:pt x="84250" y="72530"/>
                </a:lnTo>
                <a:lnTo>
                  <a:pt x="84260" y="72530"/>
                </a:lnTo>
                <a:lnTo>
                  <a:pt x="84260" y="72520"/>
                </a:lnTo>
                <a:lnTo>
                  <a:pt x="84270" y="72520"/>
                </a:lnTo>
                <a:lnTo>
                  <a:pt x="84280" y="72520"/>
                </a:lnTo>
                <a:lnTo>
                  <a:pt x="84290" y="72520"/>
                </a:lnTo>
                <a:lnTo>
                  <a:pt x="84290" y="72510"/>
                </a:lnTo>
                <a:lnTo>
                  <a:pt x="84300" y="72510"/>
                </a:lnTo>
                <a:lnTo>
                  <a:pt x="84310" y="72510"/>
                </a:lnTo>
                <a:lnTo>
                  <a:pt x="84310" y="72520"/>
                </a:lnTo>
                <a:lnTo>
                  <a:pt x="84310" y="72530"/>
                </a:lnTo>
                <a:lnTo>
                  <a:pt x="84320" y="72540"/>
                </a:lnTo>
                <a:lnTo>
                  <a:pt x="84320" y="72550"/>
                </a:lnTo>
                <a:lnTo>
                  <a:pt x="84330" y="72560"/>
                </a:lnTo>
                <a:lnTo>
                  <a:pt x="84330" y="72570"/>
                </a:lnTo>
                <a:lnTo>
                  <a:pt x="84340" y="72570"/>
                </a:lnTo>
                <a:lnTo>
                  <a:pt x="84340" y="72580"/>
                </a:lnTo>
                <a:lnTo>
                  <a:pt x="84350" y="72580"/>
                </a:lnTo>
                <a:lnTo>
                  <a:pt x="84360" y="72580"/>
                </a:lnTo>
                <a:lnTo>
                  <a:pt x="84360" y="72590"/>
                </a:lnTo>
                <a:lnTo>
                  <a:pt x="84370" y="72590"/>
                </a:lnTo>
                <a:lnTo>
                  <a:pt x="84370" y="72600"/>
                </a:lnTo>
                <a:lnTo>
                  <a:pt x="84380" y="72610"/>
                </a:lnTo>
                <a:lnTo>
                  <a:pt x="84370" y="72620"/>
                </a:lnTo>
                <a:lnTo>
                  <a:pt x="84370" y="72630"/>
                </a:lnTo>
                <a:lnTo>
                  <a:pt x="84380" y="72630"/>
                </a:lnTo>
                <a:lnTo>
                  <a:pt x="84380" y="72640"/>
                </a:lnTo>
                <a:lnTo>
                  <a:pt x="84390" y="72640"/>
                </a:lnTo>
                <a:lnTo>
                  <a:pt x="84390" y="72650"/>
                </a:lnTo>
                <a:lnTo>
                  <a:pt x="84400" y="72650"/>
                </a:lnTo>
                <a:lnTo>
                  <a:pt x="84400" y="72660"/>
                </a:lnTo>
                <a:lnTo>
                  <a:pt x="84400" y="72670"/>
                </a:lnTo>
                <a:lnTo>
                  <a:pt x="84400" y="72680"/>
                </a:lnTo>
                <a:lnTo>
                  <a:pt x="84410" y="72690"/>
                </a:lnTo>
                <a:lnTo>
                  <a:pt x="84410" y="72700"/>
                </a:lnTo>
                <a:lnTo>
                  <a:pt x="84420" y="72710"/>
                </a:lnTo>
                <a:lnTo>
                  <a:pt x="84420" y="72720"/>
                </a:lnTo>
                <a:lnTo>
                  <a:pt x="84430" y="72720"/>
                </a:lnTo>
                <a:lnTo>
                  <a:pt x="84430" y="72730"/>
                </a:lnTo>
                <a:lnTo>
                  <a:pt x="84440" y="72730"/>
                </a:lnTo>
                <a:lnTo>
                  <a:pt x="84440" y="72740"/>
                </a:lnTo>
                <a:lnTo>
                  <a:pt x="84450" y="72740"/>
                </a:lnTo>
                <a:lnTo>
                  <a:pt x="84450" y="72750"/>
                </a:lnTo>
                <a:lnTo>
                  <a:pt x="84460" y="72750"/>
                </a:lnTo>
                <a:lnTo>
                  <a:pt x="84470" y="72760"/>
                </a:lnTo>
                <a:lnTo>
                  <a:pt x="84480" y="72770"/>
                </a:lnTo>
                <a:lnTo>
                  <a:pt x="84490" y="72770"/>
                </a:lnTo>
                <a:lnTo>
                  <a:pt x="84490" y="72780"/>
                </a:lnTo>
                <a:lnTo>
                  <a:pt x="84490" y="72790"/>
                </a:lnTo>
                <a:lnTo>
                  <a:pt x="84490" y="72800"/>
                </a:lnTo>
                <a:lnTo>
                  <a:pt x="84490" y="72810"/>
                </a:lnTo>
                <a:lnTo>
                  <a:pt x="84500" y="72820"/>
                </a:lnTo>
                <a:lnTo>
                  <a:pt x="84500" y="72830"/>
                </a:lnTo>
                <a:lnTo>
                  <a:pt x="84510" y="72840"/>
                </a:lnTo>
                <a:lnTo>
                  <a:pt x="84510" y="72850"/>
                </a:lnTo>
                <a:lnTo>
                  <a:pt x="84520" y="72850"/>
                </a:lnTo>
                <a:lnTo>
                  <a:pt x="84520" y="72860"/>
                </a:lnTo>
                <a:lnTo>
                  <a:pt x="84520" y="72870"/>
                </a:lnTo>
                <a:lnTo>
                  <a:pt x="84530" y="72870"/>
                </a:lnTo>
                <a:lnTo>
                  <a:pt x="84530" y="72880"/>
                </a:lnTo>
                <a:lnTo>
                  <a:pt x="84530" y="72890"/>
                </a:lnTo>
                <a:lnTo>
                  <a:pt x="84540" y="72900"/>
                </a:lnTo>
                <a:lnTo>
                  <a:pt x="84550" y="72910"/>
                </a:lnTo>
                <a:lnTo>
                  <a:pt x="84560" y="72920"/>
                </a:lnTo>
                <a:lnTo>
                  <a:pt x="84570" y="72920"/>
                </a:lnTo>
                <a:lnTo>
                  <a:pt x="84570" y="72930"/>
                </a:lnTo>
                <a:lnTo>
                  <a:pt x="84580" y="72930"/>
                </a:lnTo>
                <a:lnTo>
                  <a:pt x="84590" y="72920"/>
                </a:lnTo>
                <a:lnTo>
                  <a:pt x="84600" y="72920"/>
                </a:lnTo>
                <a:lnTo>
                  <a:pt x="84600" y="72930"/>
                </a:lnTo>
                <a:lnTo>
                  <a:pt x="84600" y="72940"/>
                </a:lnTo>
                <a:lnTo>
                  <a:pt x="84590" y="72950"/>
                </a:lnTo>
                <a:lnTo>
                  <a:pt x="84600" y="72950"/>
                </a:lnTo>
                <a:lnTo>
                  <a:pt x="84600" y="72960"/>
                </a:lnTo>
                <a:lnTo>
                  <a:pt x="84610" y="72960"/>
                </a:lnTo>
                <a:lnTo>
                  <a:pt x="84610" y="72970"/>
                </a:lnTo>
                <a:lnTo>
                  <a:pt x="84610" y="72980"/>
                </a:lnTo>
                <a:lnTo>
                  <a:pt x="84620" y="72980"/>
                </a:lnTo>
                <a:lnTo>
                  <a:pt x="84630" y="72990"/>
                </a:lnTo>
                <a:lnTo>
                  <a:pt x="84630" y="73000"/>
                </a:lnTo>
                <a:lnTo>
                  <a:pt x="84640" y="73010"/>
                </a:lnTo>
                <a:lnTo>
                  <a:pt x="84650" y="73010"/>
                </a:lnTo>
                <a:lnTo>
                  <a:pt x="84660" y="73020"/>
                </a:lnTo>
                <a:lnTo>
                  <a:pt x="84670" y="73020"/>
                </a:lnTo>
                <a:lnTo>
                  <a:pt x="84680" y="73020"/>
                </a:lnTo>
                <a:lnTo>
                  <a:pt x="84680" y="73010"/>
                </a:lnTo>
                <a:lnTo>
                  <a:pt x="84690" y="73020"/>
                </a:lnTo>
                <a:lnTo>
                  <a:pt x="84700" y="73020"/>
                </a:lnTo>
                <a:lnTo>
                  <a:pt x="84710" y="73020"/>
                </a:lnTo>
                <a:lnTo>
                  <a:pt x="84720" y="73010"/>
                </a:lnTo>
                <a:lnTo>
                  <a:pt x="84730" y="73020"/>
                </a:lnTo>
                <a:lnTo>
                  <a:pt x="84730" y="73030"/>
                </a:lnTo>
                <a:lnTo>
                  <a:pt x="84740" y="73040"/>
                </a:lnTo>
                <a:lnTo>
                  <a:pt x="84750" y="73040"/>
                </a:lnTo>
                <a:lnTo>
                  <a:pt x="84750" y="73050"/>
                </a:lnTo>
                <a:lnTo>
                  <a:pt x="84760" y="73050"/>
                </a:lnTo>
                <a:lnTo>
                  <a:pt x="84760" y="73060"/>
                </a:lnTo>
                <a:lnTo>
                  <a:pt x="84760" y="73070"/>
                </a:lnTo>
                <a:lnTo>
                  <a:pt x="84750" y="73070"/>
                </a:lnTo>
                <a:lnTo>
                  <a:pt x="84760" y="73070"/>
                </a:lnTo>
                <a:lnTo>
                  <a:pt x="84760" y="73080"/>
                </a:lnTo>
                <a:lnTo>
                  <a:pt x="84760" y="73090"/>
                </a:lnTo>
                <a:lnTo>
                  <a:pt x="84760" y="73100"/>
                </a:lnTo>
                <a:lnTo>
                  <a:pt x="84760" y="73110"/>
                </a:lnTo>
                <a:lnTo>
                  <a:pt x="84760" y="73120"/>
                </a:lnTo>
                <a:lnTo>
                  <a:pt x="84770" y="73120"/>
                </a:lnTo>
                <a:lnTo>
                  <a:pt x="84770" y="73130"/>
                </a:lnTo>
                <a:lnTo>
                  <a:pt x="84780" y="73140"/>
                </a:lnTo>
                <a:lnTo>
                  <a:pt x="84790" y="73140"/>
                </a:lnTo>
                <a:lnTo>
                  <a:pt x="84800" y="73150"/>
                </a:lnTo>
                <a:lnTo>
                  <a:pt x="84890" y="73140"/>
                </a:lnTo>
                <a:lnTo>
                  <a:pt x="84900" y="73140"/>
                </a:lnTo>
                <a:lnTo>
                  <a:pt x="84900" y="73130"/>
                </a:lnTo>
                <a:lnTo>
                  <a:pt x="84900" y="73120"/>
                </a:lnTo>
                <a:lnTo>
                  <a:pt x="84910" y="73110"/>
                </a:lnTo>
                <a:lnTo>
                  <a:pt x="84920" y="73110"/>
                </a:lnTo>
                <a:lnTo>
                  <a:pt x="84920" y="73100"/>
                </a:lnTo>
                <a:lnTo>
                  <a:pt x="84930" y="73100"/>
                </a:lnTo>
                <a:lnTo>
                  <a:pt x="84940" y="73100"/>
                </a:lnTo>
                <a:lnTo>
                  <a:pt x="84950" y="73100"/>
                </a:lnTo>
                <a:lnTo>
                  <a:pt x="84960" y="73100"/>
                </a:lnTo>
                <a:lnTo>
                  <a:pt x="84980" y="73100"/>
                </a:lnTo>
                <a:lnTo>
                  <a:pt x="84990" y="73100"/>
                </a:lnTo>
                <a:lnTo>
                  <a:pt x="85000" y="73100"/>
                </a:lnTo>
                <a:lnTo>
                  <a:pt x="85010" y="73100"/>
                </a:lnTo>
                <a:lnTo>
                  <a:pt x="85010" y="73090"/>
                </a:lnTo>
                <a:lnTo>
                  <a:pt x="85020" y="73090"/>
                </a:lnTo>
                <a:lnTo>
                  <a:pt x="85040" y="73090"/>
                </a:lnTo>
                <a:lnTo>
                  <a:pt x="85050" y="73080"/>
                </a:lnTo>
                <a:lnTo>
                  <a:pt x="85060" y="73080"/>
                </a:lnTo>
                <a:lnTo>
                  <a:pt x="85060" y="73090"/>
                </a:lnTo>
                <a:lnTo>
                  <a:pt x="85070" y="73100"/>
                </a:lnTo>
                <a:lnTo>
                  <a:pt x="85080" y="73100"/>
                </a:lnTo>
                <a:lnTo>
                  <a:pt x="85090" y="73110"/>
                </a:lnTo>
                <a:lnTo>
                  <a:pt x="85100" y="73110"/>
                </a:lnTo>
                <a:lnTo>
                  <a:pt x="85140" y="73100"/>
                </a:lnTo>
                <a:lnTo>
                  <a:pt x="85150" y="73090"/>
                </a:lnTo>
                <a:lnTo>
                  <a:pt x="85160" y="73080"/>
                </a:lnTo>
                <a:lnTo>
                  <a:pt x="85170" y="73080"/>
                </a:lnTo>
                <a:lnTo>
                  <a:pt x="85170" y="73070"/>
                </a:lnTo>
                <a:lnTo>
                  <a:pt x="85180" y="73060"/>
                </a:lnTo>
                <a:lnTo>
                  <a:pt x="85180" y="73050"/>
                </a:lnTo>
                <a:lnTo>
                  <a:pt x="85190" y="73040"/>
                </a:lnTo>
                <a:lnTo>
                  <a:pt x="85190" y="73030"/>
                </a:lnTo>
                <a:lnTo>
                  <a:pt x="85190" y="73020"/>
                </a:lnTo>
                <a:lnTo>
                  <a:pt x="85200" y="73020"/>
                </a:lnTo>
                <a:lnTo>
                  <a:pt x="85200" y="73010"/>
                </a:lnTo>
                <a:lnTo>
                  <a:pt x="85200" y="73000"/>
                </a:lnTo>
                <a:lnTo>
                  <a:pt x="85210" y="73000"/>
                </a:lnTo>
                <a:lnTo>
                  <a:pt x="85220" y="73000"/>
                </a:lnTo>
                <a:lnTo>
                  <a:pt x="85220" y="72990"/>
                </a:lnTo>
                <a:lnTo>
                  <a:pt x="85230" y="72990"/>
                </a:lnTo>
                <a:lnTo>
                  <a:pt x="85240" y="72980"/>
                </a:lnTo>
                <a:lnTo>
                  <a:pt x="85240" y="72970"/>
                </a:lnTo>
                <a:lnTo>
                  <a:pt x="85250" y="72970"/>
                </a:lnTo>
                <a:lnTo>
                  <a:pt x="85250" y="72980"/>
                </a:lnTo>
                <a:lnTo>
                  <a:pt x="85260" y="72980"/>
                </a:lnTo>
                <a:lnTo>
                  <a:pt x="85260" y="72990"/>
                </a:lnTo>
                <a:lnTo>
                  <a:pt x="85260" y="73000"/>
                </a:lnTo>
                <a:lnTo>
                  <a:pt x="85270" y="73000"/>
                </a:lnTo>
                <a:lnTo>
                  <a:pt x="85270" y="73010"/>
                </a:lnTo>
                <a:lnTo>
                  <a:pt x="85280" y="73010"/>
                </a:lnTo>
                <a:lnTo>
                  <a:pt x="85290" y="73020"/>
                </a:lnTo>
                <a:lnTo>
                  <a:pt x="85290" y="73030"/>
                </a:lnTo>
                <a:lnTo>
                  <a:pt x="85300" y="73030"/>
                </a:lnTo>
                <a:lnTo>
                  <a:pt x="85310" y="73040"/>
                </a:lnTo>
                <a:lnTo>
                  <a:pt x="85320" y="73050"/>
                </a:lnTo>
                <a:lnTo>
                  <a:pt x="85490" y="73010"/>
                </a:lnTo>
                <a:lnTo>
                  <a:pt x="85500" y="73000"/>
                </a:lnTo>
                <a:lnTo>
                  <a:pt x="85500" y="72990"/>
                </a:lnTo>
                <a:lnTo>
                  <a:pt x="85500" y="72980"/>
                </a:lnTo>
                <a:lnTo>
                  <a:pt x="85500" y="72970"/>
                </a:lnTo>
                <a:lnTo>
                  <a:pt x="85500" y="72960"/>
                </a:lnTo>
                <a:lnTo>
                  <a:pt x="85500" y="72950"/>
                </a:lnTo>
                <a:lnTo>
                  <a:pt x="85500" y="72940"/>
                </a:lnTo>
                <a:lnTo>
                  <a:pt x="85500" y="72930"/>
                </a:lnTo>
                <a:lnTo>
                  <a:pt x="85510" y="72930"/>
                </a:lnTo>
                <a:lnTo>
                  <a:pt x="85510" y="72920"/>
                </a:lnTo>
                <a:lnTo>
                  <a:pt x="85510" y="72910"/>
                </a:lnTo>
                <a:lnTo>
                  <a:pt x="85520" y="72910"/>
                </a:lnTo>
                <a:lnTo>
                  <a:pt x="85520" y="72900"/>
                </a:lnTo>
                <a:lnTo>
                  <a:pt x="85530" y="72900"/>
                </a:lnTo>
                <a:lnTo>
                  <a:pt x="85530" y="72890"/>
                </a:lnTo>
                <a:lnTo>
                  <a:pt x="85540" y="72890"/>
                </a:lnTo>
                <a:lnTo>
                  <a:pt x="85540" y="72880"/>
                </a:lnTo>
                <a:lnTo>
                  <a:pt x="85550" y="72880"/>
                </a:lnTo>
                <a:lnTo>
                  <a:pt x="85550" y="72870"/>
                </a:lnTo>
                <a:lnTo>
                  <a:pt x="85560" y="72870"/>
                </a:lnTo>
                <a:lnTo>
                  <a:pt x="85570" y="72870"/>
                </a:lnTo>
                <a:lnTo>
                  <a:pt x="85570" y="72880"/>
                </a:lnTo>
                <a:lnTo>
                  <a:pt x="85580" y="72880"/>
                </a:lnTo>
                <a:lnTo>
                  <a:pt x="85580" y="72870"/>
                </a:lnTo>
                <a:lnTo>
                  <a:pt x="85590" y="72870"/>
                </a:lnTo>
                <a:lnTo>
                  <a:pt x="85600" y="72870"/>
                </a:lnTo>
                <a:lnTo>
                  <a:pt x="85620" y="72880"/>
                </a:lnTo>
                <a:lnTo>
                  <a:pt x="85620" y="72890"/>
                </a:lnTo>
                <a:lnTo>
                  <a:pt x="85630" y="72890"/>
                </a:lnTo>
                <a:lnTo>
                  <a:pt x="85640" y="72890"/>
                </a:lnTo>
                <a:lnTo>
                  <a:pt x="85650" y="72900"/>
                </a:lnTo>
                <a:lnTo>
                  <a:pt x="85650" y="72910"/>
                </a:lnTo>
                <a:lnTo>
                  <a:pt x="85660" y="72920"/>
                </a:lnTo>
                <a:lnTo>
                  <a:pt x="85670" y="72920"/>
                </a:lnTo>
                <a:lnTo>
                  <a:pt x="85670" y="72930"/>
                </a:lnTo>
                <a:lnTo>
                  <a:pt x="85680" y="72930"/>
                </a:lnTo>
                <a:lnTo>
                  <a:pt x="85690" y="72930"/>
                </a:lnTo>
                <a:lnTo>
                  <a:pt x="85690" y="72920"/>
                </a:lnTo>
                <a:lnTo>
                  <a:pt x="85700" y="72920"/>
                </a:lnTo>
                <a:lnTo>
                  <a:pt x="85710" y="72920"/>
                </a:lnTo>
                <a:lnTo>
                  <a:pt x="85720" y="72930"/>
                </a:lnTo>
                <a:lnTo>
                  <a:pt x="85730" y="72930"/>
                </a:lnTo>
                <a:lnTo>
                  <a:pt x="85740" y="72930"/>
                </a:lnTo>
                <a:lnTo>
                  <a:pt x="85750" y="72930"/>
                </a:lnTo>
                <a:lnTo>
                  <a:pt x="85760" y="72930"/>
                </a:lnTo>
                <a:lnTo>
                  <a:pt x="85770" y="72920"/>
                </a:lnTo>
                <a:lnTo>
                  <a:pt x="85780" y="72930"/>
                </a:lnTo>
                <a:lnTo>
                  <a:pt x="85780" y="72920"/>
                </a:lnTo>
                <a:lnTo>
                  <a:pt x="85790" y="72920"/>
                </a:lnTo>
                <a:lnTo>
                  <a:pt x="85790" y="72910"/>
                </a:lnTo>
                <a:lnTo>
                  <a:pt x="85790" y="72900"/>
                </a:lnTo>
                <a:lnTo>
                  <a:pt x="85800" y="72900"/>
                </a:lnTo>
                <a:lnTo>
                  <a:pt x="85810" y="72890"/>
                </a:lnTo>
                <a:lnTo>
                  <a:pt x="85820" y="72880"/>
                </a:lnTo>
                <a:lnTo>
                  <a:pt x="85830" y="72880"/>
                </a:lnTo>
                <a:lnTo>
                  <a:pt x="85860" y="72890"/>
                </a:lnTo>
                <a:lnTo>
                  <a:pt x="85870" y="72890"/>
                </a:lnTo>
                <a:lnTo>
                  <a:pt x="85880" y="72890"/>
                </a:lnTo>
                <a:lnTo>
                  <a:pt x="85890" y="72880"/>
                </a:lnTo>
                <a:lnTo>
                  <a:pt x="85900" y="72880"/>
                </a:lnTo>
                <a:lnTo>
                  <a:pt x="85910" y="72870"/>
                </a:lnTo>
                <a:lnTo>
                  <a:pt x="85920" y="72850"/>
                </a:lnTo>
                <a:lnTo>
                  <a:pt x="85930" y="72850"/>
                </a:lnTo>
                <a:lnTo>
                  <a:pt x="85930" y="72840"/>
                </a:lnTo>
                <a:lnTo>
                  <a:pt x="85930" y="72830"/>
                </a:lnTo>
                <a:lnTo>
                  <a:pt x="85930" y="72820"/>
                </a:lnTo>
                <a:lnTo>
                  <a:pt x="85930" y="72810"/>
                </a:lnTo>
                <a:lnTo>
                  <a:pt x="85930" y="72800"/>
                </a:lnTo>
                <a:lnTo>
                  <a:pt x="85940" y="72790"/>
                </a:lnTo>
                <a:lnTo>
                  <a:pt x="85950" y="72790"/>
                </a:lnTo>
                <a:lnTo>
                  <a:pt x="85960" y="72790"/>
                </a:lnTo>
                <a:lnTo>
                  <a:pt x="85960" y="72810"/>
                </a:lnTo>
                <a:lnTo>
                  <a:pt x="85970" y="72820"/>
                </a:lnTo>
                <a:lnTo>
                  <a:pt x="85980" y="72830"/>
                </a:lnTo>
                <a:lnTo>
                  <a:pt x="85990" y="72830"/>
                </a:lnTo>
                <a:lnTo>
                  <a:pt x="86000" y="72830"/>
                </a:lnTo>
                <a:lnTo>
                  <a:pt x="86000" y="72850"/>
                </a:lnTo>
                <a:lnTo>
                  <a:pt x="85990" y="72850"/>
                </a:lnTo>
                <a:lnTo>
                  <a:pt x="86000" y="72860"/>
                </a:lnTo>
                <a:lnTo>
                  <a:pt x="86010" y="72860"/>
                </a:lnTo>
                <a:lnTo>
                  <a:pt x="86020" y="72870"/>
                </a:lnTo>
                <a:lnTo>
                  <a:pt x="86030" y="72880"/>
                </a:lnTo>
                <a:lnTo>
                  <a:pt x="86040" y="72880"/>
                </a:lnTo>
                <a:lnTo>
                  <a:pt x="86040" y="72890"/>
                </a:lnTo>
                <a:lnTo>
                  <a:pt x="86040" y="72900"/>
                </a:lnTo>
                <a:lnTo>
                  <a:pt x="86040" y="72910"/>
                </a:lnTo>
                <a:lnTo>
                  <a:pt x="86050" y="72910"/>
                </a:lnTo>
                <a:lnTo>
                  <a:pt x="86050" y="72920"/>
                </a:lnTo>
                <a:lnTo>
                  <a:pt x="86050" y="72930"/>
                </a:lnTo>
                <a:lnTo>
                  <a:pt x="86060" y="72930"/>
                </a:lnTo>
                <a:lnTo>
                  <a:pt x="86060" y="72940"/>
                </a:lnTo>
                <a:lnTo>
                  <a:pt x="86050" y="72940"/>
                </a:lnTo>
                <a:lnTo>
                  <a:pt x="86060" y="72950"/>
                </a:lnTo>
                <a:lnTo>
                  <a:pt x="86070" y="72950"/>
                </a:lnTo>
                <a:lnTo>
                  <a:pt x="86060" y="72960"/>
                </a:lnTo>
                <a:lnTo>
                  <a:pt x="86060" y="72970"/>
                </a:lnTo>
                <a:lnTo>
                  <a:pt x="86070" y="72970"/>
                </a:lnTo>
                <a:lnTo>
                  <a:pt x="86070" y="72980"/>
                </a:lnTo>
                <a:lnTo>
                  <a:pt x="86080" y="72980"/>
                </a:lnTo>
                <a:lnTo>
                  <a:pt x="86080" y="72990"/>
                </a:lnTo>
                <a:lnTo>
                  <a:pt x="86080" y="73000"/>
                </a:lnTo>
                <a:lnTo>
                  <a:pt x="86070" y="73000"/>
                </a:lnTo>
                <a:lnTo>
                  <a:pt x="86060" y="73010"/>
                </a:lnTo>
                <a:lnTo>
                  <a:pt x="86030" y="73030"/>
                </a:lnTo>
                <a:lnTo>
                  <a:pt x="86010" y="73040"/>
                </a:lnTo>
                <a:lnTo>
                  <a:pt x="86010" y="73050"/>
                </a:lnTo>
                <a:lnTo>
                  <a:pt x="86000" y="73060"/>
                </a:lnTo>
                <a:lnTo>
                  <a:pt x="86000" y="73070"/>
                </a:lnTo>
                <a:lnTo>
                  <a:pt x="85990" y="73080"/>
                </a:lnTo>
                <a:lnTo>
                  <a:pt x="85990" y="73090"/>
                </a:lnTo>
                <a:lnTo>
                  <a:pt x="85980" y="73090"/>
                </a:lnTo>
                <a:lnTo>
                  <a:pt x="85970" y="73090"/>
                </a:lnTo>
                <a:lnTo>
                  <a:pt x="85960" y="73090"/>
                </a:lnTo>
                <a:lnTo>
                  <a:pt x="85960" y="73100"/>
                </a:lnTo>
                <a:lnTo>
                  <a:pt x="85960" y="73110"/>
                </a:lnTo>
                <a:lnTo>
                  <a:pt x="85950" y="73110"/>
                </a:lnTo>
                <a:lnTo>
                  <a:pt x="85960" y="73120"/>
                </a:lnTo>
                <a:lnTo>
                  <a:pt x="85960" y="73130"/>
                </a:lnTo>
                <a:lnTo>
                  <a:pt x="85960" y="73140"/>
                </a:lnTo>
                <a:lnTo>
                  <a:pt x="85800" y="73170"/>
                </a:lnTo>
                <a:lnTo>
                  <a:pt x="85790" y="73350"/>
                </a:lnTo>
                <a:lnTo>
                  <a:pt x="85830" y="73470"/>
                </a:lnTo>
                <a:lnTo>
                  <a:pt x="85900" y="73550"/>
                </a:lnTo>
                <a:lnTo>
                  <a:pt x="85910" y="73640"/>
                </a:lnTo>
                <a:lnTo>
                  <a:pt x="85790" y="73790"/>
                </a:lnTo>
                <a:lnTo>
                  <a:pt x="85640" y="73920"/>
                </a:lnTo>
                <a:lnTo>
                  <a:pt x="85370" y="74420"/>
                </a:lnTo>
                <a:lnTo>
                  <a:pt x="85220" y="74590"/>
                </a:lnTo>
                <a:lnTo>
                  <a:pt x="85070" y="74660"/>
                </a:lnTo>
                <a:lnTo>
                  <a:pt x="84690" y="74730"/>
                </a:lnTo>
                <a:lnTo>
                  <a:pt x="84510" y="74800"/>
                </a:lnTo>
                <a:lnTo>
                  <a:pt x="83810" y="75250"/>
                </a:lnTo>
                <a:lnTo>
                  <a:pt x="83730" y="75280"/>
                </a:lnTo>
                <a:lnTo>
                  <a:pt x="83640" y="75260"/>
                </a:lnTo>
                <a:lnTo>
                  <a:pt x="83550" y="75220"/>
                </a:lnTo>
                <a:lnTo>
                  <a:pt x="83440" y="75190"/>
                </a:lnTo>
                <a:lnTo>
                  <a:pt x="83320" y="75210"/>
                </a:lnTo>
                <a:lnTo>
                  <a:pt x="83210" y="75330"/>
                </a:lnTo>
                <a:lnTo>
                  <a:pt x="82960" y="75890"/>
                </a:lnTo>
                <a:lnTo>
                  <a:pt x="82940" y="76110"/>
                </a:lnTo>
                <a:lnTo>
                  <a:pt x="83060" y="76260"/>
                </a:lnTo>
                <a:lnTo>
                  <a:pt x="83610" y="76590"/>
                </a:lnTo>
                <a:lnTo>
                  <a:pt x="83710" y="76700"/>
                </a:lnTo>
                <a:lnTo>
                  <a:pt x="83760" y="76850"/>
                </a:lnTo>
                <a:lnTo>
                  <a:pt x="83800" y="77280"/>
                </a:lnTo>
                <a:lnTo>
                  <a:pt x="83850" y="77450"/>
                </a:lnTo>
                <a:lnTo>
                  <a:pt x="83950" y="77590"/>
                </a:lnTo>
                <a:lnTo>
                  <a:pt x="84110" y="77720"/>
                </a:lnTo>
                <a:lnTo>
                  <a:pt x="84500" y="77920"/>
                </a:lnTo>
                <a:lnTo>
                  <a:pt x="84620" y="78040"/>
                </a:lnTo>
                <a:lnTo>
                  <a:pt x="85160" y="79000"/>
                </a:lnTo>
                <a:lnTo>
                  <a:pt x="85280" y="79080"/>
                </a:lnTo>
                <a:lnTo>
                  <a:pt x="85350" y="79040"/>
                </a:lnTo>
                <a:lnTo>
                  <a:pt x="85370" y="79010"/>
                </a:lnTo>
                <a:lnTo>
                  <a:pt x="85390" y="79000"/>
                </a:lnTo>
                <a:lnTo>
                  <a:pt x="85400" y="79010"/>
                </a:lnTo>
                <a:lnTo>
                  <a:pt x="85390" y="79020"/>
                </a:lnTo>
                <a:lnTo>
                  <a:pt x="85400" y="79020"/>
                </a:lnTo>
                <a:lnTo>
                  <a:pt x="85410" y="79010"/>
                </a:lnTo>
                <a:lnTo>
                  <a:pt x="85420" y="79010"/>
                </a:lnTo>
                <a:lnTo>
                  <a:pt x="85420" y="79020"/>
                </a:lnTo>
                <a:lnTo>
                  <a:pt x="85420" y="79030"/>
                </a:lnTo>
                <a:lnTo>
                  <a:pt x="85430" y="79030"/>
                </a:lnTo>
                <a:lnTo>
                  <a:pt x="85460" y="79040"/>
                </a:lnTo>
                <a:lnTo>
                  <a:pt x="85470" y="79030"/>
                </a:lnTo>
                <a:lnTo>
                  <a:pt x="85480" y="79030"/>
                </a:lnTo>
                <a:lnTo>
                  <a:pt x="85490" y="79030"/>
                </a:lnTo>
                <a:lnTo>
                  <a:pt x="85510" y="79030"/>
                </a:lnTo>
                <a:lnTo>
                  <a:pt x="85530" y="79030"/>
                </a:lnTo>
                <a:lnTo>
                  <a:pt x="85540" y="79020"/>
                </a:lnTo>
                <a:lnTo>
                  <a:pt x="85550" y="79020"/>
                </a:lnTo>
                <a:lnTo>
                  <a:pt x="85550" y="79030"/>
                </a:lnTo>
                <a:lnTo>
                  <a:pt x="85560" y="79040"/>
                </a:lnTo>
                <a:lnTo>
                  <a:pt x="85560" y="79050"/>
                </a:lnTo>
                <a:lnTo>
                  <a:pt x="85580" y="79040"/>
                </a:lnTo>
                <a:lnTo>
                  <a:pt x="85580" y="79030"/>
                </a:lnTo>
                <a:lnTo>
                  <a:pt x="85590" y="79020"/>
                </a:lnTo>
                <a:lnTo>
                  <a:pt x="85610" y="79010"/>
                </a:lnTo>
                <a:lnTo>
                  <a:pt x="85620" y="79010"/>
                </a:lnTo>
                <a:lnTo>
                  <a:pt x="85620" y="79020"/>
                </a:lnTo>
                <a:lnTo>
                  <a:pt x="85620" y="79030"/>
                </a:lnTo>
                <a:lnTo>
                  <a:pt x="85620" y="79040"/>
                </a:lnTo>
                <a:lnTo>
                  <a:pt x="85620" y="79060"/>
                </a:lnTo>
                <a:lnTo>
                  <a:pt x="85630" y="79060"/>
                </a:lnTo>
                <a:lnTo>
                  <a:pt x="85640" y="79060"/>
                </a:lnTo>
                <a:lnTo>
                  <a:pt x="85660" y="79060"/>
                </a:lnTo>
                <a:lnTo>
                  <a:pt x="85660" y="79050"/>
                </a:lnTo>
                <a:lnTo>
                  <a:pt x="85670" y="79040"/>
                </a:lnTo>
                <a:lnTo>
                  <a:pt x="85680" y="79030"/>
                </a:lnTo>
                <a:lnTo>
                  <a:pt x="85690" y="79030"/>
                </a:lnTo>
                <a:lnTo>
                  <a:pt x="85700" y="79040"/>
                </a:lnTo>
                <a:lnTo>
                  <a:pt x="85710" y="79040"/>
                </a:lnTo>
                <a:lnTo>
                  <a:pt x="85710" y="79050"/>
                </a:lnTo>
                <a:lnTo>
                  <a:pt x="85720" y="79060"/>
                </a:lnTo>
                <a:lnTo>
                  <a:pt x="85730" y="79060"/>
                </a:lnTo>
                <a:lnTo>
                  <a:pt x="85740" y="79060"/>
                </a:lnTo>
                <a:lnTo>
                  <a:pt x="85750" y="79060"/>
                </a:lnTo>
                <a:lnTo>
                  <a:pt x="85760" y="79060"/>
                </a:lnTo>
                <a:lnTo>
                  <a:pt x="85770" y="79060"/>
                </a:lnTo>
                <a:lnTo>
                  <a:pt x="85770" y="79050"/>
                </a:lnTo>
                <a:lnTo>
                  <a:pt x="85780" y="79050"/>
                </a:lnTo>
                <a:lnTo>
                  <a:pt x="85780" y="79040"/>
                </a:lnTo>
                <a:lnTo>
                  <a:pt x="85780" y="79020"/>
                </a:lnTo>
                <a:lnTo>
                  <a:pt x="85780" y="79010"/>
                </a:lnTo>
                <a:lnTo>
                  <a:pt x="85780" y="79000"/>
                </a:lnTo>
                <a:lnTo>
                  <a:pt x="85780" y="78990"/>
                </a:lnTo>
                <a:lnTo>
                  <a:pt x="85780" y="78980"/>
                </a:lnTo>
                <a:lnTo>
                  <a:pt x="85770" y="78980"/>
                </a:lnTo>
                <a:lnTo>
                  <a:pt x="85770" y="78970"/>
                </a:lnTo>
                <a:lnTo>
                  <a:pt x="85770" y="78960"/>
                </a:lnTo>
                <a:lnTo>
                  <a:pt x="85780" y="78950"/>
                </a:lnTo>
                <a:lnTo>
                  <a:pt x="85780" y="78940"/>
                </a:lnTo>
                <a:lnTo>
                  <a:pt x="85800" y="78930"/>
                </a:lnTo>
                <a:lnTo>
                  <a:pt x="85810" y="78930"/>
                </a:lnTo>
                <a:lnTo>
                  <a:pt x="85820" y="78930"/>
                </a:lnTo>
                <a:lnTo>
                  <a:pt x="85830" y="78930"/>
                </a:lnTo>
                <a:lnTo>
                  <a:pt x="85850" y="78920"/>
                </a:lnTo>
                <a:lnTo>
                  <a:pt x="85860" y="78920"/>
                </a:lnTo>
                <a:lnTo>
                  <a:pt x="85870" y="78930"/>
                </a:lnTo>
                <a:lnTo>
                  <a:pt x="85880" y="78930"/>
                </a:lnTo>
                <a:lnTo>
                  <a:pt x="85890" y="78930"/>
                </a:lnTo>
                <a:lnTo>
                  <a:pt x="85900" y="78940"/>
                </a:lnTo>
                <a:lnTo>
                  <a:pt x="85910" y="78940"/>
                </a:lnTo>
                <a:lnTo>
                  <a:pt x="85920" y="78940"/>
                </a:lnTo>
                <a:lnTo>
                  <a:pt x="85930" y="78930"/>
                </a:lnTo>
                <a:lnTo>
                  <a:pt x="85930" y="78920"/>
                </a:lnTo>
                <a:lnTo>
                  <a:pt x="85940" y="78920"/>
                </a:lnTo>
                <a:lnTo>
                  <a:pt x="85940" y="78930"/>
                </a:lnTo>
                <a:lnTo>
                  <a:pt x="85950" y="78930"/>
                </a:lnTo>
                <a:lnTo>
                  <a:pt x="85960" y="78930"/>
                </a:lnTo>
                <a:lnTo>
                  <a:pt x="85970" y="78930"/>
                </a:lnTo>
                <a:lnTo>
                  <a:pt x="86000" y="79000"/>
                </a:lnTo>
                <a:lnTo>
                  <a:pt x="86030" y="79080"/>
                </a:lnTo>
                <a:lnTo>
                  <a:pt x="86070" y="79120"/>
                </a:lnTo>
                <a:lnTo>
                  <a:pt x="86130" y="79120"/>
                </a:lnTo>
                <a:lnTo>
                  <a:pt x="86200" y="79080"/>
                </a:lnTo>
                <a:lnTo>
                  <a:pt x="86290" y="79120"/>
                </a:lnTo>
                <a:lnTo>
                  <a:pt x="86340" y="79150"/>
                </a:lnTo>
                <a:lnTo>
                  <a:pt x="86340" y="79180"/>
                </a:lnTo>
                <a:lnTo>
                  <a:pt x="86370" y="79360"/>
                </a:lnTo>
                <a:lnTo>
                  <a:pt x="86360" y="79610"/>
                </a:lnTo>
                <a:lnTo>
                  <a:pt x="86410" y="79790"/>
                </a:lnTo>
                <a:lnTo>
                  <a:pt x="86590" y="79900"/>
                </a:lnTo>
                <a:lnTo>
                  <a:pt x="86720" y="79880"/>
                </a:lnTo>
                <a:lnTo>
                  <a:pt x="86720" y="79890"/>
                </a:lnTo>
                <a:lnTo>
                  <a:pt x="86730" y="79890"/>
                </a:lnTo>
                <a:lnTo>
                  <a:pt x="86740" y="79890"/>
                </a:lnTo>
                <a:lnTo>
                  <a:pt x="86740" y="79900"/>
                </a:lnTo>
                <a:lnTo>
                  <a:pt x="86750" y="79900"/>
                </a:lnTo>
                <a:lnTo>
                  <a:pt x="86750" y="79910"/>
                </a:lnTo>
                <a:lnTo>
                  <a:pt x="86760" y="79910"/>
                </a:lnTo>
                <a:lnTo>
                  <a:pt x="86760" y="79920"/>
                </a:lnTo>
                <a:lnTo>
                  <a:pt x="86770" y="79920"/>
                </a:lnTo>
                <a:lnTo>
                  <a:pt x="86770" y="79930"/>
                </a:lnTo>
                <a:lnTo>
                  <a:pt x="86770" y="79940"/>
                </a:lnTo>
                <a:lnTo>
                  <a:pt x="86780" y="79950"/>
                </a:lnTo>
                <a:lnTo>
                  <a:pt x="86780" y="79940"/>
                </a:lnTo>
                <a:lnTo>
                  <a:pt x="86790" y="79940"/>
                </a:lnTo>
                <a:lnTo>
                  <a:pt x="86800" y="79940"/>
                </a:lnTo>
                <a:lnTo>
                  <a:pt x="86810" y="79940"/>
                </a:lnTo>
                <a:lnTo>
                  <a:pt x="86820" y="79950"/>
                </a:lnTo>
                <a:lnTo>
                  <a:pt x="86830" y="79950"/>
                </a:lnTo>
                <a:lnTo>
                  <a:pt x="86840" y="79950"/>
                </a:lnTo>
                <a:lnTo>
                  <a:pt x="86850" y="79950"/>
                </a:lnTo>
                <a:lnTo>
                  <a:pt x="86850" y="79940"/>
                </a:lnTo>
                <a:lnTo>
                  <a:pt x="86860" y="79940"/>
                </a:lnTo>
                <a:lnTo>
                  <a:pt x="86870" y="79940"/>
                </a:lnTo>
                <a:lnTo>
                  <a:pt x="86870" y="79950"/>
                </a:lnTo>
                <a:lnTo>
                  <a:pt x="86880" y="79950"/>
                </a:lnTo>
                <a:lnTo>
                  <a:pt x="86890" y="79950"/>
                </a:lnTo>
                <a:lnTo>
                  <a:pt x="86890" y="79940"/>
                </a:lnTo>
                <a:lnTo>
                  <a:pt x="86900" y="79940"/>
                </a:lnTo>
                <a:lnTo>
                  <a:pt x="86910" y="79940"/>
                </a:lnTo>
                <a:lnTo>
                  <a:pt x="86920" y="79940"/>
                </a:lnTo>
                <a:lnTo>
                  <a:pt x="86930" y="79940"/>
                </a:lnTo>
                <a:lnTo>
                  <a:pt x="86940" y="79950"/>
                </a:lnTo>
                <a:lnTo>
                  <a:pt x="86930" y="79950"/>
                </a:lnTo>
                <a:lnTo>
                  <a:pt x="86930" y="79960"/>
                </a:lnTo>
                <a:lnTo>
                  <a:pt x="86940" y="79960"/>
                </a:lnTo>
                <a:lnTo>
                  <a:pt x="86950" y="79960"/>
                </a:lnTo>
                <a:lnTo>
                  <a:pt x="86950" y="79970"/>
                </a:lnTo>
                <a:lnTo>
                  <a:pt x="86960" y="79970"/>
                </a:lnTo>
                <a:lnTo>
                  <a:pt x="86960" y="79980"/>
                </a:lnTo>
                <a:lnTo>
                  <a:pt x="86970" y="79980"/>
                </a:lnTo>
                <a:lnTo>
                  <a:pt x="86970" y="79990"/>
                </a:lnTo>
                <a:lnTo>
                  <a:pt x="86980" y="80000"/>
                </a:lnTo>
                <a:lnTo>
                  <a:pt x="86990" y="80000"/>
                </a:lnTo>
                <a:lnTo>
                  <a:pt x="86990" y="80010"/>
                </a:lnTo>
                <a:lnTo>
                  <a:pt x="87000" y="80010"/>
                </a:lnTo>
                <a:lnTo>
                  <a:pt x="87010" y="80020"/>
                </a:lnTo>
                <a:lnTo>
                  <a:pt x="87020" y="80020"/>
                </a:lnTo>
                <a:lnTo>
                  <a:pt x="87020" y="80030"/>
                </a:lnTo>
                <a:lnTo>
                  <a:pt x="87030" y="80030"/>
                </a:lnTo>
                <a:lnTo>
                  <a:pt x="87040" y="80030"/>
                </a:lnTo>
                <a:lnTo>
                  <a:pt x="87050" y="80040"/>
                </a:lnTo>
                <a:lnTo>
                  <a:pt x="87060" y="80040"/>
                </a:lnTo>
                <a:lnTo>
                  <a:pt x="87060" y="80050"/>
                </a:lnTo>
                <a:lnTo>
                  <a:pt x="87070" y="80050"/>
                </a:lnTo>
                <a:lnTo>
                  <a:pt x="87070" y="80060"/>
                </a:lnTo>
                <a:lnTo>
                  <a:pt x="87080" y="80060"/>
                </a:lnTo>
                <a:lnTo>
                  <a:pt x="87090" y="80060"/>
                </a:lnTo>
                <a:lnTo>
                  <a:pt x="87100" y="80060"/>
                </a:lnTo>
                <a:lnTo>
                  <a:pt x="87110" y="80060"/>
                </a:lnTo>
                <a:lnTo>
                  <a:pt x="87120" y="80060"/>
                </a:lnTo>
                <a:lnTo>
                  <a:pt x="87120" y="80050"/>
                </a:lnTo>
                <a:lnTo>
                  <a:pt x="87130" y="80050"/>
                </a:lnTo>
                <a:lnTo>
                  <a:pt x="87140" y="80050"/>
                </a:lnTo>
                <a:lnTo>
                  <a:pt x="87150" y="80040"/>
                </a:lnTo>
                <a:lnTo>
                  <a:pt x="87160" y="80040"/>
                </a:lnTo>
                <a:lnTo>
                  <a:pt x="87170" y="80030"/>
                </a:lnTo>
                <a:lnTo>
                  <a:pt x="87180" y="80030"/>
                </a:lnTo>
                <a:lnTo>
                  <a:pt x="87180" y="80020"/>
                </a:lnTo>
                <a:lnTo>
                  <a:pt x="87190" y="80020"/>
                </a:lnTo>
                <a:lnTo>
                  <a:pt x="87200" y="80020"/>
                </a:lnTo>
                <a:lnTo>
                  <a:pt x="87210" y="80020"/>
                </a:lnTo>
                <a:lnTo>
                  <a:pt x="87220" y="80010"/>
                </a:lnTo>
                <a:lnTo>
                  <a:pt x="87220" y="80000"/>
                </a:lnTo>
                <a:lnTo>
                  <a:pt x="87220" y="79990"/>
                </a:lnTo>
                <a:lnTo>
                  <a:pt x="87230" y="79990"/>
                </a:lnTo>
                <a:lnTo>
                  <a:pt x="87240" y="79990"/>
                </a:lnTo>
                <a:lnTo>
                  <a:pt x="87240" y="79980"/>
                </a:lnTo>
                <a:lnTo>
                  <a:pt x="87250" y="80000"/>
                </a:lnTo>
                <a:lnTo>
                  <a:pt x="87270" y="80400"/>
                </a:lnTo>
                <a:lnTo>
                  <a:pt x="87340" y="80590"/>
                </a:lnTo>
                <a:lnTo>
                  <a:pt x="87450" y="80720"/>
                </a:lnTo>
                <a:lnTo>
                  <a:pt x="87720" y="80920"/>
                </a:lnTo>
                <a:lnTo>
                  <a:pt x="87720" y="80930"/>
                </a:lnTo>
                <a:lnTo>
                  <a:pt x="87710" y="80930"/>
                </a:lnTo>
                <a:lnTo>
                  <a:pt x="87710" y="80940"/>
                </a:lnTo>
                <a:lnTo>
                  <a:pt x="87720" y="80940"/>
                </a:lnTo>
                <a:lnTo>
                  <a:pt x="87710" y="80940"/>
                </a:lnTo>
                <a:lnTo>
                  <a:pt x="87710" y="80950"/>
                </a:lnTo>
                <a:lnTo>
                  <a:pt x="87710" y="80960"/>
                </a:lnTo>
                <a:lnTo>
                  <a:pt x="87710" y="80970"/>
                </a:lnTo>
                <a:lnTo>
                  <a:pt x="87710" y="80980"/>
                </a:lnTo>
                <a:lnTo>
                  <a:pt x="87700" y="80980"/>
                </a:lnTo>
                <a:lnTo>
                  <a:pt x="87700" y="80990"/>
                </a:lnTo>
                <a:lnTo>
                  <a:pt x="87690" y="80990"/>
                </a:lnTo>
                <a:lnTo>
                  <a:pt x="87690" y="81000"/>
                </a:lnTo>
                <a:lnTo>
                  <a:pt x="87690" y="81010"/>
                </a:lnTo>
                <a:lnTo>
                  <a:pt x="87680" y="81010"/>
                </a:lnTo>
                <a:lnTo>
                  <a:pt x="87680" y="81020"/>
                </a:lnTo>
                <a:lnTo>
                  <a:pt x="87680" y="81030"/>
                </a:lnTo>
                <a:lnTo>
                  <a:pt x="87670" y="81030"/>
                </a:lnTo>
                <a:lnTo>
                  <a:pt x="87680" y="81040"/>
                </a:lnTo>
                <a:lnTo>
                  <a:pt x="87680" y="81050"/>
                </a:lnTo>
                <a:lnTo>
                  <a:pt x="87690" y="81050"/>
                </a:lnTo>
                <a:lnTo>
                  <a:pt x="87690" y="81060"/>
                </a:lnTo>
                <a:lnTo>
                  <a:pt x="87690" y="81070"/>
                </a:lnTo>
                <a:lnTo>
                  <a:pt x="87690" y="81080"/>
                </a:lnTo>
                <a:lnTo>
                  <a:pt x="87690" y="81090"/>
                </a:lnTo>
                <a:lnTo>
                  <a:pt x="87680" y="81090"/>
                </a:lnTo>
                <a:lnTo>
                  <a:pt x="87680" y="81100"/>
                </a:lnTo>
                <a:lnTo>
                  <a:pt x="87670" y="81100"/>
                </a:lnTo>
                <a:lnTo>
                  <a:pt x="87660" y="81100"/>
                </a:lnTo>
                <a:lnTo>
                  <a:pt x="87660" y="81110"/>
                </a:lnTo>
                <a:lnTo>
                  <a:pt x="87650" y="81110"/>
                </a:lnTo>
                <a:lnTo>
                  <a:pt x="87650" y="81120"/>
                </a:lnTo>
                <a:lnTo>
                  <a:pt x="87640" y="81130"/>
                </a:lnTo>
                <a:lnTo>
                  <a:pt x="87640" y="81140"/>
                </a:lnTo>
                <a:lnTo>
                  <a:pt x="87630" y="81140"/>
                </a:lnTo>
                <a:lnTo>
                  <a:pt x="87630" y="81150"/>
                </a:lnTo>
                <a:lnTo>
                  <a:pt x="87630" y="81160"/>
                </a:lnTo>
                <a:lnTo>
                  <a:pt x="87630" y="81170"/>
                </a:lnTo>
                <a:lnTo>
                  <a:pt x="87630" y="81180"/>
                </a:lnTo>
                <a:lnTo>
                  <a:pt x="87630" y="81190"/>
                </a:lnTo>
                <a:lnTo>
                  <a:pt x="87630" y="81210"/>
                </a:lnTo>
                <a:lnTo>
                  <a:pt x="87630" y="81220"/>
                </a:lnTo>
                <a:lnTo>
                  <a:pt x="87640" y="81220"/>
                </a:lnTo>
                <a:lnTo>
                  <a:pt x="87640" y="81230"/>
                </a:lnTo>
                <a:lnTo>
                  <a:pt x="87640" y="81240"/>
                </a:lnTo>
                <a:lnTo>
                  <a:pt x="87640" y="81250"/>
                </a:lnTo>
                <a:lnTo>
                  <a:pt x="87630" y="81250"/>
                </a:lnTo>
                <a:lnTo>
                  <a:pt x="87630" y="81260"/>
                </a:lnTo>
                <a:lnTo>
                  <a:pt x="87640" y="81260"/>
                </a:lnTo>
                <a:lnTo>
                  <a:pt x="87640" y="81270"/>
                </a:lnTo>
                <a:lnTo>
                  <a:pt x="87640" y="81280"/>
                </a:lnTo>
                <a:lnTo>
                  <a:pt x="87640" y="81290"/>
                </a:lnTo>
                <a:lnTo>
                  <a:pt x="87630" y="81290"/>
                </a:lnTo>
                <a:lnTo>
                  <a:pt x="87630" y="81300"/>
                </a:lnTo>
                <a:lnTo>
                  <a:pt x="87640" y="81300"/>
                </a:lnTo>
                <a:lnTo>
                  <a:pt x="87640" y="81310"/>
                </a:lnTo>
                <a:lnTo>
                  <a:pt x="87630" y="81310"/>
                </a:lnTo>
                <a:lnTo>
                  <a:pt x="87630" y="81320"/>
                </a:lnTo>
                <a:lnTo>
                  <a:pt x="87640" y="81320"/>
                </a:lnTo>
                <a:lnTo>
                  <a:pt x="87640" y="81330"/>
                </a:lnTo>
                <a:lnTo>
                  <a:pt x="87630" y="81330"/>
                </a:lnTo>
                <a:lnTo>
                  <a:pt x="87630" y="81340"/>
                </a:lnTo>
                <a:lnTo>
                  <a:pt x="87630" y="81350"/>
                </a:lnTo>
                <a:lnTo>
                  <a:pt x="87630" y="81340"/>
                </a:lnTo>
                <a:lnTo>
                  <a:pt x="87640" y="81340"/>
                </a:lnTo>
                <a:lnTo>
                  <a:pt x="87650" y="81340"/>
                </a:lnTo>
                <a:lnTo>
                  <a:pt x="87660" y="81340"/>
                </a:lnTo>
                <a:lnTo>
                  <a:pt x="87660" y="81350"/>
                </a:lnTo>
                <a:lnTo>
                  <a:pt x="87660" y="81360"/>
                </a:lnTo>
                <a:lnTo>
                  <a:pt x="87660" y="81370"/>
                </a:lnTo>
                <a:lnTo>
                  <a:pt x="87660" y="81380"/>
                </a:lnTo>
                <a:lnTo>
                  <a:pt x="87670" y="81380"/>
                </a:lnTo>
                <a:lnTo>
                  <a:pt x="87670" y="81390"/>
                </a:lnTo>
                <a:lnTo>
                  <a:pt x="87680" y="81390"/>
                </a:lnTo>
                <a:lnTo>
                  <a:pt x="87680" y="81400"/>
                </a:lnTo>
                <a:lnTo>
                  <a:pt x="87680" y="81410"/>
                </a:lnTo>
                <a:lnTo>
                  <a:pt x="87680" y="81420"/>
                </a:lnTo>
                <a:lnTo>
                  <a:pt x="87680" y="81430"/>
                </a:lnTo>
                <a:lnTo>
                  <a:pt x="87670" y="81430"/>
                </a:lnTo>
                <a:lnTo>
                  <a:pt x="87670" y="81440"/>
                </a:lnTo>
                <a:lnTo>
                  <a:pt x="87670" y="81450"/>
                </a:lnTo>
                <a:lnTo>
                  <a:pt x="87680" y="81450"/>
                </a:lnTo>
                <a:lnTo>
                  <a:pt x="87680" y="81460"/>
                </a:lnTo>
                <a:lnTo>
                  <a:pt x="87670" y="81460"/>
                </a:lnTo>
                <a:lnTo>
                  <a:pt x="87670" y="81470"/>
                </a:lnTo>
                <a:lnTo>
                  <a:pt x="87670" y="81480"/>
                </a:lnTo>
                <a:lnTo>
                  <a:pt x="87670" y="81490"/>
                </a:lnTo>
                <a:lnTo>
                  <a:pt x="87670" y="81500"/>
                </a:lnTo>
                <a:lnTo>
                  <a:pt x="87660" y="81500"/>
                </a:lnTo>
                <a:lnTo>
                  <a:pt x="87660" y="81510"/>
                </a:lnTo>
                <a:lnTo>
                  <a:pt x="87670" y="81510"/>
                </a:lnTo>
                <a:lnTo>
                  <a:pt x="87670" y="81540"/>
                </a:lnTo>
                <a:lnTo>
                  <a:pt x="87670" y="81550"/>
                </a:lnTo>
                <a:lnTo>
                  <a:pt x="87670" y="81560"/>
                </a:lnTo>
                <a:lnTo>
                  <a:pt x="87670" y="81570"/>
                </a:lnTo>
                <a:lnTo>
                  <a:pt x="87670" y="81580"/>
                </a:lnTo>
                <a:lnTo>
                  <a:pt x="87670" y="81590"/>
                </a:lnTo>
                <a:lnTo>
                  <a:pt x="87660" y="81590"/>
                </a:lnTo>
                <a:lnTo>
                  <a:pt x="87660" y="81600"/>
                </a:lnTo>
                <a:lnTo>
                  <a:pt x="87660" y="81610"/>
                </a:lnTo>
                <a:lnTo>
                  <a:pt x="87670" y="81610"/>
                </a:lnTo>
                <a:lnTo>
                  <a:pt x="87680" y="81620"/>
                </a:lnTo>
                <a:lnTo>
                  <a:pt x="87680" y="81630"/>
                </a:lnTo>
                <a:lnTo>
                  <a:pt x="87690" y="81640"/>
                </a:lnTo>
                <a:lnTo>
                  <a:pt x="87690" y="81650"/>
                </a:lnTo>
                <a:lnTo>
                  <a:pt x="87700" y="81650"/>
                </a:lnTo>
                <a:lnTo>
                  <a:pt x="87710" y="81660"/>
                </a:lnTo>
                <a:lnTo>
                  <a:pt x="87710" y="81670"/>
                </a:lnTo>
                <a:lnTo>
                  <a:pt x="87710" y="81680"/>
                </a:lnTo>
                <a:lnTo>
                  <a:pt x="87710" y="81690"/>
                </a:lnTo>
                <a:lnTo>
                  <a:pt x="87710" y="81700"/>
                </a:lnTo>
                <a:lnTo>
                  <a:pt x="87710" y="81710"/>
                </a:lnTo>
                <a:lnTo>
                  <a:pt x="87710" y="81720"/>
                </a:lnTo>
                <a:lnTo>
                  <a:pt x="87710" y="81730"/>
                </a:lnTo>
                <a:lnTo>
                  <a:pt x="87720" y="81730"/>
                </a:lnTo>
                <a:lnTo>
                  <a:pt x="87720" y="81740"/>
                </a:lnTo>
                <a:lnTo>
                  <a:pt x="87720" y="81750"/>
                </a:lnTo>
                <a:lnTo>
                  <a:pt x="87730" y="81750"/>
                </a:lnTo>
                <a:lnTo>
                  <a:pt x="87730" y="81760"/>
                </a:lnTo>
                <a:lnTo>
                  <a:pt x="87740" y="81760"/>
                </a:lnTo>
                <a:lnTo>
                  <a:pt x="87750" y="81760"/>
                </a:lnTo>
                <a:lnTo>
                  <a:pt x="87760" y="81760"/>
                </a:lnTo>
                <a:lnTo>
                  <a:pt x="87770" y="81760"/>
                </a:lnTo>
                <a:lnTo>
                  <a:pt x="87770" y="81750"/>
                </a:lnTo>
                <a:lnTo>
                  <a:pt x="87780" y="81750"/>
                </a:lnTo>
                <a:lnTo>
                  <a:pt x="87790" y="81750"/>
                </a:lnTo>
                <a:lnTo>
                  <a:pt x="87800" y="81760"/>
                </a:lnTo>
                <a:lnTo>
                  <a:pt x="87810" y="81760"/>
                </a:lnTo>
                <a:lnTo>
                  <a:pt x="87800" y="81770"/>
                </a:lnTo>
                <a:lnTo>
                  <a:pt x="87790" y="81770"/>
                </a:lnTo>
                <a:lnTo>
                  <a:pt x="87790" y="81780"/>
                </a:lnTo>
                <a:lnTo>
                  <a:pt x="87780" y="81790"/>
                </a:lnTo>
                <a:lnTo>
                  <a:pt x="87770" y="81800"/>
                </a:lnTo>
                <a:lnTo>
                  <a:pt x="87760" y="81800"/>
                </a:lnTo>
                <a:lnTo>
                  <a:pt x="87750" y="81800"/>
                </a:lnTo>
                <a:lnTo>
                  <a:pt x="87740" y="81800"/>
                </a:lnTo>
                <a:lnTo>
                  <a:pt x="87730" y="81800"/>
                </a:lnTo>
                <a:lnTo>
                  <a:pt x="87720" y="81810"/>
                </a:lnTo>
                <a:lnTo>
                  <a:pt x="87710" y="81810"/>
                </a:lnTo>
                <a:lnTo>
                  <a:pt x="87710" y="81820"/>
                </a:lnTo>
                <a:lnTo>
                  <a:pt x="87700" y="81820"/>
                </a:lnTo>
                <a:lnTo>
                  <a:pt x="87700" y="81810"/>
                </a:lnTo>
                <a:lnTo>
                  <a:pt x="87690" y="81810"/>
                </a:lnTo>
                <a:lnTo>
                  <a:pt x="87680" y="81800"/>
                </a:lnTo>
                <a:lnTo>
                  <a:pt x="87670" y="81810"/>
                </a:lnTo>
                <a:lnTo>
                  <a:pt x="87670" y="81820"/>
                </a:lnTo>
                <a:lnTo>
                  <a:pt x="87670" y="81830"/>
                </a:lnTo>
                <a:lnTo>
                  <a:pt x="87660" y="81840"/>
                </a:lnTo>
                <a:lnTo>
                  <a:pt x="87660" y="81850"/>
                </a:lnTo>
                <a:lnTo>
                  <a:pt x="87660" y="81860"/>
                </a:lnTo>
                <a:lnTo>
                  <a:pt x="87660" y="81870"/>
                </a:lnTo>
                <a:lnTo>
                  <a:pt x="87660" y="81880"/>
                </a:lnTo>
                <a:lnTo>
                  <a:pt x="87670" y="81880"/>
                </a:lnTo>
                <a:lnTo>
                  <a:pt x="87670" y="81890"/>
                </a:lnTo>
                <a:lnTo>
                  <a:pt x="87680" y="81890"/>
                </a:lnTo>
                <a:lnTo>
                  <a:pt x="87680" y="81900"/>
                </a:lnTo>
                <a:lnTo>
                  <a:pt x="87690" y="81900"/>
                </a:lnTo>
                <a:lnTo>
                  <a:pt x="87690" y="81910"/>
                </a:lnTo>
                <a:lnTo>
                  <a:pt x="87690" y="81920"/>
                </a:lnTo>
                <a:lnTo>
                  <a:pt x="87690" y="81930"/>
                </a:lnTo>
                <a:lnTo>
                  <a:pt x="87690" y="81940"/>
                </a:lnTo>
                <a:lnTo>
                  <a:pt x="87680" y="81940"/>
                </a:lnTo>
                <a:lnTo>
                  <a:pt x="87680" y="81950"/>
                </a:lnTo>
                <a:lnTo>
                  <a:pt x="87670" y="81950"/>
                </a:lnTo>
                <a:lnTo>
                  <a:pt x="87670" y="81960"/>
                </a:lnTo>
                <a:lnTo>
                  <a:pt x="87660" y="81960"/>
                </a:lnTo>
                <a:lnTo>
                  <a:pt x="87660" y="81950"/>
                </a:lnTo>
                <a:lnTo>
                  <a:pt x="87650" y="81950"/>
                </a:lnTo>
                <a:lnTo>
                  <a:pt x="87650" y="81940"/>
                </a:lnTo>
                <a:lnTo>
                  <a:pt x="87640" y="81940"/>
                </a:lnTo>
                <a:lnTo>
                  <a:pt x="87640" y="81950"/>
                </a:lnTo>
                <a:lnTo>
                  <a:pt x="87630" y="81950"/>
                </a:lnTo>
                <a:lnTo>
                  <a:pt x="87620" y="81950"/>
                </a:lnTo>
                <a:lnTo>
                  <a:pt x="87610" y="81950"/>
                </a:lnTo>
                <a:lnTo>
                  <a:pt x="87600" y="81960"/>
                </a:lnTo>
                <a:lnTo>
                  <a:pt x="87590" y="81960"/>
                </a:lnTo>
                <a:lnTo>
                  <a:pt x="87590" y="81950"/>
                </a:lnTo>
                <a:lnTo>
                  <a:pt x="87580" y="81960"/>
                </a:lnTo>
                <a:lnTo>
                  <a:pt x="87580" y="81970"/>
                </a:lnTo>
                <a:lnTo>
                  <a:pt x="87570" y="81980"/>
                </a:lnTo>
                <a:lnTo>
                  <a:pt x="87560" y="81980"/>
                </a:lnTo>
                <a:lnTo>
                  <a:pt x="87550" y="81990"/>
                </a:lnTo>
                <a:lnTo>
                  <a:pt x="87540" y="82000"/>
                </a:lnTo>
                <a:lnTo>
                  <a:pt x="87530" y="82010"/>
                </a:lnTo>
                <a:lnTo>
                  <a:pt x="87520" y="82010"/>
                </a:lnTo>
                <a:lnTo>
                  <a:pt x="87520" y="82020"/>
                </a:lnTo>
                <a:lnTo>
                  <a:pt x="87510" y="82030"/>
                </a:lnTo>
                <a:lnTo>
                  <a:pt x="87500" y="82030"/>
                </a:lnTo>
                <a:lnTo>
                  <a:pt x="87490" y="82040"/>
                </a:lnTo>
                <a:lnTo>
                  <a:pt x="87490" y="82030"/>
                </a:lnTo>
                <a:lnTo>
                  <a:pt x="87480" y="82030"/>
                </a:lnTo>
                <a:lnTo>
                  <a:pt x="87470" y="82030"/>
                </a:lnTo>
                <a:lnTo>
                  <a:pt x="87470" y="82020"/>
                </a:lnTo>
                <a:lnTo>
                  <a:pt x="87460" y="82020"/>
                </a:lnTo>
                <a:lnTo>
                  <a:pt x="87460" y="82010"/>
                </a:lnTo>
                <a:lnTo>
                  <a:pt x="87460" y="82000"/>
                </a:lnTo>
                <a:lnTo>
                  <a:pt x="87460" y="81990"/>
                </a:lnTo>
                <a:lnTo>
                  <a:pt x="87450" y="81990"/>
                </a:lnTo>
                <a:lnTo>
                  <a:pt x="87450" y="81980"/>
                </a:lnTo>
                <a:lnTo>
                  <a:pt x="87440" y="81980"/>
                </a:lnTo>
                <a:lnTo>
                  <a:pt x="87440" y="81970"/>
                </a:lnTo>
                <a:lnTo>
                  <a:pt x="87430" y="81970"/>
                </a:lnTo>
                <a:lnTo>
                  <a:pt x="87420" y="81970"/>
                </a:lnTo>
                <a:lnTo>
                  <a:pt x="87420" y="81960"/>
                </a:lnTo>
                <a:lnTo>
                  <a:pt x="87420" y="81970"/>
                </a:lnTo>
                <a:lnTo>
                  <a:pt x="87410" y="81970"/>
                </a:lnTo>
                <a:lnTo>
                  <a:pt x="87400" y="81980"/>
                </a:lnTo>
                <a:lnTo>
                  <a:pt x="87400" y="81990"/>
                </a:lnTo>
                <a:lnTo>
                  <a:pt x="87400" y="82000"/>
                </a:lnTo>
                <a:lnTo>
                  <a:pt x="87400" y="82010"/>
                </a:lnTo>
                <a:lnTo>
                  <a:pt x="87410" y="82010"/>
                </a:lnTo>
                <a:lnTo>
                  <a:pt x="87410" y="82020"/>
                </a:lnTo>
                <a:lnTo>
                  <a:pt x="87420" y="82020"/>
                </a:lnTo>
                <a:lnTo>
                  <a:pt x="87420" y="82030"/>
                </a:lnTo>
                <a:lnTo>
                  <a:pt x="87410" y="82030"/>
                </a:lnTo>
                <a:lnTo>
                  <a:pt x="87410" y="82040"/>
                </a:lnTo>
                <a:lnTo>
                  <a:pt x="87400" y="82040"/>
                </a:lnTo>
                <a:lnTo>
                  <a:pt x="87390" y="82030"/>
                </a:lnTo>
                <a:lnTo>
                  <a:pt x="87380" y="82030"/>
                </a:lnTo>
                <a:lnTo>
                  <a:pt x="87380" y="82040"/>
                </a:lnTo>
                <a:lnTo>
                  <a:pt x="87380" y="82050"/>
                </a:lnTo>
                <a:lnTo>
                  <a:pt x="87370" y="82050"/>
                </a:lnTo>
                <a:lnTo>
                  <a:pt x="87360" y="82050"/>
                </a:lnTo>
                <a:lnTo>
                  <a:pt x="87360" y="82060"/>
                </a:lnTo>
                <a:lnTo>
                  <a:pt x="87350" y="82060"/>
                </a:lnTo>
                <a:lnTo>
                  <a:pt x="87350" y="82070"/>
                </a:lnTo>
                <a:lnTo>
                  <a:pt x="87340" y="82070"/>
                </a:lnTo>
                <a:lnTo>
                  <a:pt x="87330" y="82060"/>
                </a:lnTo>
                <a:lnTo>
                  <a:pt x="87330" y="82070"/>
                </a:lnTo>
                <a:lnTo>
                  <a:pt x="87320" y="82070"/>
                </a:lnTo>
                <a:lnTo>
                  <a:pt x="87310" y="82070"/>
                </a:lnTo>
                <a:lnTo>
                  <a:pt x="87300" y="82070"/>
                </a:lnTo>
                <a:lnTo>
                  <a:pt x="87300" y="82080"/>
                </a:lnTo>
                <a:lnTo>
                  <a:pt x="87310" y="82080"/>
                </a:lnTo>
                <a:lnTo>
                  <a:pt x="87310" y="82090"/>
                </a:lnTo>
                <a:lnTo>
                  <a:pt x="87310" y="82100"/>
                </a:lnTo>
                <a:lnTo>
                  <a:pt x="87310" y="82110"/>
                </a:lnTo>
                <a:lnTo>
                  <a:pt x="87300" y="82110"/>
                </a:lnTo>
                <a:lnTo>
                  <a:pt x="87300" y="82120"/>
                </a:lnTo>
                <a:lnTo>
                  <a:pt x="87310" y="82120"/>
                </a:lnTo>
                <a:lnTo>
                  <a:pt x="87320" y="82120"/>
                </a:lnTo>
                <a:lnTo>
                  <a:pt x="87330" y="82120"/>
                </a:lnTo>
                <a:lnTo>
                  <a:pt x="87340" y="82120"/>
                </a:lnTo>
                <a:lnTo>
                  <a:pt x="87350" y="82110"/>
                </a:lnTo>
                <a:lnTo>
                  <a:pt x="87350" y="82120"/>
                </a:lnTo>
                <a:lnTo>
                  <a:pt x="87360" y="82120"/>
                </a:lnTo>
                <a:lnTo>
                  <a:pt x="87360" y="82130"/>
                </a:lnTo>
                <a:lnTo>
                  <a:pt x="87370" y="82140"/>
                </a:lnTo>
                <a:lnTo>
                  <a:pt x="87380" y="82140"/>
                </a:lnTo>
                <a:lnTo>
                  <a:pt x="87390" y="82140"/>
                </a:lnTo>
                <a:lnTo>
                  <a:pt x="87390" y="82150"/>
                </a:lnTo>
                <a:lnTo>
                  <a:pt x="87400" y="82150"/>
                </a:lnTo>
                <a:lnTo>
                  <a:pt x="87400" y="82160"/>
                </a:lnTo>
                <a:lnTo>
                  <a:pt x="87400" y="82170"/>
                </a:lnTo>
                <a:lnTo>
                  <a:pt x="87410" y="82170"/>
                </a:lnTo>
                <a:lnTo>
                  <a:pt x="87410" y="82180"/>
                </a:lnTo>
                <a:lnTo>
                  <a:pt x="87420" y="82180"/>
                </a:lnTo>
                <a:lnTo>
                  <a:pt x="87430" y="82180"/>
                </a:lnTo>
                <a:lnTo>
                  <a:pt x="87440" y="82180"/>
                </a:lnTo>
                <a:lnTo>
                  <a:pt x="87430" y="82180"/>
                </a:lnTo>
                <a:lnTo>
                  <a:pt x="87430" y="82190"/>
                </a:lnTo>
                <a:lnTo>
                  <a:pt x="87440" y="82200"/>
                </a:lnTo>
                <a:lnTo>
                  <a:pt x="87450" y="82200"/>
                </a:lnTo>
                <a:lnTo>
                  <a:pt x="87450" y="82210"/>
                </a:lnTo>
                <a:lnTo>
                  <a:pt x="87450" y="82220"/>
                </a:lnTo>
                <a:lnTo>
                  <a:pt x="87450" y="82230"/>
                </a:lnTo>
                <a:lnTo>
                  <a:pt x="87450" y="82240"/>
                </a:lnTo>
                <a:lnTo>
                  <a:pt x="87460" y="82240"/>
                </a:lnTo>
                <a:lnTo>
                  <a:pt x="87470" y="82240"/>
                </a:lnTo>
                <a:lnTo>
                  <a:pt x="87470" y="82230"/>
                </a:lnTo>
                <a:lnTo>
                  <a:pt x="87480" y="82230"/>
                </a:lnTo>
                <a:lnTo>
                  <a:pt x="87480" y="82220"/>
                </a:lnTo>
                <a:lnTo>
                  <a:pt x="87490" y="82230"/>
                </a:lnTo>
                <a:lnTo>
                  <a:pt x="87490" y="82240"/>
                </a:lnTo>
                <a:lnTo>
                  <a:pt x="87490" y="82250"/>
                </a:lnTo>
                <a:lnTo>
                  <a:pt x="87500" y="82250"/>
                </a:lnTo>
                <a:lnTo>
                  <a:pt x="87500" y="82260"/>
                </a:lnTo>
                <a:lnTo>
                  <a:pt x="87500" y="82270"/>
                </a:lnTo>
                <a:lnTo>
                  <a:pt x="87510" y="82280"/>
                </a:lnTo>
                <a:lnTo>
                  <a:pt x="87510" y="82290"/>
                </a:lnTo>
                <a:lnTo>
                  <a:pt x="87520" y="82290"/>
                </a:lnTo>
                <a:lnTo>
                  <a:pt x="87520" y="82300"/>
                </a:lnTo>
                <a:lnTo>
                  <a:pt x="87530" y="82310"/>
                </a:lnTo>
                <a:lnTo>
                  <a:pt x="87530" y="82320"/>
                </a:lnTo>
                <a:lnTo>
                  <a:pt x="87530" y="82330"/>
                </a:lnTo>
                <a:lnTo>
                  <a:pt x="87540" y="82330"/>
                </a:lnTo>
                <a:lnTo>
                  <a:pt x="87540" y="82340"/>
                </a:lnTo>
                <a:lnTo>
                  <a:pt x="87550" y="82350"/>
                </a:lnTo>
                <a:lnTo>
                  <a:pt x="87550" y="82360"/>
                </a:lnTo>
                <a:lnTo>
                  <a:pt x="87560" y="82360"/>
                </a:lnTo>
                <a:lnTo>
                  <a:pt x="87560" y="82370"/>
                </a:lnTo>
                <a:lnTo>
                  <a:pt x="87570" y="82370"/>
                </a:lnTo>
                <a:lnTo>
                  <a:pt x="87580" y="82380"/>
                </a:lnTo>
                <a:lnTo>
                  <a:pt x="87580" y="82390"/>
                </a:lnTo>
                <a:lnTo>
                  <a:pt x="87580" y="82400"/>
                </a:lnTo>
                <a:lnTo>
                  <a:pt x="87590" y="82400"/>
                </a:lnTo>
                <a:lnTo>
                  <a:pt x="87590" y="82410"/>
                </a:lnTo>
                <a:lnTo>
                  <a:pt x="87590" y="82420"/>
                </a:lnTo>
                <a:lnTo>
                  <a:pt x="87590" y="82430"/>
                </a:lnTo>
                <a:lnTo>
                  <a:pt x="87590" y="82440"/>
                </a:lnTo>
                <a:lnTo>
                  <a:pt x="87590" y="82450"/>
                </a:lnTo>
                <a:lnTo>
                  <a:pt x="87600" y="82450"/>
                </a:lnTo>
                <a:lnTo>
                  <a:pt x="87600" y="82460"/>
                </a:lnTo>
                <a:lnTo>
                  <a:pt x="87610" y="82470"/>
                </a:lnTo>
                <a:lnTo>
                  <a:pt x="87610" y="82480"/>
                </a:lnTo>
                <a:lnTo>
                  <a:pt x="87610" y="82490"/>
                </a:lnTo>
                <a:lnTo>
                  <a:pt x="87620" y="82490"/>
                </a:lnTo>
                <a:lnTo>
                  <a:pt x="87620" y="82500"/>
                </a:lnTo>
                <a:lnTo>
                  <a:pt x="87630" y="82500"/>
                </a:lnTo>
                <a:lnTo>
                  <a:pt x="87630" y="82510"/>
                </a:lnTo>
                <a:lnTo>
                  <a:pt x="87630" y="82520"/>
                </a:lnTo>
                <a:lnTo>
                  <a:pt x="87630" y="82530"/>
                </a:lnTo>
                <a:lnTo>
                  <a:pt x="87640" y="82530"/>
                </a:lnTo>
                <a:lnTo>
                  <a:pt x="87640" y="82540"/>
                </a:lnTo>
                <a:lnTo>
                  <a:pt x="87640" y="82550"/>
                </a:lnTo>
                <a:lnTo>
                  <a:pt x="87650" y="82550"/>
                </a:lnTo>
                <a:lnTo>
                  <a:pt x="87650" y="82560"/>
                </a:lnTo>
                <a:lnTo>
                  <a:pt x="87650" y="82570"/>
                </a:lnTo>
                <a:lnTo>
                  <a:pt x="87660" y="82570"/>
                </a:lnTo>
                <a:lnTo>
                  <a:pt x="87660" y="82580"/>
                </a:lnTo>
                <a:lnTo>
                  <a:pt x="87670" y="82580"/>
                </a:lnTo>
                <a:lnTo>
                  <a:pt x="87680" y="82580"/>
                </a:lnTo>
                <a:lnTo>
                  <a:pt x="87630" y="82750"/>
                </a:lnTo>
                <a:lnTo>
                  <a:pt x="87600" y="82790"/>
                </a:lnTo>
                <a:lnTo>
                  <a:pt x="87570" y="82840"/>
                </a:lnTo>
                <a:lnTo>
                  <a:pt x="87520" y="82910"/>
                </a:lnTo>
                <a:lnTo>
                  <a:pt x="87460" y="82970"/>
                </a:lnTo>
                <a:lnTo>
                  <a:pt x="87320" y="83080"/>
                </a:lnTo>
                <a:lnTo>
                  <a:pt x="87270" y="83150"/>
                </a:lnTo>
                <a:lnTo>
                  <a:pt x="87280" y="83260"/>
                </a:lnTo>
                <a:lnTo>
                  <a:pt x="87370" y="83440"/>
                </a:lnTo>
                <a:lnTo>
                  <a:pt x="87360" y="83550"/>
                </a:lnTo>
                <a:lnTo>
                  <a:pt x="87250" y="83670"/>
                </a:lnTo>
                <a:lnTo>
                  <a:pt x="87090" y="83680"/>
                </a:lnTo>
                <a:lnTo>
                  <a:pt x="86880" y="83650"/>
                </a:lnTo>
                <a:lnTo>
                  <a:pt x="86870" y="83640"/>
                </a:lnTo>
                <a:lnTo>
                  <a:pt x="86820" y="83640"/>
                </a:lnTo>
                <a:lnTo>
                  <a:pt x="86710" y="83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Vienti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540" y="47730"/>
                </a:moveTo>
                <a:lnTo>
                  <a:pt x="39560" y="47780"/>
                </a:lnTo>
                <a:lnTo>
                  <a:pt x="39630" y="47910"/>
                </a:lnTo>
                <a:lnTo>
                  <a:pt x="39720" y="48080"/>
                </a:lnTo>
                <a:lnTo>
                  <a:pt x="39810" y="48210"/>
                </a:lnTo>
                <a:lnTo>
                  <a:pt x="39880" y="48310"/>
                </a:lnTo>
                <a:lnTo>
                  <a:pt x="39900" y="48350"/>
                </a:lnTo>
                <a:lnTo>
                  <a:pt x="39970" y="48440"/>
                </a:lnTo>
                <a:lnTo>
                  <a:pt x="40040" y="48530"/>
                </a:lnTo>
                <a:lnTo>
                  <a:pt x="40110" y="48610"/>
                </a:lnTo>
                <a:lnTo>
                  <a:pt x="40180" y="48690"/>
                </a:lnTo>
                <a:lnTo>
                  <a:pt x="40220" y="48730"/>
                </a:lnTo>
                <a:lnTo>
                  <a:pt x="40260" y="48790"/>
                </a:lnTo>
                <a:lnTo>
                  <a:pt x="40280" y="48860"/>
                </a:lnTo>
                <a:lnTo>
                  <a:pt x="40300" y="49000"/>
                </a:lnTo>
                <a:lnTo>
                  <a:pt x="40300" y="49140"/>
                </a:lnTo>
                <a:lnTo>
                  <a:pt x="40300" y="49240"/>
                </a:lnTo>
                <a:lnTo>
                  <a:pt x="40290" y="49260"/>
                </a:lnTo>
                <a:lnTo>
                  <a:pt x="40290" y="49270"/>
                </a:lnTo>
                <a:lnTo>
                  <a:pt x="40280" y="49290"/>
                </a:lnTo>
                <a:lnTo>
                  <a:pt x="40270" y="49320"/>
                </a:lnTo>
                <a:lnTo>
                  <a:pt x="40250" y="49340"/>
                </a:lnTo>
                <a:lnTo>
                  <a:pt x="40250" y="49370"/>
                </a:lnTo>
                <a:lnTo>
                  <a:pt x="40260" y="49390"/>
                </a:lnTo>
                <a:lnTo>
                  <a:pt x="40270" y="49400"/>
                </a:lnTo>
                <a:lnTo>
                  <a:pt x="40280" y="49430"/>
                </a:lnTo>
                <a:lnTo>
                  <a:pt x="40290" y="49480"/>
                </a:lnTo>
                <a:lnTo>
                  <a:pt x="40290" y="49510"/>
                </a:lnTo>
                <a:lnTo>
                  <a:pt x="40280" y="49540"/>
                </a:lnTo>
                <a:lnTo>
                  <a:pt x="40230" y="49550"/>
                </a:lnTo>
                <a:lnTo>
                  <a:pt x="40200" y="49550"/>
                </a:lnTo>
                <a:lnTo>
                  <a:pt x="40170" y="49550"/>
                </a:lnTo>
                <a:lnTo>
                  <a:pt x="40130" y="49570"/>
                </a:lnTo>
                <a:lnTo>
                  <a:pt x="40110" y="49580"/>
                </a:lnTo>
                <a:lnTo>
                  <a:pt x="40090" y="49570"/>
                </a:lnTo>
                <a:lnTo>
                  <a:pt x="40070" y="49560"/>
                </a:lnTo>
                <a:lnTo>
                  <a:pt x="40030" y="49560"/>
                </a:lnTo>
                <a:lnTo>
                  <a:pt x="40020" y="49560"/>
                </a:lnTo>
                <a:lnTo>
                  <a:pt x="39990" y="49560"/>
                </a:lnTo>
                <a:lnTo>
                  <a:pt x="39960" y="49560"/>
                </a:lnTo>
                <a:lnTo>
                  <a:pt x="39940" y="49560"/>
                </a:lnTo>
                <a:lnTo>
                  <a:pt x="39930" y="49560"/>
                </a:lnTo>
                <a:lnTo>
                  <a:pt x="39920" y="49550"/>
                </a:lnTo>
                <a:lnTo>
                  <a:pt x="39900" y="49540"/>
                </a:lnTo>
                <a:lnTo>
                  <a:pt x="39880" y="49500"/>
                </a:lnTo>
                <a:lnTo>
                  <a:pt x="39860" y="49490"/>
                </a:lnTo>
                <a:lnTo>
                  <a:pt x="39840" y="49480"/>
                </a:lnTo>
                <a:lnTo>
                  <a:pt x="39790" y="49490"/>
                </a:lnTo>
                <a:lnTo>
                  <a:pt x="39770" y="49490"/>
                </a:lnTo>
                <a:lnTo>
                  <a:pt x="39750" y="49490"/>
                </a:lnTo>
                <a:lnTo>
                  <a:pt x="39730" y="49490"/>
                </a:lnTo>
                <a:lnTo>
                  <a:pt x="39710" y="49480"/>
                </a:lnTo>
                <a:lnTo>
                  <a:pt x="39680" y="49480"/>
                </a:lnTo>
                <a:lnTo>
                  <a:pt x="39640" y="49480"/>
                </a:lnTo>
                <a:lnTo>
                  <a:pt x="39620" y="49480"/>
                </a:lnTo>
                <a:lnTo>
                  <a:pt x="39600" y="49490"/>
                </a:lnTo>
                <a:lnTo>
                  <a:pt x="39580" y="49500"/>
                </a:lnTo>
                <a:lnTo>
                  <a:pt x="39540" y="49530"/>
                </a:lnTo>
                <a:lnTo>
                  <a:pt x="39510" y="49560"/>
                </a:lnTo>
                <a:lnTo>
                  <a:pt x="39490" y="49580"/>
                </a:lnTo>
                <a:lnTo>
                  <a:pt x="39480" y="49590"/>
                </a:lnTo>
                <a:lnTo>
                  <a:pt x="39470" y="49610"/>
                </a:lnTo>
                <a:lnTo>
                  <a:pt x="39460" y="49610"/>
                </a:lnTo>
                <a:lnTo>
                  <a:pt x="39440" y="49620"/>
                </a:lnTo>
                <a:lnTo>
                  <a:pt x="39420" y="49610"/>
                </a:lnTo>
                <a:lnTo>
                  <a:pt x="39370" y="49600"/>
                </a:lnTo>
                <a:lnTo>
                  <a:pt x="39280" y="49570"/>
                </a:lnTo>
                <a:lnTo>
                  <a:pt x="39220" y="49550"/>
                </a:lnTo>
                <a:lnTo>
                  <a:pt x="39200" y="49540"/>
                </a:lnTo>
                <a:lnTo>
                  <a:pt x="39180" y="49540"/>
                </a:lnTo>
                <a:lnTo>
                  <a:pt x="39110" y="49540"/>
                </a:lnTo>
                <a:lnTo>
                  <a:pt x="39090" y="49530"/>
                </a:lnTo>
                <a:lnTo>
                  <a:pt x="39040" y="49510"/>
                </a:lnTo>
                <a:lnTo>
                  <a:pt x="38990" y="49480"/>
                </a:lnTo>
                <a:lnTo>
                  <a:pt x="38970" y="49470"/>
                </a:lnTo>
                <a:lnTo>
                  <a:pt x="38960" y="49470"/>
                </a:lnTo>
                <a:lnTo>
                  <a:pt x="38950" y="49480"/>
                </a:lnTo>
                <a:lnTo>
                  <a:pt x="38950" y="49490"/>
                </a:lnTo>
                <a:lnTo>
                  <a:pt x="38940" y="49490"/>
                </a:lnTo>
                <a:lnTo>
                  <a:pt x="38940" y="49500"/>
                </a:lnTo>
                <a:lnTo>
                  <a:pt x="38930" y="49510"/>
                </a:lnTo>
                <a:lnTo>
                  <a:pt x="38920" y="49530"/>
                </a:lnTo>
                <a:lnTo>
                  <a:pt x="38910" y="49540"/>
                </a:lnTo>
                <a:lnTo>
                  <a:pt x="38910" y="49550"/>
                </a:lnTo>
                <a:lnTo>
                  <a:pt x="38900" y="49560"/>
                </a:lnTo>
                <a:lnTo>
                  <a:pt x="38900" y="49570"/>
                </a:lnTo>
                <a:lnTo>
                  <a:pt x="38900" y="49590"/>
                </a:lnTo>
                <a:lnTo>
                  <a:pt x="38890" y="49590"/>
                </a:lnTo>
                <a:lnTo>
                  <a:pt x="38890" y="49600"/>
                </a:lnTo>
                <a:lnTo>
                  <a:pt x="38880" y="49600"/>
                </a:lnTo>
                <a:lnTo>
                  <a:pt x="38880" y="49610"/>
                </a:lnTo>
                <a:lnTo>
                  <a:pt x="38870" y="49610"/>
                </a:lnTo>
                <a:lnTo>
                  <a:pt x="38860" y="49600"/>
                </a:lnTo>
                <a:lnTo>
                  <a:pt x="38850" y="49600"/>
                </a:lnTo>
                <a:lnTo>
                  <a:pt x="38840" y="49600"/>
                </a:lnTo>
                <a:lnTo>
                  <a:pt x="38830" y="49600"/>
                </a:lnTo>
                <a:lnTo>
                  <a:pt x="38820" y="49600"/>
                </a:lnTo>
                <a:lnTo>
                  <a:pt x="38810" y="49600"/>
                </a:lnTo>
                <a:lnTo>
                  <a:pt x="38800" y="49600"/>
                </a:lnTo>
                <a:lnTo>
                  <a:pt x="38800" y="49610"/>
                </a:lnTo>
                <a:lnTo>
                  <a:pt x="38790" y="49610"/>
                </a:lnTo>
                <a:lnTo>
                  <a:pt x="38790" y="49620"/>
                </a:lnTo>
                <a:lnTo>
                  <a:pt x="38780" y="49620"/>
                </a:lnTo>
                <a:lnTo>
                  <a:pt x="38770" y="49630"/>
                </a:lnTo>
                <a:lnTo>
                  <a:pt x="38770" y="49640"/>
                </a:lnTo>
                <a:lnTo>
                  <a:pt x="38760" y="49650"/>
                </a:lnTo>
                <a:lnTo>
                  <a:pt x="38760" y="49660"/>
                </a:lnTo>
                <a:lnTo>
                  <a:pt x="38750" y="49660"/>
                </a:lnTo>
                <a:lnTo>
                  <a:pt x="38750" y="49670"/>
                </a:lnTo>
                <a:lnTo>
                  <a:pt x="38750" y="49680"/>
                </a:lnTo>
                <a:lnTo>
                  <a:pt x="38760" y="49680"/>
                </a:lnTo>
                <a:lnTo>
                  <a:pt x="38770" y="49690"/>
                </a:lnTo>
                <a:lnTo>
                  <a:pt x="38770" y="49700"/>
                </a:lnTo>
                <a:lnTo>
                  <a:pt x="38770" y="49710"/>
                </a:lnTo>
                <a:lnTo>
                  <a:pt x="38760" y="49710"/>
                </a:lnTo>
                <a:lnTo>
                  <a:pt x="38760" y="49720"/>
                </a:lnTo>
                <a:lnTo>
                  <a:pt x="38760" y="49730"/>
                </a:lnTo>
                <a:lnTo>
                  <a:pt x="38760" y="49740"/>
                </a:lnTo>
                <a:lnTo>
                  <a:pt x="38760" y="49750"/>
                </a:lnTo>
                <a:lnTo>
                  <a:pt x="38760" y="49760"/>
                </a:lnTo>
                <a:lnTo>
                  <a:pt x="38760" y="49770"/>
                </a:lnTo>
                <a:lnTo>
                  <a:pt x="38760" y="49780"/>
                </a:lnTo>
                <a:lnTo>
                  <a:pt x="38760" y="49790"/>
                </a:lnTo>
                <a:lnTo>
                  <a:pt x="38760" y="49800"/>
                </a:lnTo>
                <a:lnTo>
                  <a:pt x="38750" y="49800"/>
                </a:lnTo>
                <a:lnTo>
                  <a:pt x="38740" y="49810"/>
                </a:lnTo>
                <a:lnTo>
                  <a:pt x="38740" y="49800"/>
                </a:lnTo>
                <a:lnTo>
                  <a:pt x="38730" y="49800"/>
                </a:lnTo>
                <a:lnTo>
                  <a:pt x="38730" y="49810"/>
                </a:lnTo>
                <a:lnTo>
                  <a:pt x="38720" y="49810"/>
                </a:lnTo>
                <a:lnTo>
                  <a:pt x="38710" y="49820"/>
                </a:lnTo>
                <a:lnTo>
                  <a:pt x="38700" y="49830"/>
                </a:lnTo>
                <a:lnTo>
                  <a:pt x="38690" y="49830"/>
                </a:lnTo>
                <a:lnTo>
                  <a:pt x="38680" y="49830"/>
                </a:lnTo>
                <a:lnTo>
                  <a:pt x="38680" y="49840"/>
                </a:lnTo>
                <a:lnTo>
                  <a:pt x="38680" y="49850"/>
                </a:lnTo>
                <a:lnTo>
                  <a:pt x="38670" y="49850"/>
                </a:lnTo>
                <a:lnTo>
                  <a:pt x="38660" y="49850"/>
                </a:lnTo>
                <a:lnTo>
                  <a:pt x="38650" y="49850"/>
                </a:lnTo>
                <a:lnTo>
                  <a:pt x="38650" y="49860"/>
                </a:lnTo>
                <a:lnTo>
                  <a:pt x="38640" y="49870"/>
                </a:lnTo>
                <a:lnTo>
                  <a:pt x="38630" y="49870"/>
                </a:lnTo>
                <a:lnTo>
                  <a:pt x="38630" y="49880"/>
                </a:lnTo>
                <a:lnTo>
                  <a:pt x="38620" y="49890"/>
                </a:lnTo>
                <a:lnTo>
                  <a:pt x="38610" y="49900"/>
                </a:lnTo>
                <a:lnTo>
                  <a:pt x="38580" y="49900"/>
                </a:lnTo>
                <a:lnTo>
                  <a:pt x="38530" y="49900"/>
                </a:lnTo>
                <a:lnTo>
                  <a:pt x="38500" y="49890"/>
                </a:lnTo>
                <a:lnTo>
                  <a:pt x="38480" y="49890"/>
                </a:lnTo>
                <a:lnTo>
                  <a:pt x="38450" y="49900"/>
                </a:lnTo>
                <a:lnTo>
                  <a:pt x="38420" y="49900"/>
                </a:lnTo>
                <a:lnTo>
                  <a:pt x="38370" y="49920"/>
                </a:lnTo>
                <a:lnTo>
                  <a:pt x="38370" y="49930"/>
                </a:lnTo>
                <a:lnTo>
                  <a:pt x="38370" y="49940"/>
                </a:lnTo>
                <a:lnTo>
                  <a:pt x="38360" y="49950"/>
                </a:lnTo>
                <a:lnTo>
                  <a:pt x="38350" y="49960"/>
                </a:lnTo>
                <a:lnTo>
                  <a:pt x="38340" y="49970"/>
                </a:lnTo>
                <a:lnTo>
                  <a:pt x="38340" y="49980"/>
                </a:lnTo>
                <a:lnTo>
                  <a:pt x="38330" y="49980"/>
                </a:lnTo>
                <a:lnTo>
                  <a:pt x="38320" y="49990"/>
                </a:lnTo>
                <a:lnTo>
                  <a:pt x="38320" y="49980"/>
                </a:lnTo>
                <a:lnTo>
                  <a:pt x="38310" y="49990"/>
                </a:lnTo>
                <a:lnTo>
                  <a:pt x="38300" y="49990"/>
                </a:lnTo>
                <a:lnTo>
                  <a:pt x="38290" y="49990"/>
                </a:lnTo>
                <a:lnTo>
                  <a:pt x="38290" y="50000"/>
                </a:lnTo>
                <a:lnTo>
                  <a:pt x="38280" y="49990"/>
                </a:lnTo>
                <a:lnTo>
                  <a:pt x="38270" y="50000"/>
                </a:lnTo>
                <a:lnTo>
                  <a:pt x="38260" y="50000"/>
                </a:lnTo>
                <a:lnTo>
                  <a:pt x="38250" y="50000"/>
                </a:lnTo>
                <a:lnTo>
                  <a:pt x="38240" y="50000"/>
                </a:lnTo>
                <a:lnTo>
                  <a:pt x="38230" y="50000"/>
                </a:lnTo>
                <a:lnTo>
                  <a:pt x="38220" y="50010"/>
                </a:lnTo>
                <a:lnTo>
                  <a:pt x="38210" y="50010"/>
                </a:lnTo>
                <a:lnTo>
                  <a:pt x="38200" y="50010"/>
                </a:lnTo>
                <a:lnTo>
                  <a:pt x="38190" y="50000"/>
                </a:lnTo>
                <a:lnTo>
                  <a:pt x="38180" y="49990"/>
                </a:lnTo>
                <a:lnTo>
                  <a:pt x="38170" y="49990"/>
                </a:lnTo>
                <a:lnTo>
                  <a:pt x="38160" y="50000"/>
                </a:lnTo>
                <a:lnTo>
                  <a:pt x="38150" y="50000"/>
                </a:lnTo>
                <a:lnTo>
                  <a:pt x="38150" y="49990"/>
                </a:lnTo>
                <a:lnTo>
                  <a:pt x="38150" y="50000"/>
                </a:lnTo>
                <a:lnTo>
                  <a:pt x="38140" y="50000"/>
                </a:lnTo>
                <a:lnTo>
                  <a:pt x="38130" y="50000"/>
                </a:lnTo>
                <a:lnTo>
                  <a:pt x="38130" y="49990"/>
                </a:lnTo>
                <a:lnTo>
                  <a:pt x="38120" y="49990"/>
                </a:lnTo>
                <a:lnTo>
                  <a:pt x="38110" y="49980"/>
                </a:lnTo>
                <a:lnTo>
                  <a:pt x="38110" y="49990"/>
                </a:lnTo>
                <a:lnTo>
                  <a:pt x="38100" y="49990"/>
                </a:lnTo>
                <a:lnTo>
                  <a:pt x="38100" y="49980"/>
                </a:lnTo>
                <a:lnTo>
                  <a:pt x="38090" y="49980"/>
                </a:lnTo>
                <a:lnTo>
                  <a:pt x="38080" y="49980"/>
                </a:lnTo>
                <a:lnTo>
                  <a:pt x="38080" y="49970"/>
                </a:lnTo>
                <a:lnTo>
                  <a:pt x="38070" y="49980"/>
                </a:lnTo>
                <a:lnTo>
                  <a:pt x="38070" y="49990"/>
                </a:lnTo>
                <a:lnTo>
                  <a:pt x="38060" y="49990"/>
                </a:lnTo>
                <a:lnTo>
                  <a:pt x="38060" y="49980"/>
                </a:lnTo>
                <a:lnTo>
                  <a:pt x="38050" y="49980"/>
                </a:lnTo>
                <a:lnTo>
                  <a:pt x="38050" y="49970"/>
                </a:lnTo>
                <a:lnTo>
                  <a:pt x="38040" y="49970"/>
                </a:lnTo>
                <a:lnTo>
                  <a:pt x="38030" y="49960"/>
                </a:lnTo>
                <a:lnTo>
                  <a:pt x="38030" y="49970"/>
                </a:lnTo>
                <a:lnTo>
                  <a:pt x="38020" y="49970"/>
                </a:lnTo>
                <a:lnTo>
                  <a:pt x="38020" y="49960"/>
                </a:lnTo>
                <a:lnTo>
                  <a:pt x="38020" y="49950"/>
                </a:lnTo>
                <a:lnTo>
                  <a:pt x="38010" y="49950"/>
                </a:lnTo>
                <a:lnTo>
                  <a:pt x="38010" y="49940"/>
                </a:lnTo>
                <a:lnTo>
                  <a:pt x="38000" y="49940"/>
                </a:lnTo>
                <a:lnTo>
                  <a:pt x="37990" y="49940"/>
                </a:lnTo>
                <a:lnTo>
                  <a:pt x="37980" y="49940"/>
                </a:lnTo>
                <a:lnTo>
                  <a:pt x="37970" y="49950"/>
                </a:lnTo>
                <a:lnTo>
                  <a:pt x="37960" y="49950"/>
                </a:lnTo>
                <a:lnTo>
                  <a:pt x="37950" y="49940"/>
                </a:lnTo>
                <a:lnTo>
                  <a:pt x="37940" y="49950"/>
                </a:lnTo>
                <a:lnTo>
                  <a:pt x="37920" y="49950"/>
                </a:lnTo>
                <a:lnTo>
                  <a:pt x="37910" y="49940"/>
                </a:lnTo>
                <a:lnTo>
                  <a:pt x="37900" y="49940"/>
                </a:lnTo>
                <a:lnTo>
                  <a:pt x="37870" y="49930"/>
                </a:lnTo>
                <a:lnTo>
                  <a:pt x="37870" y="49920"/>
                </a:lnTo>
                <a:lnTo>
                  <a:pt x="37860" y="49920"/>
                </a:lnTo>
                <a:lnTo>
                  <a:pt x="37850" y="49910"/>
                </a:lnTo>
                <a:lnTo>
                  <a:pt x="37840" y="49910"/>
                </a:lnTo>
                <a:lnTo>
                  <a:pt x="37830" y="49920"/>
                </a:lnTo>
                <a:lnTo>
                  <a:pt x="37840" y="49920"/>
                </a:lnTo>
                <a:lnTo>
                  <a:pt x="37840" y="49930"/>
                </a:lnTo>
                <a:lnTo>
                  <a:pt x="37830" y="49940"/>
                </a:lnTo>
                <a:lnTo>
                  <a:pt x="37830" y="49950"/>
                </a:lnTo>
                <a:lnTo>
                  <a:pt x="37820" y="49960"/>
                </a:lnTo>
                <a:lnTo>
                  <a:pt x="37810" y="49960"/>
                </a:lnTo>
                <a:lnTo>
                  <a:pt x="37800" y="49960"/>
                </a:lnTo>
                <a:lnTo>
                  <a:pt x="37790" y="49960"/>
                </a:lnTo>
                <a:lnTo>
                  <a:pt x="37790" y="49970"/>
                </a:lnTo>
                <a:lnTo>
                  <a:pt x="37790" y="49980"/>
                </a:lnTo>
                <a:lnTo>
                  <a:pt x="37780" y="49980"/>
                </a:lnTo>
                <a:lnTo>
                  <a:pt x="37770" y="49990"/>
                </a:lnTo>
                <a:lnTo>
                  <a:pt x="37760" y="50000"/>
                </a:lnTo>
                <a:lnTo>
                  <a:pt x="37770" y="50010"/>
                </a:lnTo>
                <a:lnTo>
                  <a:pt x="37770" y="50020"/>
                </a:lnTo>
                <a:lnTo>
                  <a:pt x="37770" y="50030"/>
                </a:lnTo>
                <a:lnTo>
                  <a:pt x="37770" y="50040"/>
                </a:lnTo>
                <a:lnTo>
                  <a:pt x="37760" y="50040"/>
                </a:lnTo>
                <a:lnTo>
                  <a:pt x="37770" y="50050"/>
                </a:lnTo>
                <a:lnTo>
                  <a:pt x="37770" y="50040"/>
                </a:lnTo>
                <a:lnTo>
                  <a:pt x="37780" y="50050"/>
                </a:lnTo>
                <a:lnTo>
                  <a:pt x="37780" y="50040"/>
                </a:lnTo>
                <a:lnTo>
                  <a:pt x="37790" y="50050"/>
                </a:lnTo>
                <a:lnTo>
                  <a:pt x="37780" y="50060"/>
                </a:lnTo>
                <a:lnTo>
                  <a:pt x="37770" y="50060"/>
                </a:lnTo>
                <a:lnTo>
                  <a:pt x="37760" y="50070"/>
                </a:lnTo>
                <a:lnTo>
                  <a:pt x="37750" y="50080"/>
                </a:lnTo>
                <a:lnTo>
                  <a:pt x="37740" y="50080"/>
                </a:lnTo>
                <a:lnTo>
                  <a:pt x="37730" y="50080"/>
                </a:lnTo>
                <a:lnTo>
                  <a:pt x="37720" y="50080"/>
                </a:lnTo>
                <a:lnTo>
                  <a:pt x="37710" y="50080"/>
                </a:lnTo>
                <a:lnTo>
                  <a:pt x="37710" y="50090"/>
                </a:lnTo>
                <a:lnTo>
                  <a:pt x="37700" y="50090"/>
                </a:lnTo>
                <a:lnTo>
                  <a:pt x="37690" y="50090"/>
                </a:lnTo>
                <a:lnTo>
                  <a:pt x="37690" y="50100"/>
                </a:lnTo>
                <a:lnTo>
                  <a:pt x="37700" y="50100"/>
                </a:lnTo>
                <a:lnTo>
                  <a:pt x="37690" y="50110"/>
                </a:lnTo>
                <a:lnTo>
                  <a:pt x="37700" y="50110"/>
                </a:lnTo>
                <a:lnTo>
                  <a:pt x="37690" y="50120"/>
                </a:lnTo>
                <a:lnTo>
                  <a:pt x="37690" y="50110"/>
                </a:lnTo>
                <a:lnTo>
                  <a:pt x="37680" y="50120"/>
                </a:lnTo>
                <a:lnTo>
                  <a:pt x="37680" y="50130"/>
                </a:lnTo>
                <a:lnTo>
                  <a:pt x="37680" y="50140"/>
                </a:lnTo>
                <a:lnTo>
                  <a:pt x="37670" y="50140"/>
                </a:lnTo>
                <a:lnTo>
                  <a:pt x="37660" y="50140"/>
                </a:lnTo>
                <a:lnTo>
                  <a:pt x="37660" y="50150"/>
                </a:lnTo>
                <a:lnTo>
                  <a:pt x="37670" y="50150"/>
                </a:lnTo>
                <a:lnTo>
                  <a:pt x="37670" y="50160"/>
                </a:lnTo>
                <a:lnTo>
                  <a:pt x="37650" y="50170"/>
                </a:lnTo>
                <a:lnTo>
                  <a:pt x="37650" y="50180"/>
                </a:lnTo>
                <a:lnTo>
                  <a:pt x="37650" y="50190"/>
                </a:lnTo>
                <a:lnTo>
                  <a:pt x="37660" y="50190"/>
                </a:lnTo>
                <a:lnTo>
                  <a:pt x="37660" y="50200"/>
                </a:lnTo>
                <a:lnTo>
                  <a:pt x="37660" y="50210"/>
                </a:lnTo>
                <a:lnTo>
                  <a:pt x="37650" y="50220"/>
                </a:lnTo>
                <a:lnTo>
                  <a:pt x="37640" y="50230"/>
                </a:lnTo>
                <a:lnTo>
                  <a:pt x="37640" y="50220"/>
                </a:lnTo>
                <a:lnTo>
                  <a:pt x="37640" y="50210"/>
                </a:lnTo>
                <a:lnTo>
                  <a:pt x="37630" y="50210"/>
                </a:lnTo>
                <a:lnTo>
                  <a:pt x="37620" y="50210"/>
                </a:lnTo>
                <a:lnTo>
                  <a:pt x="37620" y="50220"/>
                </a:lnTo>
                <a:lnTo>
                  <a:pt x="37620" y="50230"/>
                </a:lnTo>
                <a:lnTo>
                  <a:pt x="37620" y="50240"/>
                </a:lnTo>
                <a:lnTo>
                  <a:pt x="37610" y="50250"/>
                </a:lnTo>
                <a:lnTo>
                  <a:pt x="37600" y="50260"/>
                </a:lnTo>
                <a:lnTo>
                  <a:pt x="37610" y="50260"/>
                </a:lnTo>
                <a:lnTo>
                  <a:pt x="37610" y="50270"/>
                </a:lnTo>
                <a:lnTo>
                  <a:pt x="37620" y="50250"/>
                </a:lnTo>
                <a:lnTo>
                  <a:pt x="37630" y="50250"/>
                </a:lnTo>
                <a:lnTo>
                  <a:pt x="37630" y="50260"/>
                </a:lnTo>
                <a:lnTo>
                  <a:pt x="37640" y="50250"/>
                </a:lnTo>
                <a:lnTo>
                  <a:pt x="37640" y="50260"/>
                </a:lnTo>
                <a:lnTo>
                  <a:pt x="37650" y="50260"/>
                </a:lnTo>
                <a:lnTo>
                  <a:pt x="37660" y="50260"/>
                </a:lnTo>
                <a:lnTo>
                  <a:pt x="37660" y="50280"/>
                </a:lnTo>
                <a:lnTo>
                  <a:pt x="37660" y="50290"/>
                </a:lnTo>
                <a:lnTo>
                  <a:pt x="37660" y="50300"/>
                </a:lnTo>
                <a:lnTo>
                  <a:pt x="37650" y="50300"/>
                </a:lnTo>
                <a:lnTo>
                  <a:pt x="37660" y="50310"/>
                </a:lnTo>
                <a:lnTo>
                  <a:pt x="37670" y="50310"/>
                </a:lnTo>
                <a:lnTo>
                  <a:pt x="37670" y="50320"/>
                </a:lnTo>
                <a:lnTo>
                  <a:pt x="37670" y="50330"/>
                </a:lnTo>
                <a:lnTo>
                  <a:pt x="37670" y="50340"/>
                </a:lnTo>
                <a:lnTo>
                  <a:pt x="37670" y="50350"/>
                </a:lnTo>
                <a:lnTo>
                  <a:pt x="37680" y="50360"/>
                </a:lnTo>
                <a:lnTo>
                  <a:pt x="37670" y="50360"/>
                </a:lnTo>
                <a:lnTo>
                  <a:pt x="37660" y="50370"/>
                </a:lnTo>
                <a:lnTo>
                  <a:pt x="37650" y="50370"/>
                </a:lnTo>
                <a:lnTo>
                  <a:pt x="37660" y="50370"/>
                </a:lnTo>
                <a:lnTo>
                  <a:pt x="37660" y="50380"/>
                </a:lnTo>
                <a:lnTo>
                  <a:pt x="37670" y="50390"/>
                </a:lnTo>
                <a:lnTo>
                  <a:pt x="37680" y="50400"/>
                </a:lnTo>
                <a:lnTo>
                  <a:pt x="37690" y="50410"/>
                </a:lnTo>
                <a:lnTo>
                  <a:pt x="37690" y="50420"/>
                </a:lnTo>
                <a:lnTo>
                  <a:pt x="37680" y="50420"/>
                </a:lnTo>
                <a:lnTo>
                  <a:pt x="37670" y="50420"/>
                </a:lnTo>
                <a:lnTo>
                  <a:pt x="37660" y="50420"/>
                </a:lnTo>
                <a:lnTo>
                  <a:pt x="37660" y="50430"/>
                </a:lnTo>
                <a:lnTo>
                  <a:pt x="37650" y="50440"/>
                </a:lnTo>
                <a:lnTo>
                  <a:pt x="37640" y="50430"/>
                </a:lnTo>
                <a:lnTo>
                  <a:pt x="37640" y="50420"/>
                </a:lnTo>
                <a:lnTo>
                  <a:pt x="37650" y="50420"/>
                </a:lnTo>
                <a:lnTo>
                  <a:pt x="37660" y="50410"/>
                </a:lnTo>
                <a:lnTo>
                  <a:pt x="37650" y="50400"/>
                </a:lnTo>
                <a:lnTo>
                  <a:pt x="37640" y="50410"/>
                </a:lnTo>
                <a:lnTo>
                  <a:pt x="37630" y="50410"/>
                </a:lnTo>
                <a:lnTo>
                  <a:pt x="37630" y="50420"/>
                </a:lnTo>
                <a:lnTo>
                  <a:pt x="37620" y="50420"/>
                </a:lnTo>
                <a:lnTo>
                  <a:pt x="37620" y="50430"/>
                </a:lnTo>
                <a:lnTo>
                  <a:pt x="37610" y="50430"/>
                </a:lnTo>
                <a:lnTo>
                  <a:pt x="37590" y="50430"/>
                </a:lnTo>
                <a:lnTo>
                  <a:pt x="37590" y="50420"/>
                </a:lnTo>
                <a:lnTo>
                  <a:pt x="37590" y="50410"/>
                </a:lnTo>
                <a:lnTo>
                  <a:pt x="37580" y="50410"/>
                </a:lnTo>
                <a:lnTo>
                  <a:pt x="37570" y="50410"/>
                </a:lnTo>
                <a:lnTo>
                  <a:pt x="37570" y="50420"/>
                </a:lnTo>
                <a:lnTo>
                  <a:pt x="37560" y="50420"/>
                </a:lnTo>
                <a:lnTo>
                  <a:pt x="37560" y="50430"/>
                </a:lnTo>
                <a:lnTo>
                  <a:pt x="37550" y="50440"/>
                </a:lnTo>
                <a:lnTo>
                  <a:pt x="37560" y="50450"/>
                </a:lnTo>
                <a:lnTo>
                  <a:pt x="37570" y="50460"/>
                </a:lnTo>
                <a:lnTo>
                  <a:pt x="37580" y="50460"/>
                </a:lnTo>
                <a:lnTo>
                  <a:pt x="37580" y="50470"/>
                </a:lnTo>
                <a:lnTo>
                  <a:pt x="37590" y="50470"/>
                </a:lnTo>
                <a:lnTo>
                  <a:pt x="37600" y="50470"/>
                </a:lnTo>
                <a:lnTo>
                  <a:pt x="37600" y="50480"/>
                </a:lnTo>
                <a:lnTo>
                  <a:pt x="37600" y="50490"/>
                </a:lnTo>
                <a:lnTo>
                  <a:pt x="37610" y="50500"/>
                </a:lnTo>
                <a:lnTo>
                  <a:pt x="37610" y="50510"/>
                </a:lnTo>
                <a:lnTo>
                  <a:pt x="37610" y="50520"/>
                </a:lnTo>
                <a:lnTo>
                  <a:pt x="37600" y="50520"/>
                </a:lnTo>
                <a:lnTo>
                  <a:pt x="37580" y="50520"/>
                </a:lnTo>
                <a:lnTo>
                  <a:pt x="37570" y="50530"/>
                </a:lnTo>
                <a:lnTo>
                  <a:pt x="37550" y="50540"/>
                </a:lnTo>
                <a:lnTo>
                  <a:pt x="37540" y="50540"/>
                </a:lnTo>
                <a:lnTo>
                  <a:pt x="37530" y="50550"/>
                </a:lnTo>
                <a:lnTo>
                  <a:pt x="37520" y="50550"/>
                </a:lnTo>
                <a:lnTo>
                  <a:pt x="37510" y="50550"/>
                </a:lnTo>
                <a:lnTo>
                  <a:pt x="37500" y="50550"/>
                </a:lnTo>
                <a:lnTo>
                  <a:pt x="37490" y="50540"/>
                </a:lnTo>
                <a:lnTo>
                  <a:pt x="37470" y="50540"/>
                </a:lnTo>
                <a:lnTo>
                  <a:pt x="37450" y="50530"/>
                </a:lnTo>
                <a:lnTo>
                  <a:pt x="37440" y="50520"/>
                </a:lnTo>
                <a:lnTo>
                  <a:pt x="37430" y="50510"/>
                </a:lnTo>
                <a:lnTo>
                  <a:pt x="37410" y="50500"/>
                </a:lnTo>
                <a:lnTo>
                  <a:pt x="37390" y="50500"/>
                </a:lnTo>
                <a:lnTo>
                  <a:pt x="37380" y="50500"/>
                </a:lnTo>
                <a:lnTo>
                  <a:pt x="37370" y="50500"/>
                </a:lnTo>
                <a:lnTo>
                  <a:pt x="37350" y="50510"/>
                </a:lnTo>
                <a:lnTo>
                  <a:pt x="37340" y="50520"/>
                </a:lnTo>
                <a:lnTo>
                  <a:pt x="37320" y="50540"/>
                </a:lnTo>
                <a:lnTo>
                  <a:pt x="37310" y="50550"/>
                </a:lnTo>
                <a:lnTo>
                  <a:pt x="37300" y="50570"/>
                </a:lnTo>
                <a:lnTo>
                  <a:pt x="37290" y="50580"/>
                </a:lnTo>
                <a:lnTo>
                  <a:pt x="37280" y="50590"/>
                </a:lnTo>
                <a:lnTo>
                  <a:pt x="37280" y="50600"/>
                </a:lnTo>
                <a:lnTo>
                  <a:pt x="37270" y="50610"/>
                </a:lnTo>
                <a:lnTo>
                  <a:pt x="37250" y="50620"/>
                </a:lnTo>
                <a:lnTo>
                  <a:pt x="37240" y="50630"/>
                </a:lnTo>
                <a:lnTo>
                  <a:pt x="37230" y="50630"/>
                </a:lnTo>
                <a:lnTo>
                  <a:pt x="37220" y="50630"/>
                </a:lnTo>
                <a:lnTo>
                  <a:pt x="37210" y="50630"/>
                </a:lnTo>
                <a:lnTo>
                  <a:pt x="37200" y="50630"/>
                </a:lnTo>
                <a:lnTo>
                  <a:pt x="37190" y="50620"/>
                </a:lnTo>
                <a:lnTo>
                  <a:pt x="37170" y="50620"/>
                </a:lnTo>
                <a:lnTo>
                  <a:pt x="37160" y="50610"/>
                </a:lnTo>
                <a:lnTo>
                  <a:pt x="37150" y="50600"/>
                </a:lnTo>
                <a:lnTo>
                  <a:pt x="37130" y="50580"/>
                </a:lnTo>
                <a:lnTo>
                  <a:pt x="37120" y="50570"/>
                </a:lnTo>
                <a:lnTo>
                  <a:pt x="37120" y="50560"/>
                </a:lnTo>
                <a:lnTo>
                  <a:pt x="37120" y="50540"/>
                </a:lnTo>
                <a:lnTo>
                  <a:pt x="37120" y="50530"/>
                </a:lnTo>
                <a:lnTo>
                  <a:pt x="37120" y="50510"/>
                </a:lnTo>
                <a:lnTo>
                  <a:pt x="37130" y="50490"/>
                </a:lnTo>
                <a:lnTo>
                  <a:pt x="37120" y="50480"/>
                </a:lnTo>
                <a:lnTo>
                  <a:pt x="37120" y="50470"/>
                </a:lnTo>
                <a:lnTo>
                  <a:pt x="37120" y="50460"/>
                </a:lnTo>
                <a:lnTo>
                  <a:pt x="37110" y="50450"/>
                </a:lnTo>
                <a:lnTo>
                  <a:pt x="37100" y="50430"/>
                </a:lnTo>
                <a:lnTo>
                  <a:pt x="37090" y="50410"/>
                </a:lnTo>
                <a:lnTo>
                  <a:pt x="37080" y="50400"/>
                </a:lnTo>
                <a:lnTo>
                  <a:pt x="37080" y="50380"/>
                </a:lnTo>
                <a:lnTo>
                  <a:pt x="37080" y="50370"/>
                </a:lnTo>
                <a:lnTo>
                  <a:pt x="37080" y="50350"/>
                </a:lnTo>
                <a:lnTo>
                  <a:pt x="37090" y="50340"/>
                </a:lnTo>
                <a:lnTo>
                  <a:pt x="37100" y="50330"/>
                </a:lnTo>
                <a:lnTo>
                  <a:pt x="37110" y="50320"/>
                </a:lnTo>
                <a:lnTo>
                  <a:pt x="37120" y="50310"/>
                </a:lnTo>
                <a:lnTo>
                  <a:pt x="37140" y="50310"/>
                </a:lnTo>
                <a:lnTo>
                  <a:pt x="37170" y="50300"/>
                </a:lnTo>
                <a:lnTo>
                  <a:pt x="37180" y="50290"/>
                </a:lnTo>
                <a:lnTo>
                  <a:pt x="37190" y="50280"/>
                </a:lnTo>
                <a:lnTo>
                  <a:pt x="37190" y="50270"/>
                </a:lnTo>
                <a:lnTo>
                  <a:pt x="37180" y="50260"/>
                </a:lnTo>
                <a:lnTo>
                  <a:pt x="37180" y="50250"/>
                </a:lnTo>
                <a:lnTo>
                  <a:pt x="37170" y="50240"/>
                </a:lnTo>
                <a:lnTo>
                  <a:pt x="37150" y="50240"/>
                </a:lnTo>
                <a:lnTo>
                  <a:pt x="37140" y="50230"/>
                </a:lnTo>
                <a:lnTo>
                  <a:pt x="37120" y="50220"/>
                </a:lnTo>
                <a:lnTo>
                  <a:pt x="37110" y="50210"/>
                </a:lnTo>
                <a:lnTo>
                  <a:pt x="37110" y="50200"/>
                </a:lnTo>
                <a:lnTo>
                  <a:pt x="37100" y="50190"/>
                </a:lnTo>
                <a:lnTo>
                  <a:pt x="37100" y="50180"/>
                </a:lnTo>
                <a:lnTo>
                  <a:pt x="37090" y="50170"/>
                </a:lnTo>
                <a:lnTo>
                  <a:pt x="37080" y="50160"/>
                </a:lnTo>
                <a:lnTo>
                  <a:pt x="37070" y="50160"/>
                </a:lnTo>
                <a:lnTo>
                  <a:pt x="37060" y="50150"/>
                </a:lnTo>
                <a:lnTo>
                  <a:pt x="37050" y="50150"/>
                </a:lnTo>
                <a:lnTo>
                  <a:pt x="37040" y="50160"/>
                </a:lnTo>
                <a:lnTo>
                  <a:pt x="37020" y="50150"/>
                </a:lnTo>
                <a:lnTo>
                  <a:pt x="37010" y="50150"/>
                </a:lnTo>
                <a:lnTo>
                  <a:pt x="37000" y="50150"/>
                </a:lnTo>
                <a:lnTo>
                  <a:pt x="36990" y="50150"/>
                </a:lnTo>
                <a:lnTo>
                  <a:pt x="36980" y="50140"/>
                </a:lnTo>
                <a:lnTo>
                  <a:pt x="36960" y="50120"/>
                </a:lnTo>
                <a:lnTo>
                  <a:pt x="36950" y="50100"/>
                </a:lnTo>
                <a:lnTo>
                  <a:pt x="36940" y="50100"/>
                </a:lnTo>
                <a:lnTo>
                  <a:pt x="36930" y="50090"/>
                </a:lnTo>
                <a:lnTo>
                  <a:pt x="36920" y="50090"/>
                </a:lnTo>
                <a:lnTo>
                  <a:pt x="36910" y="50090"/>
                </a:lnTo>
                <a:lnTo>
                  <a:pt x="36900" y="50090"/>
                </a:lnTo>
                <a:lnTo>
                  <a:pt x="36890" y="50090"/>
                </a:lnTo>
                <a:lnTo>
                  <a:pt x="36880" y="50100"/>
                </a:lnTo>
                <a:lnTo>
                  <a:pt x="36880" y="50110"/>
                </a:lnTo>
                <a:lnTo>
                  <a:pt x="36880" y="50120"/>
                </a:lnTo>
                <a:lnTo>
                  <a:pt x="36870" y="50170"/>
                </a:lnTo>
                <a:lnTo>
                  <a:pt x="36870" y="50180"/>
                </a:lnTo>
                <a:lnTo>
                  <a:pt x="36860" y="50200"/>
                </a:lnTo>
                <a:lnTo>
                  <a:pt x="36850" y="50220"/>
                </a:lnTo>
                <a:lnTo>
                  <a:pt x="36850" y="50230"/>
                </a:lnTo>
                <a:lnTo>
                  <a:pt x="36840" y="50240"/>
                </a:lnTo>
                <a:lnTo>
                  <a:pt x="36830" y="50250"/>
                </a:lnTo>
                <a:lnTo>
                  <a:pt x="36810" y="50260"/>
                </a:lnTo>
                <a:lnTo>
                  <a:pt x="36790" y="50270"/>
                </a:lnTo>
                <a:lnTo>
                  <a:pt x="36760" y="50280"/>
                </a:lnTo>
                <a:lnTo>
                  <a:pt x="36750" y="50280"/>
                </a:lnTo>
                <a:lnTo>
                  <a:pt x="36730" y="50280"/>
                </a:lnTo>
                <a:lnTo>
                  <a:pt x="36710" y="50280"/>
                </a:lnTo>
                <a:lnTo>
                  <a:pt x="36690" y="50280"/>
                </a:lnTo>
                <a:lnTo>
                  <a:pt x="36680" y="50280"/>
                </a:lnTo>
                <a:lnTo>
                  <a:pt x="36660" y="50270"/>
                </a:lnTo>
                <a:lnTo>
                  <a:pt x="36650" y="50260"/>
                </a:lnTo>
                <a:lnTo>
                  <a:pt x="36650" y="50250"/>
                </a:lnTo>
                <a:lnTo>
                  <a:pt x="36650" y="50240"/>
                </a:lnTo>
                <a:lnTo>
                  <a:pt x="36650" y="50230"/>
                </a:lnTo>
                <a:lnTo>
                  <a:pt x="36650" y="50220"/>
                </a:lnTo>
                <a:lnTo>
                  <a:pt x="36640" y="50210"/>
                </a:lnTo>
                <a:lnTo>
                  <a:pt x="36630" y="50210"/>
                </a:lnTo>
                <a:lnTo>
                  <a:pt x="36620" y="50210"/>
                </a:lnTo>
                <a:lnTo>
                  <a:pt x="36610" y="50210"/>
                </a:lnTo>
                <a:lnTo>
                  <a:pt x="36600" y="50210"/>
                </a:lnTo>
                <a:lnTo>
                  <a:pt x="36600" y="50220"/>
                </a:lnTo>
                <a:lnTo>
                  <a:pt x="36590" y="50220"/>
                </a:lnTo>
                <a:lnTo>
                  <a:pt x="36590" y="50230"/>
                </a:lnTo>
                <a:lnTo>
                  <a:pt x="36580" y="50230"/>
                </a:lnTo>
                <a:lnTo>
                  <a:pt x="36580" y="50240"/>
                </a:lnTo>
                <a:lnTo>
                  <a:pt x="36590" y="50240"/>
                </a:lnTo>
                <a:lnTo>
                  <a:pt x="36600" y="50240"/>
                </a:lnTo>
                <a:lnTo>
                  <a:pt x="36600" y="50250"/>
                </a:lnTo>
                <a:lnTo>
                  <a:pt x="36600" y="50260"/>
                </a:lnTo>
                <a:lnTo>
                  <a:pt x="36590" y="50260"/>
                </a:lnTo>
                <a:lnTo>
                  <a:pt x="36580" y="50260"/>
                </a:lnTo>
                <a:lnTo>
                  <a:pt x="36580" y="50270"/>
                </a:lnTo>
                <a:lnTo>
                  <a:pt x="36570" y="50270"/>
                </a:lnTo>
                <a:lnTo>
                  <a:pt x="36560" y="50280"/>
                </a:lnTo>
                <a:lnTo>
                  <a:pt x="36560" y="50290"/>
                </a:lnTo>
                <a:lnTo>
                  <a:pt x="36570" y="50290"/>
                </a:lnTo>
                <a:lnTo>
                  <a:pt x="36570" y="50300"/>
                </a:lnTo>
                <a:lnTo>
                  <a:pt x="36560" y="50310"/>
                </a:lnTo>
                <a:lnTo>
                  <a:pt x="36540" y="50310"/>
                </a:lnTo>
                <a:lnTo>
                  <a:pt x="36540" y="50300"/>
                </a:lnTo>
                <a:lnTo>
                  <a:pt x="36530" y="50300"/>
                </a:lnTo>
                <a:lnTo>
                  <a:pt x="36520" y="50290"/>
                </a:lnTo>
                <a:lnTo>
                  <a:pt x="36510" y="50280"/>
                </a:lnTo>
                <a:lnTo>
                  <a:pt x="36500" y="50270"/>
                </a:lnTo>
                <a:lnTo>
                  <a:pt x="36490" y="50280"/>
                </a:lnTo>
                <a:lnTo>
                  <a:pt x="36490" y="50290"/>
                </a:lnTo>
                <a:lnTo>
                  <a:pt x="36490" y="50300"/>
                </a:lnTo>
                <a:lnTo>
                  <a:pt x="36500" y="50310"/>
                </a:lnTo>
                <a:lnTo>
                  <a:pt x="36490" y="50310"/>
                </a:lnTo>
                <a:lnTo>
                  <a:pt x="36480" y="50310"/>
                </a:lnTo>
                <a:lnTo>
                  <a:pt x="36480" y="50320"/>
                </a:lnTo>
                <a:lnTo>
                  <a:pt x="36470" y="50320"/>
                </a:lnTo>
                <a:lnTo>
                  <a:pt x="36470" y="50310"/>
                </a:lnTo>
                <a:lnTo>
                  <a:pt x="36470" y="50300"/>
                </a:lnTo>
                <a:lnTo>
                  <a:pt x="36480" y="50300"/>
                </a:lnTo>
                <a:lnTo>
                  <a:pt x="36470" y="50290"/>
                </a:lnTo>
                <a:lnTo>
                  <a:pt x="36460" y="50280"/>
                </a:lnTo>
                <a:lnTo>
                  <a:pt x="36450" y="50280"/>
                </a:lnTo>
                <a:lnTo>
                  <a:pt x="36450" y="50270"/>
                </a:lnTo>
                <a:lnTo>
                  <a:pt x="36440" y="50270"/>
                </a:lnTo>
                <a:lnTo>
                  <a:pt x="36440" y="50260"/>
                </a:lnTo>
                <a:lnTo>
                  <a:pt x="36440" y="50250"/>
                </a:lnTo>
                <a:lnTo>
                  <a:pt x="36430" y="50240"/>
                </a:lnTo>
                <a:lnTo>
                  <a:pt x="36430" y="50230"/>
                </a:lnTo>
                <a:lnTo>
                  <a:pt x="36440" y="50220"/>
                </a:lnTo>
                <a:lnTo>
                  <a:pt x="36440" y="50210"/>
                </a:lnTo>
                <a:lnTo>
                  <a:pt x="36440" y="50200"/>
                </a:lnTo>
                <a:lnTo>
                  <a:pt x="36440" y="50190"/>
                </a:lnTo>
                <a:lnTo>
                  <a:pt x="36440" y="50180"/>
                </a:lnTo>
                <a:lnTo>
                  <a:pt x="36430" y="50170"/>
                </a:lnTo>
                <a:lnTo>
                  <a:pt x="36420" y="50170"/>
                </a:lnTo>
                <a:lnTo>
                  <a:pt x="36410" y="50170"/>
                </a:lnTo>
                <a:lnTo>
                  <a:pt x="36410" y="50160"/>
                </a:lnTo>
                <a:lnTo>
                  <a:pt x="36400" y="50160"/>
                </a:lnTo>
                <a:lnTo>
                  <a:pt x="36400" y="50170"/>
                </a:lnTo>
                <a:lnTo>
                  <a:pt x="36390" y="50170"/>
                </a:lnTo>
                <a:lnTo>
                  <a:pt x="36390" y="50160"/>
                </a:lnTo>
                <a:lnTo>
                  <a:pt x="36380" y="50160"/>
                </a:lnTo>
                <a:lnTo>
                  <a:pt x="36380" y="50150"/>
                </a:lnTo>
                <a:lnTo>
                  <a:pt x="36380" y="50140"/>
                </a:lnTo>
                <a:lnTo>
                  <a:pt x="36390" y="50140"/>
                </a:lnTo>
                <a:lnTo>
                  <a:pt x="36390" y="50130"/>
                </a:lnTo>
                <a:lnTo>
                  <a:pt x="36390" y="50120"/>
                </a:lnTo>
                <a:lnTo>
                  <a:pt x="36380" y="50120"/>
                </a:lnTo>
                <a:lnTo>
                  <a:pt x="36380" y="50110"/>
                </a:lnTo>
                <a:lnTo>
                  <a:pt x="36380" y="50100"/>
                </a:lnTo>
                <a:lnTo>
                  <a:pt x="36370" y="50100"/>
                </a:lnTo>
                <a:lnTo>
                  <a:pt x="36370" y="50090"/>
                </a:lnTo>
                <a:lnTo>
                  <a:pt x="36360" y="50090"/>
                </a:lnTo>
                <a:lnTo>
                  <a:pt x="36350" y="50080"/>
                </a:lnTo>
                <a:lnTo>
                  <a:pt x="36350" y="50070"/>
                </a:lnTo>
                <a:lnTo>
                  <a:pt x="36350" y="50060"/>
                </a:lnTo>
                <a:lnTo>
                  <a:pt x="36340" y="50060"/>
                </a:lnTo>
                <a:lnTo>
                  <a:pt x="36350" y="50060"/>
                </a:lnTo>
                <a:lnTo>
                  <a:pt x="36360" y="50050"/>
                </a:lnTo>
                <a:lnTo>
                  <a:pt x="36360" y="50040"/>
                </a:lnTo>
                <a:lnTo>
                  <a:pt x="36350" y="50030"/>
                </a:lnTo>
                <a:lnTo>
                  <a:pt x="36350" y="50020"/>
                </a:lnTo>
                <a:lnTo>
                  <a:pt x="36350" y="50010"/>
                </a:lnTo>
                <a:lnTo>
                  <a:pt x="36340" y="50010"/>
                </a:lnTo>
                <a:lnTo>
                  <a:pt x="36340" y="50000"/>
                </a:lnTo>
                <a:lnTo>
                  <a:pt x="36340" y="49990"/>
                </a:lnTo>
                <a:lnTo>
                  <a:pt x="36330" y="49990"/>
                </a:lnTo>
                <a:lnTo>
                  <a:pt x="36330" y="49980"/>
                </a:lnTo>
                <a:lnTo>
                  <a:pt x="36330" y="49970"/>
                </a:lnTo>
                <a:lnTo>
                  <a:pt x="36310" y="49950"/>
                </a:lnTo>
                <a:lnTo>
                  <a:pt x="36290" y="49930"/>
                </a:lnTo>
                <a:lnTo>
                  <a:pt x="36270" y="49860"/>
                </a:lnTo>
                <a:lnTo>
                  <a:pt x="36240" y="49810"/>
                </a:lnTo>
                <a:lnTo>
                  <a:pt x="36240" y="49730"/>
                </a:lnTo>
                <a:lnTo>
                  <a:pt x="36240" y="49720"/>
                </a:lnTo>
                <a:lnTo>
                  <a:pt x="36240" y="49710"/>
                </a:lnTo>
                <a:lnTo>
                  <a:pt x="36240" y="49700"/>
                </a:lnTo>
                <a:lnTo>
                  <a:pt x="36230" y="49690"/>
                </a:lnTo>
                <a:lnTo>
                  <a:pt x="36240" y="49670"/>
                </a:lnTo>
                <a:lnTo>
                  <a:pt x="36230" y="49670"/>
                </a:lnTo>
                <a:lnTo>
                  <a:pt x="36220" y="49670"/>
                </a:lnTo>
                <a:lnTo>
                  <a:pt x="36210" y="49670"/>
                </a:lnTo>
                <a:lnTo>
                  <a:pt x="36200" y="49670"/>
                </a:lnTo>
                <a:lnTo>
                  <a:pt x="36200" y="49660"/>
                </a:lnTo>
                <a:lnTo>
                  <a:pt x="36200" y="49650"/>
                </a:lnTo>
                <a:lnTo>
                  <a:pt x="36190" y="49650"/>
                </a:lnTo>
                <a:lnTo>
                  <a:pt x="36180" y="49640"/>
                </a:lnTo>
                <a:lnTo>
                  <a:pt x="36170" y="49630"/>
                </a:lnTo>
                <a:lnTo>
                  <a:pt x="36160" y="49620"/>
                </a:lnTo>
                <a:lnTo>
                  <a:pt x="36160" y="49610"/>
                </a:lnTo>
                <a:lnTo>
                  <a:pt x="36140" y="49600"/>
                </a:lnTo>
                <a:lnTo>
                  <a:pt x="36120" y="49600"/>
                </a:lnTo>
                <a:lnTo>
                  <a:pt x="36100" y="49620"/>
                </a:lnTo>
                <a:lnTo>
                  <a:pt x="36080" y="49650"/>
                </a:lnTo>
                <a:lnTo>
                  <a:pt x="36040" y="49680"/>
                </a:lnTo>
                <a:lnTo>
                  <a:pt x="36000" y="49690"/>
                </a:lnTo>
                <a:lnTo>
                  <a:pt x="35960" y="49690"/>
                </a:lnTo>
                <a:lnTo>
                  <a:pt x="35910" y="49690"/>
                </a:lnTo>
                <a:lnTo>
                  <a:pt x="35850" y="49690"/>
                </a:lnTo>
                <a:lnTo>
                  <a:pt x="35820" y="49690"/>
                </a:lnTo>
                <a:lnTo>
                  <a:pt x="35770" y="49680"/>
                </a:lnTo>
                <a:lnTo>
                  <a:pt x="35750" y="49670"/>
                </a:lnTo>
                <a:lnTo>
                  <a:pt x="35730" y="49640"/>
                </a:lnTo>
                <a:lnTo>
                  <a:pt x="35730" y="49600"/>
                </a:lnTo>
                <a:lnTo>
                  <a:pt x="35730" y="49570"/>
                </a:lnTo>
                <a:lnTo>
                  <a:pt x="35710" y="49530"/>
                </a:lnTo>
                <a:lnTo>
                  <a:pt x="35690" y="49490"/>
                </a:lnTo>
                <a:lnTo>
                  <a:pt x="35670" y="49460"/>
                </a:lnTo>
                <a:lnTo>
                  <a:pt x="35650" y="49460"/>
                </a:lnTo>
                <a:lnTo>
                  <a:pt x="35640" y="49470"/>
                </a:lnTo>
                <a:lnTo>
                  <a:pt x="35620" y="49470"/>
                </a:lnTo>
                <a:lnTo>
                  <a:pt x="35590" y="49460"/>
                </a:lnTo>
                <a:lnTo>
                  <a:pt x="35550" y="49470"/>
                </a:lnTo>
                <a:lnTo>
                  <a:pt x="35520" y="49480"/>
                </a:lnTo>
                <a:lnTo>
                  <a:pt x="35500" y="49480"/>
                </a:lnTo>
                <a:lnTo>
                  <a:pt x="35480" y="49500"/>
                </a:lnTo>
                <a:lnTo>
                  <a:pt x="35460" y="49500"/>
                </a:lnTo>
                <a:lnTo>
                  <a:pt x="35450" y="49510"/>
                </a:lnTo>
                <a:lnTo>
                  <a:pt x="35440" y="49530"/>
                </a:lnTo>
                <a:lnTo>
                  <a:pt x="35430" y="49540"/>
                </a:lnTo>
                <a:lnTo>
                  <a:pt x="35420" y="49550"/>
                </a:lnTo>
                <a:lnTo>
                  <a:pt x="35410" y="49560"/>
                </a:lnTo>
                <a:lnTo>
                  <a:pt x="35400" y="49560"/>
                </a:lnTo>
                <a:lnTo>
                  <a:pt x="35390" y="49560"/>
                </a:lnTo>
                <a:lnTo>
                  <a:pt x="35380" y="49550"/>
                </a:lnTo>
                <a:lnTo>
                  <a:pt x="35390" y="49540"/>
                </a:lnTo>
                <a:lnTo>
                  <a:pt x="35400" y="49540"/>
                </a:lnTo>
                <a:lnTo>
                  <a:pt x="35410" y="49540"/>
                </a:lnTo>
                <a:lnTo>
                  <a:pt x="35420" y="49530"/>
                </a:lnTo>
                <a:lnTo>
                  <a:pt x="35410" y="49520"/>
                </a:lnTo>
                <a:lnTo>
                  <a:pt x="35410" y="49510"/>
                </a:lnTo>
                <a:lnTo>
                  <a:pt x="35400" y="49510"/>
                </a:lnTo>
                <a:lnTo>
                  <a:pt x="35390" y="49520"/>
                </a:lnTo>
                <a:lnTo>
                  <a:pt x="35390" y="49530"/>
                </a:lnTo>
                <a:lnTo>
                  <a:pt x="35380" y="49530"/>
                </a:lnTo>
                <a:lnTo>
                  <a:pt x="35370" y="49540"/>
                </a:lnTo>
                <a:lnTo>
                  <a:pt x="35360" y="49540"/>
                </a:lnTo>
                <a:lnTo>
                  <a:pt x="35360" y="49530"/>
                </a:lnTo>
                <a:lnTo>
                  <a:pt x="35360" y="49510"/>
                </a:lnTo>
                <a:lnTo>
                  <a:pt x="35360" y="49500"/>
                </a:lnTo>
                <a:lnTo>
                  <a:pt x="35350" y="49500"/>
                </a:lnTo>
                <a:lnTo>
                  <a:pt x="35340" y="49510"/>
                </a:lnTo>
                <a:lnTo>
                  <a:pt x="35340" y="49520"/>
                </a:lnTo>
                <a:lnTo>
                  <a:pt x="35330" y="49530"/>
                </a:lnTo>
                <a:lnTo>
                  <a:pt x="35330" y="49540"/>
                </a:lnTo>
                <a:lnTo>
                  <a:pt x="35340" y="49550"/>
                </a:lnTo>
                <a:lnTo>
                  <a:pt x="35340" y="49560"/>
                </a:lnTo>
                <a:lnTo>
                  <a:pt x="35350" y="49570"/>
                </a:lnTo>
                <a:lnTo>
                  <a:pt x="35350" y="49580"/>
                </a:lnTo>
                <a:lnTo>
                  <a:pt x="35350" y="49590"/>
                </a:lnTo>
                <a:lnTo>
                  <a:pt x="35340" y="49590"/>
                </a:lnTo>
                <a:lnTo>
                  <a:pt x="35330" y="49590"/>
                </a:lnTo>
                <a:lnTo>
                  <a:pt x="35330" y="49580"/>
                </a:lnTo>
                <a:lnTo>
                  <a:pt x="35330" y="49570"/>
                </a:lnTo>
                <a:lnTo>
                  <a:pt x="35320" y="49570"/>
                </a:lnTo>
                <a:lnTo>
                  <a:pt x="35310" y="49580"/>
                </a:lnTo>
                <a:lnTo>
                  <a:pt x="35300" y="49590"/>
                </a:lnTo>
                <a:lnTo>
                  <a:pt x="35290" y="49590"/>
                </a:lnTo>
                <a:lnTo>
                  <a:pt x="35280" y="49590"/>
                </a:lnTo>
                <a:lnTo>
                  <a:pt x="35270" y="49580"/>
                </a:lnTo>
                <a:lnTo>
                  <a:pt x="35270" y="49570"/>
                </a:lnTo>
                <a:lnTo>
                  <a:pt x="35270" y="49560"/>
                </a:lnTo>
                <a:lnTo>
                  <a:pt x="35260" y="49550"/>
                </a:lnTo>
                <a:lnTo>
                  <a:pt x="35250" y="49550"/>
                </a:lnTo>
                <a:lnTo>
                  <a:pt x="35250" y="49560"/>
                </a:lnTo>
                <a:lnTo>
                  <a:pt x="35250" y="49570"/>
                </a:lnTo>
                <a:lnTo>
                  <a:pt x="35260" y="49590"/>
                </a:lnTo>
                <a:lnTo>
                  <a:pt x="35250" y="49590"/>
                </a:lnTo>
                <a:lnTo>
                  <a:pt x="35250" y="49600"/>
                </a:lnTo>
                <a:lnTo>
                  <a:pt x="35260" y="49600"/>
                </a:lnTo>
                <a:lnTo>
                  <a:pt x="35250" y="49610"/>
                </a:lnTo>
                <a:lnTo>
                  <a:pt x="35250" y="49620"/>
                </a:lnTo>
                <a:lnTo>
                  <a:pt x="35240" y="49630"/>
                </a:lnTo>
                <a:lnTo>
                  <a:pt x="35230" y="49620"/>
                </a:lnTo>
                <a:lnTo>
                  <a:pt x="35220" y="49620"/>
                </a:lnTo>
                <a:lnTo>
                  <a:pt x="35210" y="49620"/>
                </a:lnTo>
                <a:lnTo>
                  <a:pt x="35210" y="49630"/>
                </a:lnTo>
                <a:lnTo>
                  <a:pt x="35200" y="49620"/>
                </a:lnTo>
                <a:lnTo>
                  <a:pt x="35200" y="49630"/>
                </a:lnTo>
                <a:lnTo>
                  <a:pt x="35210" y="49630"/>
                </a:lnTo>
                <a:lnTo>
                  <a:pt x="35210" y="49640"/>
                </a:lnTo>
                <a:lnTo>
                  <a:pt x="35200" y="49650"/>
                </a:lnTo>
                <a:lnTo>
                  <a:pt x="35190" y="49650"/>
                </a:lnTo>
                <a:lnTo>
                  <a:pt x="35180" y="49650"/>
                </a:lnTo>
                <a:lnTo>
                  <a:pt x="35170" y="49650"/>
                </a:lnTo>
                <a:lnTo>
                  <a:pt x="35160" y="49650"/>
                </a:lnTo>
                <a:lnTo>
                  <a:pt x="35170" y="49650"/>
                </a:lnTo>
                <a:lnTo>
                  <a:pt x="35170" y="49640"/>
                </a:lnTo>
                <a:lnTo>
                  <a:pt x="35170" y="49630"/>
                </a:lnTo>
                <a:lnTo>
                  <a:pt x="35160" y="49630"/>
                </a:lnTo>
                <a:lnTo>
                  <a:pt x="35150" y="49630"/>
                </a:lnTo>
                <a:lnTo>
                  <a:pt x="35150" y="49640"/>
                </a:lnTo>
                <a:lnTo>
                  <a:pt x="35140" y="49650"/>
                </a:lnTo>
                <a:lnTo>
                  <a:pt x="35130" y="49650"/>
                </a:lnTo>
                <a:lnTo>
                  <a:pt x="35120" y="49630"/>
                </a:lnTo>
                <a:lnTo>
                  <a:pt x="35110" y="49630"/>
                </a:lnTo>
                <a:lnTo>
                  <a:pt x="35110" y="49650"/>
                </a:lnTo>
                <a:lnTo>
                  <a:pt x="35110" y="49660"/>
                </a:lnTo>
                <a:lnTo>
                  <a:pt x="35110" y="49670"/>
                </a:lnTo>
                <a:lnTo>
                  <a:pt x="35100" y="49680"/>
                </a:lnTo>
                <a:lnTo>
                  <a:pt x="35090" y="49680"/>
                </a:lnTo>
                <a:lnTo>
                  <a:pt x="35090" y="49670"/>
                </a:lnTo>
                <a:lnTo>
                  <a:pt x="35080" y="49670"/>
                </a:lnTo>
                <a:lnTo>
                  <a:pt x="35090" y="49660"/>
                </a:lnTo>
                <a:lnTo>
                  <a:pt x="35090" y="49650"/>
                </a:lnTo>
                <a:lnTo>
                  <a:pt x="35090" y="49630"/>
                </a:lnTo>
                <a:lnTo>
                  <a:pt x="35090" y="49620"/>
                </a:lnTo>
                <a:lnTo>
                  <a:pt x="35080" y="49610"/>
                </a:lnTo>
                <a:lnTo>
                  <a:pt x="35070" y="49620"/>
                </a:lnTo>
                <a:lnTo>
                  <a:pt x="35070" y="49640"/>
                </a:lnTo>
                <a:lnTo>
                  <a:pt x="35060" y="49650"/>
                </a:lnTo>
                <a:lnTo>
                  <a:pt x="35050" y="49650"/>
                </a:lnTo>
                <a:lnTo>
                  <a:pt x="35050" y="49640"/>
                </a:lnTo>
                <a:lnTo>
                  <a:pt x="35040" y="49640"/>
                </a:lnTo>
                <a:lnTo>
                  <a:pt x="35040" y="49630"/>
                </a:lnTo>
                <a:lnTo>
                  <a:pt x="35030" y="49630"/>
                </a:lnTo>
                <a:lnTo>
                  <a:pt x="35020" y="49630"/>
                </a:lnTo>
                <a:lnTo>
                  <a:pt x="35010" y="49630"/>
                </a:lnTo>
                <a:lnTo>
                  <a:pt x="35010" y="49620"/>
                </a:lnTo>
                <a:lnTo>
                  <a:pt x="35020" y="49610"/>
                </a:lnTo>
                <a:lnTo>
                  <a:pt x="35020" y="49600"/>
                </a:lnTo>
                <a:lnTo>
                  <a:pt x="35030" y="49590"/>
                </a:lnTo>
                <a:lnTo>
                  <a:pt x="35020" y="49580"/>
                </a:lnTo>
                <a:lnTo>
                  <a:pt x="35020" y="49590"/>
                </a:lnTo>
                <a:lnTo>
                  <a:pt x="35010" y="49590"/>
                </a:lnTo>
                <a:lnTo>
                  <a:pt x="35000" y="49590"/>
                </a:lnTo>
                <a:lnTo>
                  <a:pt x="34990" y="49590"/>
                </a:lnTo>
                <a:lnTo>
                  <a:pt x="34980" y="49580"/>
                </a:lnTo>
                <a:lnTo>
                  <a:pt x="34970" y="49580"/>
                </a:lnTo>
                <a:lnTo>
                  <a:pt x="34960" y="49580"/>
                </a:lnTo>
                <a:lnTo>
                  <a:pt x="34960" y="49590"/>
                </a:lnTo>
                <a:lnTo>
                  <a:pt x="34960" y="49600"/>
                </a:lnTo>
                <a:lnTo>
                  <a:pt x="34950" y="49600"/>
                </a:lnTo>
                <a:lnTo>
                  <a:pt x="34950" y="49590"/>
                </a:lnTo>
                <a:lnTo>
                  <a:pt x="34940" y="49580"/>
                </a:lnTo>
                <a:lnTo>
                  <a:pt x="34930" y="49580"/>
                </a:lnTo>
                <a:lnTo>
                  <a:pt x="34930" y="49570"/>
                </a:lnTo>
                <a:lnTo>
                  <a:pt x="34930" y="49560"/>
                </a:lnTo>
                <a:lnTo>
                  <a:pt x="34920" y="49550"/>
                </a:lnTo>
                <a:lnTo>
                  <a:pt x="34910" y="49550"/>
                </a:lnTo>
                <a:lnTo>
                  <a:pt x="34900" y="49550"/>
                </a:lnTo>
                <a:lnTo>
                  <a:pt x="34890" y="49550"/>
                </a:lnTo>
                <a:lnTo>
                  <a:pt x="34870" y="49530"/>
                </a:lnTo>
                <a:lnTo>
                  <a:pt x="34860" y="49520"/>
                </a:lnTo>
                <a:lnTo>
                  <a:pt x="34850" y="49520"/>
                </a:lnTo>
                <a:lnTo>
                  <a:pt x="34840" y="49510"/>
                </a:lnTo>
                <a:lnTo>
                  <a:pt x="34830" y="49490"/>
                </a:lnTo>
                <a:lnTo>
                  <a:pt x="34830" y="49480"/>
                </a:lnTo>
                <a:lnTo>
                  <a:pt x="34830" y="49470"/>
                </a:lnTo>
                <a:lnTo>
                  <a:pt x="34800" y="49460"/>
                </a:lnTo>
                <a:lnTo>
                  <a:pt x="34780" y="49460"/>
                </a:lnTo>
                <a:lnTo>
                  <a:pt x="34730" y="49460"/>
                </a:lnTo>
                <a:lnTo>
                  <a:pt x="34690" y="49460"/>
                </a:lnTo>
                <a:lnTo>
                  <a:pt x="34670" y="49480"/>
                </a:lnTo>
                <a:lnTo>
                  <a:pt x="34630" y="49480"/>
                </a:lnTo>
                <a:lnTo>
                  <a:pt x="34600" y="49470"/>
                </a:lnTo>
                <a:lnTo>
                  <a:pt x="34580" y="49450"/>
                </a:lnTo>
                <a:lnTo>
                  <a:pt x="34560" y="49400"/>
                </a:lnTo>
                <a:lnTo>
                  <a:pt x="34510" y="49360"/>
                </a:lnTo>
                <a:lnTo>
                  <a:pt x="34460" y="49340"/>
                </a:lnTo>
                <a:lnTo>
                  <a:pt x="34410" y="49340"/>
                </a:lnTo>
                <a:lnTo>
                  <a:pt x="34360" y="49360"/>
                </a:lnTo>
                <a:lnTo>
                  <a:pt x="34310" y="49380"/>
                </a:lnTo>
                <a:lnTo>
                  <a:pt x="34270" y="49410"/>
                </a:lnTo>
                <a:lnTo>
                  <a:pt x="34230" y="49420"/>
                </a:lnTo>
                <a:lnTo>
                  <a:pt x="34200" y="49410"/>
                </a:lnTo>
                <a:lnTo>
                  <a:pt x="34170" y="49380"/>
                </a:lnTo>
                <a:lnTo>
                  <a:pt x="34110" y="49320"/>
                </a:lnTo>
                <a:lnTo>
                  <a:pt x="34060" y="49240"/>
                </a:lnTo>
                <a:lnTo>
                  <a:pt x="34050" y="49240"/>
                </a:lnTo>
                <a:lnTo>
                  <a:pt x="33980" y="49220"/>
                </a:lnTo>
                <a:lnTo>
                  <a:pt x="33900" y="49180"/>
                </a:lnTo>
                <a:lnTo>
                  <a:pt x="33890" y="49170"/>
                </a:lnTo>
                <a:lnTo>
                  <a:pt x="33860" y="49130"/>
                </a:lnTo>
                <a:lnTo>
                  <a:pt x="33850" y="49120"/>
                </a:lnTo>
                <a:lnTo>
                  <a:pt x="33820" y="49030"/>
                </a:lnTo>
                <a:lnTo>
                  <a:pt x="33800" y="48980"/>
                </a:lnTo>
                <a:lnTo>
                  <a:pt x="33790" y="48950"/>
                </a:lnTo>
                <a:lnTo>
                  <a:pt x="33770" y="48870"/>
                </a:lnTo>
                <a:lnTo>
                  <a:pt x="33760" y="48780"/>
                </a:lnTo>
                <a:lnTo>
                  <a:pt x="33750" y="48710"/>
                </a:lnTo>
                <a:lnTo>
                  <a:pt x="33730" y="48690"/>
                </a:lnTo>
                <a:lnTo>
                  <a:pt x="33680" y="48650"/>
                </a:lnTo>
                <a:lnTo>
                  <a:pt x="33640" y="48610"/>
                </a:lnTo>
                <a:lnTo>
                  <a:pt x="33620" y="48570"/>
                </a:lnTo>
                <a:lnTo>
                  <a:pt x="33610" y="48540"/>
                </a:lnTo>
                <a:lnTo>
                  <a:pt x="33590" y="48490"/>
                </a:lnTo>
                <a:lnTo>
                  <a:pt x="33560" y="48430"/>
                </a:lnTo>
                <a:lnTo>
                  <a:pt x="33510" y="48350"/>
                </a:lnTo>
                <a:lnTo>
                  <a:pt x="33480" y="48310"/>
                </a:lnTo>
                <a:lnTo>
                  <a:pt x="33460" y="48300"/>
                </a:lnTo>
                <a:lnTo>
                  <a:pt x="33420" y="48300"/>
                </a:lnTo>
                <a:lnTo>
                  <a:pt x="33360" y="48290"/>
                </a:lnTo>
                <a:lnTo>
                  <a:pt x="33310" y="48280"/>
                </a:lnTo>
                <a:lnTo>
                  <a:pt x="33280" y="48270"/>
                </a:lnTo>
                <a:lnTo>
                  <a:pt x="33230" y="48270"/>
                </a:lnTo>
                <a:lnTo>
                  <a:pt x="33180" y="48250"/>
                </a:lnTo>
                <a:lnTo>
                  <a:pt x="33130" y="48230"/>
                </a:lnTo>
                <a:lnTo>
                  <a:pt x="33100" y="48220"/>
                </a:lnTo>
                <a:lnTo>
                  <a:pt x="33060" y="48200"/>
                </a:lnTo>
                <a:lnTo>
                  <a:pt x="33040" y="48200"/>
                </a:lnTo>
                <a:lnTo>
                  <a:pt x="33030" y="48200"/>
                </a:lnTo>
                <a:lnTo>
                  <a:pt x="33030" y="48190"/>
                </a:lnTo>
                <a:lnTo>
                  <a:pt x="33020" y="48190"/>
                </a:lnTo>
                <a:lnTo>
                  <a:pt x="33020" y="48180"/>
                </a:lnTo>
                <a:lnTo>
                  <a:pt x="33020" y="48170"/>
                </a:lnTo>
                <a:lnTo>
                  <a:pt x="33010" y="48180"/>
                </a:lnTo>
                <a:lnTo>
                  <a:pt x="33000" y="48180"/>
                </a:lnTo>
                <a:lnTo>
                  <a:pt x="33000" y="48170"/>
                </a:lnTo>
                <a:lnTo>
                  <a:pt x="32990" y="48170"/>
                </a:lnTo>
                <a:lnTo>
                  <a:pt x="32980" y="48160"/>
                </a:lnTo>
                <a:lnTo>
                  <a:pt x="32970" y="48150"/>
                </a:lnTo>
                <a:lnTo>
                  <a:pt x="32960" y="48150"/>
                </a:lnTo>
                <a:lnTo>
                  <a:pt x="32950" y="48140"/>
                </a:lnTo>
                <a:lnTo>
                  <a:pt x="32940" y="48140"/>
                </a:lnTo>
                <a:lnTo>
                  <a:pt x="32930" y="48140"/>
                </a:lnTo>
                <a:lnTo>
                  <a:pt x="32930" y="48150"/>
                </a:lnTo>
                <a:lnTo>
                  <a:pt x="32920" y="48150"/>
                </a:lnTo>
                <a:lnTo>
                  <a:pt x="32910" y="48150"/>
                </a:lnTo>
                <a:lnTo>
                  <a:pt x="32910" y="48160"/>
                </a:lnTo>
                <a:lnTo>
                  <a:pt x="32900" y="48160"/>
                </a:lnTo>
                <a:lnTo>
                  <a:pt x="32890" y="48170"/>
                </a:lnTo>
                <a:lnTo>
                  <a:pt x="32880" y="48180"/>
                </a:lnTo>
                <a:lnTo>
                  <a:pt x="32870" y="48180"/>
                </a:lnTo>
                <a:lnTo>
                  <a:pt x="32860" y="48180"/>
                </a:lnTo>
                <a:lnTo>
                  <a:pt x="32850" y="48180"/>
                </a:lnTo>
                <a:lnTo>
                  <a:pt x="32840" y="48190"/>
                </a:lnTo>
                <a:lnTo>
                  <a:pt x="32830" y="48190"/>
                </a:lnTo>
                <a:lnTo>
                  <a:pt x="32820" y="48180"/>
                </a:lnTo>
                <a:lnTo>
                  <a:pt x="32810" y="48180"/>
                </a:lnTo>
                <a:lnTo>
                  <a:pt x="32800" y="48190"/>
                </a:lnTo>
                <a:lnTo>
                  <a:pt x="32790" y="48190"/>
                </a:lnTo>
                <a:lnTo>
                  <a:pt x="32780" y="48190"/>
                </a:lnTo>
                <a:lnTo>
                  <a:pt x="32770" y="48190"/>
                </a:lnTo>
                <a:lnTo>
                  <a:pt x="32760" y="48190"/>
                </a:lnTo>
                <a:lnTo>
                  <a:pt x="32750" y="48190"/>
                </a:lnTo>
                <a:lnTo>
                  <a:pt x="32730" y="48220"/>
                </a:lnTo>
                <a:lnTo>
                  <a:pt x="32710" y="48220"/>
                </a:lnTo>
                <a:lnTo>
                  <a:pt x="32640" y="48200"/>
                </a:lnTo>
                <a:lnTo>
                  <a:pt x="32570" y="48160"/>
                </a:lnTo>
                <a:lnTo>
                  <a:pt x="32550" y="48140"/>
                </a:lnTo>
                <a:lnTo>
                  <a:pt x="32520" y="48120"/>
                </a:lnTo>
                <a:lnTo>
                  <a:pt x="32510" y="48120"/>
                </a:lnTo>
                <a:lnTo>
                  <a:pt x="32500" y="48130"/>
                </a:lnTo>
                <a:lnTo>
                  <a:pt x="32500" y="48150"/>
                </a:lnTo>
                <a:lnTo>
                  <a:pt x="32490" y="48150"/>
                </a:lnTo>
                <a:lnTo>
                  <a:pt x="32490" y="48160"/>
                </a:lnTo>
                <a:lnTo>
                  <a:pt x="32490" y="48170"/>
                </a:lnTo>
                <a:lnTo>
                  <a:pt x="32500" y="48170"/>
                </a:lnTo>
                <a:lnTo>
                  <a:pt x="32510" y="48170"/>
                </a:lnTo>
                <a:lnTo>
                  <a:pt x="32510" y="48180"/>
                </a:lnTo>
                <a:lnTo>
                  <a:pt x="32500" y="48190"/>
                </a:lnTo>
                <a:lnTo>
                  <a:pt x="32500" y="48200"/>
                </a:lnTo>
                <a:lnTo>
                  <a:pt x="32510" y="48200"/>
                </a:lnTo>
                <a:lnTo>
                  <a:pt x="32500" y="48210"/>
                </a:lnTo>
                <a:lnTo>
                  <a:pt x="32500" y="48220"/>
                </a:lnTo>
                <a:lnTo>
                  <a:pt x="32500" y="48230"/>
                </a:lnTo>
                <a:lnTo>
                  <a:pt x="32500" y="48240"/>
                </a:lnTo>
                <a:lnTo>
                  <a:pt x="32500" y="48250"/>
                </a:lnTo>
                <a:lnTo>
                  <a:pt x="32490" y="48250"/>
                </a:lnTo>
                <a:lnTo>
                  <a:pt x="32490" y="48260"/>
                </a:lnTo>
                <a:lnTo>
                  <a:pt x="32490" y="48270"/>
                </a:lnTo>
                <a:lnTo>
                  <a:pt x="32500" y="48270"/>
                </a:lnTo>
                <a:lnTo>
                  <a:pt x="32500" y="48280"/>
                </a:lnTo>
                <a:lnTo>
                  <a:pt x="32500" y="48290"/>
                </a:lnTo>
                <a:lnTo>
                  <a:pt x="32490" y="48290"/>
                </a:lnTo>
                <a:lnTo>
                  <a:pt x="32490" y="48300"/>
                </a:lnTo>
                <a:lnTo>
                  <a:pt x="32480" y="48300"/>
                </a:lnTo>
                <a:lnTo>
                  <a:pt x="32480" y="48310"/>
                </a:lnTo>
                <a:lnTo>
                  <a:pt x="32470" y="48310"/>
                </a:lnTo>
                <a:lnTo>
                  <a:pt x="32470" y="48320"/>
                </a:lnTo>
                <a:lnTo>
                  <a:pt x="32460" y="48320"/>
                </a:lnTo>
                <a:lnTo>
                  <a:pt x="32460" y="48330"/>
                </a:lnTo>
                <a:lnTo>
                  <a:pt x="32460" y="48340"/>
                </a:lnTo>
                <a:lnTo>
                  <a:pt x="32460" y="48350"/>
                </a:lnTo>
                <a:lnTo>
                  <a:pt x="32460" y="48360"/>
                </a:lnTo>
                <a:lnTo>
                  <a:pt x="32460" y="48370"/>
                </a:lnTo>
                <a:lnTo>
                  <a:pt x="32470" y="48370"/>
                </a:lnTo>
                <a:lnTo>
                  <a:pt x="32470" y="48380"/>
                </a:lnTo>
                <a:lnTo>
                  <a:pt x="32470" y="48390"/>
                </a:lnTo>
                <a:lnTo>
                  <a:pt x="32470" y="48400"/>
                </a:lnTo>
                <a:lnTo>
                  <a:pt x="32460" y="48400"/>
                </a:lnTo>
                <a:lnTo>
                  <a:pt x="32460" y="48410"/>
                </a:lnTo>
                <a:lnTo>
                  <a:pt x="32450" y="48420"/>
                </a:lnTo>
                <a:lnTo>
                  <a:pt x="32440" y="48430"/>
                </a:lnTo>
                <a:lnTo>
                  <a:pt x="32440" y="48440"/>
                </a:lnTo>
                <a:lnTo>
                  <a:pt x="32430" y="48440"/>
                </a:lnTo>
                <a:lnTo>
                  <a:pt x="32430" y="48450"/>
                </a:lnTo>
                <a:lnTo>
                  <a:pt x="32420" y="48450"/>
                </a:lnTo>
                <a:lnTo>
                  <a:pt x="32420" y="48460"/>
                </a:lnTo>
                <a:lnTo>
                  <a:pt x="32410" y="48460"/>
                </a:lnTo>
                <a:lnTo>
                  <a:pt x="32410" y="48470"/>
                </a:lnTo>
                <a:lnTo>
                  <a:pt x="32400" y="48470"/>
                </a:lnTo>
                <a:lnTo>
                  <a:pt x="32400" y="48480"/>
                </a:lnTo>
                <a:lnTo>
                  <a:pt x="32400" y="48490"/>
                </a:lnTo>
                <a:lnTo>
                  <a:pt x="32400" y="48500"/>
                </a:lnTo>
                <a:lnTo>
                  <a:pt x="32400" y="48510"/>
                </a:lnTo>
                <a:lnTo>
                  <a:pt x="32390" y="48510"/>
                </a:lnTo>
                <a:lnTo>
                  <a:pt x="32390" y="48520"/>
                </a:lnTo>
                <a:lnTo>
                  <a:pt x="32390" y="48530"/>
                </a:lnTo>
                <a:lnTo>
                  <a:pt x="32380" y="48540"/>
                </a:lnTo>
                <a:lnTo>
                  <a:pt x="32380" y="48550"/>
                </a:lnTo>
                <a:lnTo>
                  <a:pt x="32380" y="48560"/>
                </a:lnTo>
                <a:lnTo>
                  <a:pt x="32370" y="48570"/>
                </a:lnTo>
                <a:lnTo>
                  <a:pt x="32370" y="48580"/>
                </a:lnTo>
                <a:lnTo>
                  <a:pt x="32360" y="48580"/>
                </a:lnTo>
                <a:lnTo>
                  <a:pt x="32360" y="48590"/>
                </a:lnTo>
                <a:lnTo>
                  <a:pt x="32350" y="48590"/>
                </a:lnTo>
                <a:lnTo>
                  <a:pt x="32350" y="48600"/>
                </a:lnTo>
                <a:lnTo>
                  <a:pt x="32350" y="48610"/>
                </a:lnTo>
                <a:lnTo>
                  <a:pt x="32280" y="48600"/>
                </a:lnTo>
                <a:lnTo>
                  <a:pt x="32270" y="48590"/>
                </a:lnTo>
                <a:lnTo>
                  <a:pt x="32250" y="48590"/>
                </a:lnTo>
                <a:lnTo>
                  <a:pt x="32230" y="48590"/>
                </a:lnTo>
                <a:lnTo>
                  <a:pt x="32200" y="48590"/>
                </a:lnTo>
                <a:lnTo>
                  <a:pt x="32190" y="48590"/>
                </a:lnTo>
                <a:lnTo>
                  <a:pt x="32180" y="48590"/>
                </a:lnTo>
                <a:lnTo>
                  <a:pt x="32170" y="48590"/>
                </a:lnTo>
                <a:lnTo>
                  <a:pt x="32170" y="48580"/>
                </a:lnTo>
                <a:lnTo>
                  <a:pt x="32150" y="48580"/>
                </a:lnTo>
                <a:lnTo>
                  <a:pt x="32140" y="48580"/>
                </a:lnTo>
                <a:lnTo>
                  <a:pt x="32140" y="48570"/>
                </a:lnTo>
                <a:lnTo>
                  <a:pt x="32130" y="48560"/>
                </a:lnTo>
                <a:lnTo>
                  <a:pt x="32130" y="48550"/>
                </a:lnTo>
                <a:lnTo>
                  <a:pt x="32130" y="48540"/>
                </a:lnTo>
                <a:lnTo>
                  <a:pt x="32130" y="48530"/>
                </a:lnTo>
                <a:lnTo>
                  <a:pt x="32130" y="48520"/>
                </a:lnTo>
                <a:lnTo>
                  <a:pt x="32130" y="48510"/>
                </a:lnTo>
                <a:lnTo>
                  <a:pt x="32120" y="48510"/>
                </a:lnTo>
                <a:lnTo>
                  <a:pt x="32110" y="48510"/>
                </a:lnTo>
                <a:lnTo>
                  <a:pt x="32110" y="48500"/>
                </a:lnTo>
                <a:lnTo>
                  <a:pt x="32100" y="48500"/>
                </a:lnTo>
                <a:lnTo>
                  <a:pt x="32100" y="48510"/>
                </a:lnTo>
                <a:lnTo>
                  <a:pt x="32100" y="48530"/>
                </a:lnTo>
                <a:lnTo>
                  <a:pt x="32090" y="48540"/>
                </a:lnTo>
                <a:lnTo>
                  <a:pt x="32080" y="48540"/>
                </a:lnTo>
                <a:lnTo>
                  <a:pt x="32070" y="48540"/>
                </a:lnTo>
                <a:lnTo>
                  <a:pt x="32060" y="48530"/>
                </a:lnTo>
                <a:lnTo>
                  <a:pt x="32050" y="48530"/>
                </a:lnTo>
                <a:lnTo>
                  <a:pt x="32040" y="48530"/>
                </a:lnTo>
                <a:lnTo>
                  <a:pt x="32030" y="48530"/>
                </a:lnTo>
                <a:lnTo>
                  <a:pt x="32020" y="48520"/>
                </a:lnTo>
                <a:lnTo>
                  <a:pt x="32010" y="48520"/>
                </a:lnTo>
                <a:lnTo>
                  <a:pt x="31990" y="48490"/>
                </a:lnTo>
                <a:lnTo>
                  <a:pt x="31990" y="48480"/>
                </a:lnTo>
                <a:lnTo>
                  <a:pt x="31980" y="48480"/>
                </a:lnTo>
                <a:lnTo>
                  <a:pt x="31970" y="48480"/>
                </a:lnTo>
                <a:lnTo>
                  <a:pt x="31960" y="48480"/>
                </a:lnTo>
                <a:lnTo>
                  <a:pt x="31950" y="48480"/>
                </a:lnTo>
                <a:lnTo>
                  <a:pt x="31940" y="48480"/>
                </a:lnTo>
                <a:lnTo>
                  <a:pt x="31930" y="48480"/>
                </a:lnTo>
                <a:lnTo>
                  <a:pt x="31920" y="48480"/>
                </a:lnTo>
                <a:lnTo>
                  <a:pt x="31910" y="48470"/>
                </a:lnTo>
                <a:lnTo>
                  <a:pt x="31900" y="48470"/>
                </a:lnTo>
                <a:lnTo>
                  <a:pt x="31890" y="48470"/>
                </a:lnTo>
                <a:lnTo>
                  <a:pt x="31880" y="48480"/>
                </a:lnTo>
                <a:lnTo>
                  <a:pt x="31870" y="48480"/>
                </a:lnTo>
                <a:lnTo>
                  <a:pt x="31860" y="48480"/>
                </a:lnTo>
                <a:lnTo>
                  <a:pt x="31850" y="48480"/>
                </a:lnTo>
                <a:lnTo>
                  <a:pt x="31840" y="48480"/>
                </a:lnTo>
                <a:lnTo>
                  <a:pt x="31830" y="48480"/>
                </a:lnTo>
                <a:lnTo>
                  <a:pt x="31820" y="48480"/>
                </a:lnTo>
                <a:lnTo>
                  <a:pt x="31820" y="48490"/>
                </a:lnTo>
                <a:lnTo>
                  <a:pt x="31810" y="48490"/>
                </a:lnTo>
                <a:lnTo>
                  <a:pt x="31800" y="48490"/>
                </a:lnTo>
                <a:lnTo>
                  <a:pt x="31780" y="48480"/>
                </a:lnTo>
                <a:lnTo>
                  <a:pt x="31770" y="48480"/>
                </a:lnTo>
                <a:lnTo>
                  <a:pt x="31760" y="48480"/>
                </a:lnTo>
                <a:lnTo>
                  <a:pt x="31760" y="48470"/>
                </a:lnTo>
                <a:lnTo>
                  <a:pt x="31760" y="48460"/>
                </a:lnTo>
                <a:lnTo>
                  <a:pt x="31760" y="48450"/>
                </a:lnTo>
                <a:lnTo>
                  <a:pt x="31760" y="48440"/>
                </a:lnTo>
                <a:lnTo>
                  <a:pt x="31750" y="48440"/>
                </a:lnTo>
                <a:lnTo>
                  <a:pt x="31750" y="48430"/>
                </a:lnTo>
                <a:lnTo>
                  <a:pt x="31740" y="48430"/>
                </a:lnTo>
                <a:lnTo>
                  <a:pt x="31730" y="48430"/>
                </a:lnTo>
                <a:lnTo>
                  <a:pt x="31720" y="48430"/>
                </a:lnTo>
                <a:lnTo>
                  <a:pt x="31720" y="48420"/>
                </a:lnTo>
                <a:lnTo>
                  <a:pt x="31710" y="48410"/>
                </a:lnTo>
                <a:lnTo>
                  <a:pt x="31700" y="48410"/>
                </a:lnTo>
                <a:lnTo>
                  <a:pt x="31690" y="48410"/>
                </a:lnTo>
                <a:lnTo>
                  <a:pt x="31680" y="48410"/>
                </a:lnTo>
                <a:lnTo>
                  <a:pt x="31680" y="48420"/>
                </a:lnTo>
                <a:lnTo>
                  <a:pt x="31680" y="48430"/>
                </a:lnTo>
                <a:lnTo>
                  <a:pt x="31670" y="48430"/>
                </a:lnTo>
                <a:lnTo>
                  <a:pt x="31660" y="48430"/>
                </a:lnTo>
                <a:lnTo>
                  <a:pt x="31650" y="48430"/>
                </a:lnTo>
                <a:lnTo>
                  <a:pt x="31640" y="48430"/>
                </a:lnTo>
                <a:lnTo>
                  <a:pt x="31630" y="48420"/>
                </a:lnTo>
                <a:lnTo>
                  <a:pt x="31620" y="48420"/>
                </a:lnTo>
                <a:lnTo>
                  <a:pt x="31610" y="48410"/>
                </a:lnTo>
                <a:lnTo>
                  <a:pt x="31610" y="48400"/>
                </a:lnTo>
                <a:lnTo>
                  <a:pt x="31600" y="48400"/>
                </a:lnTo>
                <a:lnTo>
                  <a:pt x="31600" y="48410"/>
                </a:lnTo>
                <a:lnTo>
                  <a:pt x="31600" y="48420"/>
                </a:lnTo>
                <a:lnTo>
                  <a:pt x="31590" y="48430"/>
                </a:lnTo>
                <a:lnTo>
                  <a:pt x="31590" y="48440"/>
                </a:lnTo>
                <a:lnTo>
                  <a:pt x="31590" y="48450"/>
                </a:lnTo>
                <a:lnTo>
                  <a:pt x="31580" y="48450"/>
                </a:lnTo>
                <a:lnTo>
                  <a:pt x="31580" y="48460"/>
                </a:lnTo>
                <a:lnTo>
                  <a:pt x="31580" y="48470"/>
                </a:lnTo>
                <a:lnTo>
                  <a:pt x="31570" y="48470"/>
                </a:lnTo>
                <a:lnTo>
                  <a:pt x="31570" y="48480"/>
                </a:lnTo>
                <a:lnTo>
                  <a:pt x="31570" y="48500"/>
                </a:lnTo>
                <a:lnTo>
                  <a:pt x="31570" y="48510"/>
                </a:lnTo>
                <a:lnTo>
                  <a:pt x="31570" y="48520"/>
                </a:lnTo>
                <a:lnTo>
                  <a:pt x="31570" y="48530"/>
                </a:lnTo>
                <a:lnTo>
                  <a:pt x="31560" y="48540"/>
                </a:lnTo>
                <a:lnTo>
                  <a:pt x="31550" y="48540"/>
                </a:lnTo>
                <a:lnTo>
                  <a:pt x="31540" y="48550"/>
                </a:lnTo>
                <a:lnTo>
                  <a:pt x="31530" y="48560"/>
                </a:lnTo>
                <a:lnTo>
                  <a:pt x="31530" y="48570"/>
                </a:lnTo>
                <a:lnTo>
                  <a:pt x="31530" y="48580"/>
                </a:lnTo>
                <a:lnTo>
                  <a:pt x="31530" y="48590"/>
                </a:lnTo>
                <a:lnTo>
                  <a:pt x="31530" y="48600"/>
                </a:lnTo>
                <a:lnTo>
                  <a:pt x="31540" y="48600"/>
                </a:lnTo>
                <a:lnTo>
                  <a:pt x="31550" y="48610"/>
                </a:lnTo>
                <a:lnTo>
                  <a:pt x="31560" y="48610"/>
                </a:lnTo>
                <a:lnTo>
                  <a:pt x="31560" y="48620"/>
                </a:lnTo>
                <a:lnTo>
                  <a:pt x="31570" y="48620"/>
                </a:lnTo>
                <a:lnTo>
                  <a:pt x="31570" y="48630"/>
                </a:lnTo>
                <a:lnTo>
                  <a:pt x="31570" y="48640"/>
                </a:lnTo>
                <a:lnTo>
                  <a:pt x="31570" y="48650"/>
                </a:lnTo>
                <a:lnTo>
                  <a:pt x="31570" y="48660"/>
                </a:lnTo>
                <a:lnTo>
                  <a:pt x="31570" y="48670"/>
                </a:lnTo>
                <a:lnTo>
                  <a:pt x="31560" y="48680"/>
                </a:lnTo>
                <a:lnTo>
                  <a:pt x="31560" y="48690"/>
                </a:lnTo>
                <a:lnTo>
                  <a:pt x="31550" y="48690"/>
                </a:lnTo>
                <a:lnTo>
                  <a:pt x="31580" y="48730"/>
                </a:lnTo>
                <a:lnTo>
                  <a:pt x="31590" y="48720"/>
                </a:lnTo>
                <a:lnTo>
                  <a:pt x="31600" y="48720"/>
                </a:lnTo>
                <a:lnTo>
                  <a:pt x="31600" y="48710"/>
                </a:lnTo>
                <a:lnTo>
                  <a:pt x="31600" y="48700"/>
                </a:lnTo>
                <a:lnTo>
                  <a:pt x="31610" y="48700"/>
                </a:lnTo>
                <a:lnTo>
                  <a:pt x="31620" y="48690"/>
                </a:lnTo>
                <a:lnTo>
                  <a:pt x="31630" y="48690"/>
                </a:lnTo>
                <a:lnTo>
                  <a:pt x="31640" y="48690"/>
                </a:lnTo>
                <a:lnTo>
                  <a:pt x="31650" y="48690"/>
                </a:lnTo>
                <a:lnTo>
                  <a:pt x="31660" y="48690"/>
                </a:lnTo>
                <a:lnTo>
                  <a:pt x="31670" y="48690"/>
                </a:lnTo>
                <a:lnTo>
                  <a:pt x="31670" y="48700"/>
                </a:lnTo>
                <a:lnTo>
                  <a:pt x="31670" y="48710"/>
                </a:lnTo>
                <a:lnTo>
                  <a:pt x="31680" y="48720"/>
                </a:lnTo>
                <a:lnTo>
                  <a:pt x="31700" y="48740"/>
                </a:lnTo>
                <a:lnTo>
                  <a:pt x="31730" y="48780"/>
                </a:lnTo>
                <a:lnTo>
                  <a:pt x="31730" y="48820"/>
                </a:lnTo>
                <a:lnTo>
                  <a:pt x="31740" y="48850"/>
                </a:lnTo>
                <a:lnTo>
                  <a:pt x="31770" y="48870"/>
                </a:lnTo>
                <a:lnTo>
                  <a:pt x="31790" y="48870"/>
                </a:lnTo>
                <a:lnTo>
                  <a:pt x="31800" y="48890"/>
                </a:lnTo>
                <a:lnTo>
                  <a:pt x="31790" y="48920"/>
                </a:lnTo>
                <a:lnTo>
                  <a:pt x="31780" y="48950"/>
                </a:lnTo>
                <a:lnTo>
                  <a:pt x="31780" y="48970"/>
                </a:lnTo>
                <a:lnTo>
                  <a:pt x="31770" y="48990"/>
                </a:lnTo>
                <a:lnTo>
                  <a:pt x="31730" y="49010"/>
                </a:lnTo>
                <a:lnTo>
                  <a:pt x="31700" y="49040"/>
                </a:lnTo>
                <a:lnTo>
                  <a:pt x="31690" y="49090"/>
                </a:lnTo>
                <a:lnTo>
                  <a:pt x="31680" y="49110"/>
                </a:lnTo>
                <a:lnTo>
                  <a:pt x="31690" y="49140"/>
                </a:lnTo>
                <a:lnTo>
                  <a:pt x="31710" y="49160"/>
                </a:lnTo>
                <a:lnTo>
                  <a:pt x="31750" y="49170"/>
                </a:lnTo>
                <a:lnTo>
                  <a:pt x="31770" y="49180"/>
                </a:lnTo>
                <a:lnTo>
                  <a:pt x="31780" y="49200"/>
                </a:lnTo>
                <a:lnTo>
                  <a:pt x="31740" y="49240"/>
                </a:lnTo>
                <a:lnTo>
                  <a:pt x="31690" y="49290"/>
                </a:lnTo>
                <a:lnTo>
                  <a:pt x="31680" y="49340"/>
                </a:lnTo>
                <a:lnTo>
                  <a:pt x="31660" y="49360"/>
                </a:lnTo>
                <a:lnTo>
                  <a:pt x="31660" y="49380"/>
                </a:lnTo>
                <a:lnTo>
                  <a:pt x="31660" y="49390"/>
                </a:lnTo>
                <a:lnTo>
                  <a:pt x="31690" y="49410"/>
                </a:lnTo>
                <a:lnTo>
                  <a:pt x="31690" y="49420"/>
                </a:lnTo>
                <a:lnTo>
                  <a:pt x="31680" y="49450"/>
                </a:lnTo>
                <a:lnTo>
                  <a:pt x="31690" y="49470"/>
                </a:lnTo>
                <a:lnTo>
                  <a:pt x="31690" y="49500"/>
                </a:lnTo>
                <a:lnTo>
                  <a:pt x="31670" y="49540"/>
                </a:lnTo>
                <a:lnTo>
                  <a:pt x="31660" y="49590"/>
                </a:lnTo>
                <a:lnTo>
                  <a:pt x="31650" y="49660"/>
                </a:lnTo>
                <a:lnTo>
                  <a:pt x="31640" y="49700"/>
                </a:lnTo>
                <a:lnTo>
                  <a:pt x="31610" y="49760"/>
                </a:lnTo>
                <a:lnTo>
                  <a:pt x="31600" y="49800"/>
                </a:lnTo>
                <a:lnTo>
                  <a:pt x="31600" y="49820"/>
                </a:lnTo>
                <a:lnTo>
                  <a:pt x="31600" y="49860"/>
                </a:lnTo>
                <a:lnTo>
                  <a:pt x="31590" y="49880"/>
                </a:lnTo>
                <a:lnTo>
                  <a:pt x="31520" y="49930"/>
                </a:lnTo>
                <a:lnTo>
                  <a:pt x="31510" y="49940"/>
                </a:lnTo>
                <a:lnTo>
                  <a:pt x="31510" y="49970"/>
                </a:lnTo>
                <a:lnTo>
                  <a:pt x="31530" y="50000"/>
                </a:lnTo>
                <a:lnTo>
                  <a:pt x="31540" y="50020"/>
                </a:lnTo>
                <a:lnTo>
                  <a:pt x="31530" y="50050"/>
                </a:lnTo>
                <a:lnTo>
                  <a:pt x="31500" y="50080"/>
                </a:lnTo>
                <a:lnTo>
                  <a:pt x="31500" y="50100"/>
                </a:lnTo>
                <a:lnTo>
                  <a:pt x="31500" y="50170"/>
                </a:lnTo>
                <a:lnTo>
                  <a:pt x="31490" y="50200"/>
                </a:lnTo>
                <a:lnTo>
                  <a:pt x="31440" y="50310"/>
                </a:lnTo>
                <a:lnTo>
                  <a:pt x="31410" y="50360"/>
                </a:lnTo>
                <a:lnTo>
                  <a:pt x="31400" y="50400"/>
                </a:lnTo>
                <a:lnTo>
                  <a:pt x="31410" y="50420"/>
                </a:lnTo>
                <a:lnTo>
                  <a:pt x="31420" y="50470"/>
                </a:lnTo>
                <a:lnTo>
                  <a:pt x="31430" y="50490"/>
                </a:lnTo>
                <a:lnTo>
                  <a:pt x="31450" y="50500"/>
                </a:lnTo>
                <a:lnTo>
                  <a:pt x="31490" y="50490"/>
                </a:lnTo>
                <a:lnTo>
                  <a:pt x="31510" y="50490"/>
                </a:lnTo>
                <a:lnTo>
                  <a:pt x="31550" y="50510"/>
                </a:lnTo>
                <a:lnTo>
                  <a:pt x="31570" y="50530"/>
                </a:lnTo>
                <a:lnTo>
                  <a:pt x="31560" y="50620"/>
                </a:lnTo>
                <a:lnTo>
                  <a:pt x="31550" y="50670"/>
                </a:lnTo>
                <a:lnTo>
                  <a:pt x="31550" y="50710"/>
                </a:lnTo>
                <a:lnTo>
                  <a:pt x="31570" y="50750"/>
                </a:lnTo>
                <a:lnTo>
                  <a:pt x="31570" y="50790"/>
                </a:lnTo>
                <a:lnTo>
                  <a:pt x="31560" y="50840"/>
                </a:lnTo>
                <a:lnTo>
                  <a:pt x="31560" y="50890"/>
                </a:lnTo>
                <a:lnTo>
                  <a:pt x="31560" y="50940"/>
                </a:lnTo>
                <a:lnTo>
                  <a:pt x="31550" y="51020"/>
                </a:lnTo>
                <a:lnTo>
                  <a:pt x="31540" y="51060"/>
                </a:lnTo>
                <a:lnTo>
                  <a:pt x="31530" y="51090"/>
                </a:lnTo>
                <a:lnTo>
                  <a:pt x="31530" y="51140"/>
                </a:lnTo>
                <a:lnTo>
                  <a:pt x="31510" y="51150"/>
                </a:lnTo>
                <a:lnTo>
                  <a:pt x="31500" y="51160"/>
                </a:lnTo>
                <a:lnTo>
                  <a:pt x="31490" y="51170"/>
                </a:lnTo>
                <a:lnTo>
                  <a:pt x="31470" y="51180"/>
                </a:lnTo>
                <a:lnTo>
                  <a:pt x="31450" y="51190"/>
                </a:lnTo>
                <a:lnTo>
                  <a:pt x="31440" y="51200"/>
                </a:lnTo>
                <a:lnTo>
                  <a:pt x="31430" y="51220"/>
                </a:lnTo>
                <a:lnTo>
                  <a:pt x="31430" y="51230"/>
                </a:lnTo>
                <a:lnTo>
                  <a:pt x="31420" y="51240"/>
                </a:lnTo>
                <a:lnTo>
                  <a:pt x="31410" y="51250"/>
                </a:lnTo>
                <a:lnTo>
                  <a:pt x="31400" y="51250"/>
                </a:lnTo>
                <a:lnTo>
                  <a:pt x="31390" y="51260"/>
                </a:lnTo>
                <a:lnTo>
                  <a:pt x="31380" y="51260"/>
                </a:lnTo>
                <a:lnTo>
                  <a:pt x="31370" y="51260"/>
                </a:lnTo>
                <a:lnTo>
                  <a:pt x="31370" y="51270"/>
                </a:lnTo>
                <a:lnTo>
                  <a:pt x="31360" y="51280"/>
                </a:lnTo>
                <a:lnTo>
                  <a:pt x="31350" y="51290"/>
                </a:lnTo>
                <a:lnTo>
                  <a:pt x="31350" y="51300"/>
                </a:lnTo>
                <a:lnTo>
                  <a:pt x="31340" y="51310"/>
                </a:lnTo>
                <a:lnTo>
                  <a:pt x="31330" y="51310"/>
                </a:lnTo>
                <a:lnTo>
                  <a:pt x="31330" y="51320"/>
                </a:lnTo>
                <a:lnTo>
                  <a:pt x="31320" y="51320"/>
                </a:lnTo>
                <a:lnTo>
                  <a:pt x="31320" y="51330"/>
                </a:lnTo>
                <a:lnTo>
                  <a:pt x="31310" y="51330"/>
                </a:lnTo>
                <a:lnTo>
                  <a:pt x="31300" y="51350"/>
                </a:lnTo>
                <a:lnTo>
                  <a:pt x="31290" y="51370"/>
                </a:lnTo>
                <a:lnTo>
                  <a:pt x="31280" y="51380"/>
                </a:lnTo>
                <a:lnTo>
                  <a:pt x="31270" y="51380"/>
                </a:lnTo>
                <a:lnTo>
                  <a:pt x="31260" y="51390"/>
                </a:lnTo>
                <a:lnTo>
                  <a:pt x="31250" y="51400"/>
                </a:lnTo>
                <a:lnTo>
                  <a:pt x="31230" y="51420"/>
                </a:lnTo>
                <a:lnTo>
                  <a:pt x="31220" y="51420"/>
                </a:lnTo>
                <a:lnTo>
                  <a:pt x="31210" y="51430"/>
                </a:lnTo>
                <a:lnTo>
                  <a:pt x="31200" y="51440"/>
                </a:lnTo>
                <a:lnTo>
                  <a:pt x="31190" y="51450"/>
                </a:lnTo>
                <a:lnTo>
                  <a:pt x="31180" y="51450"/>
                </a:lnTo>
                <a:lnTo>
                  <a:pt x="31160" y="51450"/>
                </a:lnTo>
                <a:lnTo>
                  <a:pt x="31140" y="51460"/>
                </a:lnTo>
                <a:lnTo>
                  <a:pt x="31130" y="51460"/>
                </a:lnTo>
                <a:lnTo>
                  <a:pt x="31120" y="51460"/>
                </a:lnTo>
                <a:lnTo>
                  <a:pt x="31110" y="51470"/>
                </a:lnTo>
                <a:lnTo>
                  <a:pt x="31100" y="51470"/>
                </a:lnTo>
                <a:lnTo>
                  <a:pt x="31100" y="51480"/>
                </a:lnTo>
                <a:lnTo>
                  <a:pt x="31080" y="51500"/>
                </a:lnTo>
                <a:lnTo>
                  <a:pt x="31070" y="51510"/>
                </a:lnTo>
                <a:lnTo>
                  <a:pt x="31060" y="51520"/>
                </a:lnTo>
                <a:lnTo>
                  <a:pt x="31040" y="51540"/>
                </a:lnTo>
                <a:lnTo>
                  <a:pt x="31030" y="51550"/>
                </a:lnTo>
                <a:lnTo>
                  <a:pt x="31010" y="51560"/>
                </a:lnTo>
                <a:lnTo>
                  <a:pt x="31000" y="51560"/>
                </a:lnTo>
                <a:lnTo>
                  <a:pt x="30980" y="51570"/>
                </a:lnTo>
                <a:lnTo>
                  <a:pt x="30960" y="51590"/>
                </a:lnTo>
                <a:lnTo>
                  <a:pt x="30940" y="51600"/>
                </a:lnTo>
                <a:lnTo>
                  <a:pt x="30930" y="51620"/>
                </a:lnTo>
                <a:lnTo>
                  <a:pt x="30900" y="51670"/>
                </a:lnTo>
                <a:lnTo>
                  <a:pt x="30890" y="51670"/>
                </a:lnTo>
                <a:lnTo>
                  <a:pt x="30880" y="51670"/>
                </a:lnTo>
                <a:lnTo>
                  <a:pt x="30860" y="51660"/>
                </a:lnTo>
                <a:lnTo>
                  <a:pt x="30850" y="51650"/>
                </a:lnTo>
                <a:lnTo>
                  <a:pt x="30830" y="51660"/>
                </a:lnTo>
                <a:lnTo>
                  <a:pt x="30820" y="51660"/>
                </a:lnTo>
                <a:lnTo>
                  <a:pt x="30810" y="51690"/>
                </a:lnTo>
                <a:lnTo>
                  <a:pt x="30810" y="51700"/>
                </a:lnTo>
                <a:lnTo>
                  <a:pt x="30810" y="51710"/>
                </a:lnTo>
                <a:lnTo>
                  <a:pt x="30820" y="51730"/>
                </a:lnTo>
                <a:lnTo>
                  <a:pt x="30820" y="51740"/>
                </a:lnTo>
                <a:lnTo>
                  <a:pt x="30820" y="51750"/>
                </a:lnTo>
                <a:lnTo>
                  <a:pt x="30820" y="51770"/>
                </a:lnTo>
                <a:lnTo>
                  <a:pt x="30810" y="51790"/>
                </a:lnTo>
                <a:lnTo>
                  <a:pt x="30800" y="51800"/>
                </a:lnTo>
                <a:lnTo>
                  <a:pt x="30780" y="51820"/>
                </a:lnTo>
                <a:lnTo>
                  <a:pt x="30770" y="51820"/>
                </a:lnTo>
                <a:lnTo>
                  <a:pt x="30760" y="51830"/>
                </a:lnTo>
                <a:lnTo>
                  <a:pt x="30750" y="51840"/>
                </a:lnTo>
                <a:lnTo>
                  <a:pt x="30750" y="51850"/>
                </a:lnTo>
                <a:lnTo>
                  <a:pt x="30730" y="51850"/>
                </a:lnTo>
                <a:lnTo>
                  <a:pt x="30670" y="51890"/>
                </a:lnTo>
                <a:lnTo>
                  <a:pt x="30660" y="51890"/>
                </a:lnTo>
                <a:lnTo>
                  <a:pt x="30640" y="51910"/>
                </a:lnTo>
                <a:lnTo>
                  <a:pt x="30620" y="51930"/>
                </a:lnTo>
                <a:lnTo>
                  <a:pt x="30600" y="51940"/>
                </a:lnTo>
                <a:lnTo>
                  <a:pt x="30580" y="51960"/>
                </a:lnTo>
                <a:lnTo>
                  <a:pt x="30540" y="52000"/>
                </a:lnTo>
                <a:lnTo>
                  <a:pt x="30510" y="52040"/>
                </a:lnTo>
                <a:lnTo>
                  <a:pt x="30470" y="52080"/>
                </a:lnTo>
                <a:lnTo>
                  <a:pt x="30460" y="52110"/>
                </a:lnTo>
                <a:lnTo>
                  <a:pt x="30460" y="52120"/>
                </a:lnTo>
                <a:lnTo>
                  <a:pt x="30450" y="52130"/>
                </a:lnTo>
                <a:lnTo>
                  <a:pt x="30430" y="52150"/>
                </a:lnTo>
                <a:lnTo>
                  <a:pt x="30420" y="52150"/>
                </a:lnTo>
                <a:lnTo>
                  <a:pt x="30420" y="52160"/>
                </a:lnTo>
                <a:lnTo>
                  <a:pt x="30410" y="52190"/>
                </a:lnTo>
                <a:lnTo>
                  <a:pt x="30400" y="52210"/>
                </a:lnTo>
                <a:lnTo>
                  <a:pt x="30390" y="52220"/>
                </a:lnTo>
                <a:lnTo>
                  <a:pt x="30390" y="52230"/>
                </a:lnTo>
                <a:lnTo>
                  <a:pt x="30390" y="52240"/>
                </a:lnTo>
                <a:lnTo>
                  <a:pt x="30390" y="52250"/>
                </a:lnTo>
                <a:lnTo>
                  <a:pt x="30390" y="52290"/>
                </a:lnTo>
                <a:lnTo>
                  <a:pt x="30390" y="52300"/>
                </a:lnTo>
                <a:lnTo>
                  <a:pt x="30390" y="52310"/>
                </a:lnTo>
                <a:lnTo>
                  <a:pt x="30390" y="52320"/>
                </a:lnTo>
                <a:lnTo>
                  <a:pt x="30380" y="52330"/>
                </a:lnTo>
                <a:lnTo>
                  <a:pt x="30370" y="52340"/>
                </a:lnTo>
                <a:lnTo>
                  <a:pt x="30360" y="52350"/>
                </a:lnTo>
                <a:lnTo>
                  <a:pt x="30340" y="52360"/>
                </a:lnTo>
                <a:lnTo>
                  <a:pt x="30330" y="52360"/>
                </a:lnTo>
                <a:lnTo>
                  <a:pt x="30320" y="52360"/>
                </a:lnTo>
                <a:lnTo>
                  <a:pt x="30240" y="52400"/>
                </a:lnTo>
                <a:lnTo>
                  <a:pt x="30200" y="52420"/>
                </a:lnTo>
                <a:lnTo>
                  <a:pt x="30180" y="52430"/>
                </a:lnTo>
                <a:lnTo>
                  <a:pt x="30150" y="52440"/>
                </a:lnTo>
                <a:lnTo>
                  <a:pt x="30120" y="52460"/>
                </a:lnTo>
                <a:lnTo>
                  <a:pt x="30100" y="52470"/>
                </a:lnTo>
                <a:lnTo>
                  <a:pt x="30080" y="52470"/>
                </a:lnTo>
                <a:lnTo>
                  <a:pt x="30070" y="52470"/>
                </a:lnTo>
                <a:lnTo>
                  <a:pt x="30050" y="52460"/>
                </a:lnTo>
                <a:lnTo>
                  <a:pt x="30010" y="52450"/>
                </a:lnTo>
                <a:lnTo>
                  <a:pt x="30000" y="52440"/>
                </a:lnTo>
                <a:lnTo>
                  <a:pt x="29990" y="52420"/>
                </a:lnTo>
                <a:lnTo>
                  <a:pt x="29990" y="52410"/>
                </a:lnTo>
                <a:lnTo>
                  <a:pt x="29910" y="52350"/>
                </a:lnTo>
                <a:lnTo>
                  <a:pt x="29900" y="52330"/>
                </a:lnTo>
                <a:lnTo>
                  <a:pt x="29890" y="52330"/>
                </a:lnTo>
                <a:lnTo>
                  <a:pt x="29880" y="52330"/>
                </a:lnTo>
                <a:lnTo>
                  <a:pt x="29870" y="52320"/>
                </a:lnTo>
                <a:lnTo>
                  <a:pt x="29850" y="52310"/>
                </a:lnTo>
                <a:lnTo>
                  <a:pt x="29820" y="52290"/>
                </a:lnTo>
                <a:lnTo>
                  <a:pt x="29790" y="52270"/>
                </a:lnTo>
                <a:lnTo>
                  <a:pt x="29770" y="52260"/>
                </a:lnTo>
                <a:lnTo>
                  <a:pt x="29740" y="52250"/>
                </a:lnTo>
                <a:lnTo>
                  <a:pt x="29710" y="52230"/>
                </a:lnTo>
                <a:lnTo>
                  <a:pt x="29690" y="52230"/>
                </a:lnTo>
                <a:lnTo>
                  <a:pt x="29680" y="52220"/>
                </a:lnTo>
                <a:lnTo>
                  <a:pt x="29650" y="52220"/>
                </a:lnTo>
                <a:lnTo>
                  <a:pt x="29640" y="52220"/>
                </a:lnTo>
                <a:lnTo>
                  <a:pt x="29640" y="52210"/>
                </a:lnTo>
                <a:lnTo>
                  <a:pt x="29630" y="52210"/>
                </a:lnTo>
                <a:lnTo>
                  <a:pt x="29610" y="52180"/>
                </a:lnTo>
                <a:lnTo>
                  <a:pt x="29450" y="52130"/>
                </a:lnTo>
                <a:lnTo>
                  <a:pt x="29440" y="52140"/>
                </a:lnTo>
                <a:lnTo>
                  <a:pt x="29430" y="52140"/>
                </a:lnTo>
                <a:lnTo>
                  <a:pt x="29410" y="52130"/>
                </a:lnTo>
                <a:lnTo>
                  <a:pt x="29400" y="52130"/>
                </a:lnTo>
                <a:lnTo>
                  <a:pt x="29390" y="52120"/>
                </a:lnTo>
                <a:lnTo>
                  <a:pt x="29370" y="52120"/>
                </a:lnTo>
                <a:lnTo>
                  <a:pt x="29360" y="52110"/>
                </a:lnTo>
                <a:lnTo>
                  <a:pt x="29340" y="52110"/>
                </a:lnTo>
                <a:lnTo>
                  <a:pt x="29340" y="52100"/>
                </a:lnTo>
                <a:lnTo>
                  <a:pt x="29300" y="52090"/>
                </a:lnTo>
                <a:lnTo>
                  <a:pt x="29290" y="52080"/>
                </a:lnTo>
                <a:lnTo>
                  <a:pt x="29270" y="52080"/>
                </a:lnTo>
                <a:lnTo>
                  <a:pt x="29220" y="52080"/>
                </a:lnTo>
                <a:lnTo>
                  <a:pt x="29210" y="52080"/>
                </a:lnTo>
                <a:lnTo>
                  <a:pt x="29200" y="52070"/>
                </a:lnTo>
                <a:lnTo>
                  <a:pt x="29190" y="52050"/>
                </a:lnTo>
                <a:lnTo>
                  <a:pt x="29180" y="52040"/>
                </a:lnTo>
                <a:lnTo>
                  <a:pt x="29170" y="52030"/>
                </a:lnTo>
                <a:lnTo>
                  <a:pt x="29160" y="52010"/>
                </a:lnTo>
                <a:lnTo>
                  <a:pt x="29150" y="51990"/>
                </a:lnTo>
                <a:lnTo>
                  <a:pt x="29140" y="51980"/>
                </a:lnTo>
                <a:lnTo>
                  <a:pt x="29120" y="51970"/>
                </a:lnTo>
                <a:lnTo>
                  <a:pt x="29100" y="51970"/>
                </a:lnTo>
                <a:lnTo>
                  <a:pt x="29070" y="51980"/>
                </a:lnTo>
                <a:lnTo>
                  <a:pt x="29060" y="51990"/>
                </a:lnTo>
                <a:lnTo>
                  <a:pt x="29040" y="52010"/>
                </a:lnTo>
                <a:lnTo>
                  <a:pt x="29030" y="52010"/>
                </a:lnTo>
                <a:lnTo>
                  <a:pt x="29010" y="52020"/>
                </a:lnTo>
                <a:lnTo>
                  <a:pt x="28990" y="52040"/>
                </a:lnTo>
                <a:lnTo>
                  <a:pt x="28970" y="52040"/>
                </a:lnTo>
                <a:lnTo>
                  <a:pt x="28960" y="52050"/>
                </a:lnTo>
                <a:lnTo>
                  <a:pt x="28960" y="52060"/>
                </a:lnTo>
                <a:lnTo>
                  <a:pt x="28960" y="52070"/>
                </a:lnTo>
                <a:lnTo>
                  <a:pt x="28960" y="52080"/>
                </a:lnTo>
                <a:lnTo>
                  <a:pt x="28950" y="52090"/>
                </a:lnTo>
                <a:lnTo>
                  <a:pt x="28940" y="52110"/>
                </a:lnTo>
                <a:lnTo>
                  <a:pt x="28940" y="52120"/>
                </a:lnTo>
                <a:lnTo>
                  <a:pt x="28940" y="52140"/>
                </a:lnTo>
                <a:lnTo>
                  <a:pt x="28930" y="52180"/>
                </a:lnTo>
                <a:lnTo>
                  <a:pt x="28930" y="52210"/>
                </a:lnTo>
                <a:lnTo>
                  <a:pt x="28930" y="52220"/>
                </a:lnTo>
                <a:lnTo>
                  <a:pt x="28910" y="52290"/>
                </a:lnTo>
                <a:lnTo>
                  <a:pt x="28910" y="52300"/>
                </a:lnTo>
                <a:lnTo>
                  <a:pt x="28900" y="52310"/>
                </a:lnTo>
                <a:lnTo>
                  <a:pt x="28880" y="52340"/>
                </a:lnTo>
                <a:lnTo>
                  <a:pt x="28860" y="52350"/>
                </a:lnTo>
                <a:lnTo>
                  <a:pt x="28840" y="52370"/>
                </a:lnTo>
                <a:lnTo>
                  <a:pt x="28840" y="52390"/>
                </a:lnTo>
                <a:lnTo>
                  <a:pt x="28830" y="52400"/>
                </a:lnTo>
                <a:lnTo>
                  <a:pt x="28820" y="52420"/>
                </a:lnTo>
                <a:lnTo>
                  <a:pt x="28820" y="52450"/>
                </a:lnTo>
                <a:lnTo>
                  <a:pt x="28820" y="52510"/>
                </a:lnTo>
                <a:lnTo>
                  <a:pt x="28820" y="52520"/>
                </a:lnTo>
                <a:lnTo>
                  <a:pt x="28820" y="52570"/>
                </a:lnTo>
                <a:lnTo>
                  <a:pt x="28820" y="52580"/>
                </a:lnTo>
                <a:lnTo>
                  <a:pt x="28800" y="52660"/>
                </a:lnTo>
                <a:lnTo>
                  <a:pt x="28800" y="52690"/>
                </a:lnTo>
                <a:lnTo>
                  <a:pt x="28790" y="52740"/>
                </a:lnTo>
                <a:lnTo>
                  <a:pt x="28780" y="52760"/>
                </a:lnTo>
                <a:lnTo>
                  <a:pt x="28760" y="52790"/>
                </a:lnTo>
                <a:lnTo>
                  <a:pt x="28740" y="52820"/>
                </a:lnTo>
                <a:lnTo>
                  <a:pt x="28730" y="52830"/>
                </a:lnTo>
                <a:lnTo>
                  <a:pt x="28710" y="52840"/>
                </a:lnTo>
                <a:lnTo>
                  <a:pt x="28700" y="52860"/>
                </a:lnTo>
                <a:lnTo>
                  <a:pt x="28680" y="52870"/>
                </a:lnTo>
                <a:lnTo>
                  <a:pt x="28670" y="52880"/>
                </a:lnTo>
                <a:lnTo>
                  <a:pt x="28660" y="52890"/>
                </a:lnTo>
                <a:lnTo>
                  <a:pt x="28650" y="52910"/>
                </a:lnTo>
                <a:lnTo>
                  <a:pt x="28640" y="52920"/>
                </a:lnTo>
                <a:lnTo>
                  <a:pt x="28640" y="52940"/>
                </a:lnTo>
                <a:lnTo>
                  <a:pt x="28630" y="52950"/>
                </a:lnTo>
                <a:lnTo>
                  <a:pt x="28630" y="52960"/>
                </a:lnTo>
                <a:lnTo>
                  <a:pt x="28630" y="52970"/>
                </a:lnTo>
                <a:lnTo>
                  <a:pt x="28640" y="52980"/>
                </a:lnTo>
                <a:lnTo>
                  <a:pt x="28640" y="52990"/>
                </a:lnTo>
                <a:lnTo>
                  <a:pt x="28640" y="53000"/>
                </a:lnTo>
                <a:lnTo>
                  <a:pt x="28630" y="53020"/>
                </a:lnTo>
                <a:lnTo>
                  <a:pt x="28630" y="53030"/>
                </a:lnTo>
                <a:lnTo>
                  <a:pt x="28620" y="53060"/>
                </a:lnTo>
                <a:lnTo>
                  <a:pt x="28610" y="53070"/>
                </a:lnTo>
                <a:lnTo>
                  <a:pt x="28610" y="53080"/>
                </a:lnTo>
                <a:lnTo>
                  <a:pt x="28610" y="53090"/>
                </a:lnTo>
                <a:lnTo>
                  <a:pt x="28620" y="53090"/>
                </a:lnTo>
                <a:lnTo>
                  <a:pt x="28620" y="53100"/>
                </a:lnTo>
                <a:lnTo>
                  <a:pt x="28620" y="53110"/>
                </a:lnTo>
                <a:lnTo>
                  <a:pt x="28620" y="53130"/>
                </a:lnTo>
                <a:lnTo>
                  <a:pt x="28620" y="53140"/>
                </a:lnTo>
                <a:lnTo>
                  <a:pt x="28620" y="53160"/>
                </a:lnTo>
                <a:lnTo>
                  <a:pt x="28620" y="53170"/>
                </a:lnTo>
                <a:lnTo>
                  <a:pt x="28610" y="53190"/>
                </a:lnTo>
                <a:lnTo>
                  <a:pt x="28600" y="53200"/>
                </a:lnTo>
                <a:lnTo>
                  <a:pt x="28590" y="53220"/>
                </a:lnTo>
                <a:lnTo>
                  <a:pt x="28580" y="53240"/>
                </a:lnTo>
                <a:lnTo>
                  <a:pt x="28570" y="53260"/>
                </a:lnTo>
                <a:lnTo>
                  <a:pt x="28570" y="53270"/>
                </a:lnTo>
                <a:lnTo>
                  <a:pt x="28570" y="53280"/>
                </a:lnTo>
                <a:lnTo>
                  <a:pt x="28570" y="53290"/>
                </a:lnTo>
                <a:lnTo>
                  <a:pt x="28560" y="53290"/>
                </a:lnTo>
                <a:lnTo>
                  <a:pt x="28560" y="53300"/>
                </a:lnTo>
                <a:lnTo>
                  <a:pt x="28550" y="53310"/>
                </a:lnTo>
                <a:lnTo>
                  <a:pt x="28550" y="53330"/>
                </a:lnTo>
                <a:lnTo>
                  <a:pt x="28550" y="53360"/>
                </a:lnTo>
                <a:lnTo>
                  <a:pt x="28550" y="53390"/>
                </a:lnTo>
                <a:lnTo>
                  <a:pt x="28560" y="53420"/>
                </a:lnTo>
                <a:lnTo>
                  <a:pt x="28580" y="53460"/>
                </a:lnTo>
                <a:lnTo>
                  <a:pt x="28600" y="53490"/>
                </a:lnTo>
                <a:lnTo>
                  <a:pt x="28610" y="53510"/>
                </a:lnTo>
                <a:lnTo>
                  <a:pt x="28610" y="53540"/>
                </a:lnTo>
                <a:lnTo>
                  <a:pt x="28590" y="53600"/>
                </a:lnTo>
                <a:lnTo>
                  <a:pt x="28580" y="53610"/>
                </a:lnTo>
                <a:lnTo>
                  <a:pt x="28550" y="53650"/>
                </a:lnTo>
                <a:lnTo>
                  <a:pt x="28500" y="53690"/>
                </a:lnTo>
                <a:lnTo>
                  <a:pt x="28480" y="53710"/>
                </a:lnTo>
                <a:lnTo>
                  <a:pt x="28470" y="53720"/>
                </a:lnTo>
                <a:lnTo>
                  <a:pt x="28450" y="53720"/>
                </a:lnTo>
                <a:lnTo>
                  <a:pt x="28440" y="53730"/>
                </a:lnTo>
                <a:lnTo>
                  <a:pt x="28430" y="53740"/>
                </a:lnTo>
                <a:lnTo>
                  <a:pt x="28410" y="53750"/>
                </a:lnTo>
                <a:lnTo>
                  <a:pt x="28400" y="53760"/>
                </a:lnTo>
                <a:lnTo>
                  <a:pt x="28390" y="53770"/>
                </a:lnTo>
                <a:lnTo>
                  <a:pt x="28370" y="53780"/>
                </a:lnTo>
                <a:lnTo>
                  <a:pt x="28360" y="53780"/>
                </a:lnTo>
                <a:lnTo>
                  <a:pt x="28330" y="53780"/>
                </a:lnTo>
                <a:lnTo>
                  <a:pt x="28310" y="53780"/>
                </a:lnTo>
                <a:lnTo>
                  <a:pt x="28300" y="53780"/>
                </a:lnTo>
                <a:lnTo>
                  <a:pt x="28300" y="53770"/>
                </a:lnTo>
                <a:lnTo>
                  <a:pt x="28310" y="53760"/>
                </a:lnTo>
                <a:lnTo>
                  <a:pt x="28320" y="53760"/>
                </a:lnTo>
                <a:lnTo>
                  <a:pt x="28330" y="53750"/>
                </a:lnTo>
                <a:lnTo>
                  <a:pt x="28340" y="53740"/>
                </a:lnTo>
                <a:lnTo>
                  <a:pt x="28340" y="53730"/>
                </a:lnTo>
                <a:lnTo>
                  <a:pt x="27800" y="53840"/>
                </a:lnTo>
                <a:lnTo>
                  <a:pt x="27780" y="53850"/>
                </a:lnTo>
                <a:lnTo>
                  <a:pt x="27740" y="53860"/>
                </a:lnTo>
                <a:lnTo>
                  <a:pt x="27700" y="53860"/>
                </a:lnTo>
                <a:lnTo>
                  <a:pt x="27670" y="53860"/>
                </a:lnTo>
                <a:lnTo>
                  <a:pt x="27640" y="53870"/>
                </a:lnTo>
                <a:lnTo>
                  <a:pt x="27610" y="53860"/>
                </a:lnTo>
                <a:lnTo>
                  <a:pt x="27590" y="53860"/>
                </a:lnTo>
                <a:lnTo>
                  <a:pt x="27540" y="53870"/>
                </a:lnTo>
                <a:lnTo>
                  <a:pt x="27490" y="53880"/>
                </a:lnTo>
                <a:lnTo>
                  <a:pt x="27460" y="53880"/>
                </a:lnTo>
                <a:lnTo>
                  <a:pt x="27430" y="53890"/>
                </a:lnTo>
                <a:lnTo>
                  <a:pt x="27420" y="53910"/>
                </a:lnTo>
                <a:lnTo>
                  <a:pt x="27410" y="53920"/>
                </a:lnTo>
                <a:lnTo>
                  <a:pt x="27400" y="53930"/>
                </a:lnTo>
                <a:lnTo>
                  <a:pt x="27390" y="53940"/>
                </a:lnTo>
                <a:lnTo>
                  <a:pt x="27390" y="53960"/>
                </a:lnTo>
                <a:lnTo>
                  <a:pt x="27390" y="53970"/>
                </a:lnTo>
                <a:lnTo>
                  <a:pt x="27380" y="53990"/>
                </a:lnTo>
                <a:lnTo>
                  <a:pt x="27380" y="54030"/>
                </a:lnTo>
                <a:lnTo>
                  <a:pt x="27380" y="54060"/>
                </a:lnTo>
                <a:lnTo>
                  <a:pt x="27380" y="54070"/>
                </a:lnTo>
                <a:lnTo>
                  <a:pt x="27370" y="54090"/>
                </a:lnTo>
                <a:lnTo>
                  <a:pt x="27360" y="54120"/>
                </a:lnTo>
                <a:lnTo>
                  <a:pt x="27340" y="54140"/>
                </a:lnTo>
                <a:lnTo>
                  <a:pt x="27340" y="54150"/>
                </a:lnTo>
                <a:lnTo>
                  <a:pt x="27330" y="54160"/>
                </a:lnTo>
                <a:lnTo>
                  <a:pt x="27320" y="54170"/>
                </a:lnTo>
                <a:lnTo>
                  <a:pt x="27300" y="54190"/>
                </a:lnTo>
                <a:lnTo>
                  <a:pt x="27290" y="54210"/>
                </a:lnTo>
                <a:lnTo>
                  <a:pt x="27290" y="54240"/>
                </a:lnTo>
                <a:lnTo>
                  <a:pt x="27280" y="54260"/>
                </a:lnTo>
                <a:lnTo>
                  <a:pt x="27280" y="54280"/>
                </a:lnTo>
                <a:lnTo>
                  <a:pt x="27270" y="54290"/>
                </a:lnTo>
                <a:lnTo>
                  <a:pt x="27260" y="54310"/>
                </a:lnTo>
                <a:lnTo>
                  <a:pt x="27240" y="54320"/>
                </a:lnTo>
                <a:lnTo>
                  <a:pt x="27230" y="54330"/>
                </a:lnTo>
                <a:lnTo>
                  <a:pt x="27210" y="54340"/>
                </a:lnTo>
                <a:lnTo>
                  <a:pt x="27200" y="54350"/>
                </a:lnTo>
                <a:lnTo>
                  <a:pt x="27180" y="54350"/>
                </a:lnTo>
                <a:lnTo>
                  <a:pt x="27160" y="54350"/>
                </a:lnTo>
                <a:lnTo>
                  <a:pt x="27150" y="54340"/>
                </a:lnTo>
                <a:lnTo>
                  <a:pt x="27140" y="54330"/>
                </a:lnTo>
                <a:lnTo>
                  <a:pt x="27140" y="54320"/>
                </a:lnTo>
                <a:lnTo>
                  <a:pt x="27130" y="54300"/>
                </a:lnTo>
                <a:lnTo>
                  <a:pt x="27120" y="54280"/>
                </a:lnTo>
                <a:lnTo>
                  <a:pt x="27100" y="54220"/>
                </a:lnTo>
                <a:lnTo>
                  <a:pt x="27080" y="54180"/>
                </a:lnTo>
                <a:lnTo>
                  <a:pt x="27080" y="54170"/>
                </a:lnTo>
                <a:lnTo>
                  <a:pt x="27070" y="54150"/>
                </a:lnTo>
                <a:lnTo>
                  <a:pt x="27060" y="54140"/>
                </a:lnTo>
                <a:lnTo>
                  <a:pt x="27050" y="54140"/>
                </a:lnTo>
                <a:lnTo>
                  <a:pt x="27040" y="54130"/>
                </a:lnTo>
                <a:lnTo>
                  <a:pt x="27030" y="54130"/>
                </a:lnTo>
                <a:lnTo>
                  <a:pt x="27010" y="54130"/>
                </a:lnTo>
                <a:lnTo>
                  <a:pt x="27000" y="54140"/>
                </a:lnTo>
                <a:lnTo>
                  <a:pt x="26990" y="54150"/>
                </a:lnTo>
                <a:lnTo>
                  <a:pt x="26970" y="54180"/>
                </a:lnTo>
                <a:lnTo>
                  <a:pt x="26960" y="54190"/>
                </a:lnTo>
                <a:lnTo>
                  <a:pt x="26960" y="54210"/>
                </a:lnTo>
                <a:lnTo>
                  <a:pt x="26950" y="54230"/>
                </a:lnTo>
                <a:lnTo>
                  <a:pt x="26950" y="54270"/>
                </a:lnTo>
                <a:lnTo>
                  <a:pt x="26950" y="54280"/>
                </a:lnTo>
                <a:lnTo>
                  <a:pt x="26950" y="54310"/>
                </a:lnTo>
                <a:lnTo>
                  <a:pt x="26950" y="54320"/>
                </a:lnTo>
                <a:lnTo>
                  <a:pt x="26940" y="54330"/>
                </a:lnTo>
                <a:lnTo>
                  <a:pt x="26920" y="54420"/>
                </a:lnTo>
                <a:lnTo>
                  <a:pt x="26910" y="54430"/>
                </a:lnTo>
                <a:lnTo>
                  <a:pt x="26890" y="54470"/>
                </a:lnTo>
                <a:lnTo>
                  <a:pt x="26870" y="54490"/>
                </a:lnTo>
                <a:lnTo>
                  <a:pt x="26850" y="54530"/>
                </a:lnTo>
                <a:lnTo>
                  <a:pt x="26840" y="54550"/>
                </a:lnTo>
                <a:lnTo>
                  <a:pt x="26810" y="54590"/>
                </a:lnTo>
                <a:lnTo>
                  <a:pt x="26780" y="54630"/>
                </a:lnTo>
                <a:lnTo>
                  <a:pt x="26760" y="54650"/>
                </a:lnTo>
                <a:lnTo>
                  <a:pt x="26740" y="54670"/>
                </a:lnTo>
                <a:lnTo>
                  <a:pt x="26720" y="54690"/>
                </a:lnTo>
                <a:lnTo>
                  <a:pt x="26700" y="54700"/>
                </a:lnTo>
                <a:lnTo>
                  <a:pt x="26680" y="54700"/>
                </a:lnTo>
                <a:lnTo>
                  <a:pt x="26670" y="54700"/>
                </a:lnTo>
                <a:lnTo>
                  <a:pt x="26650" y="54710"/>
                </a:lnTo>
                <a:lnTo>
                  <a:pt x="26640" y="54700"/>
                </a:lnTo>
                <a:lnTo>
                  <a:pt x="26620" y="54690"/>
                </a:lnTo>
                <a:lnTo>
                  <a:pt x="26610" y="54680"/>
                </a:lnTo>
                <a:lnTo>
                  <a:pt x="26600" y="54680"/>
                </a:lnTo>
                <a:lnTo>
                  <a:pt x="26590" y="54660"/>
                </a:lnTo>
                <a:lnTo>
                  <a:pt x="26570" y="54640"/>
                </a:lnTo>
                <a:lnTo>
                  <a:pt x="26570" y="54630"/>
                </a:lnTo>
                <a:lnTo>
                  <a:pt x="26560" y="54610"/>
                </a:lnTo>
                <a:lnTo>
                  <a:pt x="26550" y="54580"/>
                </a:lnTo>
                <a:lnTo>
                  <a:pt x="26550" y="54550"/>
                </a:lnTo>
                <a:lnTo>
                  <a:pt x="26540" y="54520"/>
                </a:lnTo>
                <a:lnTo>
                  <a:pt x="26550" y="54490"/>
                </a:lnTo>
                <a:lnTo>
                  <a:pt x="26550" y="54470"/>
                </a:lnTo>
                <a:lnTo>
                  <a:pt x="26560" y="54430"/>
                </a:lnTo>
                <a:lnTo>
                  <a:pt x="26580" y="54400"/>
                </a:lnTo>
                <a:lnTo>
                  <a:pt x="26590" y="54370"/>
                </a:lnTo>
                <a:lnTo>
                  <a:pt x="26610" y="54340"/>
                </a:lnTo>
                <a:lnTo>
                  <a:pt x="26650" y="54290"/>
                </a:lnTo>
                <a:lnTo>
                  <a:pt x="26670" y="54260"/>
                </a:lnTo>
                <a:lnTo>
                  <a:pt x="26680" y="54230"/>
                </a:lnTo>
                <a:lnTo>
                  <a:pt x="26690" y="54200"/>
                </a:lnTo>
                <a:lnTo>
                  <a:pt x="26690" y="54190"/>
                </a:lnTo>
                <a:lnTo>
                  <a:pt x="26700" y="54150"/>
                </a:lnTo>
                <a:lnTo>
                  <a:pt x="26710" y="54140"/>
                </a:lnTo>
                <a:lnTo>
                  <a:pt x="26710" y="54110"/>
                </a:lnTo>
                <a:lnTo>
                  <a:pt x="26710" y="54090"/>
                </a:lnTo>
                <a:lnTo>
                  <a:pt x="26710" y="54080"/>
                </a:lnTo>
                <a:lnTo>
                  <a:pt x="26700" y="54070"/>
                </a:lnTo>
                <a:lnTo>
                  <a:pt x="26690" y="54060"/>
                </a:lnTo>
                <a:lnTo>
                  <a:pt x="26680" y="54040"/>
                </a:lnTo>
                <a:lnTo>
                  <a:pt x="26670" y="54030"/>
                </a:lnTo>
                <a:lnTo>
                  <a:pt x="26650" y="54020"/>
                </a:lnTo>
                <a:lnTo>
                  <a:pt x="26640" y="54020"/>
                </a:lnTo>
                <a:lnTo>
                  <a:pt x="26620" y="54020"/>
                </a:lnTo>
                <a:lnTo>
                  <a:pt x="26600" y="54020"/>
                </a:lnTo>
                <a:lnTo>
                  <a:pt x="26590" y="54030"/>
                </a:lnTo>
                <a:lnTo>
                  <a:pt x="26560" y="54040"/>
                </a:lnTo>
                <a:lnTo>
                  <a:pt x="26550" y="54050"/>
                </a:lnTo>
                <a:lnTo>
                  <a:pt x="26510" y="54090"/>
                </a:lnTo>
                <a:lnTo>
                  <a:pt x="26490" y="54110"/>
                </a:lnTo>
                <a:lnTo>
                  <a:pt x="26480" y="54120"/>
                </a:lnTo>
                <a:lnTo>
                  <a:pt x="26450" y="54150"/>
                </a:lnTo>
                <a:lnTo>
                  <a:pt x="26440" y="54160"/>
                </a:lnTo>
                <a:lnTo>
                  <a:pt x="26420" y="54190"/>
                </a:lnTo>
                <a:lnTo>
                  <a:pt x="26410" y="54200"/>
                </a:lnTo>
                <a:lnTo>
                  <a:pt x="26390" y="54220"/>
                </a:lnTo>
                <a:lnTo>
                  <a:pt x="26380" y="54230"/>
                </a:lnTo>
                <a:lnTo>
                  <a:pt x="26360" y="54240"/>
                </a:lnTo>
                <a:lnTo>
                  <a:pt x="26340" y="54250"/>
                </a:lnTo>
                <a:lnTo>
                  <a:pt x="26330" y="54260"/>
                </a:lnTo>
                <a:lnTo>
                  <a:pt x="26310" y="54270"/>
                </a:lnTo>
                <a:lnTo>
                  <a:pt x="26300" y="54280"/>
                </a:lnTo>
                <a:lnTo>
                  <a:pt x="26280" y="54280"/>
                </a:lnTo>
                <a:lnTo>
                  <a:pt x="26270" y="54270"/>
                </a:lnTo>
                <a:lnTo>
                  <a:pt x="26240" y="54270"/>
                </a:lnTo>
                <a:lnTo>
                  <a:pt x="26200" y="54240"/>
                </a:lnTo>
                <a:lnTo>
                  <a:pt x="26190" y="54190"/>
                </a:lnTo>
                <a:lnTo>
                  <a:pt x="26180" y="54140"/>
                </a:lnTo>
                <a:lnTo>
                  <a:pt x="26180" y="54070"/>
                </a:lnTo>
                <a:lnTo>
                  <a:pt x="26180" y="54010"/>
                </a:lnTo>
                <a:lnTo>
                  <a:pt x="26180" y="53980"/>
                </a:lnTo>
                <a:lnTo>
                  <a:pt x="26170" y="53940"/>
                </a:lnTo>
                <a:lnTo>
                  <a:pt x="26130" y="53920"/>
                </a:lnTo>
                <a:lnTo>
                  <a:pt x="26100" y="53920"/>
                </a:lnTo>
                <a:lnTo>
                  <a:pt x="26090" y="53930"/>
                </a:lnTo>
                <a:lnTo>
                  <a:pt x="26070" y="53940"/>
                </a:lnTo>
                <a:lnTo>
                  <a:pt x="26040" y="53970"/>
                </a:lnTo>
                <a:lnTo>
                  <a:pt x="26000" y="54020"/>
                </a:lnTo>
                <a:lnTo>
                  <a:pt x="25960" y="54060"/>
                </a:lnTo>
                <a:lnTo>
                  <a:pt x="25930" y="54080"/>
                </a:lnTo>
                <a:lnTo>
                  <a:pt x="25910" y="54090"/>
                </a:lnTo>
                <a:lnTo>
                  <a:pt x="25870" y="54100"/>
                </a:lnTo>
                <a:lnTo>
                  <a:pt x="25850" y="54100"/>
                </a:lnTo>
                <a:lnTo>
                  <a:pt x="25780" y="54090"/>
                </a:lnTo>
                <a:lnTo>
                  <a:pt x="25760" y="54080"/>
                </a:lnTo>
                <a:lnTo>
                  <a:pt x="25740" y="54080"/>
                </a:lnTo>
                <a:lnTo>
                  <a:pt x="25700" y="54040"/>
                </a:lnTo>
                <a:lnTo>
                  <a:pt x="25690" y="54020"/>
                </a:lnTo>
                <a:lnTo>
                  <a:pt x="25660" y="53990"/>
                </a:lnTo>
                <a:lnTo>
                  <a:pt x="25640" y="53970"/>
                </a:lnTo>
                <a:lnTo>
                  <a:pt x="25600" y="53950"/>
                </a:lnTo>
                <a:lnTo>
                  <a:pt x="25600" y="53920"/>
                </a:lnTo>
                <a:lnTo>
                  <a:pt x="25580" y="53890"/>
                </a:lnTo>
                <a:lnTo>
                  <a:pt x="25570" y="53860"/>
                </a:lnTo>
                <a:lnTo>
                  <a:pt x="25550" y="53820"/>
                </a:lnTo>
                <a:lnTo>
                  <a:pt x="25530" y="53750"/>
                </a:lnTo>
                <a:lnTo>
                  <a:pt x="25520" y="53740"/>
                </a:lnTo>
                <a:lnTo>
                  <a:pt x="25510" y="53720"/>
                </a:lnTo>
                <a:lnTo>
                  <a:pt x="25450" y="53660"/>
                </a:lnTo>
                <a:lnTo>
                  <a:pt x="25440" y="53650"/>
                </a:lnTo>
                <a:lnTo>
                  <a:pt x="25420" y="53630"/>
                </a:lnTo>
                <a:lnTo>
                  <a:pt x="25380" y="53570"/>
                </a:lnTo>
                <a:lnTo>
                  <a:pt x="25370" y="53540"/>
                </a:lnTo>
                <a:lnTo>
                  <a:pt x="25360" y="53490"/>
                </a:lnTo>
                <a:lnTo>
                  <a:pt x="25360" y="53420"/>
                </a:lnTo>
                <a:lnTo>
                  <a:pt x="25360" y="53370"/>
                </a:lnTo>
                <a:lnTo>
                  <a:pt x="25360" y="53300"/>
                </a:lnTo>
                <a:lnTo>
                  <a:pt x="25360" y="53280"/>
                </a:lnTo>
                <a:lnTo>
                  <a:pt x="25370" y="53230"/>
                </a:lnTo>
                <a:lnTo>
                  <a:pt x="25370" y="53180"/>
                </a:lnTo>
                <a:lnTo>
                  <a:pt x="25390" y="53100"/>
                </a:lnTo>
                <a:lnTo>
                  <a:pt x="25440" y="52970"/>
                </a:lnTo>
                <a:lnTo>
                  <a:pt x="25450" y="52920"/>
                </a:lnTo>
                <a:lnTo>
                  <a:pt x="25480" y="52840"/>
                </a:lnTo>
                <a:lnTo>
                  <a:pt x="25490" y="52790"/>
                </a:lnTo>
                <a:lnTo>
                  <a:pt x="25500" y="52760"/>
                </a:lnTo>
                <a:lnTo>
                  <a:pt x="25500" y="52750"/>
                </a:lnTo>
                <a:lnTo>
                  <a:pt x="25510" y="52730"/>
                </a:lnTo>
                <a:lnTo>
                  <a:pt x="25510" y="52710"/>
                </a:lnTo>
                <a:lnTo>
                  <a:pt x="25510" y="52690"/>
                </a:lnTo>
                <a:lnTo>
                  <a:pt x="25510" y="52670"/>
                </a:lnTo>
                <a:lnTo>
                  <a:pt x="25510" y="52650"/>
                </a:lnTo>
                <a:lnTo>
                  <a:pt x="25510" y="52630"/>
                </a:lnTo>
                <a:lnTo>
                  <a:pt x="25500" y="52600"/>
                </a:lnTo>
                <a:lnTo>
                  <a:pt x="25500" y="52550"/>
                </a:lnTo>
                <a:lnTo>
                  <a:pt x="25510" y="52510"/>
                </a:lnTo>
                <a:lnTo>
                  <a:pt x="25500" y="52480"/>
                </a:lnTo>
                <a:lnTo>
                  <a:pt x="25500" y="52460"/>
                </a:lnTo>
                <a:lnTo>
                  <a:pt x="25500" y="52430"/>
                </a:lnTo>
                <a:lnTo>
                  <a:pt x="25490" y="52410"/>
                </a:lnTo>
                <a:lnTo>
                  <a:pt x="25480" y="52340"/>
                </a:lnTo>
                <a:lnTo>
                  <a:pt x="25470" y="52280"/>
                </a:lnTo>
                <a:lnTo>
                  <a:pt x="25460" y="52230"/>
                </a:lnTo>
                <a:lnTo>
                  <a:pt x="25460" y="52210"/>
                </a:lnTo>
                <a:lnTo>
                  <a:pt x="25470" y="52180"/>
                </a:lnTo>
                <a:lnTo>
                  <a:pt x="25460" y="52150"/>
                </a:lnTo>
                <a:lnTo>
                  <a:pt x="25460" y="52120"/>
                </a:lnTo>
                <a:lnTo>
                  <a:pt x="25470" y="52080"/>
                </a:lnTo>
                <a:lnTo>
                  <a:pt x="25480" y="52060"/>
                </a:lnTo>
                <a:lnTo>
                  <a:pt x="25480" y="52030"/>
                </a:lnTo>
                <a:lnTo>
                  <a:pt x="25480" y="52000"/>
                </a:lnTo>
                <a:lnTo>
                  <a:pt x="25480" y="51990"/>
                </a:lnTo>
                <a:lnTo>
                  <a:pt x="25480" y="51970"/>
                </a:lnTo>
                <a:lnTo>
                  <a:pt x="25480" y="51960"/>
                </a:lnTo>
                <a:lnTo>
                  <a:pt x="25470" y="51940"/>
                </a:lnTo>
                <a:lnTo>
                  <a:pt x="25460" y="51910"/>
                </a:lnTo>
                <a:lnTo>
                  <a:pt x="25450" y="51890"/>
                </a:lnTo>
                <a:lnTo>
                  <a:pt x="25430" y="51860"/>
                </a:lnTo>
                <a:lnTo>
                  <a:pt x="25420" y="51850"/>
                </a:lnTo>
                <a:lnTo>
                  <a:pt x="25410" y="51830"/>
                </a:lnTo>
                <a:lnTo>
                  <a:pt x="25410" y="51800"/>
                </a:lnTo>
                <a:lnTo>
                  <a:pt x="25390" y="51790"/>
                </a:lnTo>
                <a:lnTo>
                  <a:pt x="25380" y="51780"/>
                </a:lnTo>
                <a:lnTo>
                  <a:pt x="25350" y="51760"/>
                </a:lnTo>
                <a:lnTo>
                  <a:pt x="25330" y="51740"/>
                </a:lnTo>
                <a:lnTo>
                  <a:pt x="25310" y="51700"/>
                </a:lnTo>
                <a:lnTo>
                  <a:pt x="25310" y="51680"/>
                </a:lnTo>
                <a:lnTo>
                  <a:pt x="25290" y="51660"/>
                </a:lnTo>
                <a:lnTo>
                  <a:pt x="25270" y="51640"/>
                </a:lnTo>
                <a:lnTo>
                  <a:pt x="25250" y="51620"/>
                </a:lnTo>
                <a:lnTo>
                  <a:pt x="25240" y="51600"/>
                </a:lnTo>
                <a:lnTo>
                  <a:pt x="25240" y="51580"/>
                </a:lnTo>
                <a:lnTo>
                  <a:pt x="25240" y="51550"/>
                </a:lnTo>
                <a:lnTo>
                  <a:pt x="25240" y="51530"/>
                </a:lnTo>
                <a:lnTo>
                  <a:pt x="25240" y="51520"/>
                </a:lnTo>
                <a:lnTo>
                  <a:pt x="25240" y="51510"/>
                </a:lnTo>
                <a:lnTo>
                  <a:pt x="25220" y="51490"/>
                </a:lnTo>
                <a:lnTo>
                  <a:pt x="25200" y="51480"/>
                </a:lnTo>
                <a:lnTo>
                  <a:pt x="25190" y="51460"/>
                </a:lnTo>
                <a:lnTo>
                  <a:pt x="25190" y="51440"/>
                </a:lnTo>
                <a:lnTo>
                  <a:pt x="25190" y="51430"/>
                </a:lnTo>
                <a:lnTo>
                  <a:pt x="25190" y="51420"/>
                </a:lnTo>
                <a:lnTo>
                  <a:pt x="25180" y="51410"/>
                </a:lnTo>
                <a:lnTo>
                  <a:pt x="25180" y="51400"/>
                </a:lnTo>
                <a:lnTo>
                  <a:pt x="25170" y="51390"/>
                </a:lnTo>
                <a:lnTo>
                  <a:pt x="25170" y="51380"/>
                </a:lnTo>
                <a:lnTo>
                  <a:pt x="25170" y="51370"/>
                </a:lnTo>
                <a:lnTo>
                  <a:pt x="25170" y="51360"/>
                </a:lnTo>
                <a:lnTo>
                  <a:pt x="25180" y="51350"/>
                </a:lnTo>
                <a:lnTo>
                  <a:pt x="25170" y="51340"/>
                </a:lnTo>
                <a:lnTo>
                  <a:pt x="25170" y="51330"/>
                </a:lnTo>
                <a:lnTo>
                  <a:pt x="25160" y="51320"/>
                </a:lnTo>
                <a:lnTo>
                  <a:pt x="25160" y="51310"/>
                </a:lnTo>
                <a:lnTo>
                  <a:pt x="25150" y="51310"/>
                </a:lnTo>
                <a:lnTo>
                  <a:pt x="25140" y="51300"/>
                </a:lnTo>
                <a:lnTo>
                  <a:pt x="25140" y="51290"/>
                </a:lnTo>
                <a:lnTo>
                  <a:pt x="25130" y="51280"/>
                </a:lnTo>
                <a:lnTo>
                  <a:pt x="25120" y="51270"/>
                </a:lnTo>
                <a:lnTo>
                  <a:pt x="25130" y="51260"/>
                </a:lnTo>
                <a:lnTo>
                  <a:pt x="25140" y="51250"/>
                </a:lnTo>
                <a:lnTo>
                  <a:pt x="25140" y="51240"/>
                </a:lnTo>
                <a:lnTo>
                  <a:pt x="25130" y="51240"/>
                </a:lnTo>
                <a:lnTo>
                  <a:pt x="25130" y="51230"/>
                </a:lnTo>
                <a:lnTo>
                  <a:pt x="25130" y="51220"/>
                </a:lnTo>
                <a:lnTo>
                  <a:pt x="25130" y="51210"/>
                </a:lnTo>
                <a:lnTo>
                  <a:pt x="25130" y="51200"/>
                </a:lnTo>
                <a:lnTo>
                  <a:pt x="25130" y="51190"/>
                </a:lnTo>
                <a:lnTo>
                  <a:pt x="25140" y="51180"/>
                </a:lnTo>
                <a:lnTo>
                  <a:pt x="25140" y="51170"/>
                </a:lnTo>
                <a:lnTo>
                  <a:pt x="25150" y="51150"/>
                </a:lnTo>
                <a:lnTo>
                  <a:pt x="25150" y="51140"/>
                </a:lnTo>
                <a:lnTo>
                  <a:pt x="25160" y="51120"/>
                </a:lnTo>
                <a:lnTo>
                  <a:pt x="25170" y="51110"/>
                </a:lnTo>
                <a:lnTo>
                  <a:pt x="25170" y="51090"/>
                </a:lnTo>
                <a:lnTo>
                  <a:pt x="25180" y="51080"/>
                </a:lnTo>
                <a:lnTo>
                  <a:pt x="25180" y="51070"/>
                </a:lnTo>
                <a:lnTo>
                  <a:pt x="25180" y="51060"/>
                </a:lnTo>
                <a:lnTo>
                  <a:pt x="25180" y="51050"/>
                </a:lnTo>
                <a:lnTo>
                  <a:pt x="25170" y="51050"/>
                </a:lnTo>
                <a:lnTo>
                  <a:pt x="25180" y="51020"/>
                </a:lnTo>
                <a:lnTo>
                  <a:pt x="25180" y="51000"/>
                </a:lnTo>
                <a:lnTo>
                  <a:pt x="25180" y="50970"/>
                </a:lnTo>
                <a:lnTo>
                  <a:pt x="25180" y="50950"/>
                </a:lnTo>
                <a:lnTo>
                  <a:pt x="25190" y="50920"/>
                </a:lnTo>
                <a:lnTo>
                  <a:pt x="25190" y="50910"/>
                </a:lnTo>
                <a:lnTo>
                  <a:pt x="25190" y="50890"/>
                </a:lnTo>
                <a:lnTo>
                  <a:pt x="25200" y="50880"/>
                </a:lnTo>
                <a:lnTo>
                  <a:pt x="25200" y="50860"/>
                </a:lnTo>
                <a:lnTo>
                  <a:pt x="25210" y="50820"/>
                </a:lnTo>
                <a:lnTo>
                  <a:pt x="25210" y="50800"/>
                </a:lnTo>
                <a:lnTo>
                  <a:pt x="25220" y="50790"/>
                </a:lnTo>
                <a:lnTo>
                  <a:pt x="25230" y="50780"/>
                </a:lnTo>
                <a:lnTo>
                  <a:pt x="25240" y="50760"/>
                </a:lnTo>
                <a:lnTo>
                  <a:pt x="25250" y="50750"/>
                </a:lnTo>
                <a:lnTo>
                  <a:pt x="25250" y="50730"/>
                </a:lnTo>
                <a:lnTo>
                  <a:pt x="25260" y="50720"/>
                </a:lnTo>
                <a:lnTo>
                  <a:pt x="25280" y="50690"/>
                </a:lnTo>
                <a:lnTo>
                  <a:pt x="25300" y="50660"/>
                </a:lnTo>
                <a:lnTo>
                  <a:pt x="25310" y="50630"/>
                </a:lnTo>
                <a:lnTo>
                  <a:pt x="25320" y="50590"/>
                </a:lnTo>
                <a:lnTo>
                  <a:pt x="25330" y="50570"/>
                </a:lnTo>
                <a:lnTo>
                  <a:pt x="25350" y="50540"/>
                </a:lnTo>
                <a:lnTo>
                  <a:pt x="25350" y="50530"/>
                </a:lnTo>
                <a:lnTo>
                  <a:pt x="25370" y="50510"/>
                </a:lnTo>
                <a:lnTo>
                  <a:pt x="25390" y="50490"/>
                </a:lnTo>
                <a:lnTo>
                  <a:pt x="25400" y="50480"/>
                </a:lnTo>
                <a:lnTo>
                  <a:pt x="25400" y="50470"/>
                </a:lnTo>
                <a:lnTo>
                  <a:pt x="25410" y="50460"/>
                </a:lnTo>
                <a:lnTo>
                  <a:pt x="25410" y="50450"/>
                </a:lnTo>
                <a:lnTo>
                  <a:pt x="25430" y="50430"/>
                </a:lnTo>
                <a:lnTo>
                  <a:pt x="25440" y="50410"/>
                </a:lnTo>
                <a:lnTo>
                  <a:pt x="25450" y="50400"/>
                </a:lnTo>
                <a:lnTo>
                  <a:pt x="25460" y="50380"/>
                </a:lnTo>
                <a:lnTo>
                  <a:pt x="25460" y="50370"/>
                </a:lnTo>
                <a:lnTo>
                  <a:pt x="25470" y="50370"/>
                </a:lnTo>
                <a:lnTo>
                  <a:pt x="25480" y="50330"/>
                </a:lnTo>
                <a:lnTo>
                  <a:pt x="25490" y="50310"/>
                </a:lnTo>
                <a:lnTo>
                  <a:pt x="25500" y="50300"/>
                </a:lnTo>
                <a:lnTo>
                  <a:pt x="25500" y="50280"/>
                </a:lnTo>
                <a:lnTo>
                  <a:pt x="25510" y="50270"/>
                </a:lnTo>
                <a:lnTo>
                  <a:pt x="25510" y="50260"/>
                </a:lnTo>
                <a:lnTo>
                  <a:pt x="25520" y="50250"/>
                </a:lnTo>
                <a:lnTo>
                  <a:pt x="25530" y="50210"/>
                </a:lnTo>
                <a:lnTo>
                  <a:pt x="25550" y="50180"/>
                </a:lnTo>
                <a:lnTo>
                  <a:pt x="25550" y="50160"/>
                </a:lnTo>
                <a:lnTo>
                  <a:pt x="25560" y="50150"/>
                </a:lnTo>
                <a:lnTo>
                  <a:pt x="25570" y="50120"/>
                </a:lnTo>
                <a:lnTo>
                  <a:pt x="25580" y="50110"/>
                </a:lnTo>
                <a:lnTo>
                  <a:pt x="25590" y="50100"/>
                </a:lnTo>
                <a:lnTo>
                  <a:pt x="25610" y="50080"/>
                </a:lnTo>
                <a:lnTo>
                  <a:pt x="25630" y="50050"/>
                </a:lnTo>
                <a:lnTo>
                  <a:pt x="25660" y="50030"/>
                </a:lnTo>
                <a:lnTo>
                  <a:pt x="25680" y="50000"/>
                </a:lnTo>
                <a:lnTo>
                  <a:pt x="25700" y="49990"/>
                </a:lnTo>
                <a:lnTo>
                  <a:pt x="25730" y="49970"/>
                </a:lnTo>
                <a:lnTo>
                  <a:pt x="25750" y="49950"/>
                </a:lnTo>
                <a:lnTo>
                  <a:pt x="25760" y="49940"/>
                </a:lnTo>
                <a:lnTo>
                  <a:pt x="25780" y="49920"/>
                </a:lnTo>
                <a:lnTo>
                  <a:pt x="25800" y="49890"/>
                </a:lnTo>
                <a:lnTo>
                  <a:pt x="25820" y="49870"/>
                </a:lnTo>
                <a:lnTo>
                  <a:pt x="25830" y="49850"/>
                </a:lnTo>
                <a:lnTo>
                  <a:pt x="25840" y="49830"/>
                </a:lnTo>
                <a:lnTo>
                  <a:pt x="25850" y="49800"/>
                </a:lnTo>
                <a:lnTo>
                  <a:pt x="25860" y="49780"/>
                </a:lnTo>
                <a:lnTo>
                  <a:pt x="25870" y="49760"/>
                </a:lnTo>
                <a:lnTo>
                  <a:pt x="25880" y="49730"/>
                </a:lnTo>
                <a:lnTo>
                  <a:pt x="25890" y="49720"/>
                </a:lnTo>
                <a:lnTo>
                  <a:pt x="25890" y="49710"/>
                </a:lnTo>
                <a:lnTo>
                  <a:pt x="25910" y="49690"/>
                </a:lnTo>
                <a:lnTo>
                  <a:pt x="25920" y="49670"/>
                </a:lnTo>
                <a:lnTo>
                  <a:pt x="25930" y="49660"/>
                </a:lnTo>
                <a:lnTo>
                  <a:pt x="25930" y="49640"/>
                </a:lnTo>
                <a:lnTo>
                  <a:pt x="25940" y="49620"/>
                </a:lnTo>
                <a:lnTo>
                  <a:pt x="25950" y="49610"/>
                </a:lnTo>
                <a:lnTo>
                  <a:pt x="25960" y="49590"/>
                </a:lnTo>
                <a:lnTo>
                  <a:pt x="25980" y="49570"/>
                </a:lnTo>
                <a:lnTo>
                  <a:pt x="25990" y="49550"/>
                </a:lnTo>
                <a:lnTo>
                  <a:pt x="26020" y="49540"/>
                </a:lnTo>
                <a:lnTo>
                  <a:pt x="26030" y="49520"/>
                </a:lnTo>
                <a:lnTo>
                  <a:pt x="26040" y="49510"/>
                </a:lnTo>
                <a:lnTo>
                  <a:pt x="26050" y="49510"/>
                </a:lnTo>
                <a:lnTo>
                  <a:pt x="26070" y="49510"/>
                </a:lnTo>
                <a:lnTo>
                  <a:pt x="26080" y="49510"/>
                </a:lnTo>
                <a:lnTo>
                  <a:pt x="26090" y="49510"/>
                </a:lnTo>
                <a:lnTo>
                  <a:pt x="26090" y="49500"/>
                </a:lnTo>
                <a:lnTo>
                  <a:pt x="26100" y="49490"/>
                </a:lnTo>
                <a:lnTo>
                  <a:pt x="26110" y="49490"/>
                </a:lnTo>
                <a:lnTo>
                  <a:pt x="26120" y="49500"/>
                </a:lnTo>
                <a:lnTo>
                  <a:pt x="26130" y="49490"/>
                </a:lnTo>
                <a:lnTo>
                  <a:pt x="26140" y="49480"/>
                </a:lnTo>
                <a:lnTo>
                  <a:pt x="26150" y="49470"/>
                </a:lnTo>
                <a:lnTo>
                  <a:pt x="26160" y="49460"/>
                </a:lnTo>
                <a:lnTo>
                  <a:pt x="26170" y="49460"/>
                </a:lnTo>
                <a:lnTo>
                  <a:pt x="26170" y="49450"/>
                </a:lnTo>
                <a:lnTo>
                  <a:pt x="26190" y="49440"/>
                </a:lnTo>
                <a:lnTo>
                  <a:pt x="26210" y="49430"/>
                </a:lnTo>
                <a:lnTo>
                  <a:pt x="26220" y="49420"/>
                </a:lnTo>
                <a:lnTo>
                  <a:pt x="26230" y="49420"/>
                </a:lnTo>
                <a:lnTo>
                  <a:pt x="26250" y="49420"/>
                </a:lnTo>
                <a:lnTo>
                  <a:pt x="26260" y="49430"/>
                </a:lnTo>
                <a:lnTo>
                  <a:pt x="26270" y="49430"/>
                </a:lnTo>
                <a:lnTo>
                  <a:pt x="26290" y="49440"/>
                </a:lnTo>
                <a:lnTo>
                  <a:pt x="26320" y="49460"/>
                </a:lnTo>
                <a:lnTo>
                  <a:pt x="26330" y="49460"/>
                </a:lnTo>
                <a:lnTo>
                  <a:pt x="26380" y="49470"/>
                </a:lnTo>
                <a:lnTo>
                  <a:pt x="26400" y="49480"/>
                </a:lnTo>
                <a:lnTo>
                  <a:pt x="26410" y="49490"/>
                </a:lnTo>
                <a:lnTo>
                  <a:pt x="26450" y="49490"/>
                </a:lnTo>
                <a:lnTo>
                  <a:pt x="26460" y="49490"/>
                </a:lnTo>
                <a:lnTo>
                  <a:pt x="26470" y="49490"/>
                </a:lnTo>
                <a:lnTo>
                  <a:pt x="26480" y="49480"/>
                </a:lnTo>
                <a:lnTo>
                  <a:pt x="26490" y="49480"/>
                </a:lnTo>
                <a:lnTo>
                  <a:pt x="26490" y="49470"/>
                </a:lnTo>
                <a:lnTo>
                  <a:pt x="26510" y="49420"/>
                </a:lnTo>
                <a:lnTo>
                  <a:pt x="26510" y="49400"/>
                </a:lnTo>
                <a:lnTo>
                  <a:pt x="26510" y="49390"/>
                </a:lnTo>
                <a:lnTo>
                  <a:pt x="26510" y="49380"/>
                </a:lnTo>
                <a:lnTo>
                  <a:pt x="26510" y="49370"/>
                </a:lnTo>
                <a:lnTo>
                  <a:pt x="26520" y="49320"/>
                </a:lnTo>
                <a:lnTo>
                  <a:pt x="26530" y="49300"/>
                </a:lnTo>
                <a:lnTo>
                  <a:pt x="26540" y="49290"/>
                </a:lnTo>
                <a:lnTo>
                  <a:pt x="26550" y="49280"/>
                </a:lnTo>
                <a:lnTo>
                  <a:pt x="26560" y="49270"/>
                </a:lnTo>
                <a:lnTo>
                  <a:pt x="26580" y="49240"/>
                </a:lnTo>
                <a:lnTo>
                  <a:pt x="26580" y="49230"/>
                </a:lnTo>
                <a:lnTo>
                  <a:pt x="26590" y="49220"/>
                </a:lnTo>
                <a:lnTo>
                  <a:pt x="26600" y="49210"/>
                </a:lnTo>
                <a:lnTo>
                  <a:pt x="26620" y="49190"/>
                </a:lnTo>
                <a:lnTo>
                  <a:pt x="26630" y="49170"/>
                </a:lnTo>
                <a:lnTo>
                  <a:pt x="26650" y="49150"/>
                </a:lnTo>
                <a:lnTo>
                  <a:pt x="26680" y="49130"/>
                </a:lnTo>
                <a:lnTo>
                  <a:pt x="26690" y="49110"/>
                </a:lnTo>
                <a:lnTo>
                  <a:pt x="26720" y="49080"/>
                </a:lnTo>
                <a:lnTo>
                  <a:pt x="26740" y="49060"/>
                </a:lnTo>
                <a:lnTo>
                  <a:pt x="26750" y="49050"/>
                </a:lnTo>
                <a:lnTo>
                  <a:pt x="26760" y="49040"/>
                </a:lnTo>
                <a:lnTo>
                  <a:pt x="26780" y="49020"/>
                </a:lnTo>
                <a:lnTo>
                  <a:pt x="26800" y="48990"/>
                </a:lnTo>
                <a:lnTo>
                  <a:pt x="26810" y="48980"/>
                </a:lnTo>
                <a:lnTo>
                  <a:pt x="26820" y="48960"/>
                </a:lnTo>
                <a:lnTo>
                  <a:pt x="26830" y="48960"/>
                </a:lnTo>
                <a:lnTo>
                  <a:pt x="26850" y="48930"/>
                </a:lnTo>
                <a:lnTo>
                  <a:pt x="26860" y="48910"/>
                </a:lnTo>
                <a:lnTo>
                  <a:pt x="26870" y="48900"/>
                </a:lnTo>
                <a:lnTo>
                  <a:pt x="26870" y="48890"/>
                </a:lnTo>
                <a:lnTo>
                  <a:pt x="26880" y="48860"/>
                </a:lnTo>
                <a:lnTo>
                  <a:pt x="26880" y="48830"/>
                </a:lnTo>
                <a:lnTo>
                  <a:pt x="26880" y="48820"/>
                </a:lnTo>
                <a:lnTo>
                  <a:pt x="26880" y="48790"/>
                </a:lnTo>
                <a:lnTo>
                  <a:pt x="26890" y="48770"/>
                </a:lnTo>
                <a:lnTo>
                  <a:pt x="26890" y="48740"/>
                </a:lnTo>
                <a:lnTo>
                  <a:pt x="26900" y="48720"/>
                </a:lnTo>
                <a:lnTo>
                  <a:pt x="26910" y="48680"/>
                </a:lnTo>
                <a:lnTo>
                  <a:pt x="26920" y="48650"/>
                </a:lnTo>
                <a:lnTo>
                  <a:pt x="26930" y="48640"/>
                </a:lnTo>
                <a:lnTo>
                  <a:pt x="26940" y="48630"/>
                </a:lnTo>
                <a:lnTo>
                  <a:pt x="26940" y="48620"/>
                </a:lnTo>
                <a:lnTo>
                  <a:pt x="26960" y="48600"/>
                </a:lnTo>
                <a:lnTo>
                  <a:pt x="26980" y="48590"/>
                </a:lnTo>
                <a:lnTo>
                  <a:pt x="27000" y="48570"/>
                </a:lnTo>
                <a:lnTo>
                  <a:pt x="27020" y="48560"/>
                </a:lnTo>
                <a:lnTo>
                  <a:pt x="27030" y="48550"/>
                </a:lnTo>
                <a:lnTo>
                  <a:pt x="27060" y="48530"/>
                </a:lnTo>
                <a:lnTo>
                  <a:pt x="27080" y="48520"/>
                </a:lnTo>
                <a:lnTo>
                  <a:pt x="27100" y="48510"/>
                </a:lnTo>
                <a:lnTo>
                  <a:pt x="27120" y="48500"/>
                </a:lnTo>
                <a:lnTo>
                  <a:pt x="27130" y="48500"/>
                </a:lnTo>
                <a:lnTo>
                  <a:pt x="27160" y="48490"/>
                </a:lnTo>
                <a:lnTo>
                  <a:pt x="27180" y="48480"/>
                </a:lnTo>
                <a:lnTo>
                  <a:pt x="27210" y="48470"/>
                </a:lnTo>
                <a:lnTo>
                  <a:pt x="27230" y="48450"/>
                </a:lnTo>
                <a:lnTo>
                  <a:pt x="27240" y="48440"/>
                </a:lnTo>
                <a:lnTo>
                  <a:pt x="27260" y="48430"/>
                </a:lnTo>
                <a:lnTo>
                  <a:pt x="27260" y="48420"/>
                </a:lnTo>
                <a:lnTo>
                  <a:pt x="27270" y="48410"/>
                </a:lnTo>
                <a:lnTo>
                  <a:pt x="27280" y="48400"/>
                </a:lnTo>
                <a:lnTo>
                  <a:pt x="27290" y="48390"/>
                </a:lnTo>
                <a:lnTo>
                  <a:pt x="27300" y="48380"/>
                </a:lnTo>
                <a:lnTo>
                  <a:pt x="27320" y="48350"/>
                </a:lnTo>
                <a:lnTo>
                  <a:pt x="27340" y="48340"/>
                </a:lnTo>
                <a:lnTo>
                  <a:pt x="27350" y="48320"/>
                </a:lnTo>
                <a:lnTo>
                  <a:pt x="27370" y="48300"/>
                </a:lnTo>
                <a:lnTo>
                  <a:pt x="27380" y="48290"/>
                </a:lnTo>
                <a:lnTo>
                  <a:pt x="27400" y="48260"/>
                </a:lnTo>
                <a:lnTo>
                  <a:pt x="27430" y="48230"/>
                </a:lnTo>
                <a:lnTo>
                  <a:pt x="27440" y="48190"/>
                </a:lnTo>
                <a:lnTo>
                  <a:pt x="27460" y="48170"/>
                </a:lnTo>
                <a:lnTo>
                  <a:pt x="27470" y="48160"/>
                </a:lnTo>
                <a:lnTo>
                  <a:pt x="27490" y="48130"/>
                </a:lnTo>
                <a:lnTo>
                  <a:pt x="27500" y="48130"/>
                </a:lnTo>
                <a:lnTo>
                  <a:pt x="27510" y="48100"/>
                </a:lnTo>
                <a:lnTo>
                  <a:pt x="27530" y="48070"/>
                </a:lnTo>
                <a:lnTo>
                  <a:pt x="27550" y="48040"/>
                </a:lnTo>
                <a:lnTo>
                  <a:pt x="27560" y="48010"/>
                </a:lnTo>
                <a:lnTo>
                  <a:pt x="27580" y="47990"/>
                </a:lnTo>
                <a:lnTo>
                  <a:pt x="27590" y="47970"/>
                </a:lnTo>
                <a:lnTo>
                  <a:pt x="27590" y="47940"/>
                </a:lnTo>
                <a:lnTo>
                  <a:pt x="27610" y="47930"/>
                </a:lnTo>
                <a:lnTo>
                  <a:pt x="27610" y="47920"/>
                </a:lnTo>
                <a:lnTo>
                  <a:pt x="27620" y="47900"/>
                </a:lnTo>
                <a:lnTo>
                  <a:pt x="27640" y="47870"/>
                </a:lnTo>
                <a:lnTo>
                  <a:pt x="27650" y="47840"/>
                </a:lnTo>
                <a:lnTo>
                  <a:pt x="27660" y="47820"/>
                </a:lnTo>
                <a:lnTo>
                  <a:pt x="27670" y="47810"/>
                </a:lnTo>
                <a:lnTo>
                  <a:pt x="27670" y="47800"/>
                </a:lnTo>
                <a:lnTo>
                  <a:pt x="27670" y="47790"/>
                </a:lnTo>
                <a:lnTo>
                  <a:pt x="27680" y="47780"/>
                </a:lnTo>
                <a:lnTo>
                  <a:pt x="27680" y="47760"/>
                </a:lnTo>
                <a:lnTo>
                  <a:pt x="27690" y="47750"/>
                </a:lnTo>
                <a:lnTo>
                  <a:pt x="27700" y="47740"/>
                </a:lnTo>
                <a:lnTo>
                  <a:pt x="27710" y="47730"/>
                </a:lnTo>
                <a:lnTo>
                  <a:pt x="27730" y="47730"/>
                </a:lnTo>
                <a:lnTo>
                  <a:pt x="27750" y="47730"/>
                </a:lnTo>
                <a:lnTo>
                  <a:pt x="27770" y="47730"/>
                </a:lnTo>
                <a:lnTo>
                  <a:pt x="27790" y="47740"/>
                </a:lnTo>
                <a:lnTo>
                  <a:pt x="27830" y="47770"/>
                </a:lnTo>
                <a:lnTo>
                  <a:pt x="27850" y="47780"/>
                </a:lnTo>
                <a:lnTo>
                  <a:pt x="27870" y="47790"/>
                </a:lnTo>
                <a:lnTo>
                  <a:pt x="27910" y="47800"/>
                </a:lnTo>
                <a:lnTo>
                  <a:pt x="27940" y="47800"/>
                </a:lnTo>
                <a:lnTo>
                  <a:pt x="27970" y="47810"/>
                </a:lnTo>
                <a:lnTo>
                  <a:pt x="27980" y="47810"/>
                </a:lnTo>
                <a:lnTo>
                  <a:pt x="28000" y="47810"/>
                </a:lnTo>
                <a:lnTo>
                  <a:pt x="28040" y="47810"/>
                </a:lnTo>
                <a:lnTo>
                  <a:pt x="28060" y="47820"/>
                </a:lnTo>
                <a:lnTo>
                  <a:pt x="28090" y="47810"/>
                </a:lnTo>
                <a:lnTo>
                  <a:pt x="28120" y="47810"/>
                </a:lnTo>
                <a:lnTo>
                  <a:pt x="28150" y="47800"/>
                </a:lnTo>
                <a:lnTo>
                  <a:pt x="28200" y="47780"/>
                </a:lnTo>
                <a:lnTo>
                  <a:pt x="28220" y="47780"/>
                </a:lnTo>
                <a:lnTo>
                  <a:pt x="28230" y="47770"/>
                </a:lnTo>
                <a:lnTo>
                  <a:pt x="28250" y="47760"/>
                </a:lnTo>
                <a:lnTo>
                  <a:pt x="28260" y="47740"/>
                </a:lnTo>
                <a:lnTo>
                  <a:pt x="28280" y="47730"/>
                </a:lnTo>
                <a:lnTo>
                  <a:pt x="28280" y="47720"/>
                </a:lnTo>
                <a:lnTo>
                  <a:pt x="28290" y="47700"/>
                </a:lnTo>
                <a:lnTo>
                  <a:pt x="28310" y="47680"/>
                </a:lnTo>
                <a:lnTo>
                  <a:pt x="28320" y="47660"/>
                </a:lnTo>
                <a:lnTo>
                  <a:pt x="28340" y="47630"/>
                </a:lnTo>
                <a:lnTo>
                  <a:pt x="28350" y="47620"/>
                </a:lnTo>
                <a:lnTo>
                  <a:pt x="28360" y="47610"/>
                </a:lnTo>
                <a:lnTo>
                  <a:pt x="28380" y="47590"/>
                </a:lnTo>
                <a:lnTo>
                  <a:pt x="28390" y="47580"/>
                </a:lnTo>
                <a:lnTo>
                  <a:pt x="28400" y="47570"/>
                </a:lnTo>
                <a:lnTo>
                  <a:pt x="28410" y="47550"/>
                </a:lnTo>
                <a:lnTo>
                  <a:pt x="28430" y="47530"/>
                </a:lnTo>
                <a:lnTo>
                  <a:pt x="28460" y="47500"/>
                </a:lnTo>
                <a:lnTo>
                  <a:pt x="28490" y="47460"/>
                </a:lnTo>
                <a:lnTo>
                  <a:pt x="28500" y="47440"/>
                </a:lnTo>
                <a:lnTo>
                  <a:pt x="28510" y="47430"/>
                </a:lnTo>
                <a:lnTo>
                  <a:pt x="28510" y="47410"/>
                </a:lnTo>
                <a:lnTo>
                  <a:pt x="28520" y="47400"/>
                </a:lnTo>
                <a:lnTo>
                  <a:pt x="28560" y="47330"/>
                </a:lnTo>
                <a:lnTo>
                  <a:pt x="28560" y="47300"/>
                </a:lnTo>
                <a:lnTo>
                  <a:pt x="28570" y="47290"/>
                </a:lnTo>
                <a:lnTo>
                  <a:pt x="28570" y="47280"/>
                </a:lnTo>
                <a:lnTo>
                  <a:pt x="28580" y="47270"/>
                </a:lnTo>
                <a:lnTo>
                  <a:pt x="28590" y="47230"/>
                </a:lnTo>
                <a:lnTo>
                  <a:pt x="28600" y="47190"/>
                </a:lnTo>
                <a:lnTo>
                  <a:pt x="28610" y="47180"/>
                </a:lnTo>
                <a:lnTo>
                  <a:pt x="28620" y="47170"/>
                </a:lnTo>
                <a:lnTo>
                  <a:pt x="28620" y="47160"/>
                </a:lnTo>
                <a:lnTo>
                  <a:pt x="28620" y="47150"/>
                </a:lnTo>
                <a:lnTo>
                  <a:pt x="28620" y="47140"/>
                </a:lnTo>
                <a:lnTo>
                  <a:pt x="28620" y="47130"/>
                </a:lnTo>
                <a:lnTo>
                  <a:pt x="28620" y="47120"/>
                </a:lnTo>
                <a:lnTo>
                  <a:pt x="28640" y="47100"/>
                </a:lnTo>
                <a:lnTo>
                  <a:pt x="28650" y="47090"/>
                </a:lnTo>
                <a:lnTo>
                  <a:pt x="28670" y="47080"/>
                </a:lnTo>
                <a:lnTo>
                  <a:pt x="28690" y="47080"/>
                </a:lnTo>
                <a:lnTo>
                  <a:pt x="28700" y="47070"/>
                </a:lnTo>
                <a:lnTo>
                  <a:pt x="28720" y="47070"/>
                </a:lnTo>
                <a:lnTo>
                  <a:pt x="28740" y="47070"/>
                </a:lnTo>
                <a:lnTo>
                  <a:pt x="28760" y="47060"/>
                </a:lnTo>
                <a:lnTo>
                  <a:pt x="28790" y="47030"/>
                </a:lnTo>
                <a:lnTo>
                  <a:pt x="28800" y="47000"/>
                </a:lnTo>
                <a:lnTo>
                  <a:pt x="28810" y="46980"/>
                </a:lnTo>
                <a:lnTo>
                  <a:pt x="28820" y="46970"/>
                </a:lnTo>
                <a:lnTo>
                  <a:pt x="28820" y="46950"/>
                </a:lnTo>
                <a:lnTo>
                  <a:pt x="28820" y="46940"/>
                </a:lnTo>
                <a:lnTo>
                  <a:pt x="28820" y="46920"/>
                </a:lnTo>
                <a:lnTo>
                  <a:pt x="28830" y="46910"/>
                </a:lnTo>
                <a:lnTo>
                  <a:pt x="28840" y="46900"/>
                </a:lnTo>
                <a:lnTo>
                  <a:pt x="28840" y="46880"/>
                </a:lnTo>
                <a:lnTo>
                  <a:pt x="28850" y="46860"/>
                </a:lnTo>
                <a:lnTo>
                  <a:pt x="28870" y="46830"/>
                </a:lnTo>
                <a:lnTo>
                  <a:pt x="28870" y="46820"/>
                </a:lnTo>
                <a:lnTo>
                  <a:pt x="28880" y="46810"/>
                </a:lnTo>
                <a:lnTo>
                  <a:pt x="28880" y="46800"/>
                </a:lnTo>
                <a:lnTo>
                  <a:pt x="28880" y="46780"/>
                </a:lnTo>
                <a:lnTo>
                  <a:pt x="28880" y="46770"/>
                </a:lnTo>
                <a:lnTo>
                  <a:pt x="28890" y="46750"/>
                </a:lnTo>
                <a:lnTo>
                  <a:pt x="28900" y="46710"/>
                </a:lnTo>
                <a:lnTo>
                  <a:pt x="28910" y="46670"/>
                </a:lnTo>
                <a:lnTo>
                  <a:pt x="28910" y="46640"/>
                </a:lnTo>
                <a:lnTo>
                  <a:pt x="28920" y="46630"/>
                </a:lnTo>
                <a:lnTo>
                  <a:pt x="28930" y="46620"/>
                </a:lnTo>
                <a:lnTo>
                  <a:pt x="28930" y="46610"/>
                </a:lnTo>
                <a:lnTo>
                  <a:pt x="28930" y="46580"/>
                </a:lnTo>
                <a:lnTo>
                  <a:pt x="28940" y="46570"/>
                </a:lnTo>
                <a:lnTo>
                  <a:pt x="28950" y="46530"/>
                </a:lnTo>
                <a:lnTo>
                  <a:pt x="28960" y="46510"/>
                </a:lnTo>
                <a:lnTo>
                  <a:pt x="28970" y="46490"/>
                </a:lnTo>
                <a:lnTo>
                  <a:pt x="28980" y="46480"/>
                </a:lnTo>
                <a:lnTo>
                  <a:pt x="28990" y="46450"/>
                </a:lnTo>
                <a:lnTo>
                  <a:pt x="29010" y="46420"/>
                </a:lnTo>
                <a:lnTo>
                  <a:pt x="29030" y="46380"/>
                </a:lnTo>
                <a:lnTo>
                  <a:pt x="29050" y="46350"/>
                </a:lnTo>
                <a:lnTo>
                  <a:pt x="29070" y="46330"/>
                </a:lnTo>
                <a:lnTo>
                  <a:pt x="29080" y="46310"/>
                </a:lnTo>
                <a:lnTo>
                  <a:pt x="29090" y="46280"/>
                </a:lnTo>
                <a:lnTo>
                  <a:pt x="29110" y="46250"/>
                </a:lnTo>
                <a:lnTo>
                  <a:pt x="29130" y="46220"/>
                </a:lnTo>
                <a:lnTo>
                  <a:pt x="29150" y="46190"/>
                </a:lnTo>
                <a:lnTo>
                  <a:pt x="29140" y="46180"/>
                </a:lnTo>
                <a:lnTo>
                  <a:pt x="29150" y="46180"/>
                </a:lnTo>
                <a:lnTo>
                  <a:pt x="29160" y="46150"/>
                </a:lnTo>
                <a:lnTo>
                  <a:pt x="29180" y="46120"/>
                </a:lnTo>
                <a:lnTo>
                  <a:pt x="29200" y="46090"/>
                </a:lnTo>
                <a:lnTo>
                  <a:pt x="29220" y="46080"/>
                </a:lnTo>
                <a:lnTo>
                  <a:pt x="29230" y="46050"/>
                </a:lnTo>
                <a:lnTo>
                  <a:pt x="29250" y="46000"/>
                </a:lnTo>
                <a:lnTo>
                  <a:pt x="29250" y="45980"/>
                </a:lnTo>
                <a:lnTo>
                  <a:pt x="29270" y="45950"/>
                </a:lnTo>
                <a:lnTo>
                  <a:pt x="29270" y="45940"/>
                </a:lnTo>
                <a:lnTo>
                  <a:pt x="29280" y="45910"/>
                </a:lnTo>
                <a:lnTo>
                  <a:pt x="29270" y="45900"/>
                </a:lnTo>
                <a:lnTo>
                  <a:pt x="29270" y="45880"/>
                </a:lnTo>
                <a:lnTo>
                  <a:pt x="29270" y="45860"/>
                </a:lnTo>
                <a:lnTo>
                  <a:pt x="29280" y="45850"/>
                </a:lnTo>
                <a:lnTo>
                  <a:pt x="29270" y="45810"/>
                </a:lnTo>
                <a:lnTo>
                  <a:pt x="29270" y="45780"/>
                </a:lnTo>
                <a:lnTo>
                  <a:pt x="29260" y="45740"/>
                </a:lnTo>
                <a:lnTo>
                  <a:pt x="29270" y="45740"/>
                </a:lnTo>
                <a:lnTo>
                  <a:pt x="29270" y="45730"/>
                </a:lnTo>
                <a:lnTo>
                  <a:pt x="29270" y="45710"/>
                </a:lnTo>
                <a:lnTo>
                  <a:pt x="29270" y="45690"/>
                </a:lnTo>
                <a:lnTo>
                  <a:pt x="29270" y="45670"/>
                </a:lnTo>
                <a:lnTo>
                  <a:pt x="29270" y="45650"/>
                </a:lnTo>
                <a:lnTo>
                  <a:pt x="29270" y="45640"/>
                </a:lnTo>
                <a:lnTo>
                  <a:pt x="29270" y="45630"/>
                </a:lnTo>
                <a:lnTo>
                  <a:pt x="29270" y="45620"/>
                </a:lnTo>
                <a:lnTo>
                  <a:pt x="29270" y="45610"/>
                </a:lnTo>
                <a:lnTo>
                  <a:pt x="29260" y="45600"/>
                </a:lnTo>
                <a:lnTo>
                  <a:pt x="29260" y="45590"/>
                </a:lnTo>
                <a:lnTo>
                  <a:pt x="29270" y="45580"/>
                </a:lnTo>
                <a:lnTo>
                  <a:pt x="29280" y="45560"/>
                </a:lnTo>
                <a:lnTo>
                  <a:pt x="29280" y="45550"/>
                </a:lnTo>
                <a:lnTo>
                  <a:pt x="29280" y="45540"/>
                </a:lnTo>
                <a:lnTo>
                  <a:pt x="29280" y="45530"/>
                </a:lnTo>
                <a:lnTo>
                  <a:pt x="29290" y="45530"/>
                </a:lnTo>
                <a:lnTo>
                  <a:pt x="29290" y="45520"/>
                </a:lnTo>
                <a:lnTo>
                  <a:pt x="29300" y="45510"/>
                </a:lnTo>
                <a:lnTo>
                  <a:pt x="29300" y="45500"/>
                </a:lnTo>
                <a:lnTo>
                  <a:pt x="29310" y="45490"/>
                </a:lnTo>
                <a:lnTo>
                  <a:pt x="29310" y="45470"/>
                </a:lnTo>
                <a:lnTo>
                  <a:pt x="29310" y="45460"/>
                </a:lnTo>
                <a:lnTo>
                  <a:pt x="29300" y="45450"/>
                </a:lnTo>
                <a:lnTo>
                  <a:pt x="29310" y="45440"/>
                </a:lnTo>
                <a:lnTo>
                  <a:pt x="29310" y="45430"/>
                </a:lnTo>
                <a:lnTo>
                  <a:pt x="29310" y="45420"/>
                </a:lnTo>
                <a:lnTo>
                  <a:pt x="29320" y="45410"/>
                </a:lnTo>
                <a:lnTo>
                  <a:pt x="29320" y="45400"/>
                </a:lnTo>
                <a:lnTo>
                  <a:pt x="29320" y="45390"/>
                </a:lnTo>
                <a:lnTo>
                  <a:pt x="29330" y="45380"/>
                </a:lnTo>
                <a:lnTo>
                  <a:pt x="29330" y="45360"/>
                </a:lnTo>
                <a:lnTo>
                  <a:pt x="29330" y="45350"/>
                </a:lnTo>
                <a:lnTo>
                  <a:pt x="29340" y="45340"/>
                </a:lnTo>
                <a:lnTo>
                  <a:pt x="29340" y="45320"/>
                </a:lnTo>
                <a:lnTo>
                  <a:pt x="29350" y="45310"/>
                </a:lnTo>
                <a:lnTo>
                  <a:pt x="29350" y="45300"/>
                </a:lnTo>
                <a:lnTo>
                  <a:pt x="29350" y="45290"/>
                </a:lnTo>
                <a:lnTo>
                  <a:pt x="29360" y="45280"/>
                </a:lnTo>
                <a:lnTo>
                  <a:pt x="29360" y="45270"/>
                </a:lnTo>
                <a:lnTo>
                  <a:pt x="29370" y="45260"/>
                </a:lnTo>
                <a:lnTo>
                  <a:pt x="29380" y="45250"/>
                </a:lnTo>
                <a:lnTo>
                  <a:pt x="29380" y="45240"/>
                </a:lnTo>
                <a:lnTo>
                  <a:pt x="29380" y="45230"/>
                </a:lnTo>
                <a:lnTo>
                  <a:pt x="29380" y="45220"/>
                </a:lnTo>
                <a:lnTo>
                  <a:pt x="29380" y="45210"/>
                </a:lnTo>
                <a:lnTo>
                  <a:pt x="29390" y="45200"/>
                </a:lnTo>
                <a:lnTo>
                  <a:pt x="29410" y="45180"/>
                </a:lnTo>
                <a:lnTo>
                  <a:pt x="29410" y="45170"/>
                </a:lnTo>
                <a:lnTo>
                  <a:pt x="29410" y="45160"/>
                </a:lnTo>
                <a:lnTo>
                  <a:pt x="29420" y="45150"/>
                </a:lnTo>
                <a:lnTo>
                  <a:pt x="29420" y="45140"/>
                </a:lnTo>
                <a:lnTo>
                  <a:pt x="29420" y="45130"/>
                </a:lnTo>
                <a:lnTo>
                  <a:pt x="29430" y="45120"/>
                </a:lnTo>
                <a:lnTo>
                  <a:pt x="29430" y="45110"/>
                </a:lnTo>
                <a:lnTo>
                  <a:pt x="29440" y="45100"/>
                </a:lnTo>
                <a:lnTo>
                  <a:pt x="29440" y="45090"/>
                </a:lnTo>
                <a:lnTo>
                  <a:pt x="29440" y="45080"/>
                </a:lnTo>
                <a:lnTo>
                  <a:pt x="29440" y="45070"/>
                </a:lnTo>
                <a:lnTo>
                  <a:pt x="29450" y="45060"/>
                </a:lnTo>
                <a:lnTo>
                  <a:pt x="29460" y="45050"/>
                </a:lnTo>
                <a:lnTo>
                  <a:pt x="29460" y="45030"/>
                </a:lnTo>
                <a:lnTo>
                  <a:pt x="29470" y="45010"/>
                </a:lnTo>
                <a:lnTo>
                  <a:pt x="29480" y="45000"/>
                </a:lnTo>
                <a:lnTo>
                  <a:pt x="29480" y="44990"/>
                </a:lnTo>
                <a:lnTo>
                  <a:pt x="29480" y="44980"/>
                </a:lnTo>
                <a:lnTo>
                  <a:pt x="29490" y="44960"/>
                </a:lnTo>
                <a:lnTo>
                  <a:pt x="29490" y="44950"/>
                </a:lnTo>
                <a:lnTo>
                  <a:pt x="29490" y="44940"/>
                </a:lnTo>
                <a:lnTo>
                  <a:pt x="29500" y="44930"/>
                </a:lnTo>
                <a:lnTo>
                  <a:pt x="29500" y="44910"/>
                </a:lnTo>
                <a:lnTo>
                  <a:pt x="29510" y="44900"/>
                </a:lnTo>
                <a:lnTo>
                  <a:pt x="29520" y="44890"/>
                </a:lnTo>
                <a:lnTo>
                  <a:pt x="29530" y="44880"/>
                </a:lnTo>
                <a:lnTo>
                  <a:pt x="29540" y="44870"/>
                </a:lnTo>
                <a:lnTo>
                  <a:pt x="29540" y="44860"/>
                </a:lnTo>
                <a:lnTo>
                  <a:pt x="29540" y="44850"/>
                </a:lnTo>
                <a:lnTo>
                  <a:pt x="29550" y="44850"/>
                </a:lnTo>
                <a:lnTo>
                  <a:pt x="29560" y="44840"/>
                </a:lnTo>
                <a:lnTo>
                  <a:pt x="29570" y="44830"/>
                </a:lnTo>
                <a:lnTo>
                  <a:pt x="29580" y="44820"/>
                </a:lnTo>
                <a:lnTo>
                  <a:pt x="29590" y="44810"/>
                </a:lnTo>
                <a:lnTo>
                  <a:pt x="29600" y="44800"/>
                </a:lnTo>
                <a:lnTo>
                  <a:pt x="29610" y="44790"/>
                </a:lnTo>
                <a:lnTo>
                  <a:pt x="29620" y="44790"/>
                </a:lnTo>
                <a:lnTo>
                  <a:pt x="29620" y="44780"/>
                </a:lnTo>
                <a:lnTo>
                  <a:pt x="29630" y="44770"/>
                </a:lnTo>
                <a:lnTo>
                  <a:pt x="29630" y="44760"/>
                </a:lnTo>
                <a:lnTo>
                  <a:pt x="29630" y="44750"/>
                </a:lnTo>
                <a:lnTo>
                  <a:pt x="29640" y="44740"/>
                </a:lnTo>
                <a:lnTo>
                  <a:pt x="29640" y="44730"/>
                </a:lnTo>
                <a:lnTo>
                  <a:pt x="29640" y="44720"/>
                </a:lnTo>
                <a:lnTo>
                  <a:pt x="29650" y="44720"/>
                </a:lnTo>
                <a:lnTo>
                  <a:pt x="29650" y="44710"/>
                </a:lnTo>
                <a:lnTo>
                  <a:pt x="29650" y="44700"/>
                </a:lnTo>
                <a:lnTo>
                  <a:pt x="29650" y="44690"/>
                </a:lnTo>
                <a:lnTo>
                  <a:pt x="29650" y="44680"/>
                </a:lnTo>
                <a:lnTo>
                  <a:pt x="29660" y="44670"/>
                </a:lnTo>
                <a:lnTo>
                  <a:pt x="29660" y="44660"/>
                </a:lnTo>
                <a:lnTo>
                  <a:pt x="29660" y="44650"/>
                </a:lnTo>
                <a:lnTo>
                  <a:pt x="29670" y="44640"/>
                </a:lnTo>
                <a:lnTo>
                  <a:pt x="29670" y="44630"/>
                </a:lnTo>
                <a:lnTo>
                  <a:pt x="29670" y="44620"/>
                </a:lnTo>
                <a:lnTo>
                  <a:pt x="29670" y="44610"/>
                </a:lnTo>
                <a:lnTo>
                  <a:pt x="29670" y="44600"/>
                </a:lnTo>
                <a:lnTo>
                  <a:pt x="29670" y="44590"/>
                </a:lnTo>
                <a:lnTo>
                  <a:pt x="29670" y="44580"/>
                </a:lnTo>
                <a:lnTo>
                  <a:pt x="29670" y="44570"/>
                </a:lnTo>
                <a:lnTo>
                  <a:pt x="29670" y="44550"/>
                </a:lnTo>
                <a:lnTo>
                  <a:pt x="29680" y="44540"/>
                </a:lnTo>
                <a:lnTo>
                  <a:pt x="29680" y="44530"/>
                </a:lnTo>
                <a:lnTo>
                  <a:pt x="29690" y="44520"/>
                </a:lnTo>
                <a:lnTo>
                  <a:pt x="29690" y="44510"/>
                </a:lnTo>
                <a:lnTo>
                  <a:pt x="29690" y="44500"/>
                </a:lnTo>
                <a:lnTo>
                  <a:pt x="29700" y="44490"/>
                </a:lnTo>
                <a:lnTo>
                  <a:pt x="29700" y="44480"/>
                </a:lnTo>
                <a:lnTo>
                  <a:pt x="29700" y="44470"/>
                </a:lnTo>
                <a:lnTo>
                  <a:pt x="29700" y="44460"/>
                </a:lnTo>
                <a:lnTo>
                  <a:pt x="29710" y="44440"/>
                </a:lnTo>
                <a:lnTo>
                  <a:pt x="29710" y="44430"/>
                </a:lnTo>
                <a:lnTo>
                  <a:pt x="29710" y="44420"/>
                </a:lnTo>
                <a:lnTo>
                  <a:pt x="29720" y="44410"/>
                </a:lnTo>
                <a:lnTo>
                  <a:pt x="29720" y="44400"/>
                </a:lnTo>
                <a:lnTo>
                  <a:pt x="29730" y="44390"/>
                </a:lnTo>
                <a:lnTo>
                  <a:pt x="29730" y="44380"/>
                </a:lnTo>
                <a:lnTo>
                  <a:pt x="29730" y="44370"/>
                </a:lnTo>
                <a:lnTo>
                  <a:pt x="29730" y="44350"/>
                </a:lnTo>
                <a:lnTo>
                  <a:pt x="29730" y="44340"/>
                </a:lnTo>
                <a:lnTo>
                  <a:pt x="29740" y="44300"/>
                </a:lnTo>
                <a:lnTo>
                  <a:pt x="29740" y="44280"/>
                </a:lnTo>
                <a:lnTo>
                  <a:pt x="29740" y="44260"/>
                </a:lnTo>
                <a:lnTo>
                  <a:pt x="29740" y="44240"/>
                </a:lnTo>
                <a:lnTo>
                  <a:pt x="29740" y="44180"/>
                </a:lnTo>
                <a:lnTo>
                  <a:pt x="29740" y="44170"/>
                </a:lnTo>
                <a:lnTo>
                  <a:pt x="29740" y="44150"/>
                </a:lnTo>
                <a:lnTo>
                  <a:pt x="29740" y="44140"/>
                </a:lnTo>
                <a:lnTo>
                  <a:pt x="29740" y="44110"/>
                </a:lnTo>
                <a:lnTo>
                  <a:pt x="29740" y="44100"/>
                </a:lnTo>
                <a:lnTo>
                  <a:pt x="29740" y="44090"/>
                </a:lnTo>
                <a:lnTo>
                  <a:pt x="29740" y="44070"/>
                </a:lnTo>
                <a:lnTo>
                  <a:pt x="29730" y="44070"/>
                </a:lnTo>
                <a:lnTo>
                  <a:pt x="29720" y="44070"/>
                </a:lnTo>
                <a:lnTo>
                  <a:pt x="29720" y="44060"/>
                </a:lnTo>
                <a:lnTo>
                  <a:pt x="29720" y="44050"/>
                </a:lnTo>
                <a:lnTo>
                  <a:pt x="29710" y="44040"/>
                </a:lnTo>
                <a:lnTo>
                  <a:pt x="29710" y="44030"/>
                </a:lnTo>
                <a:lnTo>
                  <a:pt x="29700" y="44010"/>
                </a:lnTo>
                <a:lnTo>
                  <a:pt x="29710" y="43990"/>
                </a:lnTo>
                <a:lnTo>
                  <a:pt x="29700" y="43990"/>
                </a:lnTo>
                <a:lnTo>
                  <a:pt x="29700" y="43980"/>
                </a:lnTo>
                <a:lnTo>
                  <a:pt x="29690" y="43970"/>
                </a:lnTo>
                <a:lnTo>
                  <a:pt x="29690" y="43960"/>
                </a:lnTo>
                <a:lnTo>
                  <a:pt x="29680" y="43960"/>
                </a:lnTo>
                <a:lnTo>
                  <a:pt x="29680" y="43950"/>
                </a:lnTo>
                <a:lnTo>
                  <a:pt x="29670" y="43950"/>
                </a:lnTo>
                <a:lnTo>
                  <a:pt x="29660" y="43940"/>
                </a:lnTo>
                <a:lnTo>
                  <a:pt x="29650" y="43930"/>
                </a:lnTo>
                <a:lnTo>
                  <a:pt x="29650" y="43920"/>
                </a:lnTo>
                <a:lnTo>
                  <a:pt x="29640" y="43920"/>
                </a:lnTo>
                <a:lnTo>
                  <a:pt x="29630" y="43910"/>
                </a:lnTo>
                <a:lnTo>
                  <a:pt x="29620" y="43900"/>
                </a:lnTo>
                <a:lnTo>
                  <a:pt x="29610" y="43890"/>
                </a:lnTo>
                <a:lnTo>
                  <a:pt x="29600" y="43880"/>
                </a:lnTo>
                <a:lnTo>
                  <a:pt x="29600" y="43870"/>
                </a:lnTo>
                <a:lnTo>
                  <a:pt x="29600" y="43860"/>
                </a:lnTo>
                <a:lnTo>
                  <a:pt x="29590" y="43860"/>
                </a:lnTo>
                <a:lnTo>
                  <a:pt x="29580" y="43860"/>
                </a:lnTo>
                <a:lnTo>
                  <a:pt x="29580" y="43850"/>
                </a:lnTo>
                <a:lnTo>
                  <a:pt x="29580" y="43840"/>
                </a:lnTo>
                <a:lnTo>
                  <a:pt x="29570" y="43830"/>
                </a:lnTo>
                <a:lnTo>
                  <a:pt x="29570" y="43820"/>
                </a:lnTo>
                <a:lnTo>
                  <a:pt x="29570" y="43810"/>
                </a:lnTo>
                <a:lnTo>
                  <a:pt x="29560" y="43800"/>
                </a:lnTo>
                <a:lnTo>
                  <a:pt x="29550" y="43790"/>
                </a:lnTo>
                <a:lnTo>
                  <a:pt x="29540" y="43790"/>
                </a:lnTo>
                <a:lnTo>
                  <a:pt x="29530" y="43790"/>
                </a:lnTo>
                <a:lnTo>
                  <a:pt x="29520" y="43780"/>
                </a:lnTo>
                <a:lnTo>
                  <a:pt x="29520" y="43770"/>
                </a:lnTo>
                <a:lnTo>
                  <a:pt x="29500" y="43750"/>
                </a:lnTo>
                <a:lnTo>
                  <a:pt x="29490" y="43750"/>
                </a:lnTo>
                <a:lnTo>
                  <a:pt x="29480" y="43740"/>
                </a:lnTo>
                <a:lnTo>
                  <a:pt x="29470" y="43730"/>
                </a:lnTo>
                <a:lnTo>
                  <a:pt x="29460" y="43720"/>
                </a:lnTo>
                <a:lnTo>
                  <a:pt x="29460" y="43710"/>
                </a:lnTo>
                <a:lnTo>
                  <a:pt x="29460" y="43700"/>
                </a:lnTo>
                <a:lnTo>
                  <a:pt x="29450" y="43690"/>
                </a:lnTo>
                <a:lnTo>
                  <a:pt x="29440" y="43680"/>
                </a:lnTo>
                <a:lnTo>
                  <a:pt x="29430" y="43680"/>
                </a:lnTo>
                <a:lnTo>
                  <a:pt x="29420" y="43670"/>
                </a:lnTo>
                <a:lnTo>
                  <a:pt x="29410" y="43670"/>
                </a:lnTo>
                <a:lnTo>
                  <a:pt x="29400" y="43660"/>
                </a:lnTo>
                <a:lnTo>
                  <a:pt x="29400" y="43650"/>
                </a:lnTo>
                <a:lnTo>
                  <a:pt x="29390" y="43650"/>
                </a:lnTo>
                <a:lnTo>
                  <a:pt x="29380" y="43640"/>
                </a:lnTo>
                <a:lnTo>
                  <a:pt x="29370" y="43640"/>
                </a:lnTo>
                <a:lnTo>
                  <a:pt x="29360" y="43630"/>
                </a:lnTo>
                <a:lnTo>
                  <a:pt x="29350" y="43630"/>
                </a:lnTo>
                <a:lnTo>
                  <a:pt x="29340" y="43620"/>
                </a:lnTo>
                <a:lnTo>
                  <a:pt x="29330" y="43620"/>
                </a:lnTo>
                <a:lnTo>
                  <a:pt x="29320" y="43620"/>
                </a:lnTo>
                <a:lnTo>
                  <a:pt x="29310" y="43610"/>
                </a:lnTo>
                <a:lnTo>
                  <a:pt x="29300" y="43610"/>
                </a:lnTo>
                <a:lnTo>
                  <a:pt x="29290" y="43600"/>
                </a:lnTo>
                <a:lnTo>
                  <a:pt x="29280" y="43600"/>
                </a:lnTo>
                <a:lnTo>
                  <a:pt x="29280" y="43590"/>
                </a:lnTo>
                <a:lnTo>
                  <a:pt x="29270" y="43580"/>
                </a:lnTo>
                <a:lnTo>
                  <a:pt x="29260" y="43570"/>
                </a:lnTo>
                <a:lnTo>
                  <a:pt x="29250" y="43560"/>
                </a:lnTo>
                <a:lnTo>
                  <a:pt x="29240" y="43560"/>
                </a:lnTo>
                <a:lnTo>
                  <a:pt x="29230" y="43550"/>
                </a:lnTo>
                <a:lnTo>
                  <a:pt x="29220" y="43540"/>
                </a:lnTo>
                <a:lnTo>
                  <a:pt x="29220" y="43530"/>
                </a:lnTo>
                <a:lnTo>
                  <a:pt x="29210" y="43530"/>
                </a:lnTo>
                <a:lnTo>
                  <a:pt x="29210" y="43520"/>
                </a:lnTo>
                <a:lnTo>
                  <a:pt x="29200" y="43510"/>
                </a:lnTo>
                <a:lnTo>
                  <a:pt x="29200" y="43500"/>
                </a:lnTo>
                <a:lnTo>
                  <a:pt x="29200" y="43490"/>
                </a:lnTo>
                <a:lnTo>
                  <a:pt x="29200" y="43480"/>
                </a:lnTo>
                <a:lnTo>
                  <a:pt x="29200" y="43470"/>
                </a:lnTo>
                <a:lnTo>
                  <a:pt x="29200" y="43460"/>
                </a:lnTo>
                <a:lnTo>
                  <a:pt x="29200" y="43450"/>
                </a:lnTo>
                <a:lnTo>
                  <a:pt x="29200" y="43440"/>
                </a:lnTo>
                <a:lnTo>
                  <a:pt x="29200" y="43430"/>
                </a:lnTo>
                <a:lnTo>
                  <a:pt x="29200" y="43420"/>
                </a:lnTo>
                <a:lnTo>
                  <a:pt x="29200" y="43410"/>
                </a:lnTo>
                <a:lnTo>
                  <a:pt x="29200" y="43400"/>
                </a:lnTo>
                <a:lnTo>
                  <a:pt x="29200" y="43390"/>
                </a:lnTo>
                <a:lnTo>
                  <a:pt x="29200" y="43380"/>
                </a:lnTo>
                <a:lnTo>
                  <a:pt x="29190" y="43370"/>
                </a:lnTo>
                <a:lnTo>
                  <a:pt x="29180" y="43360"/>
                </a:lnTo>
                <a:lnTo>
                  <a:pt x="29180" y="43350"/>
                </a:lnTo>
                <a:lnTo>
                  <a:pt x="29180" y="43340"/>
                </a:lnTo>
                <a:lnTo>
                  <a:pt x="29180" y="43320"/>
                </a:lnTo>
                <a:lnTo>
                  <a:pt x="29180" y="43310"/>
                </a:lnTo>
                <a:lnTo>
                  <a:pt x="29180" y="43290"/>
                </a:lnTo>
                <a:lnTo>
                  <a:pt x="29180" y="43280"/>
                </a:lnTo>
                <a:lnTo>
                  <a:pt x="29180" y="43270"/>
                </a:lnTo>
                <a:lnTo>
                  <a:pt x="29180" y="43260"/>
                </a:lnTo>
                <a:lnTo>
                  <a:pt x="29180" y="43250"/>
                </a:lnTo>
                <a:lnTo>
                  <a:pt x="29190" y="43240"/>
                </a:lnTo>
                <a:lnTo>
                  <a:pt x="29190" y="43230"/>
                </a:lnTo>
                <a:lnTo>
                  <a:pt x="29190" y="43220"/>
                </a:lnTo>
                <a:lnTo>
                  <a:pt x="29200" y="43210"/>
                </a:lnTo>
                <a:lnTo>
                  <a:pt x="29200" y="43200"/>
                </a:lnTo>
                <a:lnTo>
                  <a:pt x="29200" y="43190"/>
                </a:lnTo>
                <a:lnTo>
                  <a:pt x="29190" y="43190"/>
                </a:lnTo>
                <a:lnTo>
                  <a:pt x="29190" y="43180"/>
                </a:lnTo>
                <a:lnTo>
                  <a:pt x="29200" y="43170"/>
                </a:lnTo>
                <a:lnTo>
                  <a:pt x="29200" y="43160"/>
                </a:lnTo>
                <a:lnTo>
                  <a:pt x="29200" y="43150"/>
                </a:lnTo>
                <a:lnTo>
                  <a:pt x="29200" y="43140"/>
                </a:lnTo>
                <a:lnTo>
                  <a:pt x="29200" y="43130"/>
                </a:lnTo>
                <a:lnTo>
                  <a:pt x="29210" y="43120"/>
                </a:lnTo>
                <a:lnTo>
                  <a:pt x="29200" y="43110"/>
                </a:lnTo>
                <a:lnTo>
                  <a:pt x="29210" y="43110"/>
                </a:lnTo>
                <a:lnTo>
                  <a:pt x="29210" y="43100"/>
                </a:lnTo>
                <a:lnTo>
                  <a:pt x="29210" y="43090"/>
                </a:lnTo>
                <a:lnTo>
                  <a:pt x="29210" y="43080"/>
                </a:lnTo>
                <a:lnTo>
                  <a:pt x="29210" y="43070"/>
                </a:lnTo>
                <a:lnTo>
                  <a:pt x="29220" y="43060"/>
                </a:lnTo>
                <a:lnTo>
                  <a:pt x="29220" y="43050"/>
                </a:lnTo>
                <a:lnTo>
                  <a:pt x="29230" y="43040"/>
                </a:lnTo>
                <a:lnTo>
                  <a:pt x="29230" y="43020"/>
                </a:lnTo>
                <a:lnTo>
                  <a:pt x="29240" y="42990"/>
                </a:lnTo>
                <a:lnTo>
                  <a:pt x="29240" y="42980"/>
                </a:lnTo>
                <a:lnTo>
                  <a:pt x="29240" y="42960"/>
                </a:lnTo>
                <a:lnTo>
                  <a:pt x="29250" y="42950"/>
                </a:lnTo>
                <a:lnTo>
                  <a:pt x="29250" y="42940"/>
                </a:lnTo>
                <a:lnTo>
                  <a:pt x="29250" y="42930"/>
                </a:lnTo>
                <a:lnTo>
                  <a:pt x="29250" y="42920"/>
                </a:lnTo>
                <a:lnTo>
                  <a:pt x="29250" y="42900"/>
                </a:lnTo>
                <a:lnTo>
                  <a:pt x="29250" y="42890"/>
                </a:lnTo>
                <a:lnTo>
                  <a:pt x="29250" y="42870"/>
                </a:lnTo>
                <a:lnTo>
                  <a:pt x="29250" y="42860"/>
                </a:lnTo>
                <a:lnTo>
                  <a:pt x="29260" y="42860"/>
                </a:lnTo>
                <a:lnTo>
                  <a:pt x="29260" y="42850"/>
                </a:lnTo>
                <a:lnTo>
                  <a:pt x="29260" y="42840"/>
                </a:lnTo>
                <a:lnTo>
                  <a:pt x="29260" y="42830"/>
                </a:lnTo>
                <a:lnTo>
                  <a:pt x="29270" y="42830"/>
                </a:lnTo>
                <a:lnTo>
                  <a:pt x="29270" y="42820"/>
                </a:lnTo>
                <a:lnTo>
                  <a:pt x="29260" y="42810"/>
                </a:lnTo>
                <a:lnTo>
                  <a:pt x="29270" y="42800"/>
                </a:lnTo>
                <a:lnTo>
                  <a:pt x="29270" y="42790"/>
                </a:lnTo>
                <a:lnTo>
                  <a:pt x="29270" y="42780"/>
                </a:lnTo>
                <a:lnTo>
                  <a:pt x="29270" y="42770"/>
                </a:lnTo>
                <a:lnTo>
                  <a:pt x="29270" y="42760"/>
                </a:lnTo>
                <a:lnTo>
                  <a:pt x="29270" y="42750"/>
                </a:lnTo>
                <a:lnTo>
                  <a:pt x="29280" y="42750"/>
                </a:lnTo>
                <a:lnTo>
                  <a:pt x="29280" y="42740"/>
                </a:lnTo>
                <a:lnTo>
                  <a:pt x="29280" y="42730"/>
                </a:lnTo>
                <a:lnTo>
                  <a:pt x="29280" y="42720"/>
                </a:lnTo>
                <a:lnTo>
                  <a:pt x="29280" y="42710"/>
                </a:lnTo>
                <a:lnTo>
                  <a:pt x="29280" y="42700"/>
                </a:lnTo>
                <a:lnTo>
                  <a:pt x="29280" y="42690"/>
                </a:lnTo>
                <a:lnTo>
                  <a:pt x="29290" y="42670"/>
                </a:lnTo>
                <a:lnTo>
                  <a:pt x="29290" y="42660"/>
                </a:lnTo>
                <a:lnTo>
                  <a:pt x="29290" y="42650"/>
                </a:lnTo>
                <a:lnTo>
                  <a:pt x="29290" y="42640"/>
                </a:lnTo>
                <a:lnTo>
                  <a:pt x="29290" y="42620"/>
                </a:lnTo>
                <a:lnTo>
                  <a:pt x="29290" y="42590"/>
                </a:lnTo>
                <a:lnTo>
                  <a:pt x="29290" y="42560"/>
                </a:lnTo>
                <a:lnTo>
                  <a:pt x="29280" y="42550"/>
                </a:lnTo>
                <a:lnTo>
                  <a:pt x="29280" y="42530"/>
                </a:lnTo>
                <a:lnTo>
                  <a:pt x="29280" y="42520"/>
                </a:lnTo>
                <a:lnTo>
                  <a:pt x="29280" y="42510"/>
                </a:lnTo>
                <a:lnTo>
                  <a:pt x="29280" y="42480"/>
                </a:lnTo>
                <a:lnTo>
                  <a:pt x="29280" y="42460"/>
                </a:lnTo>
                <a:lnTo>
                  <a:pt x="29280" y="42450"/>
                </a:lnTo>
                <a:lnTo>
                  <a:pt x="29280" y="42440"/>
                </a:lnTo>
                <a:lnTo>
                  <a:pt x="29280" y="42430"/>
                </a:lnTo>
                <a:lnTo>
                  <a:pt x="29280" y="42420"/>
                </a:lnTo>
                <a:lnTo>
                  <a:pt x="29270" y="42390"/>
                </a:lnTo>
                <a:lnTo>
                  <a:pt x="29270" y="42360"/>
                </a:lnTo>
                <a:lnTo>
                  <a:pt x="29270" y="42350"/>
                </a:lnTo>
                <a:lnTo>
                  <a:pt x="29260" y="42350"/>
                </a:lnTo>
                <a:lnTo>
                  <a:pt x="29260" y="42330"/>
                </a:lnTo>
                <a:lnTo>
                  <a:pt x="29260" y="42320"/>
                </a:lnTo>
                <a:lnTo>
                  <a:pt x="29260" y="42300"/>
                </a:lnTo>
                <a:lnTo>
                  <a:pt x="29250" y="42290"/>
                </a:lnTo>
                <a:lnTo>
                  <a:pt x="29250" y="42280"/>
                </a:lnTo>
                <a:lnTo>
                  <a:pt x="29250" y="42270"/>
                </a:lnTo>
                <a:lnTo>
                  <a:pt x="29250" y="42250"/>
                </a:lnTo>
                <a:lnTo>
                  <a:pt x="29250" y="42240"/>
                </a:lnTo>
                <a:lnTo>
                  <a:pt x="29240" y="42230"/>
                </a:lnTo>
                <a:lnTo>
                  <a:pt x="29240" y="42220"/>
                </a:lnTo>
                <a:lnTo>
                  <a:pt x="29250" y="42210"/>
                </a:lnTo>
                <a:lnTo>
                  <a:pt x="29250" y="42200"/>
                </a:lnTo>
                <a:lnTo>
                  <a:pt x="29250" y="42190"/>
                </a:lnTo>
                <a:lnTo>
                  <a:pt x="29240" y="42180"/>
                </a:lnTo>
                <a:lnTo>
                  <a:pt x="29250" y="42170"/>
                </a:lnTo>
                <a:lnTo>
                  <a:pt x="29300" y="42120"/>
                </a:lnTo>
                <a:lnTo>
                  <a:pt x="29320" y="42100"/>
                </a:lnTo>
                <a:lnTo>
                  <a:pt x="29330" y="42050"/>
                </a:lnTo>
                <a:lnTo>
                  <a:pt x="29370" y="42020"/>
                </a:lnTo>
                <a:lnTo>
                  <a:pt x="29450" y="42000"/>
                </a:lnTo>
                <a:lnTo>
                  <a:pt x="29510" y="41980"/>
                </a:lnTo>
                <a:lnTo>
                  <a:pt x="29540" y="41970"/>
                </a:lnTo>
                <a:lnTo>
                  <a:pt x="29610" y="41970"/>
                </a:lnTo>
                <a:lnTo>
                  <a:pt x="29700" y="41970"/>
                </a:lnTo>
                <a:lnTo>
                  <a:pt x="29790" y="41990"/>
                </a:lnTo>
                <a:lnTo>
                  <a:pt x="29830" y="42000"/>
                </a:lnTo>
                <a:lnTo>
                  <a:pt x="29860" y="42000"/>
                </a:lnTo>
                <a:lnTo>
                  <a:pt x="29910" y="41920"/>
                </a:lnTo>
                <a:lnTo>
                  <a:pt x="29940" y="41870"/>
                </a:lnTo>
                <a:lnTo>
                  <a:pt x="29960" y="41810"/>
                </a:lnTo>
                <a:lnTo>
                  <a:pt x="29940" y="41750"/>
                </a:lnTo>
                <a:lnTo>
                  <a:pt x="29930" y="41710"/>
                </a:lnTo>
                <a:lnTo>
                  <a:pt x="29920" y="41680"/>
                </a:lnTo>
                <a:lnTo>
                  <a:pt x="29890" y="41620"/>
                </a:lnTo>
                <a:lnTo>
                  <a:pt x="29880" y="41560"/>
                </a:lnTo>
                <a:lnTo>
                  <a:pt x="29870" y="41530"/>
                </a:lnTo>
                <a:lnTo>
                  <a:pt x="29890" y="41480"/>
                </a:lnTo>
                <a:lnTo>
                  <a:pt x="29890" y="41430"/>
                </a:lnTo>
                <a:lnTo>
                  <a:pt x="29900" y="41400"/>
                </a:lnTo>
                <a:lnTo>
                  <a:pt x="29910" y="41350"/>
                </a:lnTo>
                <a:lnTo>
                  <a:pt x="29910" y="41310"/>
                </a:lnTo>
                <a:lnTo>
                  <a:pt x="29910" y="41280"/>
                </a:lnTo>
                <a:lnTo>
                  <a:pt x="29920" y="41220"/>
                </a:lnTo>
                <a:lnTo>
                  <a:pt x="29930" y="41190"/>
                </a:lnTo>
                <a:lnTo>
                  <a:pt x="29930" y="41180"/>
                </a:lnTo>
                <a:lnTo>
                  <a:pt x="29950" y="41150"/>
                </a:lnTo>
                <a:lnTo>
                  <a:pt x="29970" y="41130"/>
                </a:lnTo>
                <a:lnTo>
                  <a:pt x="29980" y="41110"/>
                </a:lnTo>
                <a:lnTo>
                  <a:pt x="29990" y="41070"/>
                </a:lnTo>
                <a:lnTo>
                  <a:pt x="30000" y="41030"/>
                </a:lnTo>
                <a:lnTo>
                  <a:pt x="30000" y="41010"/>
                </a:lnTo>
                <a:lnTo>
                  <a:pt x="30000" y="40990"/>
                </a:lnTo>
                <a:lnTo>
                  <a:pt x="30010" y="40990"/>
                </a:lnTo>
                <a:lnTo>
                  <a:pt x="30030" y="40980"/>
                </a:lnTo>
                <a:lnTo>
                  <a:pt x="30050" y="40980"/>
                </a:lnTo>
                <a:lnTo>
                  <a:pt x="30070" y="40990"/>
                </a:lnTo>
                <a:lnTo>
                  <a:pt x="30100" y="41000"/>
                </a:lnTo>
                <a:lnTo>
                  <a:pt x="30120" y="41000"/>
                </a:lnTo>
                <a:lnTo>
                  <a:pt x="30170" y="41000"/>
                </a:lnTo>
                <a:lnTo>
                  <a:pt x="30250" y="40990"/>
                </a:lnTo>
                <a:lnTo>
                  <a:pt x="30310" y="40980"/>
                </a:lnTo>
                <a:lnTo>
                  <a:pt x="30360" y="40970"/>
                </a:lnTo>
                <a:lnTo>
                  <a:pt x="30410" y="40960"/>
                </a:lnTo>
                <a:lnTo>
                  <a:pt x="30450" y="40960"/>
                </a:lnTo>
                <a:lnTo>
                  <a:pt x="30500" y="40950"/>
                </a:lnTo>
                <a:lnTo>
                  <a:pt x="30520" y="40940"/>
                </a:lnTo>
                <a:lnTo>
                  <a:pt x="30540" y="40920"/>
                </a:lnTo>
                <a:lnTo>
                  <a:pt x="30550" y="40910"/>
                </a:lnTo>
                <a:lnTo>
                  <a:pt x="30570" y="40860"/>
                </a:lnTo>
                <a:lnTo>
                  <a:pt x="30580" y="40860"/>
                </a:lnTo>
                <a:lnTo>
                  <a:pt x="30590" y="40850"/>
                </a:lnTo>
                <a:lnTo>
                  <a:pt x="30600" y="40850"/>
                </a:lnTo>
                <a:lnTo>
                  <a:pt x="30600" y="40840"/>
                </a:lnTo>
                <a:lnTo>
                  <a:pt x="30610" y="40830"/>
                </a:lnTo>
                <a:lnTo>
                  <a:pt x="30610" y="40820"/>
                </a:lnTo>
                <a:lnTo>
                  <a:pt x="30600" y="40810"/>
                </a:lnTo>
                <a:lnTo>
                  <a:pt x="30610" y="40810"/>
                </a:lnTo>
                <a:lnTo>
                  <a:pt x="30610" y="40800"/>
                </a:lnTo>
                <a:lnTo>
                  <a:pt x="30620" y="40800"/>
                </a:lnTo>
                <a:lnTo>
                  <a:pt x="30620" y="40810"/>
                </a:lnTo>
                <a:lnTo>
                  <a:pt x="30630" y="40800"/>
                </a:lnTo>
                <a:lnTo>
                  <a:pt x="30640" y="40800"/>
                </a:lnTo>
                <a:lnTo>
                  <a:pt x="30640" y="40790"/>
                </a:lnTo>
                <a:lnTo>
                  <a:pt x="30650" y="40790"/>
                </a:lnTo>
                <a:lnTo>
                  <a:pt x="30650" y="40780"/>
                </a:lnTo>
                <a:lnTo>
                  <a:pt x="30650" y="40770"/>
                </a:lnTo>
                <a:lnTo>
                  <a:pt x="30650" y="40760"/>
                </a:lnTo>
                <a:lnTo>
                  <a:pt x="30660" y="40760"/>
                </a:lnTo>
                <a:lnTo>
                  <a:pt x="30660" y="40750"/>
                </a:lnTo>
                <a:lnTo>
                  <a:pt x="30660" y="40740"/>
                </a:lnTo>
                <a:lnTo>
                  <a:pt x="30660" y="40730"/>
                </a:lnTo>
                <a:lnTo>
                  <a:pt x="30660" y="40720"/>
                </a:lnTo>
                <a:lnTo>
                  <a:pt x="30660" y="40710"/>
                </a:lnTo>
                <a:lnTo>
                  <a:pt x="30670" y="40700"/>
                </a:lnTo>
                <a:lnTo>
                  <a:pt x="30680" y="40700"/>
                </a:lnTo>
                <a:lnTo>
                  <a:pt x="30680" y="40690"/>
                </a:lnTo>
                <a:lnTo>
                  <a:pt x="30690" y="40690"/>
                </a:lnTo>
                <a:lnTo>
                  <a:pt x="30700" y="40690"/>
                </a:lnTo>
                <a:lnTo>
                  <a:pt x="30700" y="40680"/>
                </a:lnTo>
                <a:lnTo>
                  <a:pt x="30690" y="40680"/>
                </a:lnTo>
                <a:lnTo>
                  <a:pt x="30690" y="40670"/>
                </a:lnTo>
                <a:lnTo>
                  <a:pt x="30690" y="40660"/>
                </a:lnTo>
                <a:lnTo>
                  <a:pt x="30700" y="40660"/>
                </a:lnTo>
                <a:lnTo>
                  <a:pt x="30700" y="40650"/>
                </a:lnTo>
                <a:lnTo>
                  <a:pt x="30710" y="40650"/>
                </a:lnTo>
                <a:lnTo>
                  <a:pt x="30710" y="40640"/>
                </a:lnTo>
                <a:lnTo>
                  <a:pt x="30720" y="40640"/>
                </a:lnTo>
                <a:lnTo>
                  <a:pt x="30730" y="40630"/>
                </a:lnTo>
                <a:lnTo>
                  <a:pt x="30740" y="40630"/>
                </a:lnTo>
                <a:lnTo>
                  <a:pt x="30750" y="40630"/>
                </a:lnTo>
                <a:lnTo>
                  <a:pt x="30750" y="40620"/>
                </a:lnTo>
                <a:lnTo>
                  <a:pt x="30760" y="40620"/>
                </a:lnTo>
                <a:lnTo>
                  <a:pt x="30760" y="40610"/>
                </a:lnTo>
                <a:lnTo>
                  <a:pt x="30770" y="40600"/>
                </a:lnTo>
                <a:lnTo>
                  <a:pt x="30770" y="40590"/>
                </a:lnTo>
                <a:lnTo>
                  <a:pt x="30780" y="40590"/>
                </a:lnTo>
                <a:lnTo>
                  <a:pt x="30780" y="40580"/>
                </a:lnTo>
                <a:lnTo>
                  <a:pt x="30780" y="40570"/>
                </a:lnTo>
                <a:lnTo>
                  <a:pt x="30790" y="40550"/>
                </a:lnTo>
                <a:lnTo>
                  <a:pt x="30790" y="40520"/>
                </a:lnTo>
                <a:lnTo>
                  <a:pt x="30790" y="40500"/>
                </a:lnTo>
                <a:lnTo>
                  <a:pt x="30810" y="40490"/>
                </a:lnTo>
                <a:lnTo>
                  <a:pt x="30830" y="40480"/>
                </a:lnTo>
                <a:lnTo>
                  <a:pt x="30850" y="40460"/>
                </a:lnTo>
                <a:lnTo>
                  <a:pt x="30870" y="40450"/>
                </a:lnTo>
                <a:lnTo>
                  <a:pt x="30880" y="40440"/>
                </a:lnTo>
                <a:lnTo>
                  <a:pt x="30880" y="40430"/>
                </a:lnTo>
                <a:lnTo>
                  <a:pt x="30880" y="40400"/>
                </a:lnTo>
                <a:lnTo>
                  <a:pt x="30890" y="40380"/>
                </a:lnTo>
                <a:lnTo>
                  <a:pt x="30900" y="40350"/>
                </a:lnTo>
                <a:lnTo>
                  <a:pt x="30910" y="40330"/>
                </a:lnTo>
                <a:lnTo>
                  <a:pt x="30920" y="40320"/>
                </a:lnTo>
                <a:lnTo>
                  <a:pt x="30920" y="40300"/>
                </a:lnTo>
                <a:lnTo>
                  <a:pt x="30920" y="40270"/>
                </a:lnTo>
                <a:lnTo>
                  <a:pt x="30920" y="40250"/>
                </a:lnTo>
                <a:lnTo>
                  <a:pt x="30920" y="40230"/>
                </a:lnTo>
                <a:lnTo>
                  <a:pt x="30910" y="40210"/>
                </a:lnTo>
                <a:lnTo>
                  <a:pt x="30910" y="40190"/>
                </a:lnTo>
                <a:lnTo>
                  <a:pt x="30920" y="40180"/>
                </a:lnTo>
                <a:lnTo>
                  <a:pt x="30930" y="40170"/>
                </a:lnTo>
                <a:lnTo>
                  <a:pt x="30950" y="40160"/>
                </a:lnTo>
                <a:lnTo>
                  <a:pt x="30970" y="40150"/>
                </a:lnTo>
                <a:lnTo>
                  <a:pt x="30980" y="40140"/>
                </a:lnTo>
                <a:lnTo>
                  <a:pt x="31010" y="40130"/>
                </a:lnTo>
                <a:lnTo>
                  <a:pt x="31030" y="40130"/>
                </a:lnTo>
                <a:lnTo>
                  <a:pt x="31060" y="40140"/>
                </a:lnTo>
                <a:lnTo>
                  <a:pt x="31070" y="40140"/>
                </a:lnTo>
                <a:lnTo>
                  <a:pt x="31090" y="40140"/>
                </a:lnTo>
                <a:lnTo>
                  <a:pt x="31110" y="40130"/>
                </a:lnTo>
                <a:lnTo>
                  <a:pt x="31150" y="40110"/>
                </a:lnTo>
                <a:lnTo>
                  <a:pt x="31160" y="40110"/>
                </a:lnTo>
                <a:lnTo>
                  <a:pt x="31170" y="40100"/>
                </a:lnTo>
                <a:lnTo>
                  <a:pt x="31170" y="40090"/>
                </a:lnTo>
                <a:lnTo>
                  <a:pt x="31160" y="40080"/>
                </a:lnTo>
                <a:lnTo>
                  <a:pt x="31150" y="40070"/>
                </a:lnTo>
                <a:lnTo>
                  <a:pt x="31120" y="40050"/>
                </a:lnTo>
                <a:lnTo>
                  <a:pt x="31080" y="40020"/>
                </a:lnTo>
                <a:lnTo>
                  <a:pt x="31060" y="40010"/>
                </a:lnTo>
                <a:lnTo>
                  <a:pt x="31050" y="39990"/>
                </a:lnTo>
                <a:lnTo>
                  <a:pt x="31040" y="39970"/>
                </a:lnTo>
                <a:lnTo>
                  <a:pt x="31050" y="39950"/>
                </a:lnTo>
                <a:lnTo>
                  <a:pt x="31050" y="39920"/>
                </a:lnTo>
                <a:lnTo>
                  <a:pt x="31060" y="39900"/>
                </a:lnTo>
                <a:lnTo>
                  <a:pt x="31070" y="39890"/>
                </a:lnTo>
                <a:lnTo>
                  <a:pt x="31070" y="39860"/>
                </a:lnTo>
                <a:lnTo>
                  <a:pt x="31080" y="39840"/>
                </a:lnTo>
                <a:lnTo>
                  <a:pt x="31100" y="39820"/>
                </a:lnTo>
                <a:lnTo>
                  <a:pt x="31110" y="39800"/>
                </a:lnTo>
                <a:lnTo>
                  <a:pt x="31130" y="39790"/>
                </a:lnTo>
                <a:lnTo>
                  <a:pt x="31150" y="39770"/>
                </a:lnTo>
                <a:lnTo>
                  <a:pt x="31160" y="39750"/>
                </a:lnTo>
                <a:lnTo>
                  <a:pt x="31170" y="39730"/>
                </a:lnTo>
                <a:lnTo>
                  <a:pt x="31180" y="39710"/>
                </a:lnTo>
                <a:lnTo>
                  <a:pt x="31190" y="39690"/>
                </a:lnTo>
                <a:lnTo>
                  <a:pt x="31190" y="39680"/>
                </a:lnTo>
                <a:lnTo>
                  <a:pt x="31180" y="39660"/>
                </a:lnTo>
                <a:lnTo>
                  <a:pt x="31180" y="39630"/>
                </a:lnTo>
                <a:lnTo>
                  <a:pt x="31180" y="39610"/>
                </a:lnTo>
                <a:lnTo>
                  <a:pt x="31180" y="39600"/>
                </a:lnTo>
                <a:lnTo>
                  <a:pt x="31180" y="39590"/>
                </a:lnTo>
                <a:lnTo>
                  <a:pt x="31190" y="39580"/>
                </a:lnTo>
                <a:lnTo>
                  <a:pt x="31190" y="39560"/>
                </a:lnTo>
                <a:lnTo>
                  <a:pt x="31180" y="39560"/>
                </a:lnTo>
                <a:lnTo>
                  <a:pt x="31170" y="39540"/>
                </a:lnTo>
                <a:lnTo>
                  <a:pt x="31160" y="39530"/>
                </a:lnTo>
                <a:lnTo>
                  <a:pt x="31160" y="39520"/>
                </a:lnTo>
                <a:lnTo>
                  <a:pt x="31150" y="39510"/>
                </a:lnTo>
                <a:lnTo>
                  <a:pt x="31160" y="39500"/>
                </a:lnTo>
                <a:lnTo>
                  <a:pt x="31170" y="39480"/>
                </a:lnTo>
                <a:lnTo>
                  <a:pt x="31170" y="39470"/>
                </a:lnTo>
                <a:lnTo>
                  <a:pt x="31160" y="39450"/>
                </a:lnTo>
                <a:lnTo>
                  <a:pt x="31160" y="39420"/>
                </a:lnTo>
                <a:lnTo>
                  <a:pt x="31160" y="39400"/>
                </a:lnTo>
                <a:lnTo>
                  <a:pt x="31170" y="39390"/>
                </a:lnTo>
                <a:lnTo>
                  <a:pt x="31180" y="39380"/>
                </a:lnTo>
                <a:lnTo>
                  <a:pt x="31190" y="39380"/>
                </a:lnTo>
                <a:lnTo>
                  <a:pt x="31200" y="39360"/>
                </a:lnTo>
                <a:lnTo>
                  <a:pt x="31200" y="39350"/>
                </a:lnTo>
                <a:lnTo>
                  <a:pt x="31220" y="39330"/>
                </a:lnTo>
                <a:lnTo>
                  <a:pt x="31240" y="39320"/>
                </a:lnTo>
                <a:lnTo>
                  <a:pt x="31250" y="39290"/>
                </a:lnTo>
                <a:lnTo>
                  <a:pt x="31280" y="39250"/>
                </a:lnTo>
                <a:lnTo>
                  <a:pt x="31280" y="39240"/>
                </a:lnTo>
                <a:lnTo>
                  <a:pt x="31310" y="39220"/>
                </a:lnTo>
                <a:lnTo>
                  <a:pt x="31330" y="39210"/>
                </a:lnTo>
                <a:lnTo>
                  <a:pt x="31330" y="39200"/>
                </a:lnTo>
                <a:lnTo>
                  <a:pt x="31350" y="39180"/>
                </a:lnTo>
                <a:lnTo>
                  <a:pt x="31350" y="39170"/>
                </a:lnTo>
                <a:lnTo>
                  <a:pt x="31360" y="39170"/>
                </a:lnTo>
                <a:lnTo>
                  <a:pt x="31380" y="39180"/>
                </a:lnTo>
                <a:lnTo>
                  <a:pt x="31390" y="39190"/>
                </a:lnTo>
                <a:lnTo>
                  <a:pt x="31410" y="39200"/>
                </a:lnTo>
                <a:lnTo>
                  <a:pt x="31430" y="39210"/>
                </a:lnTo>
                <a:lnTo>
                  <a:pt x="31470" y="39230"/>
                </a:lnTo>
                <a:lnTo>
                  <a:pt x="31480" y="39240"/>
                </a:lnTo>
                <a:lnTo>
                  <a:pt x="31490" y="39240"/>
                </a:lnTo>
                <a:lnTo>
                  <a:pt x="31500" y="39240"/>
                </a:lnTo>
                <a:lnTo>
                  <a:pt x="31530" y="39240"/>
                </a:lnTo>
                <a:lnTo>
                  <a:pt x="31550" y="39250"/>
                </a:lnTo>
                <a:lnTo>
                  <a:pt x="31570" y="39260"/>
                </a:lnTo>
                <a:lnTo>
                  <a:pt x="31600" y="39270"/>
                </a:lnTo>
                <a:lnTo>
                  <a:pt x="31610" y="39270"/>
                </a:lnTo>
                <a:lnTo>
                  <a:pt x="31620" y="39270"/>
                </a:lnTo>
                <a:lnTo>
                  <a:pt x="31630" y="39260"/>
                </a:lnTo>
                <a:lnTo>
                  <a:pt x="31630" y="39230"/>
                </a:lnTo>
                <a:lnTo>
                  <a:pt x="31640" y="39230"/>
                </a:lnTo>
                <a:lnTo>
                  <a:pt x="31670" y="39190"/>
                </a:lnTo>
                <a:lnTo>
                  <a:pt x="31680" y="39180"/>
                </a:lnTo>
                <a:lnTo>
                  <a:pt x="31690" y="39170"/>
                </a:lnTo>
                <a:lnTo>
                  <a:pt x="31700" y="39160"/>
                </a:lnTo>
                <a:lnTo>
                  <a:pt x="31700" y="39150"/>
                </a:lnTo>
                <a:lnTo>
                  <a:pt x="31720" y="39140"/>
                </a:lnTo>
                <a:lnTo>
                  <a:pt x="31710" y="39140"/>
                </a:lnTo>
                <a:lnTo>
                  <a:pt x="31700" y="39140"/>
                </a:lnTo>
                <a:lnTo>
                  <a:pt x="31700" y="39130"/>
                </a:lnTo>
                <a:lnTo>
                  <a:pt x="31700" y="39120"/>
                </a:lnTo>
                <a:lnTo>
                  <a:pt x="31710" y="39120"/>
                </a:lnTo>
                <a:lnTo>
                  <a:pt x="31720" y="39110"/>
                </a:lnTo>
                <a:lnTo>
                  <a:pt x="31700" y="39110"/>
                </a:lnTo>
                <a:lnTo>
                  <a:pt x="31700" y="39100"/>
                </a:lnTo>
                <a:lnTo>
                  <a:pt x="31700" y="39090"/>
                </a:lnTo>
                <a:lnTo>
                  <a:pt x="31710" y="39090"/>
                </a:lnTo>
                <a:lnTo>
                  <a:pt x="31720" y="39090"/>
                </a:lnTo>
                <a:lnTo>
                  <a:pt x="31730" y="39080"/>
                </a:lnTo>
                <a:lnTo>
                  <a:pt x="31730" y="39070"/>
                </a:lnTo>
                <a:lnTo>
                  <a:pt x="31750" y="39050"/>
                </a:lnTo>
                <a:lnTo>
                  <a:pt x="31740" y="39050"/>
                </a:lnTo>
                <a:lnTo>
                  <a:pt x="31730" y="39060"/>
                </a:lnTo>
                <a:lnTo>
                  <a:pt x="31720" y="39060"/>
                </a:lnTo>
                <a:lnTo>
                  <a:pt x="31710" y="39060"/>
                </a:lnTo>
                <a:lnTo>
                  <a:pt x="31700" y="39050"/>
                </a:lnTo>
                <a:lnTo>
                  <a:pt x="31710" y="39050"/>
                </a:lnTo>
                <a:lnTo>
                  <a:pt x="31720" y="39050"/>
                </a:lnTo>
                <a:lnTo>
                  <a:pt x="31720" y="39040"/>
                </a:lnTo>
                <a:lnTo>
                  <a:pt x="31730" y="39040"/>
                </a:lnTo>
                <a:lnTo>
                  <a:pt x="31730" y="39030"/>
                </a:lnTo>
                <a:lnTo>
                  <a:pt x="31740" y="39020"/>
                </a:lnTo>
                <a:lnTo>
                  <a:pt x="31750" y="39010"/>
                </a:lnTo>
                <a:lnTo>
                  <a:pt x="31750" y="39000"/>
                </a:lnTo>
                <a:lnTo>
                  <a:pt x="31760" y="38980"/>
                </a:lnTo>
                <a:lnTo>
                  <a:pt x="31760" y="38960"/>
                </a:lnTo>
                <a:lnTo>
                  <a:pt x="31770" y="38960"/>
                </a:lnTo>
                <a:lnTo>
                  <a:pt x="31780" y="38950"/>
                </a:lnTo>
                <a:lnTo>
                  <a:pt x="31790" y="38950"/>
                </a:lnTo>
                <a:lnTo>
                  <a:pt x="31800" y="38950"/>
                </a:lnTo>
                <a:lnTo>
                  <a:pt x="31810" y="38960"/>
                </a:lnTo>
                <a:lnTo>
                  <a:pt x="31810" y="38950"/>
                </a:lnTo>
                <a:lnTo>
                  <a:pt x="31820" y="38950"/>
                </a:lnTo>
                <a:lnTo>
                  <a:pt x="31820" y="38940"/>
                </a:lnTo>
                <a:lnTo>
                  <a:pt x="31830" y="38940"/>
                </a:lnTo>
                <a:lnTo>
                  <a:pt x="31820" y="38930"/>
                </a:lnTo>
                <a:lnTo>
                  <a:pt x="31820" y="38920"/>
                </a:lnTo>
                <a:lnTo>
                  <a:pt x="31820" y="38910"/>
                </a:lnTo>
                <a:lnTo>
                  <a:pt x="31820" y="38900"/>
                </a:lnTo>
                <a:lnTo>
                  <a:pt x="31830" y="38900"/>
                </a:lnTo>
                <a:lnTo>
                  <a:pt x="31850" y="38900"/>
                </a:lnTo>
                <a:lnTo>
                  <a:pt x="31850" y="38890"/>
                </a:lnTo>
                <a:lnTo>
                  <a:pt x="31840" y="38890"/>
                </a:lnTo>
                <a:lnTo>
                  <a:pt x="31850" y="38890"/>
                </a:lnTo>
                <a:lnTo>
                  <a:pt x="31850" y="38880"/>
                </a:lnTo>
                <a:lnTo>
                  <a:pt x="31860" y="38880"/>
                </a:lnTo>
                <a:lnTo>
                  <a:pt x="31870" y="38880"/>
                </a:lnTo>
                <a:lnTo>
                  <a:pt x="31870" y="38870"/>
                </a:lnTo>
                <a:lnTo>
                  <a:pt x="31880" y="38870"/>
                </a:lnTo>
                <a:lnTo>
                  <a:pt x="31880" y="38850"/>
                </a:lnTo>
                <a:lnTo>
                  <a:pt x="31910" y="38860"/>
                </a:lnTo>
                <a:lnTo>
                  <a:pt x="31940" y="38850"/>
                </a:lnTo>
                <a:lnTo>
                  <a:pt x="31950" y="38850"/>
                </a:lnTo>
                <a:lnTo>
                  <a:pt x="31960" y="38830"/>
                </a:lnTo>
                <a:lnTo>
                  <a:pt x="31970" y="38820"/>
                </a:lnTo>
                <a:lnTo>
                  <a:pt x="31980" y="38810"/>
                </a:lnTo>
                <a:lnTo>
                  <a:pt x="31990" y="38800"/>
                </a:lnTo>
                <a:lnTo>
                  <a:pt x="32000" y="38790"/>
                </a:lnTo>
                <a:lnTo>
                  <a:pt x="32000" y="38780"/>
                </a:lnTo>
                <a:lnTo>
                  <a:pt x="32000" y="38770"/>
                </a:lnTo>
                <a:lnTo>
                  <a:pt x="32010" y="38770"/>
                </a:lnTo>
                <a:lnTo>
                  <a:pt x="32020" y="38760"/>
                </a:lnTo>
                <a:lnTo>
                  <a:pt x="32020" y="38750"/>
                </a:lnTo>
                <a:lnTo>
                  <a:pt x="32010" y="38740"/>
                </a:lnTo>
                <a:lnTo>
                  <a:pt x="32010" y="38730"/>
                </a:lnTo>
                <a:lnTo>
                  <a:pt x="32020" y="38730"/>
                </a:lnTo>
                <a:lnTo>
                  <a:pt x="32030" y="38730"/>
                </a:lnTo>
                <a:lnTo>
                  <a:pt x="32040" y="38730"/>
                </a:lnTo>
                <a:lnTo>
                  <a:pt x="32050" y="38720"/>
                </a:lnTo>
                <a:lnTo>
                  <a:pt x="32060" y="38710"/>
                </a:lnTo>
                <a:lnTo>
                  <a:pt x="32070" y="38710"/>
                </a:lnTo>
                <a:lnTo>
                  <a:pt x="32080" y="38720"/>
                </a:lnTo>
                <a:lnTo>
                  <a:pt x="32090" y="38730"/>
                </a:lnTo>
                <a:lnTo>
                  <a:pt x="32090" y="38720"/>
                </a:lnTo>
                <a:lnTo>
                  <a:pt x="32090" y="38710"/>
                </a:lnTo>
                <a:lnTo>
                  <a:pt x="32100" y="38710"/>
                </a:lnTo>
                <a:lnTo>
                  <a:pt x="32110" y="38710"/>
                </a:lnTo>
                <a:lnTo>
                  <a:pt x="32110" y="38700"/>
                </a:lnTo>
                <a:lnTo>
                  <a:pt x="32120" y="38700"/>
                </a:lnTo>
                <a:lnTo>
                  <a:pt x="32120" y="38690"/>
                </a:lnTo>
                <a:lnTo>
                  <a:pt x="32120" y="38680"/>
                </a:lnTo>
                <a:lnTo>
                  <a:pt x="32120" y="38660"/>
                </a:lnTo>
                <a:lnTo>
                  <a:pt x="32130" y="38650"/>
                </a:lnTo>
                <a:lnTo>
                  <a:pt x="32140" y="38640"/>
                </a:lnTo>
                <a:lnTo>
                  <a:pt x="32150" y="38640"/>
                </a:lnTo>
                <a:lnTo>
                  <a:pt x="32180" y="38640"/>
                </a:lnTo>
                <a:lnTo>
                  <a:pt x="32190" y="38640"/>
                </a:lnTo>
                <a:lnTo>
                  <a:pt x="32190" y="38630"/>
                </a:lnTo>
                <a:lnTo>
                  <a:pt x="32200" y="38620"/>
                </a:lnTo>
                <a:lnTo>
                  <a:pt x="32200" y="38610"/>
                </a:lnTo>
                <a:lnTo>
                  <a:pt x="32210" y="38610"/>
                </a:lnTo>
                <a:lnTo>
                  <a:pt x="32210" y="38600"/>
                </a:lnTo>
                <a:lnTo>
                  <a:pt x="32220" y="38600"/>
                </a:lnTo>
                <a:lnTo>
                  <a:pt x="32220" y="38590"/>
                </a:lnTo>
                <a:lnTo>
                  <a:pt x="32220" y="38580"/>
                </a:lnTo>
                <a:lnTo>
                  <a:pt x="32220" y="38570"/>
                </a:lnTo>
                <a:lnTo>
                  <a:pt x="32220" y="38560"/>
                </a:lnTo>
                <a:lnTo>
                  <a:pt x="32220" y="38540"/>
                </a:lnTo>
                <a:lnTo>
                  <a:pt x="32220" y="38530"/>
                </a:lnTo>
                <a:lnTo>
                  <a:pt x="32220" y="38520"/>
                </a:lnTo>
                <a:lnTo>
                  <a:pt x="32230" y="38520"/>
                </a:lnTo>
                <a:lnTo>
                  <a:pt x="32240" y="38510"/>
                </a:lnTo>
                <a:lnTo>
                  <a:pt x="32240" y="38500"/>
                </a:lnTo>
                <a:lnTo>
                  <a:pt x="32250" y="38500"/>
                </a:lnTo>
                <a:lnTo>
                  <a:pt x="32240" y="38490"/>
                </a:lnTo>
                <a:lnTo>
                  <a:pt x="32230" y="38470"/>
                </a:lnTo>
                <a:lnTo>
                  <a:pt x="32230" y="38460"/>
                </a:lnTo>
                <a:lnTo>
                  <a:pt x="32230" y="38450"/>
                </a:lnTo>
                <a:lnTo>
                  <a:pt x="32230" y="38440"/>
                </a:lnTo>
                <a:lnTo>
                  <a:pt x="32230" y="38430"/>
                </a:lnTo>
                <a:lnTo>
                  <a:pt x="32220" y="38420"/>
                </a:lnTo>
                <a:lnTo>
                  <a:pt x="32210" y="38410"/>
                </a:lnTo>
                <a:lnTo>
                  <a:pt x="32220" y="38400"/>
                </a:lnTo>
                <a:lnTo>
                  <a:pt x="32220" y="38410"/>
                </a:lnTo>
                <a:lnTo>
                  <a:pt x="32230" y="38410"/>
                </a:lnTo>
                <a:lnTo>
                  <a:pt x="32230" y="38400"/>
                </a:lnTo>
                <a:lnTo>
                  <a:pt x="32220" y="38390"/>
                </a:lnTo>
                <a:lnTo>
                  <a:pt x="32220" y="38380"/>
                </a:lnTo>
                <a:lnTo>
                  <a:pt x="32210" y="38380"/>
                </a:lnTo>
                <a:lnTo>
                  <a:pt x="32210" y="38370"/>
                </a:lnTo>
                <a:lnTo>
                  <a:pt x="32200" y="38370"/>
                </a:lnTo>
                <a:lnTo>
                  <a:pt x="32200" y="38360"/>
                </a:lnTo>
                <a:lnTo>
                  <a:pt x="32190" y="38350"/>
                </a:lnTo>
                <a:lnTo>
                  <a:pt x="32190" y="38340"/>
                </a:lnTo>
                <a:lnTo>
                  <a:pt x="32190" y="38330"/>
                </a:lnTo>
                <a:lnTo>
                  <a:pt x="32190" y="38320"/>
                </a:lnTo>
                <a:lnTo>
                  <a:pt x="32190" y="38310"/>
                </a:lnTo>
                <a:lnTo>
                  <a:pt x="32180" y="38310"/>
                </a:lnTo>
                <a:lnTo>
                  <a:pt x="32180" y="38290"/>
                </a:lnTo>
                <a:lnTo>
                  <a:pt x="32190" y="38290"/>
                </a:lnTo>
                <a:lnTo>
                  <a:pt x="32200" y="38290"/>
                </a:lnTo>
                <a:lnTo>
                  <a:pt x="32200" y="38280"/>
                </a:lnTo>
                <a:lnTo>
                  <a:pt x="32190" y="38280"/>
                </a:lnTo>
                <a:lnTo>
                  <a:pt x="32180" y="38270"/>
                </a:lnTo>
                <a:lnTo>
                  <a:pt x="32180" y="38260"/>
                </a:lnTo>
                <a:lnTo>
                  <a:pt x="32190" y="38260"/>
                </a:lnTo>
                <a:lnTo>
                  <a:pt x="32190" y="38250"/>
                </a:lnTo>
                <a:lnTo>
                  <a:pt x="32190" y="38240"/>
                </a:lnTo>
                <a:lnTo>
                  <a:pt x="32190" y="38230"/>
                </a:lnTo>
                <a:lnTo>
                  <a:pt x="32190" y="38220"/>
                </a:lnTo>
                <a:lnTo>
                  <a:pt x="32180" y="38200"/>
                </a:lnTo>
                <a:lnTo>
                  <a:pt x="32130" y="38170"/>
                </a:lnTo>
                <a:lnTo>
                  <a:pt x="32110" y="38150"/>
                </a:lnTo>
                <a:lnTo>
                  <a:pt x="32100" y="38130"/>
                </a:lnTo>
                <a:lnTo>
                  <a:pt x="32100" y="38110"/>
                </a:lnTo>
                <a:lnTo>
                  <a:pt x="32100" y="38090"/>
                </a:lnTo>
                <a:lnTo>
                  <a:pt x="32110" y="38060"/>
                </a:lnTo>
                <a:lnTo>
                  <a:pt x="32140" y="38020"/>
                </a:lnTo>
                <a:lnTo>
                  <a:pt x="32220" y="37940"/>
                </a:lnTo>
                <a:lnTo>
                  <a:pt x="32270" y="37880"/>
                </a:lnTo>
                <a:lnTo>
                  <a:pt x="32320" y="37840"/>
                </a:lnTo>
                <a:lnTo>
                  <a:pt x="32450" y="37790"/>
                </a:lnTo>
                <a:lnTo>
                  <a:pt x="32480" y="37790"/>
                </a:lnTo>
                <a:lnTo>
                  <a:pt x="32510" y="37790"/>
                </a:lnTo>
                <a:lnTo>
                  <a:pt x="32540" y="37800"/>
                </a:lnTo>
                <a:lnTo>
                  <a:pt x="32580" y="37830"/>
                </a:lnTo>
                <a:lnTo>
                  <a:pt x="32600" y="37850"/>
                </a:lnTo>
                <a:lnTo>
                  <a:pt x="32610" y="37870"/>
                </a:lnTo>
                <a:lnTo>
                  <a:pt x="32630" y="37880"/>
                </a:lnTo>
                <a:lnTo>
                  <a:pt x="32640" y="37880"/>
                </a:lnTo>
                <a:lnTo>
                  <a:pt x="32660" y="37860"/>
                </a:lnTo>
                <a:lnTo>
                  <a:pt x="32710" y="37830"/>
                </a:lnTo>
                <a:lnTo>
                  <a:pt x="32740" y="37820"/>
                </a:lnTo>
                <a:lnTo>
                  <a:pt x="32750" y="37820"/>
                </a:lnTo>
                <a:lnTo>
                  <a:pt x="32760" y="37820"/>
                </a:lnTo>
                <a:lnTo>
                  <a:pt x="32780" y="37830"/>
                </a:lnTo>
                <a:lnTo>
                  <a:pt x="32810" y="37900"/>
                </a:lnTo>
                <a:lnTo>
                  <a:pt x="32830" y="37910"/>
                </a:lnTo>
                <a:lnTo>
                  <a:pt x="32840" y="37910"/>
                </a:lnTo>
                <a:lnTo>
                  <a:pt x="32860" y="37890"/>
                </a:lnTo>
                <a:lnTo>
                  <a:pt x="32920" y="37840"/>
                </a:lnTo>
                <a:lnTo>
                  <a:pt x="33010" y="37780"/>
                </a:lnTo>
                <a:lnTo>
                  <a:pt x="33060" y="37780"/>
                </a:lnTo>
                <a:lnTo>
                  <a:pt x="33110" y="37780"/>
                </a:lnTo>
                <a:lnTo>
                  <a:pt x="33120" y="37780"/>
                </a:lnTo>
                <a:lnTo>
                  <a:pt x="33150" y="37800"/>
                </a:lnTo>
                <a:lnTo>
                  <a:pt x="33270" y="37820"/>
                </a:lnTo>
                <a:lnTo>
                  <a:pt x="33330" y="37840"/>
                </a:lnTo>
                <a:lnTo>
                  <a:pt x="33350" y="37850"/>
                </a:lnTo>
                <a:lnTo>
                  <a:pt x="33380" y="37860"/>
                </a:lnTo>
                <a:lnTo>
                  <a:pt x="33400" y="37870"/>
                </a:lnTo>
                <a:lnTo>
                  <a:pt x="33410" y="37880"/>
                </a:lnTo>
                <a:lnTo>
                  <a:pt x="33430" y="37920"/>
                </a:lnTo>
                <a:lnTo>
                  <a:pt x="33440" y="37990"/>
                </a:lnTo>
                <a:lnTo>
                  <a:pt x="33440" y="38010"/>
                </a:lnTo>
                <a:lnTo>
                  <a:pt x="33450" y="38020"/>
                </a:lnTo>
                <a:lnTo>
                  <a:pt x="33530" y="38050"/>
                </a:lnTo>
                <a:lnTo>
                  <a:pt x="33540" y="38060"/>
                </a:lnTo>
                <a:lnTo>
                  <a:pt x="33560" y="38080"/>
                </a:lnTo>
                <a:lnTo>
                  <a:pt x="33580" y="38100"/>
                </a:lnTo>
                <a:lnTo>
                  <a:pt x="33600" y="38110"/>
                </a:lnTo>
                <a:lnTo>
                  <a:pt x="33610" y="38120"/>
                </a:lnTo>
                <a:lnTo>
                  <a:pt x="33640" y="38120"/>
                </a:lnTo>
                <a:lnTo>
                  <a:pt x="33650" y="38120"/>
                </a:lnTo>
                <a:lnTo>
                  <a:pt x="33670" y="38130"/>
                </a:lnTo>
                <a:lnTo>
                  <a:pt x="33710" y="38160"/>
                </a:lnTo>
                <a:lnTo>
                  <a:pt x="33750" y="38200"/>
                </a:lnTo>
                <a:lnTo>
                  <a:pt x="33760" y="38220"/>
                </a:lnTo>
                <a:lnTo>
                  <a:pt x="33800" y="38230"/>
                </a:lnTo>
                <a:lnTo>
                  <a:pt x="33820" y="38240"/>
                </a:lnTo>
                <a:lnTo>
                  <a:pt x="33840" y="38240"/>
                </a:lnTo>
                <a:lnTo>
                  <a:pt x="33850" y="38230"/>
                </a:lnTo>
                <a:lnTo>
                  <a:pt x="33880" y="38210"/>
                </a:lnTo>
                <a:lnTo>
                  <a:pt x="33900" y="38200"/>
                </a:lnTo>
                <a:lnTo>
                  <a:pt x="33960" y="38160"/>
                </a:lnTo>
                <a:lnTo>
                  <a:pt x="33980" y="38160"/>
                </a:lnTo>
                <a:lnTo>
                  <a:pt x="34010" y="38150"/>
                </a:lnTo>
                <a:lnTo>
                  <a:pt x="34030" y="38130"/>
                </a:lnTo>
                <a:lnTo>
                  <a:pt x="34070" y="38090"/>
                </a:lnTo>
                <a:lnTo>
                  <a:pt x="34100" y="38070"/>
                </a:lnTo>
                <a:lnTo>
                  <a:pt x="34120" y="38060"/>
                </a:lnTo>
                <a:lnTo>
                  <a:pt x="34130" y="38060"/>
                </a:lnTo>
                <a:lnTo>
                  <a:pt x="34140" y="38070"/>
                </a:lnTo>
                <a:lnTo>
                  <a:pt x="34150" y="38080"/>
                </a:lnTo>
                <a:lnTo>
                  <a:pt x="34210" y="38190"/>
                </a:lnTo>
                <a:lnTo>
                  <a:pt x="34230" y="38220"/>
                </a:lnTo>
                <a:lnTo>
                  <a:pt x="34240" y="38230"/>
                </a:lnTo>
                <a:lnTo>
                  <a:pt x="34260" y="38240"/>
                </a:lnTo>
                <a:lnTo>
                  <a:pt x="34270" y="38250"/>
                </a:lnTo>
                <a:lnTo>
                  <a:pt x="34300" y="38270"/>
                </a:lnTo>
                <a:lnTo>
                  <a:pt x="34310" y="38280"/>
                </a:lnTo>
                <a:lnTo>
                  <a:pt x="34320" y="38270"/>
                </a:lnTo>
                <a:lnTo>
                  <a:pt x="34350" y="38250"/>
                </a:lnTo>
                <a:lnTo>
                  <a:pt x="34370" y="38240"/>
                </a:lnTo>
                <a:lnTo>
                  <a:pt x="34400" y="38240"/>
                </a:lnTo>
                <a:lnTo>
                  <a:pt x="34420" y="38250"/>
                </a:lnTo>
                <a:lnTo>
                  <a:pt x="34450" y="38260"/>
                </a:lnTo>
                <a:lnTo>
                  <a:pt x="34470" y="38260"/>
                </a:lnTo>
                <a:lnTo>
                  <a:pt x="34500" y="38260"/>
                </a:lnTo>
                <a:lnTo>
                  <a:pt x="34510" y="38250"/>
                </a:lnTo>
                <a:lnTo>
                  <a:pt x="34530" y="38240"/>
                </a:lnTo>
                <a:lnTo>
                  <a:pt x="34560" y="38200"/>
                </a:lnTo>
                <a:lnTo>
                  <a:pt x="34590" y="38100"/>
                </a:lnTo>
                <a:lnTo>
                  <a:pt x="34610" y="38030"/>
                </a:lnTo>
                <a:lnTo>
                  <a:pt x="34630" y="37990"/>
                </a:lnTo>
                <a:lnTo>
                  <a:pt x="34640" y="37970"/>
                </a:lnTo>
                <a:lnTo>
                  <a:pt x="34660" y="37960"/>
                </a:lnTo>
                <a:lnTo>
                  <a:pt x="34680" y="37960"/>
                </a:lnTo>
                <a:lnTo>
                  <a:pt x="34710" y="37960"/>
                </a:lnTo>
                <a:lnTo>
                  <a:pt x="34730" y="37960"/>
                </a:lnTo>
                <a:lnTo>
                  <a:pt x="34750" y="37980"/>
                </a:lnTo>
                <a:lnTo>
                  <a:pt x="34790" y="38010"/>
                </a:lnTo>
                <a:lnTo>
                  <a:pt x="34800" y="38030"/>
                </a:lnTo>
                <a:lnTo>
                  <a:pt x="34800" y="38050"/>
                </a:lnTo>
                <a:lnTo>
                  <a:pt x="34800" y="38100"/>
                </a:lnTo>
                <a:lnTo>
                  <a:pt x="34810" y="38120"/>
                </a:lnTo>
                <a:lnTo>
                  <a:pt x="34820" y="38130"/>
                </a:lnTo>
                <a:lnTo>
                  <a:pt x="34830" y="38140"/>
                </a:lnTo>
                <a:lnTo>
                  <a:pt x="34840" y="38140"/>
                </a:lnTo>
                <a:lnTo>
                  <a:pt x="34850" y="38140"/>
                </a:lnTo>
                <a:lnTo>
                  <a:pt x="34880" y="38120"/>
                </a:lnTo>
                <a:lnTo>
                  <a:pt x="34910" y="38110"/>
                </a:lnTo>
                <a:lnTo>
                  <a:pt x="34920" y="38100"/>
                </a:lnTo>
                <a:lnTo>
                  <a:pt x="34940" y="38100"/>
                </a:lnTo>
                <a:lnTo>
                  <a:pt x="34980" y="38110"/>
                </a:lnTo>
                <a:lnTo>
                  <a:pt x="35030" y="38130"/>
                </a:lnTo>
                <a:lnTo>
                  <a:pt x="35090" y="38140"/>
                </a:lnTo>
                <a:lnTo>
                  <a:pt x="35120" y="38170"/>
                </a:lnTo>
                <a:lnTo>
                  <a:pt x="35170" y="38210"/>
                </a:lnTo>
                <a:lnTo>
                  <a:pt x="35210" y="38300"/>
                </a:lnTo>
                <a:lnTo>
                  <a:pt x="35240" y="38340"/>
                </a:lnTo>
                <a:lnTo>
                  <a:pt x="35260" y="38330"/>
                </a:lnTo>
                <a:lnTo>
                  <a:pt x="35280" y="38330"/>
                </a:lnTo>
                <a:lnTo>
                  <a:pt x="35300" y="38340"/>
                </a:lnTo>
                <a:lnTo>
                  <a:pt x="35310" y="38340"/>
                </a:lnTo>
                <a:lnTo>
                  <a:pt x="35320" y="38340"/>
                </a:lnTo>
                <a:lnTo>
                  <a:pt x="35330" y="38330"/>
                </a:lnTo>
                <a:lnTo>
                  <a:pt x="35340" y="38320"/>
                </a:lnTo>
                <a:lnTo>
                  <a:pt x="35340" y="38310"/>
                </a:lnTo>
                <a:lnTo>
                  <a:pt x="35350" y="38310"/>
                </a:lnTo>
                <a:lnTo>
                  <a:pt x="35360" y="38300"/>
                </a:lnTo>
                <a:lnTo>
                  <a:pt x="35370" y="38290"/>
                </a:lnTo>
                <a:lnTo>
                  <a:pt x="35380" y="38290"/>
                </a:lnTo>
                <a:lnTo>
                  <a:pt x="35390" y="38290"/>
                </a:lnTo>
                <a:lnTo>
                  <a:pt x="35390" y="38280"/>
                </a:lnTo>
                <a:lnTo>
                  <a:pt x="35400" y="38280"/>
                </a:lnTo>
                <a:lnTo>
                  <a:pt x="35410" y="38280"/>
                </a:lnTo>
                <a:lnTo>
                  <a:pt x="35420" y="38280"/>
                </a:lnTo>
                <a:lnTo>
                  <a:pt x="35430" y="38280"/>
                </a:lnTo>
                <a:lnTo>
                  <a:pt x="35440" y="38280"/>
                </a:lnTo>
                <a:lnTo>
                  <a:pt x="35450" y="38280"/>
                </a:lnTo>
                <a:lnTo>
                  <a:pt x="35460" y="38270"/>
                </a:lnTo>
                <a:lnTo>
                  <a:pt x="35470" y="38260"/>
                </a:lnTo>
                <a:lnTo>
                  <a:pt x="35470" y="38250"/>
                </a:lnTo>
                <a:lnTo>
                  <a:pt x="35470" y="38240"/>
                </a:lnTo>
                <a:lnTo>
                  <a:pt x="35480" y="38240"/>
                </a:lnTo>
                <a:lnTo>
                  <a:pt x="35490" y="38240"/>
                </a:lnTo>
                <a:lnTo>
                  <a:pt x="35500" y="38240"/>
                </a:lnTo>
                <a:lnTo>
                  <a:pt x="35510" y="38240"/>
                </a:lnTo>
                <a:lnTo>
                  <a:pt x="35520" y="38230"/>
                </a:lnTo>
                <a:lnTo>
                  <a:pt x="35530" y="38230"/>
                </a:lnTo>
                <a:lnTo>
                  <a:pt x="35540" y="38230"/>
                </a:lnTo>
                <a:lnTo>
                  <a:pt x="35550" y="38220"/>
                </a:lnTo>
                <a:lnTo>
                  <a:pt x="35560" y="38230"/>
                </a:lnTo>
                <a:lnTo>
                  <a:pt x="35570" y="38230"/>
                </a:lnTo>
                <a:lnTo>
                  <a:pt x="35580" y="38240"/>
                </a:lnTo>
                <a:lnTo>
                  <a:pt x="35590" y="38240"/>
                </a:lnTo>
                <a:lnTo>
                  <a:pt x="35600" y="38250"/>
                </a:lnTo>
                <a:lnTo>
                  <a:pt x="35610" y="38240"/>
                </a:lnTo>
                <a:lnTo>
                  <a:pt x="35620" y="38240"/>
                </a:lnTo>
                <a:lnTo>
                  <a:pt x="35630" y="38240"/>
                </a:lnTo>
                <a:lnTo>
                  <a:pt x="35640" y="38240"/>
                </a:lnTo>
                <a:lnTo>
                  <a:pt x="35650" y="38230"/>
                </a:lnTo>
                <a:lnTo>
                  <a:pt x="35660" y="38230"/>
                </a:lnTo>
                <a:lnTo>
                  <a:pt x="35670" y="38230"/>
                </a:lnTo>
                <a:lnTo>
                  <a:pt x="35680" y="38230"/>
                </a:lnTo>
                <a:lnTo>
                  <a:pt x="35700" y="38220"/>
                </a:lnTo>
                <a:lnTo>
                  <a:pt x="35710" y="38200"/>
                </a:lnTo>
                <a:lnTo>
                  <a:pt x="35730" y="38170"/>
                </a:lnTo>
                <a:lnTo>
                  <a:pt x="35740" y="38160"/>
                </a:lnTo>
                <a:lnTo>
                  <a:pt x="35760" y="38160"/>
                </a:lnTo>
                <a:lnTo>
                  <a:pt x="35780" y="38160"/>
                </a:lnTo>
                <a:lnTo>
                  <a:pt x="35800" y="38170"/>
                </a:lnTo>
                <a:lnTo>
                  <a:pt x="35830" y="38190"/>
                </a:lnTo>
                <a:lnTo>
                  <a:pt x="35860" y="38230"/>
                </a:lnTo>
                <a:lnTo>
                  <a:pt x="35880" y="38270"/>
                </a:lnTo>
                <a:lnTo>
                  <a:pt x="35880" y="38290"/>
                </a:lnTo>
                <a:lnTo>
                  <a:pt x="35880" y="38320"/>
                </a:lnTo>
                <a:lnTo>
                  <a:pt x="35860" y="38350"/>
                </a:lnTo>
                <a:lnTo>
                  <a:pt x="35840" y="38370"/>
                </a:lnTo>
                <a:lnTo>
                  <a:pt x="35780" y="38410"/>
                </a:lnTo>
                <a:lnTo>
                  <a:pt x="35760" y="38420"/>
                </a:lnTo>
                <a:lnTo>
                  <a:pt x="35750" y="38440"/>
                </a:lnTo>
                <a:lnTo>
                  <a:pt x="35750" y="38470"/>
                </a:lnTo>
                <a:lnTo>
                  <a:pt x="35750" y="38490"/>
                </a:lnTo>
                <a:lnTo>
                  <a:pt x="35760" y="38520"/>
                </a:lnTo>
                <a:lnTo>
                  <a:pt x="35770" y="38530"/>
                </a:lnTo>
                <a:lnTo>
                  <a:pt x="35800" y="38550"/>
                </a:lnTo>
                <a:lnTo>
                  <a:pt x="35810" y="38560"/>
                </a:lnTo>
                <a:lnTo>
                  <a:pt x="35860" y="38580"/>
                </a:lnTo>
                <a:lnTo>
                  <a:pt x="35940" y="38600"/>
                </a:lnTo>
                <a:lnTo>
                  <a:pt x="35970" y="38610"/>
                </a:lnTo>
                <a:lnTo>
                  <a:pt x="35980" y="38620"/>
                </a:lnTo>
                <a:lnTo>
                  <a:pt x="35980" y="38640"/>
                </a:lnTo>
                <a:lnTo>
                  <a:pt x="35980" y="38650"/>
                </a:lnTo>
                <a:lnTo>
                  <a:pt x="35980" y="38680"/>
                </a:lnTo>
                <a:lnTo>
                  <a:pt x="36000" y="38710"/>
                </a:lnTo>
                <a:lnTo>
                  <a:pt x="36020" y="38740"/>
                </a:lnTo>
                <a:lnTo>
                  <a:pt x="36040" y="38750"/>
                </a:lnTo>
                <a:lnTo>
                  <a:pt x="36060" y="38770"/>
                </a:lnTo>
                <a:lnTo>
                  <a:pt x="36090" y="38800"/>
                </a:lnTo>
                <a:lnTo>
                  <a:pt x="36110" y="38820"/>
                </a:lnTo>
                <a:lnTo>
                  <a:pt x="36130" y="38840"/>
                </a:lnTo>
                <a:lnTo>
                  <a:pt x="36160" y="38870"/>
                </a:lnTo>
                <a:lnTo>
                  <a:pt x="36180" y="38890"/>
                </a:lnTo>
                <a:lnTo>
                  <a:pt x="36210" y="38930"/>
                </a:lnTo>
                <a:lnTo>
                  <a:pt x="36240" y="38960"/>
                </a:lnTo>
                <a:lnTo>
                  <a:pt x="36260" y="38970"/>
                </a:lnTo>
                <a:lnTo>
                  <a:pt x="36290" y="39000"/>
                </a:lnTo>
                <a:lnTo>
                  <a:pt x="36300" y="39020"/>
                </a:lnTo>
                <a:lnTo>
                  <a:pt x="36320" y="39040"/>
                </a:lnTo>
                <a:lnTo>
                  <a:pt x="36360" y="39080"/>
                </a:lnTo>
                <a:lnTo>
                  <a:pt x="36370" y="39090"/>
                </a:lnTo>
                <a:lnTo>
                  <a:pt x="36380" y="39100"/>
                </a:lnTo>
                <a:lnTo>
                  <a:pt x="36380" y="39120"/>
                </a:lnTo>
                <a:lnTo>
                  <a:pt x="36380" y="39140"/>
                </a:lnTo>
                <a:lnTo>
                  <a:pt x="36380" y="39160"/>
                </a:lnTo>
                <a:lnTo>
                  <a:pt x="36370" y="39170"/>
                </a:lnTo>
                <a:lnTo>
                  <a:pt x="36370" y="39190"/>
                </a:lnTo>
                <a:lnTo>
                  <a:pt x="36380" y="39200"/>
                </a:lnTo>
                <a:lnTo>
                  <a:pt x="36380" y="39210"/>
                </a:lnTo>
                <a:lnTo>
                  <a:pt x="36400" y="39210"/>
                </a:lnTo>
                <a:lnTo>
                  <a:pt x="36400" y="39230"/>
                </a:lnTo>
                <a:lnTo>
                  <a:pt x="36410" y="39250"/>
                </a:lnTo>
                <a:lnTo>
                  <a:pt x="36410" y="39280"/>
                </a:lnTo>
                <a:lnTo>
                  <a:pt x="36410" y="39300"/>
                </a:lnTo>
                <a:lnTo>
                  <a:pt x="36410" y="39350"/>
                </a:lnTo>
                <a:lnTo>
                  <a:pt x="36410" y="39390"/>
                </a:lnTo>
                <a:lnTo>
                  <a:pt x="36430" y="39410"/>
                </a:lnTo>
                <a:lnTo>
                  <a:pt x="36460" y="39430"/>
                </a:lnTo>
                <a:lnTo>
                  <a:pt x="36470" y="39430"/>
                </a:lnTo>
                <a:lnTo>
                  <a:pt x="36460" y="39440"/>
                </a:lnTo>
                <a:lnTo>
                  <a:pt x="36440" y="39450"/>
                </a:lnTo>
                <a:lnTo>
                  <a:pt x="36430" y="39450"/>
                </a:lnTo>
                <a:lnTo>
                  <a:pt x="36410" y="39440"/>
                </a:lnTo>
                <a:lnTo>
                  <a:pt x="36400" y="39440"/>
                </a:lnTo>
                <a:lnTo>
                  <a:pt x="36390" y="39440"/>
                </a:lnTo>
                <a:lnTo>
                  <a:pt x="36380" y="39450"/>
                </a:lnTo>
                <a:lnTo>
                  <a:pt x="36370" y="39460"/>
                </a:lnTo>
                <a:lnTo>
                  <a:pt x="36360" y="39470"/>
                </a:lnTo>
                <a:lnTo>
                  <a:pt x="36350" y="39490"/>
                </a:lnTo>
                <a:lnTo>
                  <a:pt x="36340" y="39510"/>
                </a:lnTo>
                <a:lnTo>
                  <a:pt x="36330" y="39530"/>
                </a:lnTo>
                <a:lnTo>
                  <a:pt x="36330" y="39540"/>
                </a:lnTo>
                <a:lnTo>
                  <a:pt x="36320" y="39570"/>
                </a:lnTo>
                <a:lnTo>
                  <a:pt x="36320" y="39600"/>
                </a:lnTo>
                <a:lnTo>
                  <a:pt x="36310" y="39610"/>
                </a:lnTo>
                <a:lnTo>
                  <a:pt x="36310" y="39620"/>
                </a:lnTo>
                <a:lnTo>
                  <a:pt x="36310" y="39660"/>
                </a:lnTo>
                <a:lnTo>
                  <a:pt x="36310" y="39680"/>
                </a:lnTo>
                <a:lnTo>
                  <a:pt x="36310" y="39700"/>
                </a:lnTo>
                <a:lnTo>
                  <a:pt x="36310" y="39710"/>
                </a:lnTo>
                <a:lnTo>
                  <a:pt x="36310" y="39730"/>
                </a:lnTo>
                <a:lnTo>
                  <a:pt x="36340" y="39740"/>
                </a:lnTo>
                <a:lnTo>
                  <a:pt x="36360" y="39750"/>
                </a:lnTo>
                <a:lnTo>
                  <a:pt x="36370" y="39780"/>
                </a:lnTo>
                <a:lnTo>
                  <a:pt x="36380" y="39790"/>
                </a:lnTo>
                <a:lnTo>
                  <a:pt x="36400" y="39790"/>
                </a:lnTo>
                <a:lnTo>
                  <a:pt x="36410" y="39800"/>
                </a:lnTo>
                <a:lnTo>
                  <a:pt x="36430" y="39800"/>
                </a:lnTo>
                <a:lnTo>
                  <a:pt x="36460" y="39820"/>
                </a:lnTo>
                <a:lnTo>
                  <a:pt x="36490" y="39820"/>
                </a:lnTo>
                <a:lnTo>
                  <a:pt x="36530" y="39820"/>
                </a:lnTo>
                <a:lnTo>
                  <a:pt x="36550" y="39820"/>
                </a:lnTo>
                <a:lnTo>
                  <a:pt x="36580" y="39820"/>
                </a:lnTo>
                <a:lnTo>
                  <a:pt x="36600" y="39830"/>
                </a:lnTo>
                <a:lnTo>
                  <a:pt x="36670" y="39880"/>
                </a:lnTo>
                <a:lnTo>
                  <a:pt x="36680" y="39890"/>
                </a:lnTo>
                <a:lnTo>
                  <a:pt x="36690" y="39900"/>
                </a:lnTo>
                <a:lnTo>
                  <a:pt x="36700" y="39900"/>
                </a:lnTo>
                <a:lnTo>
                  <a:pt x="36710" y="39900"/>
                </a:lnTo>
                <a:lnTo>
                  <a:pt x="36720" y="39910"/>
                </a:lnTo>
                <a:lnTo>
                  <a:pt x="36730" y="39910"/>
                </a:lnTo>
                <a:lnTo>
                  <a:pt x="36750" y="39890"/>
                </a:lnTo>
                <a:lnTo>
                  <a:pt x="36760" y="39890"/>
                </a:lnTo>
                <a:lnTo>
                  <a:pt x="36770" y="39890"/>
                </a:lnTo>
                <a:lnTo>
                  <a:pt x="36770" y="39900"/>
                </a:lnTo>
                <a:lnTo>
                  <a:pt x="36780" y="39900"/>
                </a:lnTo>
                <a:lnTo>
                  <a:pt x="36790" y="39900"/>
                </a:lnTo>
                <a:lnTo>
                  <a:pt x="36800" y="39910"/>
                </a:lnTo>
                <a:lnTo>
                  <a:pt x="36810" y="39920"/>
                </a:lnTo>
                <a:lnTo>
                  <a:pt x="36820" y="39920"/>
                </a:lnTo>
                <a:lnTo>
                  <a:pt x="36840" y="39930"/>
                </a:lnTo>
                <a:lnTo>
                  <a:pt x="36860" y="39930"/>
                </a:lnTo>
                <a:lnTo>
                  <a:pt x="36910" y="39960"/>
                </a:lnTo>
                <a:lnTo>
                  <a:pt x="37010" y="40010"/>
                </a:lnTo>
                <a:lnTo>
                  <a:pt x="37080" y="40080"/>
                </a:lnTo>
                <a:lnTo>
                  <a:pt x="37120" y="40150"/>
                </a:lnTo>
                <a:lnTo>
                  <a:pt x="37170" y="40220"/>
                </a:lnTo>
                <a:lnTo>
                  <a:pt x="37180" y="40310"/>
                </a:lnTo>
                <a:lnTo>
                  <a:pt x="37170" y="40390"/>
                </a:lnTo>
                <a:lnTo>
                  <a:pt x="37170" y="40400"/>
                </a:lnTo>
                <a:lnTo>
                  <a:pt x="37140" y="40470"/>
                </a:lnTo>
                <a:lnTo>
                  <a:pt x="37100" y="40530"/>
                </a:lnTo>
                <a:lnTo>
                  <a:pt x="37050" y="40570"/>
                </a:lnTo>
                <a:lnTo>
                  <a:pt x="36970" y="40550"/>
                </a:lnTo>
                <a:lnTo>
                  <a:pt x="36940" y="40550"/>
                </a:lnTo>
                <a:lnTo>
                  <a:pt x="36890" y="40580"/>
                </a:lnTo>
                <a:lnTo>
                  <a:pt x="36860" y="40610"/>
                </a:lnTo>
                <a:lnTo>
                  <a:pt x="36810" y="40620"/>
                </a:lnTo>
                <a:lnTo>
                  <a:pt x="36740" y="40600"/>
                </a:lnTo>
                <a:lnTo>
                  <a:pt x="36670" y="40620"/>
                </a:lnTo>
                <a:lnTo>
                  <a:pt x="36630" y="40640"/>
                </a:lnTo>
                <a:lnTo>
                  <a:pt x="36620" y="40690"/>
                </a:lnTo>
                <a:lnTo>
                  <a:pt x="36610" y="40740"/>
                </a:lnTo>
                <a:lnTo>
                  <a:pt x="36590" y="40770"/>
                </a:lnTo>
                <a:lnTo>
                  <a:pt x="36570" y="40800"/>
                </a:lnTo>
                <a:lnTo>
                  <a:pt x="36580" y="40830"/>
                </a:lnTo>
                <a:lnTo>
                  <a:pt x="36590" y="40860"/>
                </a:lnTo>
                <a:lnTo>
                  <a:pt x="36580" y="40890"/>
                </a:lnTo>
                <a:lnTo>
                  <a:pt x="36560" y="40900"/>
                </a:lnTo>
                <a:lnTo>
                  <a:pt x="36560" y="40930"/>
                </a:lnTo>
                <a:lnTo>
                  <a:pt x="36560" y="40940"/>
                </a:lnTo>
                <a:lnTo>
                  <a:pt x="36610" y="41010"/>
                </a:lnTo>
                <a:lnTo>
                  <a:pt x="36620" y="41020"/>
                </a:lnTo>
                <a:lnTo>
                  <a:pt x="36620" y="41040"/>
                </a:lnTo>
                <a:lnTo>
                  <a:pt x="36610" y="41060"/>
                </a:lnTo>
                <a:lnTo>
                  <a:pt x="36620" y="41070"/>
                </a:lnTo>
                <a:lnTo>
                  <a:pt x="36630" y="41080"/>
                </a:lnTo>
                <a:lnTo>
                  <a:pt x="36640" y="41090"/>
                </a:lnTo>
                <a:lnTo>
                  <a:pt x="36650" y="41100"/>
                </a:lnTo>
                <a:lnTo>
                  <a:pt x="36670" y="41110"/>
                </a:lnTo>
                <a:lnTo>
                  <a:pt x="36690" y="41120"/>
                </a:lnTo>
                <a:lnTo>
                  <a:pt x="36710" y="41180"/>
                </a:lnTo>
                <a:lnTo>
                  <a:pt x="36730" y="41200"/>
                </a:lnTo>
                <a:lnTo>
                  <a:pt x="36730" y="41220"/>
                </a:lnTo>
                <a:lnTo>
                  <a:pt x="36730" y="41230"/>
                </a:lnTo>
                <a:lnTo>
                  <a:pt x="36710" y="41250"/>
                </a:lnTo>
                <a:lnTo>
                  <a:pt x="36710" y="41270"/>
                </a:lnTo>
                <a:lnTo>
                  <a:pt x="36700" y="41290"/>
                </a:lnTo>
                <a:lnTo>
                  <a:pt x="36700" y="41310"/>
                </a:lnTo>
                <a:lnTo>
                  <a:pt x="36690" y="41320"/>
                </a:lnTo>
                <a:lnTo>
                  <a:pt x="36680" y="41350"/>
                </a:lnTo>
                <a:lnTo>
                  <a:pt x="36670" y="41350"/>
                </a:lnTo>
                <a:lnTo>
                  <a:pt x="36640" y="41360"/>
                </a:lnTo>
                <a:lnTo>
                  <a:pt x="36630" y="41370"/>
                </a:lnTo>
                <a:lnTo>
                  <a:pt x="36620" y="41390"/>
                </a:lnTo>
                <a:lnTo>
                  <a:pt x="36610" y="41410"/>
                </a:lnTo>
                <a:lnTo>
                  <a:pt x="36610" y="41440"/>
                </a:lnTo>
                <a:lnTo>
                  <a:pt x="36600" y="41460"/>
                </a:lnTo>
                <a:lnTo>
                  <a:pt x="36610" y="41470"/>
                </a:lnTo>
                <a:lnTo>
                  <a:pt x="36610" y="41500"/>
                </a:lnTo>
                <a:lnTo>
                  <a:pt x="36610" y="41520"/>
                </a:lnTo>
                <a:lnTo>
                  <a:pt x="36620" y="41530"/>
                </a:lnTo>
                <a:lnTo>
                  <a:pt x="36630" y="41550"/>
                </a:lnTo>
                <a:lnTo>
                  <a:pt x="36630" y="41560"/>
                </a:lnTo>
                <a:lnTo>
                  <a:pt x="36650" y="41580"/>
                </a:lnTo>
                <a:lnTo>
                  <a:pt x="36660" y="41590"/>
                </a:lnTo>
                <a:lnTo>
                  <a:pt x="36680" y="41620"/>
                </a:lnTo>
                <a:lnTo>
                  <a:pt x="36700" y="41630"/>
                </a:lnTo>
                <a:lnTo>
                  <a:pt x="36710" y="41650"/>
                </a:lnTo>
                <a:lnTo>
                  <a:pt x="36730" y="41660"/>
                </a:lnTo>
                <a:lnTo>
                  <a:pt x="36730" y="41680"/>
                </a:lnTo>
                <a:lnTo>
                  <a:pt x="36730" y="41720"/>
                </a:lnTo>
                <a:lnTo>
                  <a:pt x="36740" y="41740"/>
                </a:lnTo>
                <a:lnTo>
                  <a:pt x="36750" y="41760"/>
                </a:lnTo>
                <a:lnTo>
                  <a:pt x="36760" y="41810"/>
                </a:lnTo>
                <a:lnTo>
                  <a:pt x="36770" y="41840"/>
                </a:lnTo>
                <a:lnTo>
                  <a:pt x="36780" y="41860"/>
                </a:lnTo>
                <a:lnTo>
                  <a:pt x="36820" y="41910"/>
                </a:lnTo>
                <a:lnTo>
                  <a:pt x="36840" y="41950"/>
                </a:lnTo>
                <a:lnTo>
                  <a:pt x="36850" y="42010"/>
                </a:lnTo>
                <a:lnTo>
                  <a:pt x="36860" y="42040"/>
                </a:lnTo>
                <a:lnTo>
                  <a:pt x="36870" y="42050"/>
                </a:lnTo>
                <a:lnTo>
                  <a:pt x="36880" y="42060"/>
                </a:lnTo>
                <a:lnTo>
                  <a:pt x="36890" y="42060"/>
                </a:lnTo>
                <a:lnTo>
                  <a:pt x="36890" y="42070"/>
                </a:lnTo>
                <a:lnTo>
                  <a:pt x="36890" y="42080"/>
                </a:lnTo>
                <a:lnTo>
                  <a:pt x="36900" y="42100"/>
                </a:lnTo>
                <a:lnTo>
                  <a:pt x="36910" y="42140"/>
                </a:lnTo>
                <a:lnTo>
                  <a:pt x="36910" y="42160"/>
                </a:lnTo>
                <a:lnTo>
                  <a:pt x="36890" y="42170"/>
                </a:lnTo>
                <a:lnTo>
                  <a:pt x="36860" y="42190"/>
                </a:lnTo>
                <a:lnTo>
                  <a:pt x="36840" y="42220"/>
                </a:lnTo>
                <a:lnTo>
                  <a:pt x="36830" y="42220"/>
                </a:lnTo>
                <a:lnTo>
                  <a:pt x="36810" y="42240"/>
                </a:lnTo>
                <a:lnTo>
                  <a:pt x="36770" y="42260"/>
                </a:lnTo>
                <a:lnTo>
                  <a:pt x="36750" y="42280"/>
                </a:lnTo>
                <a:lnTo>
                  <a:pt x="36730" y="42290"/>
                </a:lnTo>
                <a:lnTo>
                  <a:pt x="36730" y="42310"/>
                </a:lnTo>
                <a:lnTo>
                  <a:pt x="36730" y="42320"/>
                </a:lnTo>
                <a:lnTo>
                  <a:pt x="36730" y="42340"/>
                </a:lnTo>
                <a:lnTo>
                  <a:pt x="36720" y="42370"/>
                </a:lnTo>
                <a:lnTo>
                  <a:pt x="36730" y="42400"/>
                </a:lnTo>
                <a:lnTo>
                  <a:pt x="36740" y="42420"/>
                </a:lnTo>
                <a:lnTo>
                  <a:pt x="36750" y="42440"/>
                </a:lnTo>
                <a:lnTo>
                  <a:pt x="36750" y="42460"/>
                </a:lnTo>
                <a:lnTo>
                  <a:pt x="36780" y="42480"/>
                </a:lnTo>
                <a:lnTo>
                  <a:pt x="36800" y="42500"/>
                </a:lnTo>
                <a:lnTo>
                  <a:pt x="36830" y="42520"/>
                </a:lnTo>
                <a:lnTo>
                  <a:pt x="36870" y="42520"/>
                </a:lnTo>
                <a:lnTo>
                  <a:pt x="36900" y="42540"/>
                </a:lnTo>
                <a:lnTo>
                  <a:pt x="36940" y="42570"/>
                </a:lnTo>
                <a:lnTo>
                  <a:pt x="36970" y="42580"/>
                </a:lnTo>
                <a:lnTo>
                  <a:pt x="36980" y="42580"/>
                </a:lnTo>
                <a:lnTo>
                  <a:pt x="37000" y="42590"/>
                </a:lnTo>
                <a:lnTo>
                  <a:pt x="37040" y="42580"/>
                </a:lnTo>
                <a:lnTo>
                  <a:pt x="37060" y="42580"/>
                </a:lnTo>
                <a:lnTo>
                  <a:pt x="37090" y="42570"/>
                </a:lnTo>
                <a:lnTo>
                  <a:pt x="37130" y="42570"/>
                </a:lnTo>
                <a:lnTo>
                  <a:pt x="37150" y="42570"/>
                </a:lnTo>
                <a:lnTo>
                  <a:pt x="37170" y="42580"/>
                </a:lnTo>
                <a:lnTo>
                  <a:pt x="37180" y="42580"/>
                </a:lnTo>
                <a:lnTo>
                  <a:pt x="37190" y="42600"/>
                </a:lnTo>
                <a:lnTo>
                  <a:pt x="37200" y="42630"/>
                </a:lnTo>
                <a:lnTo>
                  <a:pt x="37220" y="42670"/>
                </a:lnTo>
                <a:lnTo>
                  <a:pt x="37240" y="42700"/>
                </a:lnTo>
                <a:lnTo>
                  <a:pt x="37250" y="42720"/>
                </a:lnTo>
                <a:lnTo>
                  <a:pt x="37280" y="42740"/>
                </a:lnTo>
                <a:lnTo>
                  <a:pt x="37330" y="42770"/>
                </a:lnTo>
                <a:lnTo>
                  <a:pt x="37370" y="42800"/>
                </a:lnTo>
                <a:lnTo>
                  <a:pt x="37390" y="42830"/>
                </a:lnTo>
                <a:lnTo>
                  <a:pt x="37390" y="42850"/>
                </a:lnTo>
                <a:lnTo>
                  <a:pt x="37390" y="42890"/>
                </a:lnTo>
                <a:lnTo>
                  <a:pt x="37400" y="42910"/>
                </a:lnTo>
                <a:lnTo>
                  <a:pt x="37410" y="42930"/>
                </a:lnTo>
                <a:lnTo>
                  <a:pt x="37430" y="42940"/>
                </a:lnTo>
                <a:lnTo>
                  <a:pt x="37470" y="42940"/>
                </a:lnTo>
                <a:lnTo>
                  <a:pt x="37510" y="42930"/>
                </a:lnTo>
                <a:lnTo>
                  <a:pt x="37530" y="42930"/>
                </a:lnTo>
                <a:lnTo>
                  <a:pt x="37540" y="42930"/>
                </a:lnTo>
                <a:lnTo>
                  <a:pt x="37560" y="42940"/>
                </a:lnTo>
                <a:lnTo>
                  <a:pt x="37570" y="42970"/>
                </a:lnTo>
                <a:lnTo>
                  <a:pt x="37590" y="42990"/>
                </a:lnTo>
                <a:lnTo>
                  <a:pt x="37610" y="43030"/>
                </a:lnTo>
                <a:lnTo>
                  <a:pt x="37610" y="43050"/>
                </a:lnTo>
                <a:lnTo>
                  <a:pt x="37600" y="43070"/>
                </a:lnTo>
                <a:lnTo>
                  <a:pt x="37590" y="43100"/>
                </a:lnTo>
                <a:lnTo>
                  <a:pt x="37570" y="43140"/>
                </a:lnTo>
                <a:lnTo>
                  <a:pt x="37560" y="43170"/>
                </a:lnTo>
                <a:lnTo>
                  <a:pt x="37560" y="43200"/>
                </a:lnTo>
                <a:lnTo>
                  <a:pt x="37550" y="43210"/>
                </a:lnTo>
                <a:lnTo>
                  <a:pt x="37550" y="43260"/>
                </a:lnTo>
                <a:lnTo>
                  <a:pt x="37570" y="43270"/>
                </a:lnTo>
                <a:lnTo>
                  <a:pt x="37580" y="43280"/>
                </a:lnTo>
                <a:lnTo>
                  <a:pt x="37590" y="43290"/>
                </a:lnTo>
                <a:lnTo>
                  <a:pt x="37600" y="43300"/>
                </a:lnTo>
                <a:lnTo>
                  <a:pt x="37600" y="43310"/>
                </a:lnTo>
                <a:lnTo>
                  <a:pt x="37610" y="43330"/>
                </a:lnTo>
                <a:lnTo>
                  <a:pt x="37610" y="43340"/>
                </a:lnTo>
                <a:lnTo>
                  <a:pt x="37600" y="43340"/>
                </a:lnTo>
                <a:lnTo>
                  <a:pt x="37570" y="43330"/>
                </a:lnTo>
                <a:lnTo>
                  <a:pt x="37540" y="43330"/>
                </a:lnTo>
                <a:lnTo>
                  <a:pt x="37530" y="43340"/>
                </a:lnTo>
                <a:lnTo>
                  <a:pt x="37500" y="43360"/>
                </a:lnTo>
                <a:lnTo>
                  <a:pt x="37490" y="43370"/>
                </a:lnTo>
                <a:lnTo>
                  <a:pt x="37450" y="43400"/>
                </a:lnTo>
                <a:lnTo>
                  <a:pt x="37440" y="43420"/>
                </a:lnTo>
                <a:lnTo>
                  <a:pt x="37450" y="43440"/>
                </a:lnTo>
                <a:lnTo>
                  <a:pt x="37440" y="43460"/>
                </a:lnTo>
                <a:lnTo>
                  <a:pt x="37430" y="43470"/>
                </a:lnTo>
                <a:lnTo>
                  <a:pt x="37420" y="43490"/>
                </a:lnTo>
                <a:lnTo>
                  <a:pt x="37420" y="43500"/>
                </a:lnTo>
                <a:lnTo>
                  <a:pt x="37420" y="43510"/>
                </a:lnTo>
                <a:lnTo>
                  <a:pt x="37430" y="43530"/>
                </a:lnTo>
                <a:lnTo>
                  <a:pt x="37460" y="43550"/>
                </a:lnTo>
                <a:lnTo>
                  <a:pt x="37470" y="43580"/>
                </a:lnTo>
                <a:lnTo>
                  <a:pt x="37480" y="43610"/>
                </a:lnTo>
                <a:lnTo>
                  <a:pt x="37480" y="43650"/>
                </a:lnTo>
                <a:lnTo>
                  <a:pt x="37480" y="43700"/>
                </a:lnTo>
                <a:lnTo>
                  <a:pt x="37480" y="43730"/>
                </a:lnTo>
                <a:lnTo>
                  <a:pt x="37470" y="43760"/>
                </a:lnTo>
                <a:lnTo>
                  <a:pt x="37460" y="43760"/>
                </a:lnTo>
                <a:lnTo>
                  <a:pt x="37460" y="43770"/>
                </a:lnTo>
                <a:lnTo>
                  <a:pt x="37450" y="43800"/>
                </a:lnTo>
                <a:lnTo>
                  <a:pt x="37450" y="43820"/>
                </a:lnTo>
                <a:lnTo>
                  <a:pt x="37450" y="43850"/>
                </a:lnTo>
                <a:lnTo>
                  <a:pt x="37470" y="43880"/>
                </a:lnTo>
                <a:lnTo>
                  <a:pt x="37490" y="43920"/>
                </a:lnTo>
                <a:lnTo>
                  <a:pt x="37500" y="43930"/>
                </a:lnTo>
                <a:lnTo>
                  <a:pt x="37500" y="43940"/>
                </a:lnTo>
                <a:lnTo>
                  <a:pt x="37500" y="43970"/>
                </a:lnTo>
                <a:lnTo>
                  <a:pt x="37480" y="44010"/>
                </a:lnTo>
                <a:lnTo>
                  <a:pt x="37470" y="44060"/>
                </a:lnTo>
                <a:lnTo>
                  <a:pt x="37450" y="44120"/>
                </a:lnTo>
                <a:lnTo>
                  <a:pt x="37430" y="44170"/>
                </a:lnTo>
                <a:lnTo>
                  <a:pt x="37410" y="44200"/>
                </a:lnTo>
                <a:lnTo>
                  <a:pt x="37400" y="44220"/>
                </a:lnTo>
                <a:lnTo>
                  <a:pt x="37380" y="44230"/>
                </a:lnTo>
                <a:lnTo>
                  <a:pt x="37360" y="44240"/>
                </a:lnTo>
                <a:lnTo>
                  <a:pt x="37320" y="44250"/>
                </a:lnTo>
                <a:lnTo>
                  <a:pt x="37290" y="44260"/>
                </a:lnTo>
                <a:lnTo>
                  <a:pt x="37260" y="44270"/>
                </a:lnTo>
                <a:lnTo>
                  <a:pt x="37260" y="44290"/>
                </a:lnTo>
                <a:lnTo>
                  <a:pt x="37260" y="44310"/>
                </a:lnTo>
                <a:lnTo>
                  <a:pt x="37260" y="44320"/>
                </a:lnTo>
                <a:lnTo>
                  <a:pt x="37260" y="44340"/>
                </a:lnTo>
                <a:lnTo>
                  <a:pt x="37260" y="44350"/>
                </a:lnTo>
                <a:lnTo>
                  <a:pt x="37250" y="44360"/>
                </a:lnTo>
                <a:lnTo>
                  <a:pt x="37240" y="44370"/>
                </a:lnTo>
                <a:lnTo>
                  <a:pt x="37240" y="44390"/>
                </a:lnTo>
                <a:lnTo>
                  <a:pt x="37240" y="44410"/>
                </a:lnTo>
                <a:lnTo>
                  <a:pt x="37240" y="44430"/>
                </a:lnTo>
                <a:lnTo>
                  <a:pt x="37230" y="44440"/>
                </a:lnTo>
                <a:lnTo>
                  <a:pt x="37230" y="44460"/>
                </a:lnTo>
                <a:lnTo>
                  <a:pt x="37220" y="44490"/>
                </a:lnTo>
                <a:lnTo>
                  <a:pt x="37180" y="44530"/>
                </a:lnTo>
                <a:lnTo>
                  <a:pt x="37160" y="44550"/>
                </a:lnTo>
                <a:lnTo>
                  <a:pt x="37160" y="44570"/>
                </a:lnTo>
                <a:lnTo>
                  <a:pt x="37160" y="44600"/>
                </a:lnTo>
                <a:lnTo>
                  <a:pt x="37160" y="44630"/>
                </a:lnTo>
                <a:lnTo>
                  <a:pt x="37160" y="44650"/>
                </a:lnTo>
                <a:lnTo>
                  <a:pt x="37180" y="44710"/>
                </a:lnTo>
                <a:lnTo>
                  <a:pt x="37180" y="44730"/>
                </a:lnTo>
                <a:lnTo>
                  <a:pt x="37180" y="44750"/>
                </a:lnTo>
                <a:lnTo>
                  <a:pt x="37180" y="44770"/>
                </a:lnTo>
                <a:lnTo>
                  <a:pt x="37180" y="44780"/>
                </a:lnTo>
                <a:lnTo>
                  <a:pt x="37180" y="44800"/>
                </a:lnTo>
                <a:lnTo>
                  <a:pt x="37190" y="44820"/>
                </a:lnTo>
                <a:lnTo>
                  <a:pt x="37210" y="44850"/>
                </a:lnTo>
                <a:lnTo>
                  <a:pt x="37230" y="44870"/>
                </a:lnTo>
                <a:lnTo>
                  <a:pt x="37250" y="44880"/>
                </a:lnTo>
                <a:lnTo>
                  <a:pt x="37240" y="44900"/>
                </a:lnTo>
                <a:lnTo>
                  <a:pt x="37230" y="44930"/>
                </a:lnTo>
                <a:lnTo>
                  <a:pt x="37230" y="44940"/>
                </a:lnTo>
                <a:lnTo>
                  <a:pt x="37210" y="44960"/>
                </a:lnTo>
                <a:lnTo>
                  <a:pt x="37190" y="44990"/>
                </a:lnTo>
                <a:lnTo>
                  <a:pt x="37170" y="45030"/>
                </a:lnTo>
                <a:lnTo>
                  <a:pt x="37170" y="45060"/>
                </a:lnTo>
                <a:lnTo>
                  <a:pt x="37180" y="45090"/>
                </a:lnTo>
                <a:lnTo>
                  <a:pt x="37180" y="45110"/>
                </a:lnTo>
                <a:lnTo>
                  <a:pt x="37200" y="45110"/>
                </a:lnTo>
                <a:lnTo>
                  <a:pt x="37220" y="45110"/>
                </a:lnTo>
                <a:lnTo>
                  <a:pt x="37230" y="45100"/>
                </a:lnTo>
                <a:lnTo>
                  <a:pt x="37270" y="45100"/>
                </a:lnTo>
                <a:lnTo>
                  <a:pt x="37300" y="45110"/>
                </a:lnTo>
                <a:lnTo>
                  <a:pt x="37300" y="45130"/>
                </a:lnTo>
                <a:lnTo>
                  <a:pt x="37310" y="45230"/>
                </a:lnTo>
                <a:lnTo>
                  <a:pt x="37660" y="45630"/>
                </a:lnTo>
                <a:lnTo>
                  <a:pt x="37720" y="45690"/>
                </a:lnTo>
                <a:lnTo>
                  <a:pt x="37750" y="45710"/>
                </a:lnTo>
                <a:lnTo>
                  <a:pt x="37750" y="45720"/>
                </a:lnTo>
                <a:lnTo>
                  <a:pt x="37800" y="45810"/>
                </a:lnTo>
                <a:lnTo>
                  <a:pt x="37830" y="45870"/>
                </a:lnTo>
                <a:lnTo>
                  <a:pt x="37820" y="45930"/>
                </a:lnTo>
                <a:lnTo>
                  <a:pt x="37810" y="45950"/>
                </a:lnTo>
                <a:lnTo>
                  <a:pt x="37810" y="45970"/>
                </a:lnTo>
                <a:lnTo>
                  <a:pt x="37830" y="46030"/>
                </a:lnTo>
                <a:lnTo>
                  <a:pt x="37850" y="46060"/>
                </a:lnTo>
                <a:lnTo>
                  <a:pt x="37860" y="46090"/>
                </a:lnTo>
                <a:lnTo>
                  <a:pt x="37900" y="46180"/>
                </a:lnTo>
                <a:lnTo>
                  <a:pt x="37950" y="46300"/>
                </a:lnTo>
                <a:lnTo>
                  <a:pt x="37990" y="46450"/>
                </a:lnTo>
                <a:lnTo>
                  <a:pt x="38020" y="46550"/>
                </a:lnTo>
                <a:lnTo>
                  <a:pt x="38070" y="46650"/>
                </a:lnTo>
                <a:lnTo>
                  <a:pt x="38100" y="46710"/>
                </a:lnTo>
                <a:lnTo>
                  <a:pt x="38150" y="46790"/>
                </a:lnTo>
                <a:lnTo>
                  <a:pt x="38200" y="46870"/>
                </a:lnTo>
                <a:lnTo>
                  <a:pt x="38260" y="47010"/>
                </a:lnTo>
                <a:lnTo>
                  <a:pt x="38310" y="47160"/>
                </a:lnTo>
                <a:lnTo>
                  <a:pt x="38350" y="47280"/>
                </a:lnTo>
                <a:lnTo>
                  <a:pt x="38390" y="47440"/>
                </a:lnTo>
                <a:lnTo>
                  <a:pt x="38400" y="47490"/>
                </a:lnTo>
                <a:lnTo>
                  <a:pt x="38410" y="47520"/>
                </a:lnTo>
                <a:lnTo>
                  <a:pt x="38450" y="47560"/>
                </a:lnTo>
                <a:lnTo>
                  <a:pt x="38470" y="47580"/>
                </a:lnTo>
                <a:lnTo>
                  <a:pt x="38490" y="47590"/>
                </a:lnTo>
                <a:lnTo>
                  <a:pt x="38500" y="47590"/>
                </a:lnTo>
                <a:lnTo>
                  <a:pt x="38500" y="47600"/>
                </a:lnTo>
                <a:lnTo>
                  <a:pt x="38530" y="47630"/>
                </a:lnTo>
                <a:lnTo>
                  <a:pt x="38560" y="47650"/>
                </a:lnTo>
                <a:lnTo>
                  <a:pt x="38580" y="47670"/>
                </a:lnTo>
                <a:lnTo>
                  <a:pt x="38600" y="47690"/>
                </a:lnTo>
                <a:lnTo>
                  <a:pt x="38620" y="47710"/>
                </a:lnTo>
                <a:lnTo>
                  <a:pt x="38640" y="47720"/>
                </a:lnTo>
                <a:lnTo>
                  <a:pt x="38660" y="47720"/>
                </a:lnTo>
                <a:lnTo>
                  <a:pt x="38680" y="47730"/>
                </a:lnTo>
                <a:lnTo>
                  <a:pt x="38710" y="47730"/>
                </a:lnTo>
                <a:lnTo>
                  <a:pt x="38710" y="47740"/>
                </a:lnTo>
                <a:lnTo>
                  <a:pt x="38710" y="47760"/>
                </a:lnTo>
                <a:lnTo>
                  <a:pt x="38710" y="47770"/>
                </a:lnTo>
                <a:lnTo>
                  <a:pt x="38700" y="47780"/>
                </a:lnTo>
                <a:lnTo>
                  <a:pt x="38700" y="47790"/>
                </a:lnTo>
                <a:lnTo>
                  <a:pt x="38700" y="47810"/>
                </a:lnTo>
                <a:lnTo>
                  <a:pt x="38710" y="47830"/>
                </a:lnTo>
                <a:lnTo>
                  <a:pt x="38710" y="47850"/>
                </a:lnTo>
                <a:lnTo>
                  <a:pt x="38720" y="47870"/>
                </a:lnTo>
                <a:lnTo>
                  <a:pt x="38740" y="47890"/>
                </a:lnTo>
                <a:lnTo>
                  <a:pt x="38770" y="47910"/>
                </a:lnTo>
                <a:lnTo>
                  <a:pt x="38790" y="47930"/>
                </a:lnTo>
                <a:lnTo>
                  <a:pt x="38800" y="47930"/>
                </a:lnTo>
                <a:lnTo>
                  <a:pt x="38820" y="47920"/>
                </a:lnTo>
                <a:lnTo>
                  <a:pt x="38830" y="47910"/>
                </a:lnTo>
                <a:lnTo>
                  <a:pt x="38860" y="47900"/>
                </a:lnTo>
                <a:lnTo>
                  <a:pt x="38880" y="47900"/>
                </a:lnTo>
                <a:lnTo>
                  <a:pt x="38890" y="47900"/>
                </a:lnTo>
                <a:lnTo>
                  <a:pt x="38910" y="47910"/>
                </a:lnTo>
                <a:lnTo>
                  <a:pt x="38920" y="47900"/>
                </a:lnTo>
                <a:lnTo>
                  <a:pt x="38940" y="47900"/>
                </a:lnTo>
                <a:lnTo>
                  <a:pt x="38980" y="47890"/>
                </a:lnTo>
                <a:lnTo>
                  <a:pt x="38990" y="47880"/>
                </a:lnTo>
                <a:lnTo>
                  <a:pt x="39020" y="47870"/>
                </a:lnTo>
                <a:lnTo>
                  <a:pt x="39030" y="47860"/>
                </a:lnTo>
                <a:lnTo>
                  <a:pt x="39060" y="47840"/>
                </a:lnTo>
                <a:lnTo>
                  <a:pt x="39090" y="47830"/>
                </a:lnTo>
                <a:lnTo>
                  <a:pt x="39090" y="47810"/>
                </a:lnTo>
                <a:lnTo>
                  <a:pt x="39090" y="47790"/>
                </a:lnTo>
                <a:lnTo>
                  <a:pt x="39090" y="47770"/>
                </a:lnTo>
                <a:lnTo>
                  <a:pt x="39090" y="47750"/>
                </a:lnTo>
                <a:lnTo>
                  <a:pt x="39110" y="47740"/>
                </a:lnTo>
                <a:lnTo>
                  <a:pt x="39130" y="47740"/>
                </a:lnTo>
                <a:lnTo>
                  <a:pt x="39150" y="47730"/>
                </a:lnTo>
                <a:lnTo>
                  <a:pt x="39170" y="47730"/>
                </a:lnTo>
                <a:lnTo>
                  <a:pt x="39180" y="47710"/>
                </a:lnTo>
                <a:lnTo>
                  <a:pt x="39180" y="47700"/>
                </a:lnTo>
                <a:lnTo>
                  <a:pt x="39200" y="47690"/>
                </a:lnTo>
                <a:lnTo>
                  <a:pt x="39220" y="47680"/>
                </a:lnTo>
                <a:lnTo>
                  <a:pt x="39250" y="47670"/>
                </a:lnTo>
                <a:lnTo>
                  <a:pt x="39270" y="47670"/>
                </a:lnTo>
                <a:lnTo>
                  <a:pt x="39280" y="47680"/>
                </a:lnTo>
                <a:lnTo>
                  <a:pt x="39340" y="47700"/>
                </a:lnTo>
                <a:lnTo>
                  <a:pt x="39370" y="47710"/>
                </a:lnTo>
                <a:lnTo>
                  <a:pt x="39400" y="47720"/>
                </a:lnTo>
                <a:lnTo>
                  <a:pt x="39440" y="47730"/>
                </a:lnTo>
                <a:lnTo>
                  <a:pt x="39480" y="47730"/>
                </a:lnTo>
                <a:lnTo>
                  <a:pt x="39530" y="47730"/>
                </a:lnTo>
                <a:lnTo>
                  <a:pt x="39540" y="4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Vientiane Capi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280" y="49540"/>
                </a:moveTo>
                <a:lnTo>
                  <a:pt x="40270" y="49570"/>
                </a:lnTo>
                <a:lnTo>
                  <a:pt x="40240" y="49630"/>
                </a:lnTo>
                <a:lnTo>
                  <a:pt x="40240" y="49650"/>
                </a:lnTo>
                <a:lnTo>
                  <a:pt x="40270" y="49670"/>
                </a:lnTo>
                <a:lnTo>
                  <a:pt x="40300" y="49690"/>
                </a:lnTo>
                <a:lnTo>
                  <a:pt x="40340" y="49710"/>
                </a:lnTo>
                <a:lnTo>
                  <a:pt x="40400" y="49740"/>
                </a:lnTo>
                <a:lnTo>
                  <a:pt x="40460" y="49760"/>
                </a:lnTo>
                <a:lnTo>
                  <a:pt x="40480" y="49770"/>
                </a:lnTo>
                <a:lnTo>
                  <a:pt x="40510" y="49800"/>
                </a:lnTo>
                <a:lnTo>
                  <a:pt x="40590" y="49840"/>
                </a:lnTo>
                <a:lnTo>
                  <a:pt x="40650" y="49880"/>
                </a:lnTo>
                <a:lnTo>
                  <a:pt x="40670" y="49900"/>
                </a:lnTo>
                <a:lnTo>
                  <a:pt x="40690" y="49910"/>
                </a:lnTo>
                <a:lnTo>
                  <a:pt x="40710" y="49910"/>
                </a:lnTo>
                <a:lnTo>
                  <a:pt x="40730" y="49910"/>
                </a:lnTo>
                <a:lnTo>
                  <a:pt x="40750" y="49920"/>
                </a:lnTo>
                <a:lnTo>
                  <a:pt x="40790" y="49930"/>
                </a:lnTo>
                <a:lnTo>
                  <a:pt x="40830" y="49950"/>
                </a:lnTo>
                <a:lnTo>
                  <a:pt x="40860" y="49950"/>
                </a:lnTo>
                <a:lnTo>
                  <a:pt x="40870" y="49950"/>
                </a:lnTo>
                <a:lnTo>
                  <a:pt x="40880" y="49920"/>
                </a:lnTo>
                <a:lnTo>
                  <a:pt x="40900" y="49910"/>
                </a:lnTo>
                <a:lnTo>
                  <a:pt x="40920" y="49910"/>
                </a:lnTo>
                <a:lnTo>
                  <a:pt x="40940" y="49910"/>
                </a:lnTo>
                <a:lnTo>
                  <a:pt x="40970" y="49920"/>
                </a:lnTo>
                <a:lnTo>
                  <a:pt x="41000" y="49930"/>
                </a:lnTo>
                <a:lnTo>
                  <a:pt x="41030" y="49940"/>
                </a:lnTo>
                <a:lnTo>
                  <a:pt x="41050" y="49940"/>
                </a:lnTo>
                <a:lnTo>
                  <a:pt x="41100" y="49950"/>
                </a:lnTo>
                <a:lnTo>
                  <a:pt x="41140" y="49960"/>
                </a:lnTo>
                <a:lnTo>
                  <a:pt x="41160" y="49980"/>
                </a:lnTo>
                <a:lnTo>
                  <a:pt x="41180" y="50010"/>
                </a:lnTo>
                <a:lnTo>
                  <a:pt x="41190" y="50030"/>
                </a:lnTo>
                <a:lnTo>
                  <a:pt x="41200" y="50060"/>
                </a:lnTo>
                <a:lnTo>
                  <a:pt x="41200" y="50080"/>
                </a:lnTo>
                <a:lnTo>
                  <a:pt x="41200" y="50090"/>
                </a:lnTo>
                <a:lnTo>
                  <a:pt x="41180" y="50100"/>
                </a:lnTo>
                <a:lnTo>
                  <a:pt x="41160" y="50120"/>
                </a:lnTo>
                <a:lnTo>
                  <a:pt x="41140" y="50150"/>
                </a:lnTo>
                <a:lnTo>
                  <a:pt x="41140" y="50160"/>
                </a:lnTo>
                <a:lnTo>
                  <a:pt x="41140" y="50200"/>
                </a:lnTo>
                <a:lnTo>
                  <a:pt x="41150" y="50240"/>
                </a:lnTo>
                <a:lnTo>
                  <a:pt x="41160" y="50260"/>
                </a:lnTo>
                <a:lnTo>
                  <a:pt x="41200" y="50320"/>
                </a:lnTo>
                <a:lnTo>
                  <a:pt x="41200" y="50360"/>
                </a:lnTo>
                <a:lnTo>
                  <a:pt x="41200" y="50380"/>
                </a:lnTo>
                <a:lnTo>
                  <a:pt x="41200" y="50390"/>
                </a:lnTo>
                <a:lnTo>
                  <a:pt x="41200" y="50400"/>
                </a:lnTo>
                <a:lnTo>
                  <a:pt x="41210" y="50410"/>
                </a:lnTo>
                <a:lnTo>
                  <a:pt x="41210" y="50420"/>
                </a:lnTo>
                <a:lnTo>
                  <a:pt x="41210" y="50430"/>
                </a:lnTo>
                <a:lnTo>
                  <a:pt x="41210" y="50440"/>
                </a:lnTo>
                <a:lnTo>
                  <a:pt x="41210" y="50450"/>
                </a:lnTo>
                <a:lnTo>
                  <a:pt x="41220" y="50450"/>
                </a:lnTo>
                <a:lnTo>
                  <a:pt x="41220" y="50460"/>
                </a:lnTo>
                <a:lnTo>
                  <a:pt x="41230" y="50470"/>
                </a:lnTo>
                <a:lnTo>
                  <a:pt x="41230" y="50480"/>
                </a:lnTo>
                <a:lnTo>
                  <a:pt x="41230" y="50490"/>
                </a:lnTo>
                <a:lnTo>
                  <a:pt x="41230" y="50510"/>
                </a:lnTo>
                <a:lnTo>
                  <a:pt x="41230" y="50520"/>
                </a:lnTo>
                <a:lnTo>
                  <a:pt x="41240" y="50520"/>
                </a:lnTo>
                <a:lnTo>
                  <a:pt x="41240" y="50530"/>
                </a:lnTo>
                <a:lnTo>
                  <a:pt x="41250" y="50530"/>
                </a:lnTo>
                <a:lnTo>
                  <a:pt x="41250" y="50540"/>
                </a:lnTo>
                <a:lnTo>
                  <a:pt x="41250" y="50550"/>
                </a:lnTo>
                <a:lnTo>
                  <a:pt x="41260" y="50570"/>
                </a:lnTo>
                <a:lnTo>
                  <a:pt x="41270" y="50560"/>
                </a:lnTo>
                <a:lnTo>
                  <a:pt x="41280" y="50540"/>
                </a:lnTo>
                <a:lnTo>
                  <a:pt x="41290" y="50540"/>
                </a:lnTo>
                <a:lnTo>
                  <a:pt x="41290" y="50530"/>
                </a:lnTo>
                <a:lnTo>
                  <a:pt x="41300" y="50520"/>
                </a:lnTo>
                <a:lnTo>
                  <a:pt x="41310" y="50520"/>
                </a:lnTo>
                <a:lnTo>
                  <a:pt x="41320" y="50520"/>
                </a:lnTo>
                <a:lnTo>
                  <a:pt x="41330" y="50510"/>
                </a:lnTo>
                <a:lnTo>
                  <a:pt x="41350" y="50510"/>
                </a:lnTo>
                <a:lnTo>
                  <a:pt x="41370" y="50510"/>
                </a:lnTo>
                <a:lnTo>
                  <a:pt x="41390" y="50520"/>
                </a:lnTo>
                <a:lnTo>
                  <a:pt x="41410" y="50530"/>
                </a:lnTo>
                <a:lnTo>
                  <a:pt x="41430" y="50540"/>
                </a:lnTo>
                <a:lnTo>
                  <a:pt x="41460" y="50540"/>
                </a:lnTo>
                <a:lnTo>
                  <a:pt x="41480" y="50550"/>
                </a:lnTo>
                <a:lnTo>
                  <a:pt x="41500" y="50560"/>
                </a:lnTo>
                <a:lnTo>
                  <a:pt x="41510" y="50560"/>
                </a:lnTo>
                <a:lnTo>
                  <a:pt x="41530" y="50570"/>
                </a:lnTo>
                <a:lnTo>
                  <a:pt x="41530" y="50580"/>
                </a:lnTo>
                <a:lnTo>
                  <a:pt x="41540" y="50590"/>
                </a:lnTo>
                <a:lnTo>
                  <a:pt x="41540" y="50600"/>
                </a:lnTo>
                <a:lnTo>
                  <a:pt x="41550" y="50600"/>
                </a:lnTo>
                <a:lnTo>
                  <a:pt x="41560" y="50590"/>
                </a:lnTo>
                <a:lnTo>
                  <a:pt x="41570" y="50590"/>
                </a:lnTo>
                <a:lnTo>
                  <a:pt x="41580" y="50590"/>
                </a:lnTo>
                <a:lnTo>
                  <a:pt x="41580" y="50600"/>
                </a:lnTo>
                <a:lnTo>
                  <a:pt x="41590" y="50600"/>
                </a:lnTo>
                <a:lnTo>
                  <a:pt x="41590" y="50590"/>
                </a:lnTo>
                <a:lnTo>
                  <a:pt x="41600" y="50590"/>
                </a:lnTo>
                <a:lnTo>
                  <a:pt x="41600" y="50600"/>
                </a:lnTo>
                <a:lnTo>
                  <a:pt x="41610" y="50600"/>
                </a:lnTo>
                <a:lnTo>
                  <a:pt x="41610" y="50590"/>
                </a:lnTo>
                <a:lnTo>
                  <a:pt x="41620" y="50590"/>
                </a:lnTo>
                <a:lnTo>
                  <a:pt x="41630" y="50590"/>
                </a:lnTo>
                <a:lnTo>
                  <a:pt x="41630" y="50600"/>
                </a:lnTo>
                <a:lnTo>
                  <a:pt x="41640" y="50610"/>
                </a:lnTo>
                <a:lnTo>
                  <a:pt x="41650" y="50610"/>
                </a:lnTo>
                <a:lnTo>
                  <a:pt x="41660" y="50620"/>
                </a:lnTo>
                <a:lnTo>
                  <a:pt x="41670" y="50620"/>
                </a:lnTo>
                <a:lnTo>
                  <a:pt x="41670" y="50610"/>
                </a:lnTo>
                <a:lnTo>
                  <a:pt x="41680" y="50610"/>
                </a:lnTo>
                <a:lnTo>
                  <a:pt x="41680" y="50600"/>
                </a:lnTo>
                <a:lnTo>
                  <a:pt x="41690" y="50600"/>
                </a:lnTo>
                <a:lnTo>
                  <a:pt x="41700" y="50600"/>
                </a:lnTo>
                <a:lnTo>
                  <a:pt x="41700" y="50610"/>
                </a:lnTo>
                <a:lnTo>
                  <a:pt x="41710" y="50610"/>
                </a:lnTo>
                <a:lnTo>
                  <a:pt x="41720" y="50610"/>
                </a:lnTo>
                <a:lnTo>
                  <a:pt x="41730" y="50610"/>
                </a:lnTo>
                <a:lnTo>
                  <a:pt x="41740" y="50620"/>
                </a:lnTo>
                <a:lnTo>
                  <a:pt x="41750" y="50620"/>
                </a:lnTo>
                <a:lnTo>
                  <a:pt x="41810" y="50640"/>
                </a:lnTo>
                <a:lnTo>
                  <a:pt x="41980" y="50660"/>
                </a:lnTo>
                <a:lnTo>
                  <a:pt x="42150" y="50680"/>
                </a:lnTo>
                <a:lnTo>
                  <a:pt x="42240" y="50670"/>
                </a:lnTo>
                <a:lnTo>
                  <a:pt x="42370" y="50670"/>
                </a:lnTo>
                <a:lnTo>
                  <a:pt x="42450" y="50680"/>
                </a:lnTo>
                <a:lnTo>
                  <a:pt x="42560" y="50700"/>
                </a:lnTo>
                <a:lnTo>
                  <a:pt x="42660" y="50740"/>
                </a:lnTo>
                <a:lnTo>
                  <a:pt x="42780" y="50740"/>
                </a:lnTo>
                <a:lnTo>
                  <a:pt x="42830" y="50750"/>
                </a:lnTo>
                <a:lnTo>
                  <a:pt x="42850" y="50750"/>
                </a:lnTo>
                <a:lnTo>
                  <a:pt x="42840" y="50780"/>
                </a:lnTo>
                <a:lnTo>
                  <a:pt x="42820" y="50830"/>
                </a:lnTo>
                <a:lnTo>
                  <a:pt x="42780" y="50900"/>
                </a:lnTo>
                <a:lnTo>
                  <a:pt x="42730" y="50950"/>
                </a:lnTo>
                <a:lnTo>
                  <a:pt x="42720" y="50970"/>
                </a:lnTo>
                <a:lnTo>
                  <a:pt x="42700" y="50990"/>
                </a:lnTo>
                <a:lnTo>
                  <a:pt x="42670" y="51020"/>
                </a:lnTo>
                <a:lnTo>
                  <a:pt x="42630" y="51060"/>
                </a:lnTo>
                <a:lnTo>
                  <a:pt x="42520" y="51140"/>
                </a:lnTo>
                <a:lnTo>
                  <a:pt x="42400" y="51220"/>
                </a:lnTo>
                <a:lnTo>
                  <a:pt x="42340" y="51250"/>
                </a:lnTo>
                <a:lnTo>
                  <a:pt x="42260" y="51290"/>
                </a:lnTo>
                <a:lnTo>
                  <a:pt x="42230" y="51300"/>
                </a:lnTo>
                <a:lnTo>
                  <a:pt x="42220" y="51310"/>
                </a:lnTo>
                <a:lnTo>
                  <a:pt x="42180" y="51340"/>
                </a:lnTo>
                <a:lnTo>
                  <a:pt x="42140" y="51370"/>
                </a:lnTo>
                <a:lnTo>
                  <a:pt x="42130" y="51390"/>
                </a:lnTo>
                <a:lnTo>
                  <a:pt x="42120" y="51450"/>
                </a:lnTo>
                <a:lnTo>
                  <a:pt x="42110" y="51520"/>
                </a:lnTo>
                <a:lnTo>
                  <a:pt x="42100" y="51590"/>
                </a:lnTo>
                <a:lnTo>
                  <a:pt x="42100" y="51670"/>
                </a:lnTo>
                <a:lnTo>
                  <a:pt x="42100" y="51750"/>
                </a:lnTo>
                <a:lnTo>
                  <a:pt x="42090" y="51800"/>
                </a:lnTo>
                <a:lnTo>
                  <a:pt x="42050" y="51870"/>
                </a:lnTo>
                <a:lnTo>
                  <a:pt x="42030" y="51950"/>
                </a:lnTo>
                <a:lnTo>
                  <a:pt x="42040" y="52030"/>
                </a:lnTo>
                <a:lnTo>
                  <a:pt x="42100" y="52160"/>
                </a:lnTo>
                <a:lnTo>
                  <a:pt x="42110" y="52170"/>
                </a:lnTo>
                <a:lnTo>
                  <a:pt x="42110" y="52230"/>
                </a:lnTo>
                <a:lnTo>
                  <a:pt x="42110" y="52240"/>
                </a:lnTo>
                <a:lnTo>
                  <a:pt x="42110" y="52250"/>
                </a:lnTo>
                <a:lnTo>
                  <a:pt x="42100" y="52320"/>
                </a:lnTo>
                <a:lnTo>
                  <a:pt x="42100" y="52330"/>
                </a:lnTo>
                <a:lnTo>
                  <a:pt x="42090" y="52440"/>
                </a:lnTo>
                <a:lnTo>
                  <a:pt x="42050" y="52510"/>
                </a:lnTo>
                <a:lnTo>
                  <a:pt x="42000" y="52580"/>
                </a:lnTo>
                <a:lnTo>
                  <a:pt x="41950" y="52660"/>
                </a:lnTo>
                <a:lnTo>
                  <a:pt x="41900" y="52730"/>
                </a:lnTo>
                <a:lnTo>
                  <a:pt x="41890" y="52740"/>
                </a:lnTo>
                <a:lnTo>
                  <a:pt x="41870" y="52770"/>
                </a:lnTo>
                <a:lnTo>
                  <a:pt x="41800" y="52880"/>
                </a:lnTo>
                <a:lnTo>
                  <a:pt x="41680" y="53000"/>
                </a:lnTo>
                <a:lnTo>
                  <a:pt x="41620" y="53040"/>
                </a:lnTo>
                <a:lnTo>
                  <a:pt x="41560" y="53060"/>
                </a:lnTo>
                <a:lnTo>
                  <a:pt x="41490" y="53060"/>
                </a:lnTo>
                <a:lnTo>
                  <a:pt x="41420" y="53020"/>
                </a:lnTo>
                <a:lnTo>
                  <a:pt x="41360" y="52960"/>
                </a:lnTo>
                <a:lnTo>
                  <a:pt x="41310" y="52910"/>
                </a:lnTo>
                <a:lnTo>
                  <a:pt x="41290" y="52890"/>
                </a:lnTo>
                <a:lnTo>
                  <a:pt x="41250" y="52860"/>
                </a:lnTo>
                <a:lnTo>
                  <a:pt x="41240" y="52850"/>
                </a:lnTo>
                <a:lnTo>
                  <a:pt x="41210" y="52820"/>
                </a:lnTo>
                <a:lnTo>
                  <a:pt x="41090" y="52750"/>
                </a:lnTo>
                <a:lnTo>
                  <a:pt x="41080" y="52750"/>
                </a:lnTo>
                <a:lnTo>
                  <a:pt x="41070" y="52740"/>
                </a:lnTo>
                <a:lnTo>
                  <a:pt x="41010" y="52720"/>
                </a:lnTo>
                <a:lnTo>
                  <a:pt x="40980" y="52720"/>
                </a:lnTo>
                <a:lnTo>
                  <a:pt x="40960" y="52710"/>
                </a:lnTo>
                <a:lnTo>
                  <a:pt x="40950" y="52710"/>
                </a:lnTo>
                <a:lnTo>
                  <a:pt x="40930" y="52700"/>
                </a:lnTo>
                <a:lnTo>
                  <a:pt x="40920" y="52700"/>
                </a:lnTo>
                <a:lnTo>
                  <a:pt x="40910" y="52700"/>
                </a:lnTo>
                <a:lnTo>
                  <a:pt x="40900" y="52700"/>
                </a:lnTo>
                <a:lnTo>
                  <a:pt x="40880" y="52700"/>
                </a:lnTo>
                <a:lnTo>
                  <a:pt x="40860" y="52700"/>
                </a:lnTo>
                <a:lnTo>
                  <a:pt x="40850" y="52700"/>
                </a:lnTo>
                <a:lnTo>
                  <a:pt x="40830" y="52700"/>
                </a:lnTo>
                <a:lnTo>
                  <a:pt x="40820" y="52700"/>
                </a:lnTo>
                <a:lnTo>
                  <a:pt x="40810" y="52700"/>
                </a:lnTo>
                <a:lnTo>
                  <a:pt x="40770" y="52710"/>
                </a:lnTo>
                <a:lnTo>
                  <a:pt x="40750" y="52710"/>
                </a:lnTo>
                <a:lnTo>
                  <a:pt x="40730" y="52720"/>
                </a:lnTo>
                <a:lnTo>
                  <a:pt x="40720" y="52720"/>
                </a:lnTo>
                <a:lnTo>
                  <a:pt x="40700" y="52730"/>
                </a:lnTo>
                <a:lnTo>
                  <a:pt x="40690" y="52730"/>
                </a:lnTo>
                <a:lnTo>
                  <a:pt x="40690" y="52740"/>
                </a:lnTo>
                <a:lnTo>
                  <a:pt x="40660" y="52760"/>
                </a:lnTo>
                <a:lnTo>
                  <a:pt x="40650" y="52760"/>
                </a:lnTo>
                <a:lnTo>
                  <a:pt x="40640" y="52770"/>
                </a:lnTo>
                <a:lnTo>
                  <a:pt x="40550" y="52810"/>
                </a:lnTo>
                <a:lnTo>
                  <a:pt x="40510" y="52830"/>
                </a:lnTo>
                <a:lnTo>
                  <a:pt x="40470" y="52860"/>
                </a:lnTo>
                <a:lnTo>
                  <a:pt x="40450" y="52870"/>
                </a:lnTo>
                <a:lnTo>
                  <a:pt x="40410" y="52900"/>
                </a:lnTo>
                <a:lnTo>
                  <a:pt x="40310" y="52950"/>
                </a:lnTo>
                <a:lnTo>
                  <a:pt x="40250" y="52960"/>
                </a:lnTo>
                <a:lnTo>
                  <a:pt x="40180" y="52990"/>
                </a:lnTo>
                <a:lnTo>
                  <a:pt x="40090" y="53000"/>
                </a:lnTo>
                <a:lnTo>
                  <a:pt x="40010" y="53010"/>
                </a:lnTo>
                <a:lnTo>
                  <a:pt x="39950" y="53030"/>
                </a:lnTo>
                <a:lnTo>
                  <a:pt x="39900" y="53050"/>
                </a:lnTo>
                <a:lnTo>
                  <a:pt x="39860" y="53060"/>
                </a:lnTo>
                <a:lnTo>
                  <a:pt x="39840" y="53070"/>
                </a:lnTo>
                <a:lnTo>
                  <a:pt x="39810" y="53070"/>
                </a:lnTo>
                <a:lnTo>
                  <a:pt x="39810" y="53080"/>
                </a:lnTo>
                <a:lnTo>
                  <a:pt x="39790" y="53090"/>
                </a:lnTo>
                <a:lnTo>
                  <a:pt x="39790" y="53100"/>
                </a:lnTo>
                <a:lnTo>
                  <a:pt x="39780" y="53120"/>
                </a:lnTo>
                <a:lnTo>
                  <a:pt x="39760" y="53140"/>
                </a:lnTo>
                <a:lnTo>
                  <a:pt x="39750" y="53150"/>
                </a:lnTo>
                <a:lnTo>
                  <a:pt x="39740" y="53160"/>
                </a:lnTo>
                <a:lnTo>
                  <a:pt x="39720" y="53180"/>
                </a:lnTo>
                <a:lnTo>
                  <a:pt x="39690" y="53200"/>
                </a:lnTo>
                <a:lnTo>
                  <a:pt x="39670" y="53200"/>
                </a:lnTo>
                <a:lnTo>
                  <a:pt x="39660" y="53230"/>
                </a:lnTo>
                <a:lnTo>
                  <a:pt x="39630" y="53270"/>
                </a:lnTo>
                <a:lnTo>
                  <a:pt x="39600" y="53300"/>
                </a:lnTo>
                <a:lnTo>
                  <a:pt x="39550" y="53340"/>
                </a:lnTo>
                <a:lnTo>
                  <a:pt x="39500" y="53370"/>
                </a:lnTo>
                <a:lnTo>
                  <a:pt x="39460" y="53390"/>
                </a:lnTo>
                <a:lnTo>
                  <a:pt x="39420" y="53400"/>
                </a:lnTo>
                <a:lnTo>
                  <a:pt x="39390" y="53400"/>
                </a:lnTo>
                <a:lnTo>
                  <a:pt x="39370" y="53400"/>
                </a:lnTo>
                <a:lnTo>
                  <a:pt x="39080" y="53560"/>
                </a:lnTo>
                <a:lnTo>
                  <a:pt x="39070" y="53600"/>
                </a:lnTo>
                <a:lnTo>
                  <a:pt x="39050" y="53650"/>
                </a:lnTo>
                <a:lnTo>
                  <a:pt x="39030" y="53690"/>
                </a:lnTo>
                <a:lnTo>
                  <a:pt x="39010" y="53730"/>
                </a:lnTo>
                <a:lnTo>
                  <a:pt x="38960" y="53810"/>
                </a:lnTo>
                <a:lnTo>
                  <a:pt x="38920" y="53850"/>
                </a:lnTo>
                <a:lnTo>
                  <a:pt x="38860" y="53900"/>
                </a:lnTo>
                <a:lnTo>
                  <a:pt x="38750" y="53950"/>
                </a:lnTo>
                <a:lnTo>
                  <a:pt x="38700" y="53970"/>
                </a:lnTo>
                <a:lnTo>
                  <a:pt x="38610" y="53990"/>
                </a:lnTo>
                <a:lnTo>
                  <a:pt x="38540" y="54010"/>
                </a:lnTo>
                <a:lnTo>
                  <a:pt x="38530" y="54010"/>
                </a:lnTo>
                <a:lnTo>
                  <a:pt x="38280" y="54070"/>
                </a:lnTo>
                <a:lnTo>
                  <a:pt x="38260" y="54080"/>
                </a:lnTo>
                <a:lnTo>
                  <a:pt x="38250" y="54090"/>
                </a:lnTo>
                <a:lnTo>
                  <a:pt x="38200" y="54120"/>
                </a:lnTo>
                <a:lnTo>
                  <a:pt x="38170" y="54140"/>
                </a:lnTo>
                <a:lnTo>
                  <a:pt x="38140" y="54180"/>
                </a:lnTo>
                <a:lnTo>
                  <a:pt x="38120" y="54220"/>
                </a:lnTo>
                <a:lnTo>
                  <a:pt x="38110" y="54230"/>
                </a:lnTo>
                <a:lnTo>
                  <a:pt x="38100" y="54260"/>
                </a:lnTo>
                <a:lnTo>
                  <a:pt x="38090" y="54270"/>
                </a:lnTo>
                <a:lnTo>
                  <a:pt x="38090" y="54280"/>
                </a:lnTo>
                <a:lnTo>
                  <a:pt x="38080" y="54320"/>
                </a:lnTo>
                <a:lnTo>
                  <a:pt x="38070" y="54370"/>
                </a:lnTo>
                <a:lnTo>
                  <a:pt x="38080" y="54440"/>
                </a:lnTo>
                <a:lnTo>
                  <a:pt x="38100" y="54470"/>
                </a:lnTo>
                <a:lnTo>
                  <a:pt x="38130" y="54500"/>
                </a:lnTo>
                <a:lnTo>
                  <a:pt x="38160" y="54530"/>
                </a:lnTo>
                <a:lnTo>
                  <a:pt x="38210" y="54560"/>
                </a:lnTo>
                <a:lnTo>
                  <a:pt x="38230" y="54570"/>
                </a:lnTo>
                <a:lnTo>
                  <a:pt x="38260" y="54600"/>
                </a:lnTo>
                <a:lnTo>
                  <a:pt x="38260" y="54620"/>
                </a:lnTo>
                <a:lnTo>
                  <a:pt x="38260" y="54640"/>
                </a:lnTo>
                <a:lnTo>
                  <a:pt x="38260" y="54680"/>
                </a:lnTo>
                <a:lnTo>
                  <a:pt x="38260" y="54700"/>
                </a:lnTo>
                <a:lnTo>
                  <a:pt x="38230" y="54740"/>
                </a:lnTo>
                <a:lnTo>
                  <a:pt x="38170" y="54800"/>
                </a:lnTo>
                <a:lnTo>
                  <a:pt x="38120" y="54820"/>
                </a:lnTo>
                <a:lnTo>
                  <a:pt x="38060" y="54830"/>
                </a:lnTo>
                <a:lnTo>
                  <a:pt x="38010" y="54820"/>
                </a:lnTo>
                <a:lnTo>
                  <a:pt x="37960" y="54800"/>
                </a:lnTo>
                <a:lnTo>
                  <a:pt x="37910" y="54770"/>
                </a:lnTo>
                <a:lnTo>
                  <a:pt x="37880" y="54750"/>
                </a:lnTo>
                <a:lnTo>
                  <a:pt x="37860" y="54720"/>
                </a:lnTo>
                <a:lnTo>
                  <a:pt x="37860" y="54710"/>
                </a:lnTo>
                <a:lnTo>
                  <a:pt x="37830" y="54650"/>
                </a:lnTo>
                <a:lnTo>
                  <a:pt x="37780" y="54600"/>
                </a:lnTo>
                <a:lnTo>
                  <a:pt x="37690" y="54540"/>
                </a:lnTo>
                <a:lnTo>
                  <a:pt x="37640" y="54520"/>
                </a:lnTo>
                <a:lnTo>
                  <a:pt x="37620" y="54520"/>
                </a:lnTo>
                <a:lnTo>
                  <a:pt x="37590" y="54530"/>
                </a:lnTo>
                <a:lnTo>
                  <a:pt x="37540" y="54540"/>
                </a:lnTo>
                <a:lnTo>
                  <a:pt x="37520" y="54540"/>
                </a:lnTo>
                <a:lnTo>
                  <a:pt x="37490" y="54550"/>
                </a:lnTo>
                <a:lnTo>
                  <a:pt x="37470" y="54540"/>
                </a:lnTo>
                <a:lnTo>
                  <a:pt x="37460" y="54530"/>
                </a:lnTo>
                <a:lnTo>
                  <a:pt x="37440" y="54530"/>
                </a:lnTo>
                <a:lnTo>
                  <a:pt x="37390" y="54520"/>
                </a:lnTo>
                <a:lnTo>
                  <a:pt x="37330" y="54510"/>
                </a:lnTo>
                <a:lnTo>
                  <a:pt x="37270" y="54490"/>
                </a:lnTo>
                <a:lnTo>
                  <a:pt x="37240" y="54460"/>
                </a:lnTo>
                <a:lnTo>
                  <a:pt x="37230" y="54440"/>
                </a:lnTo>
                <a:lnTo>
                  <a:pt x="37210" y="54400"/>
                </a:lnTo>
                <a:lnTo>
                  <a:pt x="37200" y="54350"/>
                </a:lnTo>
                <a:lnTo>
                  <a:pt x="37210" y="54300"/>
                </a:lnTo>
                <a:lnTo>
                  <a:pt x="37230" y="54230"/>
                </a:lnTo>
                <a:lnTo>
                  <a:pt x="37270" y="54140"/>
                </a:lnTo>
                <a:lnTo>
                  <a:pt x="37320" y="54040"/>
                </a:lnTo>
                <a:lnTo>
                  <a:pt x="37340" y="54010"/>
                </a:lnTo>
                <a:lnTo>
                  <a:pt x="37350" y="53990"/>
                </a:lnTo>
                <a:lnTo>
                  <a:pt x="37430" y="53660"/>
                </a:lnTo>
                <a:lnTo>
                  <a:pt x="37300" y="53240"/>
                </a:lnTo>
                <a:lnTo>
                  <a:pt x="37140" y="53150"/>
                </a:lnTo>
                <a:lnTo>
                  <a:pt x="37100" y="53140"/>
                </a:lnTo>
                <a:lnTo>
                  <a:pt x="37050" y="53130"/>
                </a:lnTo>
                <a:lnTo>
                  <a:pt x="36930" y="53110"/>
                </a:lnTo>
                <a:lnTo>
                  <a:pt x="36880" y="53090"/>
                </a:lnTo>
                <a:lnTo>
                  <a:pt x="36850" y="53080"/>
                </a:lnTo>
                <a:lnTo>
                  <a:pt x="36820" y="53090"/>
                </a:lnTo>
                <a:lnTo>
                  <a:pt x="36790" y="53100"/>
                </a:lnTo>
                <a:lnTo>
                  <a:pt x="36760" y="53120"/>
                </a:lnTo>
                <a:lnTo>
                  <a:pt x="36720" y="53130"/>
                </a:lnTo>
                <a:lnTo>
                  <a:pt x="36700" y="53130"/>
                </a:lnTo>
                <a:lnTo>
                  <a:pt x="36680" y="53140"/>
                </a:lnTo>
                <a:lnTo>
                  <a:pt x="36670" y="53140"/>
                </a:lnTo>
                <a:lnTo>
                  <a:pt x="36630" y="53150"/>
                </a:lnTo>
                <a:lnTo>
                  <a:pt x="36600" y="53150"/>
                </a:lnTo>
                <a:lnTo>
                  <a:pt x="36570" y="53150"/>
                </a:lnTo>
                <a:lnTo>
                  <a:pt x="36540" y="53140"/>
                </a:lnTo>
                <a:lnTo>
                  <a:pt x="36520" y="53120"/>
                </a:lnTo>
                <a:lnTo>
                  <a:pt x="36490" y="53110"/>
                </a:lnTo>
                <a:lnTo>
                  <a:pt x="36470" y="53090"/>
                </a:lnTo>
                <a:lnTo>
                  <a:pt x="36460" y="53070"/>
                </a:lnTo>
                <a:lnTo>
                  <a:pt x="36450" y="53070"/>
                </a:lnTo>
                <a:lnTo>
                  <a:pt x="36360" y="53070"/>
                </a:lnTo>
                <a:lnTo>
                  <a:pt x="36350" y="53070"/>
                </a:lnTo>
                <a:lnTo>
                  <a:pt x="36320" y="53070"/>
                </a:lnTo>
                <a:lnTo>
                  <a:pt x="36300" y="53080"/>
                </a:lnTo>
                <a:lnTo>
                  <a:pt x="36260" y="53100"/>
                </a:lnTo>
                <a:lnTo>
                  <a:pt x="36240" y="53110"/>
                </a:lnTo>
                <a:lnTo>
                  <a:pt x="36200" y="53120"/>
                </a:lnTo>
                <a:lnTo>
                  <a:pt x="36170" y="53120"/>
                </a:lnTo>
                <a:lnTo>
                  <a:pt x="36120" y="53120"/>
                </a:lnTo>
                <a:lnTo>
                  <a:pt x="36070" y="53120"/>
                </a:lnTo>
                <a:lnTo>
                  <a:pt x="36030" y="53110"/>
                </a:lnTo>
                <a:lnTo>
                  <a:pt x="35880" y="53050"/>
                </a:lnTo>
                <a:lnTo>
                  <a:pt x="35820" y="53030"/>
                </a:lnTo>
                <a:lnTo>
                  <a:pt x="35800" y="53020"/>
                </a:lnTo>
                <a:lnTo>
                  <a:pt x="35790" y="53000"/>
                </a:lnTo>
                <a:lnTo>
                  <a:pt x="35750" y="53000"/>
                </a:lnTo>
                <a:lnTo>
                  <a:pt x="35720" y="52980"/>
                </a:lnTo>
                <a:lnTo>
                  <a:pt x="35670" y="52960"/>
                </a:lnTo>
                <a:lnTo>
                  <a:pt x="35630" y="52940"/>
                </a:lnTo>
                <a:lnTo>
                  <a:pt x="35570" y="52910"/>
                </a:lnTo>
                <a:lnTo>
                  <a:pt x="35520" y="52880"/>
                </a:lnTo>
                <a:lnTo>
                  <a:pt x="35500" y="52870"/>
                </a:lnTo>
                <a:lnTo>
                  <a:pt x="35420" y="52820"/>
                </a:lnTo>
                <a:lnTo>
                  <a:pt x="35150" y="52590"/>
                </a:lnTo>
                <a:lnTo>
                  <a:pt x="35100" y="52530"/>
                </a:lnTo>
                <a:lnTo>
                  <a:pt x="35090" y="52520"/>
                </a:lnTo>
                <a:lnTo>
                  <a:pt x="35060" y="52510"/>
                </a:lnTo>
                <a:lnTo>
                  <a:pt x="35040" y="52490"/>
                </a:lnTo>
                <a:lnTo>
                  <a:pt x="35030" y="52480"/>
                </a:lnTo>
                <a:lnTo>
                  <a:pt x="35000" y="52450"/>
                </a:lnTo>
                <a:lnTo>
                  <a:pt x="34980" y="52440"/>
                </a:lnTo>
                <a:lnTo>
                  <a:pt x="34930" y="52400"/>
                </a:lnTo>
                <a:lnTo>
                  <a:pt x="34910" y="52380"/>
                </a:lnTo>
                <a:lnTo>
                  <a:pt x="34890" y="52370"/>
                </a:lnTo>
                <a:lnTo>
                  <a:pt x="34880" y="52360"/>
                </a:lnTo>
                <a:lnTo>
                  <a:pt x="34870" y="52360"/>
                </a:lnTo>
                <a:lnTo>
                  <a:pt x="34840" y="52330"/>
                </a:lnTo>
                <a:lnTo>
                  <a:pt x="34800" y="52300"/>
                </a:lnTo>
                <a:lnTo>
                  <a:pt x="34740" y="52270"/>
                </a:lnTo>
                <a:lnTo>
                  <a:pt x="34690" y="52250"/>
                </a:lnTo>
                <a:lnTo>
                  <a:pt x="34660" y="52240"/>
                </a:lnTo>
                <a:lnTo>
                  <a:pt x="34640" y="52240"/>
                </a:lnTo>
                <a:lnTo>
                  <a:pt x="34630" y="52250"/>
                </a:lnTo>
                <a:lnTo>
                  <a:pt x="34610" y="52240"/>
                </a:lnTo>
                <a:lnTo>
                  <a:pt x="34580" y="52240"/>
                </a:lnTo>
                <a:lnTo>
                  <a:pt x="34550" y="52240"/>
                </a:lnTo>
                <a:lnTo>
                  <a:pt x="34520" y="52250"/>
                </a:lnTo>
                <a:lnTo>
                  <a:pt x="34500" y="52260"/>
                </a:lnTo>
                <a:lnTo>
                  <a:pt x="34480" y="52270"/>
                </a:lnTo>
                <a:lnTo>
                  <a:pt x="34460" y="52270"/>
                </a:lnTo>
                <a:lnTo>
                  <a:pt x="34430" y="52270"/>
                </a:lnTo>
                <a:lnTo>
                  <a:pt x="34410" y="52260"/>
                </a:lnTo>
                <a:lnTo>
                  <a:pt x="34390" y="52250"/>
                </a:lnTo>
                <a:lnTo>
                  <a:pt x="34370" y="52230"/>
                </a:lnTo>
                <a:lnTo>
                  <a:pt x="34340" y="52210"/>
                </a:lnTo>
                <a:lnTo>
                  <a:pt x="34320" y="52210"/>
                </a:lnTo>
                <a:lnTo>
                  <a:pt x="34300" y="52210"/>
                </a:lnTo>
                <a:lnTo>
                  <a:pt x="34280" y="52200"/>
                </a:lnTo>
                <a:lnTo>
                  <a:pt x="34250" y="52200"/>
                </a:lnTo>
                <a:lnTo>
                  <a:pt x="34230" y="52190"/>
                </a:lnTo>
                <a:lnTo>
                  <a:pt x="34200" y="52180"/>
                </a:lnTo>
                <a:lnTo>
                  <a:pt x="34190" y="52170"/>
                </a:lnTo>
                <a:lnTo>
                  <a:pt x="34190" y="52150"/>
                </a:lnTo>
                <a:lnTo>
                  <a:pt x="34040" y="52020"/>
                </a:lnTo>
                <a:lnTo>
                  <a:pt x="34010" y="52000"/>
                </a:lnTo>
                <a:lnTo>
                  <a:pt x="33990" y="51970"/>
                </a:lnTo>
                <a:lnTo>
                  <a:pt x="33970" y="51940"/>
                </a:lnTo>
                <a:lnTo>
                  <a:pt x="33930" y="51900"/>
                </a:lnTo>
                <a:lnTo>
                  <a:pt x="33830" y="51770"/>
                </a:lnTo>
                <a:lnTo>
                  <a:pt x="33790" y="51720"/>
                </a:lnTo>
                <a:lnTo>
                  <a:pt x="33710" y="51640"/>
                </a:lnTo>
                <a:lnTo>
                  <a:pt x="33660" y="51590"/>
                </a:lnTo>
                <a:lnTo>
                  <a:pt x="33580" y="51540"/>
                </a:lnTo>
                <a:lnTo>
                  <a:pt x="33550" y="51520"/>
                </a:lnTo>
                <a:lnTo>
                  <a:pt x="33520" y="51480"/>
                </a:lnTo>
                <a:lnTo>
                  <a:pt x="33500" y="51450"/>
                </a:lnTo>
                <a:lnTo>
                  <a:pt x="33490" y="51420"/>
                </a:lnTo>
                <a:lnTo>
                  <a:pt x="33470" y="51420"/>
                </a:lnTo>
                <a:lnTo>
                  <a:pt x="33440" y="51410"/>
                </a:lnTo>
                <a:lnTo>
                  <a:pt x="33410" y="51390"/>
                </a:lnTo>
                <a:lnTo>
                  <a:pt x="33370" y="51370"/>
                </a:lnTo>
                <a:lnTo>
                  <a:pt x="33320" y="51350"/>
                </a:lnTo>
                <a:lnTo>
                  <a:pt x="33290" y="51330"/>
                </a:lnTo>
                <a:lnTo>
                  <a:pt x="33280" y="51330"/>
                </a:lnTo>
                <a:lnTo>
                  <a:pt x="33270" y="51310"/>
                </a:lnTo>
                <a:lnTo>
                  <a:pt x="33250" y="51290"/>
                </a:lnTo>
                <a:lnTo>
                  <a:pt x="33250" y="51280"/>
                </a:lnTo>
                <a:lnTo>
                  <a:pt x="33240" y="51270"/>
                </a:lnTo>
                <a:lnTo>
                  <a:pt x="33230" y="51250"/>
                </a:lnTo>
                <a:lnTo>
                  <a:pt x="33220" y="51230"/>
                </a:lnTo>
                <a:lnTo>
                  <a:pt x="33180" y="51200"/>
                </a:lnTo>
                <a:lnTo>
                  <a:pt x="33170" y="51180"/>
                </a:lnTo>
                <a:lnTo>
                  <a:pt x="33150" y="51160"/>
                </a:lnTo>
                <a:lnTo>
                  <a:pt x="33120" y="51130"/>
                </a:lnTo>
                <a:lnTo>
                  <a:pt x="33110" y="51100"/>
                </a:lnTo>
                <a:lnTo>
                  <a:pt x="33100" y="51070"/>
                </a:lnTo>
                <a:lnTo>
                  <a:pt x="33100" y="51040"/>
                </a:lnTo>
                <a:lnTo>
                  <a:pt x="33090" y="51010"/>
                </a:lnTo>
                <a:lnTo>
                  <a:pt x="33090" y="50970"/>
                </a:lnTo>
                <a:lnTo>
                  <a:pt x="33080" y="50960"/>
                </a:lnTo>
                <a:lnTo>
                  <a:pt x="33070" y="50950"/>
                </a:lnTo>
                <a:lnTo>
                  <a:pt x="33040" y="50870"/>
                </a:lnTo>
                <a:lnTo>
                  <a:pt x="33040" y="50790"/>
                </a:lnTo>
                <a:lnTo>
                  <a:pt x="33040" y="50760"/>
                </a:lnTo>
                <a:lnTo>
                  <a:pt x="33030" y="50750"/>
                </a:lnTo>
                <a:lnTo>
                  <a:pt x="33030" y="50720"/>
                </a:lnTo>
                <a:lnTo>
                  <a:pt x="33000" y="50670"/>
                </a:lnTo>
                <a:lnTo>
                  <a:pt x="32990" y="50640"/>
                </a:lnTo>
                <a:lnTo>
                  <a:pt x="32840" y="50550"/>
                </a:lnTo>
                <a:lnTo>
                  <a:pt x="32830" y="50560"/>
                </a:lnTo>
                <a:lnTo>
                  <a:pt x="32820" y="50550"/>
                </a:lnTo>
                <a:lnTo>
                  <a:pt x="32810" y="50540"/>
                </a:lnTo>
                <a:lnTo>
                  <a:pt x="32780" y="50530"/>
                </a:lnTo>
                <a:lnTo>
                  <a:pt x="32760" y="50540"/>
                </a:lnTo>
                <a:lnTo>
                  <a:pt x="32750" y="50530"/>
                </a:lnTo>
                <a:lnTo>
                  <a:pt x="32750" y="50520"/>
                </a:lnTo>
                <a:lnTo>
                  <a:pt x="32740" y="50510"/>
                </a:lnTo>
                <a:lnTo>
                  <a:pt x="32720" y="50490"/>
                </a:lnTo>
                <a:lnTo>
                  <a:pt x="32710" y="50490"/>
                </a:lnTo>
                <a:lnTo>
                  <a:pt x="32690" y="50480"/>
                </a:lnTo>
                <a:lnTo>
                  <a:pt x="32670" y="50470"/>
                </a:lnTo>
                <a:lnTo>
                  <a:pt x="32640" y="50460"/>
                </a:lnTo>
                <a:lnTo>
                  <a:pt x="32610" y="50460"/>
                </a:lnTo>
                <a:lnTo>
                  <a:pt x="32570" y="50460"/>
                </a:lnTo>
                <a:lnTo>
                  <a:pt x="32550" y="50470"/>
                </a:lnTo>
                <a:lnTo>
                  <a:pt x="32540" y="50470"/>
                </a:lnTo>
                <a:lnTo>
                  <a:pt x="32520" y="50480"/>
                </a:lnTo>
                <a:lnTo>
                  <a:pt x="32490" y="50490"/>
                </a:lnTo>
                <a:lnTo>
                  <a:pt x="32470" y="50500"/>
                </a:lnTo>
                <a:lnTo>
                  <a:pt x="32440" y="50500"/>
                </a:lnTo>
                <a:lnTo>
                  <a:pt x="32420" y="50510"/>
                </a:lnTo>
                <a:lnTo>
                  <a:pt x="32410" y="50510"/>
                </a:lnTo>
                <a:lnTo>
                  <a:pt x="32390" y="50500"/>
                </a:lnTo>
                <a:lnTo>
                  <a:pt x="32360" y="50490"/>
                </a:lnTo>
                <a:lnTo>
                  <a:pt x="32350" y="50480"/>
                </a:lnTo>
                <a:lnTo>
                  <a:pt x="32330" y="50470"/>
                </a:lnTo>
                <a:lnTo>
                  <a:pt x="32310" y="50460"/>
                </a:lnTo>
                <a:lnTo>
                  <a:pt x="32280" y="50450"/>
                </a:lnTo>
                <a:lnTo>
                  <a:pt x="32260" y="50440"/>
                </a:lnTo>
                <a:lnTo>
                  <a:pt x="32250" y="50440"/>
                </a:lnTo>
                <a:lnTo>
                  <a:pt x="32240" y="50430"/>
                </a:lnTo>
                <a:lnTo>
                  <a:pt x="32220" y="50430"/>
                </a:lnTo>
                <a:lnTo>
                  <a:pt x="32190" y="50410"/>
                </a:lnTo>
                <a:lnTo>
                  <a:pt x="32170" y="50410"/>
                </a:lnTo>
                <a:lnTo>
                  <a:pt x="32150" y="50410"/>
                </a:lnTo>
                <a:lnTo>
                  <a:pt x="32130" y="50420"/>
                </a:lnTo>
                <a:lnTo>
                  <a:pt x="32120" y="50420"/>
                </a:lnTo>
                <a:lnTo>
                  <a:pt x="32100" y="50440"/>
                </a:lnTo>
                <a:lnTo>
                  <a:pt x="32070" y="50460"/>
                </a:lnTo>
                <a:lnTo>
                  <a:pt x="32040" y="50470"/>
                </a:lnTo>
                <a:lnTo>
                  <a:pt x="32020" y="50480"/>
                </a:lnTo>
                <a:lnTo>
                  <a:pt x="32000" y="50490"/>
                </a:lnTo>
                <a:lnTo>
                  <a:pt x="31970" y="50500"/>
                </a:lnTo>
                <a:lnTo>
                  <a:pt x="31950" y="50520"/>
                </a:lnTo>
                <a:lnTo>
                  <a:pt x="31920" y="50530"/>
                </a:lnTo>
                <a:lnTo>
                  <a:pt x="31890" y="50550"/>
                </a:lnTo>
                <a:lnTo>
                  <a:pt x="31870" y="50570"/>
                </a:lnTo>
                <a:lnTo>
                  <a:pt x="31850" y="50580"/>
                </a:lnTo>
                <a:lnTo>
                  <a:pt x="31830" y="50600"/>
                </a:lnTo>
                <a:lnTo>
                  <a:pt x="31800" y="50610"/>
                </a:lnTo>
                <a:lnTo>
                  <a:pt x="31780" y="50620"/>
                </a:lnTo>
                <a:lnTo>
                  <a:pt x="31750" y="50630"/>
                </a:lnTo>
                <a:lnTo>
                  <a:pt x="31740" y="50650"/>
                </a:lnTo>
                <a:lnTo>
                  <a:pt x="31720" y="50660"/>
                </a:lnTo>
                <a:lnTo>
                  <a:pt x="31720" y="50670"/>
                </a:lnTo>
                <a:lnTo>
                  <a:pt x="31710" y="50690"/>
                </a:lnTo>
                <a:lnTo>
                  <a:pt x="31710" y="50700"/>
                </a:lnTo>
                <a:lnTo>
                  <a:pt x="31710" y="50730"/>
                </a:lnTo>
                <a:lnTo>
                  <a:pt x="31700" y="50750"/>
                </a:lnTo>
                <a:lnTo>
                  <a:pt x="31690" y="50780"/>
                </a:lnTo>
                <a:lnTo>
                  <a:pt x="31670" y="50860"/>
                </a:lnTo>
                <a:lnTo>
                  <a:pt x="31670" y="50870"/>
                </a:lnTo>
                <a:lnTo>
                  <a:pt x="31660" y="50880"/>
                </a:lnTo>
                <a:lnTo>
                  <a:pt x="31660" y="50900"/>
                </a:lnTo>
                <a:lnTo>
                  <a:pt x="31650" y="50910"/>
                </a:lnTo>
                <a:lnTo>
                  <a:pt x="31650" y="50920"/>
                </a:lnTo>
                <a:lnTo>
                  <a:pt x="31640" y="50940"/>
                </a:lnTo>
                <a:lnTo>
                  <a:pt x="31640" y="50950"/>
                </a:lnTo>
                <a:lnTo>
                  <a:pt x="31540" y="51060"/>
                </a:lnTo>
                <a:lnTo>
                  <a:pt x="31550" y="51020"/>
                </a:lnTo>
                <a:lnTo>
                  <a:pt x="31560" y="50940"/>
                </a:lnTo>
                <a:lnTo>
                  <a:pt x="31560" y="50890"/>
                </a:lnTo>
                <a:lnTo>
                  <a:pt x="31560" y="50840"/>
                </a:lnTo>
                <a:lnTo>
                  <a:pt x="31570" y="50790"/>
                </a:lnTo>
                <a:lnTo>
                  <a:pt x="31570" y="50750"/>
                </a:lnTo>
                <a:lnTo>
                  <a:pt x="31550" y="50710"/>
                </a:lnTo>
                <a:lnTo>
                  <a:pt x="31550" y="50670"/>
                </a:lnTo>
                <a:lnTo>
                  <a:pt x="31560" y="50620"/>
                </a:lnTo>
                <a:lnTo>
                  <a:pt x="31570" y="50530"/>
                </a:lnTo>
                <a:lnTo>
                  <a:pt x="31550" y="50510"/>
                </a:lnTo>
                <a:lnTo>
                  <a:pt x="31510" y="50490"/>
                </a:lnTo>
                <a:lnTo>
                  <a:pt x="31490" y="50490"/>
                </a:lnTo>
                <a:lnTo>
                  <a:pt x="31450" y="50500"/>
                </a:lnTo>
                <a:lnTo>
                  <a:pt x="31430" y="50490"/>
                </a:lnTo>
                <a:lnTo>
                  <a:pt x="31420" y="50470"/>
                </a:lnTo>
                <a:lnTo>
                  <a:pt x="31410" y="50420"/>
                </a:lnTo>
                <a:lnTo>
                  <a:pt x="31400" y="50400"/>
                </a:lnTo>
                <a:lnTo>
                  <a:pt x="31410" y="50360"/>
                </a:lnTo>
                <a:lnTo>
                  <a:pt x="31440" y="50310"/>
                </a:lnTo>
                <a:lnTo>
                  <a:pt x="31490" y="50200"/>
                </a:lnTo>
                <a:lnTo>
                  <a:pt x="31500" y="50170"/>
                </a:lnTo>
                <a:lnTo>
                  <a:pt x="31500" y="50100"/>
                </a:lnTo>
                <a:lnTo>
                  <a:pt x="31500" y="50080"/>
                </a:lnTo>
                <a:lnTo>
                  <a:pt x="31530" y="50050"/>
                </a:lnTo>
                <a:lnTo>
                  <a:pt x="31540" y="50020"/>
                </a:lnTo>
                <a:lnTo>
                  <a:pt x="31530" y="50000"/>
                </a:lnTo>
                <a:lnTo>
                  <a:pt x="31510" y="49970"/>
                </a:lnTo>
                <a:lnTo>
                  <a:pt x="31510" y="49940"/>
                </a:lnTo>
                <a:lnTo>
                  <a:pt x="31520" y="49930"/>
                </a:lnTo>
                <a:lnTo>
                  <a:pt x="31590" y="49880"/>
                </a:lnTo>
                <a:lnTo>
                  <a:pt x="31600" y="49860"/>
                </a:lnTo>
                <a:lnTo>
                  <a:pt x="31600" y="49820"/>
                </a:lnTo>
                <a:lnTo>
                  <a:pt x="31600" y="49800"/>
                </a:lnTo>
                <a:lnTo>
                  <a:pt x="31610" y="49760"/>
                </a:lnTo>
                <a:lnTo>
                  <a:pt x="31640" y="49700"/>
                </a:lnTo>
                <a:lnTo>
                  <a:pt x="31650" y="49660"/>
                </a:lnTo>
                <a:lnTo>
                  <a:pt x="31660" y="49590"/>
                </a:lnTo>
                <a:lnTo>
                  <a:pt x="31670" y="49540"/>
                </a:lnTo>
                <a:lnTo>
                  <a:pt x="31690" y="49500"/>
                </a:lnTo>
                <a:lnTo>
                  <a:pt x="31690" y="49470"/>
                </a:lnTo>
                <a:lnTo>
                  <a:pt x="31680" y="49450"/>
                </a:lnTo>
                <a:lnTo>
                  <a:pt x="31690" y="49420"/>
                </a:lnTo>
                <a:lnTo>
                  <a:pt x="31690" y="49410"/>
                </a:lnTo>
                <a:lnTo>
                  <a:pt x="31660" y="49390"/>
                </a:lnTo>
                <a:lnTo>
                  <a:pt x="31660" y="49380"/>
                </a:lnTo>
                <a:lnTo>
                  <a:pt x="31660" y="49360"/>
                </a:lnTo>
                <a:lnTo>
                  <a:pt x="31680" y="49340"/>
                </a:lnTo>
                <a:lnTo>
                  <a:pt x="31690" y="49290"/>
                </a:lnTo>
                <a:lnTo>
                  <a:pt x="31740" y="49240"/>
                </a:lnTo>
                <a:lnTo>
                  <a:pt x="31780" y="49200"/>
                </a:lnTo>
                <a:lnTo>
                  <a:pt x="31770" y="49180"/>
                </a:lnTo>
                <a:lnTo>
                  <a:pt x="31750" y="49170"/>
                </a:lnTo>
                <a:lnTo>
                  <a:pt x="31710" y="49160"/>
                </a:lnTo>
                <a:lnTo>
                  <a:pt x="31690" y="49140"/>
                </a:lnTo>
                <a:lnTo>
                  <a:pt x="31680" y="49110"/>
                </a:lnTo>
                <a:lnTo>
                  <a:pt x="31690" y="49090"/>
                </a:lnTo>
                <a:lnTo>
                  <a:pt x="31700" y="49040"/>
                </a:lnTo>
                <a:lnTo>
                  <a:pt x="31730" y="49010"/>
                </a:lnTo>
                <a:lnTo>
                  <a:pt x="31770" y="48990"/>
                </a:lnTo>
                <a:lnTo>
                  <a:pt x="31780" y="48970"/>
                </a:lnTo>
                <a:lnTo>
                  <a:pt x="31780" y="48950"/>
                </a:lnTo>
                <a:lnTo>
                  <a:pt x="31790" y="48920"/>
                </a:lnTo>
                <a:lnTo>
                  <a:pt x="31800" y="48890"/>
                </a:lnTo>
                <a:lnTo>
                  <a:pt x="31790" y="48870"/>
                </a:lnTo>
                <a:lnTo>
                  <a:pt x="31770" y="48870"/>
                </a:lnTo>
                <a:lnTo>
                  <a:pt x="31740" y="48850"/>
                </a:lnTo>
                <a:lnTo>
                  <a:pt x="31730" y="48820"/>
                </a:lnTo>
                <a:lnTo>
                  <a:pt x="31730" y="48780"/>
                </a:lnTo>
                <a:lnTo>
                  <a:pt x="31700" y="48740"/>
                </a:lnTo>
                <a:lnTo>
                  <a:pt x="31680" y="48720"/>
                </a:lnTo>
                <a:lnTo>
                  <a:pt x="31670" y="48710"/>
                </a:lnTo>
                <a:lnTo>
                  <a:pt x="31670" y="48700"/>
                </a:lnTo>
                <a:lnTo>
                  <a:pt x="31670" y="48690"/>
                </a:lnTo>
                <a:lnTo>
                  <a:pt x="31660" y="48690"/>
                </a:lnTo>
                <a:lnTo>
                  <a:pt x="31650" y="48690"/>
                </a:lnTo>
                <a:lnTo>
                  <a:pt x="31640" y="48690"/>
                </a:lnTo>
                <a:lnTo>
                  <a:pt x="31630" y="48690"/>
                </a:lnTo>
                <a:lnTo>
                  <a:pt x="31620" y="48690"/>
                </a:lnTo>
                <a:lnTo>
                  <a:pt x="31610" y="48700"/>
                </a:lnTo>
                <a:lnTo>
                  <a:pt x="31600" y="48700"/>
                </a:lnTo>
                <a:lnTo>
                  <a:pt x="31600" y="48710"/>
                </a:lnTo>
                <a:lnTo>
                  <a:pt x="31600" y="48720"/>
                </a:lnTo>
                <a:lnTo>
                  <a:pt x="31590" y="48720"/>
                </a:lnTo>
                <a:lnTo>
                  <a:pt x="31580" y="48730"/>
                </a:lnTo>
                <a:lnTo>
                  <a:pt x="31550" y="48690"/>
                </a:lnTo>
                <a:lnTo>
                  <a:pt x="31560" y="48690"/>
                </a:lnTo>
                <a:lnTo>
                  <a:pt x="31560" y="48680"/>
                </a:lnTo>
                <a:lnTo>
                  <a:pt x="31570" y="48670"/>
                </a:lnTo>
                <a:lnTo>
                  <a:pt x="31570" y="48660"/>
                </a:lnTo>
                <a:lnTo>
                  <a:pt x="31570" y="48650"/>
                </a:lnTo>
                <a:lnTo>
                  <a:pt x="31570" y="48640"/>
                </a:lnTo>
                <a:lnTo>
                  <a:pt x="31570" y="48630"/>
                </a:lnTo>
                <a:lnTo>
                  <a:pt x="31570" y="48620"/>
                </a:lnTo>
                <a:lnTo>
                  <a:pt x="31560" y="48620"/>
                </a:lnTo>
                <a:lnTo>
                  <a:pt x="31560" y="48610"/>
                </a:lnTo>
                <a:lnTo>
                  <a:pt x="31550" y="48610"/>
                </a:lnTo>
                <a:lnTo>
                  <a:pt x="31540" y="48600"/>
                </a:lnTo>
                <a:lnTo>
                  <a:pt x="31530" y="48600"/>
                </a:lnTo>
                <a:lnTo>
                  <a:pt x="31530" y="48590"/>
                </a:lnTo>
                <a:lnTo>
                  <a:pt x="31530" y="48580"/>
                </a:lnTo>
                <a:lnTo>
                  <a:pt x="31530" y="48570"/>
                </a:lnTo>
                <a:lnTo>
                  <a:pt x="31530" y="48560"/>
                </a:lnTo>
                <a:lnTo>
                  <a:pt x="31540" y="48550"/>
                </a:lnTo>
                <a:lnTo>
                  <a:pt x="31550" y="48540"/>
                </a:lnTo>
                <a:lnTo>
                  <a:pt x="31560" y="48540"/>
                </a:lnTo>
                <a:lnTo>
                  <a:pt x="31570" y="48530"/>
                </a:lnTo>
                <a:lnTo>
                  <a:pt x="31570" y="48520"/>
                </a:lnTo>
                <a:lnTo>
                  <a:pt x="31570" y="48510"/>
                </a:lnTo>
                <a:lnTo>
                  <a:pt x="31570" y="48500"/>
                </a:lnTo>
                <a:lnTo>
                  <a:pt x="31570" y="48480"/>
                </a:lnTo>
                <a:lnTo>
                  <a:pt x="31570" y="48470"/>
                </a:lnTo>
                <a:lnTo>
                  <a:pt x="31580" y="48470"/>
                </a:lnTo>
                <a:lnTo>
                  <a:pt x="31580" y="48460"/>
                </a:lnTo>
                <a:lnTo>
                  <a:pt x="31580" y="48450"/>
                </a:lnTo>
                <a:lnTo>
                  <a:pt x="31590" y="48450"/>
                </a:lnTo>
                <a:lnTo>
                  <a:pt x="31590" y="48440"/>
                </a:lnTo>
                <a:lnTo>
                  <a:pt x="31590" y="48430"/>
                </a:lnTo>
                <a:lnTo>
                  <a:pt x="31600" y="48420"/>
                </a:lnTo>
                <a:lnTo>
                  <a:pt x="31600" y="48410"/>
                </a:lnTo>
                <a:lnTo>
                  <a:pt x="31600" y="48400"/>
                </a:lnTo>
                <a:lnTo>
                  <a:pt x="31610" y="48400"/>
                </a:lnTo>
                <a:lnTo>
                  <a:pt x="31610" y="48410"/>
                </a:lnTo>
                <a:lnTo>
                  <a:pt x="31620" y="48420"/>
                </a:lnTo>
                <a:lnTo>
                  <a:pt x="31630" y="48420"/>
                </a:lnTo>
                <a:lnTo>
                  <a:pt x="31640" y="48430"/>
                </a:lnTo>
                <a:lnTo>
                  <a:pt x="31650" y="48430"/>
                </a:lnTo>
                <a:lnTo>
                  <a:pt x="31660" y="48430"/>
                </a:lnTo>
                <a:lnTo>
                  <a:pt x="31670" y="48430"/>
                </a:lnTo>
                <a:lnTo>
                  <a:pt x="31680" y="48430"/>
                </a:lnTo>
                <a:lnTo>
                  <a:pt x="31680" y="48420"/>
                </a:lnTo>
                <a:lnTo>
                  <a:pt x="31680" y="48410"/>
                </a:lnTo>
                <a:lnTo>
                  <a:pt x="31690" y="48410"/>
                </a:lnTo>
                <a:lnTo>
                  <a:pt x="31700" y="48410"/>
                </a:lnTo>
                <a:lnTo>
                  <a:pt x="31710" y="48410"/>
                </a:lnTo>
                <a:lnTo>
                  <a:pt x="31720" y="48420"/>
                </a:lnTo>
                <a:lnTo>
                  <a:pt x="31720" y="48430"/>
                </a:lnTo>
                <a:lnTo>
                  <a:pt x="31730" y="48430"/>
                </a:lnTo>
                <a:lnTo>
                  <a:pt x="31740" y="48430"/>
                </a:lnTo>
                <a:lnTo>
                  <a:pt x="31750" y="48430"/>
                </a:lnTo>
                <a:lnTo>
                  <a:pt x="31750" y="48440"/>
                </a:lnTo>
                <a:lnTo>
                  <a:pt x="31760" y="48440"/>
                </a:lnTo>
                <a:lnTo>
                  <a:pt x="31760" y="48450"/>
                </a:lnTo>
                <a:lnTo>
                  <a:pt x="31760" y="48460"/>
                </a:lnTo>
                <a:lnTo>
                  <a:pt x="31760" y="48470"/>
                </a:lnTo>
                <a:lnTo>
                  <a:pt x="31760" y="48480"/>
                </a:lnTo>
                <a:lnTo>
                  <a:pt x="31770" y="48480"/>
                </a:lnTo>
                <a:lnTo>
                  <a:pt x="31780" y="48480"/>
                </a:lnTo>
                <a:lnTo>
                  <a:pt x="31800" y="48490"/>
                </a:lnTo>
                <a:lnTo>
                  <a:pt x="31810" y="48490"/>
                </a:lnTo>
                <a:lnTo>
                  <a:pt x="31820" y="48490"/>
                </a:lnTo>
                <a:lnTo>
                  <a:pt x="31820" y="48480"/>
                </a:lnTo>
                <a:lnTo>
                  <a:pt x="31830" y="48480"/>
                </a:lnTo>
                <a:lnTo>
                  <a:pt x="31840" y="48480"/>
                </a:lnTo>
                <a:lnTo>
                  <a:pt x="31850" y="48480"/>
                </a:lnTo>
                <a:lnTo>
                  <a:pt x="31860" y="48480"/>
                </a:lnTo>
                <a:lnTo>
                  <a:pt x="31870" y="48480"/>
                </a:lnTo>
                <a:lnTo>
                  <a:pt x="31880" y="48480"/>
                </a:lnTo>
                <a:lnTo>
                  <a:pt x="31890" y="48470"/>
                </a:lnTo>
                <a:lnTo>
                  <a:pt x="31900" y="48470"/>
                </a:lnTo>
                <a:lnTo>
                  <a:pt x="31910" y="48470"/>
                </a:lnTo>
                <a:lnTo>
                  <a:pt x="31920" y="48480"/>
                </a:lnTo>
                <a:lnTo>
                  <a:pt x="31930" y="48480"/>
                </a:lnTo>
                <a:lnTo>
                  <a:pt x="31940" y="48480"/>
                </a:lnTo>
                <a:lnTo>
                  <a:pt x="31950" y="48480"/>
                </a:lnTo>
                <a:lnTo>
                  <a:pt x="31960" y="48480"/>
                </a:lnTo>
                <a:lnTo>
                  <a:pt x="31970" y="48480"/>
                </a:lnTo>
                <a:lnTo>
                  <a:pt x="31980" y="48480"/>
                </a:lnTo>
                <a:lnTo>
                  <a:pt x="31990" y="48480"/>
                </a:lnTo>
                <a:lnTo>
                  <a:pt x="31990" y="48490"/>
                </a:lnTo>
                <a:lnTo>
                  <a:pt x="32010" y="48520"/>
                </a:lnTo>
                <a:lnTo>
                  <a:pt x="32020" y="48520"/>
                </a:lnTo>
                <a:lnTo>
                  <a:pt x="32030" y="48530"/>
                </a:lnTo>
                <a:lnTo>
                  <a:pt x="32040" y="48530"/>
                </a:lnTo>
                <a:lnTo>
                  <a:pt x="32050" y="48530"/>
                </a:lnTo>
                <a:lnTo>
                  <a:pt x="32060" y="48530"/>
                </a:lnTo>
                <a:lnTo>
                  <a:pt x="32070" y="48540"/>
                </a:lnTo>
                <a:lnTo>
                  <a:pt x="32080" y="48540"/>
                </a:lnTo>
                <a:lnTo>
                  <a:pt x="32090" y="48540"/>
                </a:lnTo>
                <a:lnTo>
                  <a:pt x="32100" y="48530"/>
                </a:lnTo>
                <a:lnTo>
                  <a:pt x="32100" y="48510"/>
                </a:lnTo>
                <a:lnTo>
                  <a:pt x="32100" y="48500"/>
                </a:lnTo>
                <a:lnTo>
                  <a:pt x="32110" y="48500"/>
                </a:lnTo>
                <a:lnTo>
                  <a:pt x="32110" y="48510"/>
                </a:lnTo>
                <a:lnTo>
                  <a:pt x="32120" y="48510"/>
                </a:lnTo>
                <a:lnTo>
                  <a:pt x="32130" y="48510"/>
                </a:lnTo>
                <a:lnTo>
                  <a:pt x="32130" y="48520"/>
                </a:lnTo>
                <a:lnTo>
                  <a:pt x="32130" y="48530"/>
                </a:lnTo>
                <a:lnTo>
                  <a:pt x="32130" y="48540"/>
                </a:lnTo>
                <a:lnTo>
                  <a:pt x="32130" y="48550"/>
                </a:lnTo>
                <a:lnTo>
                  <a:pt x="32130" y="48560"/>
                </a:lnTo>
                <a:lnTo>
                  <a:pt x="32140" y="48570"/>
                </a:lnTo>
                <a:lnTo>
                  <a:pt x="32140" y="48580"/>
                </a:lnTo>
                <a:lnTo>
                  <a:pt x="32150" y="48580"/>
                </a:lnTo>
                <a:lnTo>
                  <a:pt x="32170" y="48580"/>
                </a:lnTo>
                <a:lnTo>
                  <a:pt x="32170" y="48590"/>
                </a:lnTo>
                <a:lnTo>
                  <a:pt x="32180" y="48590"/>
                </a:lnTo>
                <a:lnTo>
                  <a:pt x="32190" y="48590"/>
                </a:lnTo>
                <a:lnTo>
                  <a:pt x="32200" y="48590"/>
                </a:lnTo>
                <a:lnTo>
                  <a:pt x="32230" y="48590"/>
                </a:lnTo>
                <a:lnTo>
                  <a:pt x="32250" y="48590"/>
                </a:lnTo>
                <a:lnTo>
                  <a:pt x="32270" y="48590"/>
                </a:lnTo>
                <a:lnTo>
                  <a:pt x="32280" y="48600"/>
                </a:lnTo>
                <a:lnTo>
                  <a:pt x="32350" y="48610"/>
                </a:lnTo>
                <a:lnTo>
                  <a:pt x="32350" y="48600"/>
                </a:lnTo>
                <a:lnTo>
                  <a:pt x="32350" y="48590"/>
                </a:lnTo>
                <a:lnTo>
                  <a:pt x="32360" y="48590"/>
                </a:lnTo>
                <a:lnTo>
                  <a:pt x="32360" y="48580"/>
                </a:lnTo>
                <a:lnTo>
                  <a:pt x="32370" y="48580"/>
                </a:lnTo>
                <a:lnTo>
                  <a:pt x="32370" y="48570"/>
                </a:lnTo>
                <a:lnTo>
                  <a:pt x="32380" y="48560"/>
                </a:lnTo>
                <a:lnTo>
                  <a:pt x="32380" y="48550"/>
                </a:lnTo>
                <a:lnTo>
                  <a:pt x="32380" y="48540"/>
                </a:lnTo>
                <a:lnTo>
                  <a:pt x="32390" y="48530"/>
                </a:lnTo>
                <a:lnTo>
                  <a:pt x="32390" y="48520"/>
                </a:lnTo>
                <a:lnTo>
                  <a:pt x="32390" y="48510"/>
                </a:lnTo>
                <a:lnTo>
                  <a:pt x="32400" y="48510"/>
                </a:lnTo>
                <a:lnTo>
                  <a:pt x="32400" y="48500"/>
                </a:lnTo>
                <a:lnTo>
                  <a:pt x="32400" y="48490"/>
                </a:lnTo>
                <a:lnTo>
                  <a:pt x="32400" y="48480"/>
                </a:lnTo>
                <a:lnTo>
                  <a:pt x="32400" y="48470"/>
                </a:lnTo>
                <a:lnTo>
                  <a:pt x="32410" y="48470"/>
                </a:lnTo>
                <a:lnTo>
                  <a:pt x="32410" y="48460"/>
                </a:lnTo>
                <a:lnTo>
                  <a:pt x="32420" y="48460"/>
                </a:lnTo>
                <a:lnTo>
                  <a:pt x="32420" y="48450"/>
                </a:lnTo>
                <a:lnTo>
                  <a:pt x="32430" y="48450"/>
                </a:lnTo>
                <a:lnTo>
                  <a:pt x="32430" y="48440"/>
                </a:lnTo>
                <a:lnTo>
                  <a:pt x="32440" y="48440"/>
                </a:lnTo>
                <a:lnTo>
                  <a:pt x="32440" y="48430"/>
                </a:lnTo>
                <a:lnTo>
                  <a:pt x="32450" y="48420"/>
                </a:lnTo>
                <a:lnTo>
                  <a:pt x="32460" y="48410"/>
                </a:lnTo>
                <a:lnTo>
                  <a:pt x="32460" y="48400"/>
                </a:lnTo>
                <a:lnTo>
                  <a:pt x="32470" y="48400"/>
                </a:lnTo>
                <a:lnTo>
                  <a:pt x="32470" y="48390"/>
                </a:lnTo>
                <a:lnTo>
                  <a:pt x="32470" y="48380"/>
                </a:lnTo>
                <a:lnTo>
                  <a:pt x="32470" y="48370"/>
                </a:lnTo>
                <a:lnTo>
                  <a:pt x="32460" y="48370"/>
                </a:lnTo>
                <a:lnTo>
                  <a:pt x="32460" y="48360"/>
                </a:lnTo>
                <a:lnTo>
                  <a:pt x="32460" y="48350"/>
                </a:lnTo>
                <a:lnTo>
                  <a:pt x="32460" y="48340"/>
                </a:lnTo>
                <a:lnTo>
                  <a:pt x="32460" y="48330"/>
                </a:lnTo>
                <a:lnTo>
                  <a:pt x="32460" y="48320"/>
                </a:lnTo>
                <a:lnTo>
                  <a:pt x="32470" y="48320"/>
                </a:lnTo>
                <a:lnTo>
                  <a:pt x="32470" y="48310"/>
                </a:lnTo>
                <a:lnTo>
                  <a:pt x="32480" y="48310"/>
                </a:lnTo>
                <a:lnTo>
                  <a:pt x="32480" y="48300"/>
                </a:lnTo>
                <a:lnTo>
                  <a:pt x="32490" y="48300"/>
                </a:lnTo>
                <a:lnTo>
                  <a:pt x="32490" y="48290"/>
                </a:lnTo>
                <a:lnTo>
                  <a:pt x="32500" y="48290"/>
                </a:lnTo>
                <a:lnTo>
                  <a:pt x="32500" y="48280"/>
                </a:lnTo>
                <a:lnTo>
                  <a:pt x="32500" y="48270"/>
                </a:lnTo>
                <a:lnTo>
                  <a:pt x="32490" y="48270"/>
                </a:lnTo>
                <a:lnTo>
                  <a:pt x="32490" y="48260"/>
                </a:lnTo>
                <a:lnTo>
                  <a:pt x="32490" y="48250"/>
                </a:lnTo>
                <a:lnTo>
                  <a:pt x="32500" y="48250"/>
                </a:lnTo>
                <a:lnTo>
                  <a:pt x="32500" y="48240"/>
                </a:lnTo>
                <a:lnTo>
                  <a:pt x="32500" y="48230"/>
                </a:lnTo>
                <a:lnTo>
                  <a:pt x="32500" y="48220"/>
                </a:lnTo>
                <a:lnTo>
                  <a:pt x="32500" y="48210"/>
                </a:lnTo>
                <a:lnTo>
                  <a:pt x="32510" y="48200"/>
                </a:lnTo>
                <a:lnTo>
                  <a:pt x="32500" y="48200"/>
                </a:lnTo>
                <a:lnTo>
                  <a:pt x="32500" y="48190"/>
                </a:lnTo>
                <a:lnTo>
                  <a:pt x="32510" y="48180"/>
                </a:lnTo>
                <a:lnTo>
                  <a:pt x="32510" y="48170"/>
                </a:lnTo>
                <a:lnTo>
                  <a:pt x="32500" y="48170"/>
                </a:lnTo>
                <a:lnTo>
                  <a:pt x="32490" y="48170"/>
                </a:lnTo>
                <a:lnTo>
                  <a:pt x="32490" y="48160"/>
                </a:lnTo>
                <a:lnTo>
                  <a:pt x="32490" y="48150"/>
                </a:lnTo>
                <a:lnTo>
                  <a:pt x="32500" y="48150"/>
                </a:lnTo>
                <a:lnTo>
                  <a:pt x="32500" y="48130"/>
                </a:lnTo>
                <a:lnTo>
                  <a:pt x="32510" y="48120"/>
                </a:lnTo>
                <a:lnTo>
                  <a:pt x="32520" y="48120"/>
                </a:lnTo>
                <a:lnTo>
                  <a:pt x="32550" y="48140"/>
                </a:lnTo>
                <a:lnTo>
                  <a:pt x="32570" y="48160"/>
                </a:lnTo>
                <a:lnTo>
                  <a:pt x="32640" y="48200"/>
                </a:lnTo>
                <a:lnTo>
                  <a:pt x="32710" y="48220"/>
                </a:lnTo>
                <a:lnTo>
                  <a:pt x="32730" y="48220"/>
                </a:lnTo>
                <a:lnTo>
                  <a:pt x="32750" y="48190"/>
                </a:lnTo>
                <a:lnTo>
                  <a:pt x="32760" y="48190"/>
                </a:lnTo>
                <a:lnTo>
                  <a:pt x="32770" y="48190"/>
                </a:lnTo>
                <a:lnTo>
                  <a:pt x="32780" y="48190"/>
                </a:lnTo>
                <a:lnTo>
                  <a:pt x="32790" y="48190"/>
                </a:lnTo>
                <a:lnTo>
                  <a:pt x="32800" y="48190"/>
                </a:lnTo>
                <a:lnTo>
                  <a:pt x="32810" y="48180"/>
                </a:lnTo>
                <a:lnTo>
                  <a:pt x="32820" y="48180"/>
                </a:lnTo>
                <a:lnTo>
                  <a:pt x="32830" y="48190"/>
                </a:lnTo>
                <a:lnTo>
                  <a:pt x="32840" y="48190"/>
                </a:lnTo>
                <a:lnTo>
                  <a:pt x="32850" y="48180"/>
                </a:lnTo>
                <a:lnTo>
                  <a:pt x="32860" y="48180"/>
                </a:lnTo>
                <a:lnTo>
                  <a:pt x="32870" y="48180"/>
                </a:lnTo>
                <a:lnTo>
                  <a:pt x="32880" y="48180"/>
                </a:lnTo>
                <a:lnTo>
                  <a:pt x="32890" y="48170"/>
                </a:lnTo>
                <a:lnTo>
                  <a:pt x="32900" y="48160"/>
                </a:lnTo>
                <a:lnTo>
                  <a:pt x="32910" y="48160"/>
                </a:lnTo>
                <a:lnTo>
                  <a:pt x="32910" y="48150"/>
                </a:lnTo>
                <a:lnTo>
                  <a:pt x="32920" y="48150"/>
                </a:lnTo>
                <a:lnTo>
                  <a:pt x="32930" y="48150"/>
                </a:lnTo>
                <a:lnTo>
                  <a:pt x="32930" y="48140"/>
                </a:lnTo>
                <a:lnTo>
                  <a:pt x="32940" y="48140"/>
                </a:lnTo>
                <a:lnTo>
                  <a:pt x="32950" y="48140"/>
                </a:lnTo>
                <a:lnTo>
                  <a:pt x="32960" y="48150"/>
                </a:lnTo>
                <a:lnTo>
                  <a:pt x="32970" y="48150"/>
                </a:lnTo>
                <a:lnTo>
                  <a:pt x="32980" y="48160"/>
                </a:lnTo>
                <a:lnTo>
                  <a:pt x="32990" y="48170"/>
                </a:lnTo>
                <a:lnTo>
                  <a:pt x="33000" y="48170"/>
                </a:lnTo>
                <a:lnTo>
                  <a:pt x="33000" y="48180"/>
                </a:lnTo>
                <a:lnTo>
                  <a:pt x="33010" y="48180"/>
                </a:lnTo>
                <a:lnTo>
                  <a:pt x="33020" y="48170"/>
                </a:lnTo>
                <a:lnTo>
                  <a:pt x="33020" y="48180"/>
                </a:lnTo>
                <a:lnTo>
                  <a:pt x="33020" y="48190"/>
                </a:lnTo>
                <a:lnTo>
                  <a:pt x="33030" y="48190"/>
                </a:lnTo>
                <a:lnTo>
                  <a:pt x="33030" y="48200"/>
                </a:lnTo>
                <a:lnTo>
                  <a:pt x="33040" y="48200"/>
                </a:lnTo>
                <a:lnTo>
                  <a:pt x="33060" y="48200"/>
                </a:lnTo>
                <a:lnTo>
                  <a:pt x="33100" y="48220"/>
                </a:lnTo>
                <a:lnTo>
                  <a:pt x="33130" y="48230"/>
                </a:lnTo>
                <a:lnTo>
                  <a:pt x="33180" y="48250"/>
                </a:lnTo>
                <a:lnTo>
                  <a:pt x="33230" y="48270"/>
                </a:lnTo>
                <a:lnTo>
                  <a:pt x="33280" y="48270"/>
                </a:lnTo>
                <a:lnTo>
                  <a:pt x="33310" y="48280"/>
                </a:lnTo>
                <a:lnTo>
                  <a:pt x="33360" y="48290"/>
                </a:lnTo>
                <a:lnTo>
                  <a:pt x="33420" y="48300"/>
                </a:lnTo>
                <a:lnTo>
                  <a:pt x="33460" y="48300"/>
                </a:lnTo>
                <a:lnTo>
                  <a:pt x="33480" y="48310"/>
                </a:lnTo>
                <a:lnTo>
                  <a:pt x="33510" y="48350"/>
                </a:lnTo>
                <a:lnTo>
                  <a:pt x="33560" y="48430"/>
                </a:lnTo>
                <a:lnTo>
                  <a:pt x="33590" y="48490"/>
                </a:lnTo>
                <a:lnTo>
                  <a:pt x="33610" y="48540"/>
                </a:lnTo>
                <a:lnTo>
                  <a:pt x="33620" y="48570"/>
                </a:lnTo>
                <a:lnTo>
                  <a:pt x="33640" y="48610"/>
                </a:lnTo>
                <a:lnTo>
                  <a:pt x="33680" y="48650"/>
                </a:lnTo>
                <a:lnTo>
                  <a:pt x="33730" y="48690"/>
                </a:lnTo>
                <a:lnTo>
                  <a:pt x="33750" y="48710"/>
                </a:lnTo>
                <a:lnTo>
                  <a:pt x="33760" y="48780"/>
                </a:lnTo>
                <a:lnTo>
                  <a:pt x="33770" y="48870"/>
                </a:lnTo>
                <a:lnTo>
                  <a:pt x="33790" y="48950"/>
                </a:lnTo>
                <a:lnTo>
                  <a:pt x="33800" y="48980"/>
                </a:lnTo>
                <a:lnTo>
                  <a:pt x="33820" y="49030"/>
                </a:lnTo>
                <a:lnTo>
                  <a:pt x="33850" y="49120"/>
                </a:lnTo>
                <a:lnTo>
                  <a:pt x="33860" y="49130"/>
                </a:lnTo>
                <a:lnTo>
                  <a:pt x="33890" y="49170"/>
                </a:lnTo>
                <a:lnTo>
                  <a:pt x="33900" y="49180"/>
                </a:lnTo>
                <a:lnTo>
                  <a:pt x="33980" y="49220"/>
                </a:lnTo>
                <a:lnTo>
                  <a:pt x="34050" y="49240"/>
                </a:lnTo>
                <a:lnTo>
                  <a:pt x="34060" y="49240"/>
                </a:lnTo>
                <a:lnTo>
                  <a:pt x="34110" y="49320"/>
                </a:lnTo>
                <a:lnTo>
                  <a:pt x="34170" y="49380"/>
                </a:lnTo>
                <a:lnTo>
                  <a:pt x="34200" y="49410"/>
                </a:lnTo>
                <a:lnTo>
                  <a:pt x="34230" y="49420"/>
                </a:lnTo>
                <a:lnTo>
                  <a:pt x="34270" y="49410"/>
                </a:lnTo>
                <a:lnTo>
                  <a:pt x="34310" y="49380"/>
                </a:lnTo>
                <a:lnTo>
                  <a:pt x="34360" y="49360"/>
                </a:lnTo>
                <a:lnTo>
                  <a:pt x="34410" y="49340"/>
                </a:lnTo>
                <a:lnTo>
                  <a:pt x="34460" y="49340"/>
                </a:lnTo>
                <a:lnTo>
                  <a:pt x="34510" y="49360"/>
                </a:lnTo>
                <a:lnTo>
                  <a:pt x="34560" y="49400"/>
                </a:lnTo>
                <a:lnTo>
                  <a:pt x="34580" y="49450"/>
                </a:lnTo>
                <a:lnTo>
                  <a:pt x="34600" y="49470"/>
                </a:lnTo>
                <a:lnTo>
                  <a:pt x="34630" y="49480"/>
                </a:lnTo>
                <a:lnTo>
                  <a:pt x="34670" y="49480"/>
                </a:lnTo>
                <a:lnTo>
                  <a:pt x="34690" y="49460"/>
                </a:lnTo>
                <a:lnTo>
                  <a:pt x="34730" y="49460"/>
                </a:lnTo>
                <a:lnTo>
                  <a:pt x="34780" y="49460"/>
                </a:lnTo>
                <a:lnTo>
                  <a:pt x="34800" y="49460"/>
                </a:lnTo>
                <a:lnTo>
                  <a:pt x="34830" y="49470"/>
                </a:lnTo>
                <a:lnTo>
                  <a:pt x="34830" y="49480"/>
                </a:lnTo>
                <a:lnTo>
                  <a:pt x="34830" y="49490"/>
                </a:lnTo>
                <a:lnTo>
                  <a:pt x="34840" y="49510"/>
                </a:lnTo>
                <a:lnTo>
                  <a:pt x="34850" y="49520"/>
                </a:lnTo>
                <a:lnTo>
                  <a:pt x="34860" y="49520"/>
                </a:lnTo>
                <a:lnTo>
                  <a:pt x="34870" y="49530"/>
                </a:lnTo>
                <a:lnTo>
                  <a:pt x="34890" y="49550"/>
                </a:lnTo>
                <a:lnTo>
                  <a:pt x="34900" y="49550"/>
                </a:lnTo>
                <a:lnTo>
                  <a:pt x="34910" y="49550"/>
                </a:lnTo>
                <a:lnTo>
                  <a:pt x="34920" y="49550"/>
                </a:lnTo>
                <a:lnTo>
                  <a:pt x="34930" y="49560"/>
                </a:lnTo>
                <a:lnTo>
                  <a:pt x="34930" y="49570"/>
                </a:lnTo>
                <a:lnTo>
                  <a:pt x="34930" y="49580"/>
                </a:lnTo>
                <a:lnTo>
                  <a:pt x="34940" y="49580"/>
                </a:lnTo>
                <a:lnTo>
                  <a:pt x="34950" y="49590"/>
                </a:lnTo>
                <a:lnTo>
                  <a:pt x="34950" y="49600"/>
                </a:lnTo>
                <a:lnTo>
                  <a:pt x="34960" y="49600"/>
                </a:lnTo>
                <a:lnTo>
                  <a:pt x="34960" y="49590"/>
                </a:lnTo>
                <a:lnTo>
                  <a:pt x="34960" y="49580"/>
                </a:lnTo>
                <a:lnTo>
                  <a:pt x="34970" y="49580"/>
                </a:lnTo>
                <a:lnTo>
                  <a:pt x="34980" y="49580"/>
                </a:lnTo>
                <a:lnTo>
                  <a:pt x="34990" y="49590"/>
                </a:lnTo>
                <a:lnTo>
                  <a:pt x="35000" y="49590"/>
                </a:lnTo>
                <a:lnTo>
                  <a:pt x="35010" y="49590"/>
                </a:lnTo>
                <a:lnTo>
                  <a:pt x="35020" y="49590"/>
                </a:lnTo>
                <a:lnTo>
                  <a:pt x="35020" y="49580"/>
                </a:lnTo>
                <a:lnTo>
                  <a:pt x="35030" y="49590"/>
                </a:lnTo>
                <a:lnTo>
                  <a:pt x="35020" y="49600"/>
                </a:lnTo>
                <a:lnTo>
                  <a:pt x="35020" y="49610"/>
                </a:lnTo>
                <a:lnTo>
                  <a:pt x="35010" y="49620"/>
                </a:lnTo>
                <a:lnTo>
                  <a:pt x="35010" y="49630"/>
                </a:lnTo>
                <a:lnTo>
                  <a:pt x="35020" y="49630"/>
                </a:lnTo>
                <a:lnTo>
                  <a:pt x="35030" y="49630"/>
                </a:lnTo>
                <a:lnTo>
                  <a:pt x="35040" y="49630"/>
                </a:lnTo>
                <a:lnTo>
                  <a:pt x="35040" y="49640"/>
                </a:lnTo>
                <a:lnTo>
                  <a:pt x="35050" y="49640"/>
                </a:lnTo>
                <a:lnTo>
                  <a:pt x="35050" y="49650"/>
                </a:lnTo>
                <a:lnTo>
                  <a:pt x="35060" y="49650"/>
                </a:lnTo>
                <a:lnTo>
                  <a:pt x="35070" y="49640"/>
                </a:lnTo>
                <a:lnTo>
                  <a:pt x="35070" y="49620"/>
                </a:lnTo>
                <a:lnTo>
                  <a:pt x="35080" y="49610"/>
                </a:lnTo>
                <a:lnTo>
                  <a:pt x="35090" y="49620"/>
                </a:lnTo>
                <a:lnTo>
                  <a:pt x="35090" y="49630"/>
                </a:lnTo>
                <a:lnTo>
                  <a:pt x="35090" y="49650"/>
                </a:lnTo>
                <a:lnTo>
                  <a:pt x="35090" y="49660"/>
                </a:lnTo>
                <a:lnTo>
                  <a:pt x="35080" y="49670"/>
                </a:lnTo>
                <a:lnTo>
                  <a:pt x="35090" y="49670"/>
                </a:lnTo>
                <a:lnTo>
                  <a:pt x="35090" y="49680"/>
                </a:lnTo>
                <a:lnTo>
                  <a:pt x="35100" y="49680"/>
                </a:lnTo>
                <a:lnTo>
                  <a:pt x="35110" y="49670"/>
                </a:lnTo>
                <a:lnTo>
                  <a:pt x="35110" y="49660"/>
                </a:lnTo>
                <a:lnTo>
                  <a:pt x="35110" y="49650"/>
                </a:lnTo>
                <a:lnTo>
                  <a:pt x="35110" y="49630"/>
                </a:lnTo>
                <a:lnTo>
                  <a:pt x="35120" y="49630"/>
                </a:lnTo>
                <a:lnTo>
                  <a:pt x="35130" y="49650"/>
                </a:lnTo>
                <a:lnTo>
                  <a:pt x="35140" y="49650"/>
                </a:lnTo>
                <a:lnTo>
                  <a:pt x="35150" y="49640"/>
                </a:lnTo>
                <a:lnTo>
                  <a:pt x="35150" y="49630"/>
                </a:lnTo>
                <a:lnTo>
                  <a:pt x="35160" y="49630"/>
                </a:lnTo>
                <a:lnTo>
                  <a:pt x="35170" y="49630"/>
                </a:lnTo>
                <a:lnTo>
                  <a:pt x="35170" y="49640"/>
                </a:lnTo>
                <a:lnTo>
                  <a:pt x="35170" y="49650"/>
                </a:lnTo>
                <a:lnTo>
                  <a:pt x="35160" y="49650"/>
                </a:lnTo>
                <a:lnTo>
                  <a:pt x="35170" y="49650"/>
                </a:lnTo>
                <a:lnTo>
                  <a:pt x="35180" y="49650"/>
                </a:lnTo>
                <a:lnTo>
                  <a:pt x="35190" y="49650"/>
                </a:lnTo>
                <a:lnTo>
                  <a:pt x="35200" y="49650"/>
                </a:lnTo>
                <a:lnTo>
                  <a:pt x="35210" y="49640"/>
                </a:lnTo>
                <a:lnTo>
                  <a:pt x="35210" y="49630"/>
                </a:lnTo>
                <a:lnTo>
                  <a:pt x="35200" y="49630"/>
                </a:lnTo>
                <a:lnTo>
                  <a:pt x="35200" y="49620"/>
                </a:lnTo>
                <a:lnTo>
                  <a:pt x="35210" y="49630"/>
                </a:lnTo>
                <a:lnTo>
                  <a:pt x="35210" y="49620"/>
                </a:lnTo>
                <a:lnTo>
                  <a:pt x="35220" y="49620"/>
                </a:lnTo>
                <a:lnTo>
                  <a:pt x="35230" y="49620"/>
                </a:lnTo>
                <a:lnTo>
                  <a:pt x="35240" y="49630"/>
                </a:lnTo>
                <a:lnTo>
                  <a:pt x="35250" y="49620"/>
                </a:lnTo>
                <a:lnTo>
                  <a:pt x="35250" y="49610"/>
                </a:lnTo>
                <a:lnTo>
                  <a:pt x="35260" y="49600"/>
                </a:lnTo>
                <a:lnTo>
                  <a:pt x="35250" y="49600"/>
                </a:lnTo>
                <a:lnTo>
                  <a:pt x="35250" y="49590"/>
                </a:lnTo>
                <a:lnTo>
                  <a:pt x="35260" y="49590"/>
                </a:lnTo>
                <a:lnTo>
                  <a:pt x="35250" y="49570"/>
                </a:lnTo>
                <a:lnTo>
                  <a:pt x="35250" y="49560"/>
                </a:lnTo>
                <a:lnTo>
                  <a:pt x="35250" y="49550"/>
                </a:lnTo>
                <a:lnTo>
                  <a:pt x="35260" y="49550"/>
                </a:lnTo>
                <a:lnTo>
                  <a:pt x="35270" y="49560"/>
                </a:lnTo>
                <a:lnTo>
                  <a:pt x="35270" y="49570"/>
                </a:lnTo>
                <a:lnTo>
                  <a:pt x="35270" y="49580"/>
                </a:lnTo>
                <a:lnTo>
                  <a:pt x="35280" y="49590"/>
                </a:lnTo>
                <a:lnTo>
                  <a:pt x="35290" y="49590"/>
                </a:lnTo>
                <a:lnTo>
                  <a:pt x="35300" y="49590"/>
                </a:lnTo>
                <a:lnTo>
                  <a:pt x="35310" y="49580"/>
                </a:lnTo>
                <a:lnTo>
                  <a:pt x="35320" y="49570"/>
                </a:lnTo>
                <a:lnTo>
                  <a:pt x="35330" y="49570"/>
                </a:lnTo>
                <a:lnTo>
                  <a:pt x="35330" y="49580"/>
                </a:lnTo>
                <a:lnTo>
                  <a:pt x="35330" y="49590"/>
                </a:lnTo>
                <a:lnTo>
                  <a:pt x="35340" y="49590"/>
                </a:lnTo>
                <a:lnTo>
                  <a:pt x="35350" y="49590"/>
                </a:lnTo>
                <a:lnTo>
                  <a:pt x="35350" y="49580"/>
                </a:lnTo>
                <a:lnTo>
                  <a:pt x="35350" y="49570"/>
                </a:lnTo>
                <a:lnTo>
                  <a:pt x="35340" y="49560"/>
                </a:lnTo>
                <a:lnTo>
                  <a:pt x="35340" y="49550"/>
                </a:lnTo>
                <a:lnTo>
                  <a:pt x="35330" y="49540"/>
                </a:lnTo>
                <a:lnTo>
                  <a:pt x="35330" y="49530"/>
                </a:lnTo>
                <a:lnTo>
                  <a:pt x="35340" y="49520"/>
                </a:lnTo>
                <a:lnTo>
                  <a:pt x="35340" y="49510"/>
                </a:lnTo>
                <a:lnTo>
                  <a:pt x="35350" y="49500"/>
                </a:lnTo>
                <a:lnTo>
                  <a:pt x="35360" y="49500"/>
                </a:lnTo>
                <a:lnTo>
                  <a:pt x="35360" y="49510"/>
                </a:lnTo>
                <a:lnTo>
                  <a:pt x="35360" y="49530"/>
                </a:lnTo>
                <a:lnTo>
                  <a:pt x="35360" y="49540"/>
                </a:lnTo>
                <a:lnTo>
                  <a:pt x="35370" y="49540"/>
                </a:lnTo>
                <a:lnTo>
                  <a:pt x="35380" y="49530"/>
                </a:lnTo>
                <a:lnTo>
                  <a:pt x="35390" y="49530"/>
                </a:lnTo>
                <a:lnTo>
                  <a:pt x="35390" y="49520"/>
                </a:lnTo>
                <a:lnTo>
                  <a:pt x="35400" y="49510"/>
                </a:lnTo>
                <a:lnTo>
                  <a:pt x="35410" y="49510"/>
                </a:lnTo>
                <a:lnTo>
                  <a:pt x="35410" y="49520"/>
                </a:lnTo>
                <a:lnTo>
                  <a:pt x="35420" y="49530"/>
                </a:lnTo>
                <a:lnTo>
                  <a:pt x="35410" y="49540"/>
                </a:lnTo>
                <a:lnTo>
                  <a:pt x="35400" y="49540"/>
                </a:lnTo>
                <a:lnTo>
                  <a:pt x="35390" y="49540"/>
                </a:lnTo>
                <a:lnTo>
                  <a:pt x="35380" y="49550"/>
                </a:lnTo>
                <a:lnTo>
                  <a:pt x="35390" y="49560"/>
                </a:lnTo>
                <a:lnTo>
                  <a:pt x="35400" y="49560"/>
                </a:lnTo>
                <a:lnTo>
                  <a:pt x="35410" y="49560"/>
                </a:lnTo>
                <a:lnTo>
                  <a:pt x="35420" y="49550"/>
                </a:lnTo>
                <a:lnTo>
                  <a:pt x="35430" y="49540"/>
                </a:lnTo>
                <a:lnTo>
                  <a:pt x="35440" y="49530"/>
                </a:lnTo>
                <a:lnTo>
                  <a:pt x="35450" y="49510"/>
                </a:lnTo>
                <a:lnTo>
                  <a:pt x="35460" y="49500"/>
                </a:lnTo>
                <a:lnTo>
                  <a:pt x="35480" y="49500"/>
                </a:lnTo>
                <a:lnTo>
                  <a:pt x="35500" y="49480"/>
                </a:lnTo>
                <a:lnTo>
                  <a:pt x="35520" y="49480"/>
                </a:lnTo>
                <a:lnTo>
                  <a:pt x="35550" y="49470"/>
                </a:lnTo>
                <a:lnTo>
                  <a:pt x="35590" y="49460"/>
                </a:lnTo>
                <a:lnTo>
                  <a:pt x="35620" y="49470"/>
                </a:lnTo>
                <a:lnTo>
                  <a:pt x="35640" y="49470"/>
                </a:lnTo>
                <a:lnTo>
                  <a:pt x="35650" y="49460"/>
                </a:lnTo>
                <a:lnTo>
                  <a:pt x="35670" y="49460"/>
                </a:lnTo>
                <a:lnTo>
                  <a:pt x="35690" y="49490"/>
                </a:lnTo>
                <a:lnTo>
                  <a:pt x="35710" y="49530"/>
                </a:lnTo>
                <a:lnTo>
                  <a:pt x="35730" y="49570"/>
                </a:lnTo>
                <a:lnTo>
                  <a:pt x="35730" y="49600"/>
                </a:lnTo>
                <a:lnTo>
                  <a:pt x="35730" y="49640"/>
                </a:lnTo>
                <a:lnTo>
                  <a:pt x="35750" y="49670"/>
                </a:lnTo>
                <a:lnTo>
                  <a:pt x="35770" y="49680"/>
                </a:lnTo>
                <a:lnTo>
                  <a:pt x="35820" y="49690"/>
                </a:lnTo>
                <a:lnTo>
                  <a:pt x="35850" y="49690"/>
                </a:lnTo>
                <a:lnTo>
                  <a:pt x="35910" y="49690"/>
                </a:lnTo>
                <a:lnTo>
                  <a:pt x="35960" y="49690"/>
                </a:lnTo>
                <a:lnTo>
                  <a:pt x="36000" y="49690"/>
                </a:lnTo>
                <a:lnTo>
                  <a:pt x="36040" y="49680"/>
                </a:lnTo>
                <a:lnTo>
                  <a:pt x="36080" y="49650"/>
                </a:lnTo>
                <a:lnTo>
                  <a:pt x="36100" y="49620"/>
                </a:lnTo>
                <a:lnTo>
                  <a:pt x="36120" y="49600"/>
                </a:lnTo>
                <a:lnTo>
                  <a:pt x="36140" y="49600"/>
                </a:lnTo>
                <a:lnTo>
                  <a:pt x="36160" y="49610"/>
                </a:lnTo>
                <a:lnTo>
                  <a:pt x="36160" y="49620"/>
                </a:lnTo>
                <a:lnTo>
                  <a:pt x="36170" y="49630"/>
                </a:lnTo>
                <a:lnTo>
                  <a:pt x="36180" y="49640"/>
                </a:lnTo>
                <a:lnTo>
                  <a:pt x="36190" y="49650"/>
                </a:lnTo>
                <a:lnTo>
                  <a:pt x="36200" y="49650"/>
                </a:lnTo>
                <a:lnTo>
                  <a:pt x="36200" y="49660"/>
                </a:lnTo>
                <a:lnTo>
                  <a:pt x="36200" y="49670"/>
                </a:lnTo>
                <a:lnTo>
                  <a:pt x="36210" y="49670"/>
                </a:lnTo>
                <a:lnTo>
                  <a:pt x="36220" y="49670"/>
                </a:lnTo>
                <a:lnTo>
                  <a:pt x="36230" y="49670"/>
                </a:lnTo>
                <a:lnTo>
                  <a:pt x="36240" y="49670"/>
                </a:lnTo>
                <a:lnTo>
                  <a:pt x="36230" y="49690"/>
                </a:lnTo>
                <a:lnTo>
                  <a:pt x="36240" y="49700"/>
                </a:lnTo>
                <a:lnTo>
                  <a:pt x="36240" y="49710"/>
                </a:lnTo>
                <a:lnTo>
                  <a:pt x="36240" y="49720"/>
                </a:lnTo>
                <a:lnTo>
                  <a:pt x="36240" y="49730"/>
                </a:lnTo>
                <a:lnTo>
                  <a:pt x="36240" y="49810"/>
                </a:lnTo>
                <a:lnTo>
                  <a:pt x="36270" y="49860"/>
                </a:lnTo>
                <a:lnTo>
                  <a:pt x="36290" y="49930"/>
                </a:lnTo>
                <a:lnTo>
                  <a:pt x="36310" y="49950"/>
                </a:lnTo>
                <a:lnTo>
                  <a:pt x="36330" y="49970"/>
                </a:lnTo>
                <a:lnTo>
                  <a:pt x="36330" y="49980"/>
                </a:lnTo>
                <a:lnTo>
                  <a:pt x="36330" y="49990"/>
                </a:lnTo>
                <a:lnTo>
                  <a:pt x="36340" y="49990"/>
                </a:lnTo>
                <a:lnTo>
                  <a:pt x="36340" y="50000"/>
                </a:lnTo>
                <a:lnTo>
                  <a:pt x="36340" y="50010"/>
                </a:lnTo>
                <a:lnTo>
                  <a:pt x="36350" y="50010"/>
                </a:lnTo>
                <a:lnTo>
                  <a:pt x="36350" y="50020"/>
                </a:lnTo>
                <a:lnTo>
                  <a:pt x="36350" y="50030"/>
                </a:lnTo>
                <a:lnTo>
                  <a:pt x="36360" y="50040"/>
                </a:lnTo>
                <a:lnTo>
                  <a:pt x="36360" y="50050"/>
                </a:lnTo>
                <a:lnTo>
                  <a:pt x="36350" y="50060"/>
                </a:lnTo>
                <a:lnTo>
                  <a:pt x="36340" y="50060"/>
                </a:lnTo>
                <a:lnTo>
                  <a:pt x="36350" y="50060"/>
                </a:lnTo>
                <a:lnTo>
                  <a:pt x="36350" y="50070"/>
                </a:lnTo>
                <a:lnTo>
                  <a:pt x="36350" y="50080"/>
                </a:lnTo>
                <a:lnTo>
                  <a:pt x="36360" y="50090"/>
                </a:lnTo>
                <a:lnTo>
                  <a:pt x="36370" y="50090"/>
                </a:lnTo>
                <a:lnTo>
                  <a:pt x="36370" y="50100"/>
                </a:lnTo>
                <a:lnTo>
                  <a:pt x="36380" y="50100"/>
                </a:lnTo>
                <a:lnTo>
                  <a:pt x="36380" y="50110"/>
                </a:lnTo>
                <a:lnTo>
                  <a:pt x="36380" y="50120"/>
                </a:lnTo>
                <a:lnTo>
                  <a:pt x="36390" y="50120"/>
                </a:lnTo>
                <a:lnTo>
                  <a:pt x="36390" y="50130"/>
                </a:lnTo>
                <a:lnTo>
                  <a:pt x="36390" y="50140"/>
                </a:lnTo>
                <a:lnTo>
                  <a:pt x="36380" y="50140"/>
                </a:lnTo>
                <a:lnTo>
                  <a:pt x="36380" y="50150"/>
                </a:lnTo>
                <a:lnTo>
                  <a:pt x="36380" y="50160"/>
                </a:lnTo>
                <a:lnTo>
                  <a:pt x="36390" y="50160"/>
                </a:lnTo>
                <a:lnTo>
                  <a:pt x="36390" y="50170"/>
                </a:lnTo>
                <a:lnTo>
                  <a:pt x="36400" y="50170"/>
                </a:lnTo>
                <a:lnTo>
                  <a:pt x="36400" y="50160"/>
                </a:lnTo>
                <a:lnTo>
                  <a:pt x="36410" y="50160"/>
                </a:lnTo>
                <a:lnTo>
                  <a:pt x="36410" y="50170"/>
                </a:lnTo>
                <a:lnTo>
                  <a:pt x="36420" y="50170"/>
                </a:lnTo>
                <a:lnTo>
                  <a:pt x="36430" y="50170"/>
                </a:lnTo>
                <a:lnTo>
                  <a:pt x="36440" y="50180"/>
                </a:lnTo>
                <a:lnTo>
                  <a:pt x="36440" y="50190"/>
                </a:lnTo>
                <a:lnTo>
                  <a:pt x="36440" y="50200"/>
                </a:lnTo>
                <a:lnTo>
                  <a:pt x="36440" y="50210"/>
                </a:lnTo>
                <a:lnTo>
                  <a:pt x="36440" y="50220"/>
                </a:lnTo>
                <a:lnTo>
                  <a:pt x="36430" y="50230"/>
                </a:lnTo>
                <a:lnTo>
                  <a:pt x="36430" y="50240"/>
                </a:lnTo>
                <a:lnTo>
                  <a:pt x="36440" y="50250"/>
                </a:lnTo>
                <a:lnTo>
                  <a:pt x="36440" y="50260"/>
                </a:lnTo>
                <a:lnTo>
                  <a:pt x="36440" y="50270"/>
                </a:lnTo>
                <a:lnTo>
                  <a:pt x="36450" y="50270"/>
                </a:lnTo>
                <a:lnTo>
                  <a:pt x="36450" y="50280"/>
                </a:lnTo>
                <a:lnTo>
                  <a:pt x="36460" y="50280"/>
                </a:lnTo>
                <a:lnTo>
                  <a:pt x="36470" y="50290"/>
                </a:lnTo>
                <a:lnTo>
                  <a:pt x="36480" y="50300"/>
                </a:lnTo>
                <a:lnTo>
                  <a:pt x="36470" y="50300"/>
                </a:lnTo>
                <a:lnTo>
                  <a:pt x="36470" y="50310"/>
                </a:lnTo>
                <a:lnTo>
                  <a:pt x="36470" y="50320"/>
                </a:lnTo>
                <a:lnTo>
                  <a:pt x="36480" y="50320"/>
                </a:lnTo>
                <a:lnTo>
                  <a:pt x="36480" y="50310"/>
                </a:lnTo>
                <a:lnTo>
                  <a:pt x="36490" y="50310"/>
                </a:lnTo>
                <a:lnTo>
                  <a:pt x="36500" y="50310"/>
                </a:lnTo>
                <a:lnTo>
                  <a:pt x="36490" y="50300"/>
                </a:lnTo>
                <a:lnTo>
                  <a:pt x="36490" y="50290"/>
                </a:lnTo>
                <a:lnTo>
                  <a:pt x="36490" y="50280"/>
                </a:lnTo>
                <a:lnTo>
                  <a:pt x="36500" y="50270"/>
                </a:lnTo>
                <a:lnTo>
                  <a:pt x="36510" y="50280"/>
                </a:lnTo>
                <a:lnTo>
                  <a:pt x="36520" y="50290"/>
                </a:lnTo>
                <a:lnTo>
                  <a:pt x="36530" y="50300"/>
                </a:lnTo>
                <a:lnTo>
                  <a:pt x="36540" y="50300"/>
                </a:lnTo>
                <a:lnTo>
                  <a:pt x="36540" y="50310"/>
                </a:lnTo>
                <a:lnTo>
                  <a:pt x="36560" y="50310"/>
                </a:lnTo>
                <a:lnTo>
                  <a:pt x="36570" y="50300"/>
                </a:lnTo>
                <a:lnTo>
                  <a:pt x="36570" y="50290"/>
                </a:lnTo>
                <a:lnTo>
                  <a:pt x="36560" y="50290"/>
                </a:lnTo>
                <a:lnTo>
                  <a:pt x="36560" y="50280"/>
                </a:lnTo>
                <a:lnTo>
                  <a:pt x="36570" y="50270"/>
                </a:lnTo>
                <a:lnTo>
                  <a:pt x="36580" y="50270"/>
                </a:lnTo>
                <a:lnTo>
                  <a:pt x="36580" y="50260"/>
                </a:lnTo>
                <a:lnTo>
                  <a:pt x="36590" y="50260"/>
                </a:lnTo>
                <a:lnTo>
                  <a:pt x="36600" y="50260"/>
                </a:lnTo>
                <a:lnTo>
                  <a:pt x="36600" y="50250"/>
                </a:lnTo>
                <a:lnTo>
                  <a:pt x="36600" y="50240"/>
                </a:lnTo>
                <a:lnTo>
                  <a:pt x="36590" y="50240"/>
                </a:lnTo>
                <a:lnTo>
                  <a:pt x="36580" y="50240"/>
                </a:lnTo>
                <a:lnTo>
                  <a:pt x="36580" y="50230"/>
                </a:lnTo>
                <a:lnTo>
                  <a:pt x="36590" y="50230"/>
                </a:lnTo>
                <a:lnTo>
                  <a:pt x="36590" y="50220"/>
                </a:lnTo>
                <a:lnTo>
                  <a:pt x="36600" y="50220"/>
                </a:lnTo>
                <a:lnTo>
                  <a:pt x="36600" y="50210"/>
                </a:lnTo>
                <a:lnTo>
                  <a:pt x="36610" y="50210"/>
                </a:lnTo>
                <a:lnTo>
                  <a:pt x="36620" y="50210"/>
                </a:lnTo>
                <a:lnTo>
                  <a:pt x="36630" y="50210"/>
                </a:lnTo>
                <a:lnTo>
                  <a:pt x="36640" y="50210"/>
                </a:lnTo>
                <a:lnTo>
                  <a:pt x="36650" y="50220"/>
                </a:lnTo>
                <a:lnTo>
                  <a:pt x="36650" y="50230"/>
                </a:lnTo>
                <a:lnTo>
                  <a:pt x="36650" y="50240"/>
                </a:lnTo>
                <a:lnTo>
                  <a:pt x="36650" y="50250"/>
                </a:lnTo>
                <a:lnTo>
                  <a:pt x="36650" y="50260"/>
                </a:lnTo>
                <a:lnTo>
                  <a:pt x="36660" y="50270"/>
                </a:lnTo>
                <a:lnTo>
                  <a:pt x="36680" y="50280"/>
                </a:lnTo>
                <a:lnTo>
                  <a:pt x="36690" y="50280"/>
                </a:lnTo>
                <a:lnTo>
                  <a:pt x="36710" y="50280"/>
                </a:lnTo>
                <a:lnTo>
                  <a:pt x="36730" y="50280"/>
                </a:lnTo>
                <a:lnTo>
                  <a:pt x="36750" y="50280"/>
                </a:lnTo>
                <a:lnTo>
                  <a:pt x="36760" y="50280"/>
                </a:lnTo>
                <a:lnTo>
                  <a:pt x="36790" y="50270"/>
                </a:lnTo>
                <a:lnTo>
                  <a:pt x="36810" y="50260"/>
                </a:lnTo>
                <a:lnTo>
                  <a:pt x="36830" y="50250"/>
                </a:lnTo>
                <a:lnTo>
                  <a:pt x="36840" y="50240"/>
                </a:lnTo>
                <a:lnTo>
                  <a:pt x="36850" y="50230"/>
                </a:lnTo>
                <a:lnTo>
                  <a:pt x="36850" y="50220"/>
                </a:lnTo>
                <a:lnTo>
                  <a:pt x="36860" y="50200"/>
                </a:lnTo>
                <a:lnTo>
                  <a:pt x="36870" y="50180"/>
                </a:lnTo>
                <a:lnTo>
                  <a:pt x="36870" y="50170"/>
                </a:lnTo>
                <a:lnTo>
                  <a:pt x="36880" y="50120"/>
                </a:lnTo>
                <a:lnTo>
                  <a:pt x="36880" y="50110"/>
                </a:lnTo>
                <a:lnTo>
                  <a:pt x="36880" y="50100"/>
                </a:lnTo>
                <a:lnTo>
                  <a:pt x="36890" y="50090"/>
                </a:lnTo>
                <a:lnTo>
                  <a:pt x="36900" y="50090"/>
                </a:lnTo>
                <a:lnTo>
                  <a:pt x="36910" y="50090"/>
                </a:lnTo>
                <a:lnTo>
                  <a:pt x="36920" y="50090"/>
                </a:lnTo>
                <a:lnTo>
                  <a:pt x="36930" y="50090"/>
                </a:lnTo>
                <a:lnTo>
                  <a:pt x="36940" y="50100"/>
                </a:lnTo>
                <a:lnTo>
                  <a:pt x="36950" y="50100"/>
                </a:lnTo>
                <a:lnTo>
                  <a:pt x="36960" y="50120"/>
                </a:lnTo>
                <a:lnTo>
                  <a:pt x="36980" y="50140"/>
                </a:lnTo>
                <a:lnTo>
                  <a:pt x="36990" y="50150"/>
                </a:lnTo>
                <a:lnTo>
                  <a:pt x="37000" y="50150"/>
                </a:lnTo>
                <a:lnTo>
                  <a:pt x="37010" y="50150"/>
                </a:lnTo>
                <a:lnTo>
                  <a:pt x="37020" y="50150"/>
                </a:lnTo>
                <a:lnTo>
                  <a:pt x="37040" y="50160"/>
                </a:lnTo>
                <a:lnTo>
                  <a:pt x="37050" y="50150"/>
                </a:lnTo>
                <a:lnTo>
                  <a:pt x="37060" y="50150"/>
                </a:lnTo>
                <a:lnTo>
                  <a:pt x="37070" y="50160"/>
                </a:lnTo>
                <a:lnTo>
                  <a:pt x="37080" y="50160"/>
                </a:lnTo>
                <a:lnTo>
                  <a:pt x="37090" y="50170"/>
                </a:lnTo>
                <a:lnTo>
                  <a:pt x="37100" y="50180"/>
                </a:lnTo>
                <a:lnTo>
                  <a:pt x="37100" y="50190"/>
                </a:lnTo>
                <a:lnTo>
                  <a:pt x="37110" y="50200"/>
                </a:lnTo>
                <a:lnTo>
                  <a:pt x="37110" y="50210"/>
                </a:lnTo>
                <a:lnTo>
                  <a:pt x="37120" y="50220"/>
                </a:lnTo>
                <a:lnTo>
                  <a:pt x="37140" y="50230"/>
                </a:lnTo>
                <a:lnTo>
                  <a:pt x="37150" y="50240"/>
                </a:lnTo>
                <a:lnTo>
                  <a:pt x="37170" y="50240"/>
                </a:lnTo>
                <a:lnTo>
                  <a:pt x="37180" y="50250"/>
                </a:lnTo>
                <a:lnTo>
                  <a:pt x="37180" y="50260"/>
                </a:lnTo>
                <a:lnTo>
                  <a:pt x="37190" y="50270"/>
                </a:lnTo>
                <a:lnTo>
                  <a:pt x="37190" y="50280"/>
                </a:lnTo>
                <a:lnTo>
                  <a:pt x="37180" y="50290"/>
                </a:lnTo>
                <a:lnTo>
                  <a:pt x="37170" y="50300"/>
                </a:lnTo>
                <a:lnTo>
                  <a:pt x="37140" y="50310"/>
                </a:lnTo>
                <a:lnTo>
                  <a:pt x="37120" y="50310"/>
                </a:lnTo>
                <a:lnTo>
                  <a:pt x="37110" y="50320"/>
                </a:lnTo>
                <a:lnTo>
                  <a:pt x="37100" y="50330"/>
                </a:lnTo>
                <a:lnTo>
                  <a:pt x="37090" y="50340"/>
                </a:lnTo>
                <a:lnTo>
                  <a:pt x="37080" y="50350"/>
                </a:lnTo>
                <a:lnTo>
                  <a:pt x="37080" y="50370"/>
                </a:lnTo>
                <a:lnTo>
                  <a:pt x="37080" y="50380"/>
                </a:lnTo>
                <a:lnTo>
                  <a:pt x="37080" y="50400"/>
                </a:lnTo>
                <a:lnTo>
                  <a:pt x="37090" y="50410"/>
                </a:lnTo>
                <a:lnTo>
                  <a:pt x="37100" y="50430"/>
                </a:lnTo>
                <a:lnTo>
                  <a:pt x="37110" y="50450"/>
                </a:lnTo>
                <a:lnTo>
                  <a:pt x="37120" y="50460"/>
                </a:lnTo>
                <a:lnTo>
                  <a:pt x="37120" y="50470"/>
                </a:lnTo>
                <a:lnTo>
                  <a:pt x="37120" y="50480"/>
                </a:lnTo>
                <a:lnTo>
                  <a:pt x="37130" y="50490"/>
                </a:lnTo>
                <a:lnTo>
                  <a:pt x="37120" y="50510"/>
                </a:lnTo>
                <a:lnTo>
                  <a:pt x="37120" y="50530"/>
                </a:lnTo>
                <a:lnTo>
                  <a:pt x="37120" y="50540"/>
                </a:lnTo>
                <a:lnTo>
                  <a:pt x="37120" y="50560"/>
                </a:lnTo>
                <a:lnTo>
                  <a:pt x="37120" y="50570"/>
                </a:lnTo>
                <a:lnTo>
                  <a:pt x="37130" y="50580"/>
                </a:lnTo>
                <a:lnTo>
                  <a:pt x="37150" y="50600"/>
                </a:lnTo>
                <a:lnTo>
                  <a:pt x="37160" y="50610"/>
                </a:lnTo>
                <a:lnTo>
                  <a:pt x="37170" y="50620"/>
                </a:lnTo>
                <a:lnTo>
                  <a:pt x="37190" y="50620"/>
                </a:lnTo>
                <a:lnTo>
                  <a:pt x="37200" y="50630"/>
                </a:lnTo>
                <a:lnTo>
                  <a:pt x="37210" y="50630"/>
                </a:lnTo>
                <a:lnTo>
                  <a:pt x="37220" y="50630"/>
                </a:lnTo>
                <a:lnTo>
                  <a:pt x="37230" y="50630"/>
                </a:lnTo>
                <a:lnTo>
                  <a:pt x="37240" y="50630"/>
                </a:lnTo>
                <a:lnTo>
                  <a:pt x="37250" y="50620"/>
                </a:lnTo>
                <a:lnTo>
                  <a:pt x="37270" y="50610"/>
                </a:lnTo>
                <a:lnTo>
                  <a:pt x="37280" y="50600"/>
                </a:lnTo>
                <a:lnTo>
                  <a:pt x="37280" y="50590"/>
                </a:lnTo>
                <a:lnTo>
                  <a:pt x="37290" y="50580"/>
                </a:lnTo>
                <a:lnTo>
                  <a:pt x="37300" y="50570"/>
                </a:lnTo>
                <a:lnTo>
                  <a:pt x="37310" y="50550"/>
                </a:lnTo>
                <a:lnTo>
                  <a:pt x="37320" y="50540"/>
                </a:lnTo>
                <a:lnTo>
                  <a:pt x="37340" y="50520"/>
                </a:lnTo>
                <a:lnTo>
                  <a:pt x="37350" y="50510"/>
                </a:lnTo>
                <a:lnTo>
                  <a:pt x="37370" y="50500"/>
                </a:lnTo>
                <a:lnTo>
                  <a:pt x="37380" y="50500"/>
                </a:lnTo>
                <a:lnTo>
                  <a:pt x="37390" y="50500"/>
                </a:lnTo>
                <a:lnTo>
                  <a:pt x="37410" y="50500"/>
                </a:lnTo>
                <a:lnTo>
                  <a:pt x="37430" y="50510"/>
                </a:lnTo>
                <a:lnTo>
                  <a:pt x="37440" y="50520"/>
                </a:lnTo>
                <a:lnTo>
                  <a:pt x="37450" y="50530"/>
                </a:lnTo>
                <a:lnTo>
                  <a:pt x="37470" y="50540"/>
                </a:lnTo>
                <a:lnTo>
                  <a:pt x="37490" y="50540"/>
                </a:lnTo>
                <a:lnTo>
                  <a:pt x="37500" y="50550"/>
                </a:lnTo>
                <a:lnTo>
                  <a:pt x="37510" y="50550"/>
                </a:lnTo>
                <a:lnTo>
                  <a:pt x="37520" y="50550"/>
                </a:lnTo>
                <a:lnTo>
                  <a:pt x="37530" y="50550"/>
                </a:lnTo>
                <a:lnTo>
                  <a:pt x="37540" y="50540"/>
                </a:lnTo>
                <a:lnTo>
                  <a:pt x="37550" y="50540"/>
                </a:lnTo>
                <a:lnTo>
                  <a:pt x="37570" y="50530"/>
                </a:lnTo>
                <a:lnTo>
                  <a:pt x="37580" y="50520"/>
                </a:lnTo>
                <a:lnTo>
                  <a:pt x="37600" y="50520"/>
                </a:lnTo>
                <a:lnTo>
                  <a:pt x="37610" y="50520"/>
                </a:lnTo>
                <a:lnTo>
                  <a:pt x="37610" y="50510"/>
                </a:lnTo>
                <a:lnTo>
                  <a:pt x="37610" y="50500"/>
                </a:lnTo>
                <a:lnTo>
                  <a:pt x="37600" y="50490"/>
                </a:lnTo>
                <a:lnTo>
                  <a:pt x="37600" y="50480"/>
                </a:lnTo>
                <a:lnTo>
                  <a:pt x="37600" y="50470"/>
                </a:lnTo>
                <a:lnTo>
                  <a:pt x="37590" y="50470"/>
                </a:lnTo>
                <a:lnTo>
                  <a:pt x="37580" y="50470"/>
                </a:lnTo>
                <a:lnTo>
                  <a:pt x="37580" y="50460"/>
                </a:lnTo>
                <a:lnTo>
                  <a:pt x="37570" y="50460"/>
                </a:lnTo>
                <a:lnTo>
                  <a:pt x="37560" y="50450"/>
                </a:lnTo>
                <a:lnTo>
                  <a:pt x="37550" y="50440"/>
                </a:lnTo>
                <a:lnTo>
                  <a:pt x="37560" y="50430"/>
                </a:lnTo>
                <a:lnTo>
                  <a:pt x="37560" y="50420"/>
                </a:lnTo>
                <a:lnTo>
                  <a:pt x="37570" y="50420"/>
                </a:lnTo>
                <a:lnTo>
                  <a:pt x="37570" y="50410"/>
                </a:lnTo>
                <a:lnTo>
                  <a:pt x="37580" y="50410"/>
                </a:lnTo>
                <a:lnTo>
                  <a:pt x="37590" y="50410"/>
                </a:lnTo>
                <a:lnTo>
                  <a:pt x="37590" y="50420"/>
                </a:lnTo>
                <a:lnTo>
                  <a:pt x="37590" y="50430"/>
                </a:lnTo>
                <a:lnTo>
                  <a:pt x="37610" y="50430"/>
                </a:lnTo>
                <a:lnTo>
                  <a:pt x="37620" y="50430"/>
                </a:lnTo>
                <a:lnTo>
                  <a:pt x="37620" y="50420"/>
                </a:lnTo>
                <a:lnTo>
                  <a:pt x="37630" y="50420"/>
                </a:lnTo>
                <a:lnTo>
                  <a:pt x="37630" y="50410"/>
                </a:lnTo>
                <a:lnTo>
                  <a:pt x="37640" y="50410"/>
                </a:lnTo>
                <a:lnTo>
                  <a:pt x="37650" y="50400"/>
                </a:lnTo>
                <a:lnTo>
                  <a:pt x="37660" y="50410"/>
                </a:lnTo>
                <a:lnTo>
                  <a:pt x="37650" y="50420"/>
                </a:lnTo>
                <a:lnTo>
                  <a:pt x="37640" y="50420"/>
                </a:lnTo>
                <a:lnTo>
                  <a:pt x="37640" y="50430"/>
                </a:lnTo>
                <a:lnTo>
                  <a:pt x="37650" y="50440"/>
                </a:lnTo>
                <a:lnTo>
                  <a:pt x="37660" y="50430"/>
                </a:lnTo>
                <a:lnTo>
                  <a:pt x="37660" y="50420"/>
                </a:lnTo>
                <a:lnTo>
                  <a:pt x="37670" y="50420"/>
                </a:lnTo>
                <a:lnTo>
                  <a:pt x="37680" y="50420"/>
                </a:lnTo>
                <a:lnTo>
                  <a:pt x="37690" y="50420"/>
                </a:lnTo>
                <a:lnTo>
                  <a:pt x="37690" y="50410"/>
                </a:lnTo>
                <a:lnTo>
                  <a:pt x="37680" y="50400"/>
                </a:lnTo>
                <a:lnTo>
                  <a:pt x="37670" y="50390"/>
                </a:lnTo>
                <a:lnTo>
                  <a:pt x="37660" y="50380"/>
                </a:lnTo>
                <a:lnTo>
                  <a:pt x="37660" y="50370"/>
                </a:lnTo>
                <a:lnTo>
                  <a:pt x="37650" y="50370"/>
                </a:lnTo>
                <a:lnTo>
                  <a:pt x="37660" y="50370"/>
                </a:lnTo>
                <a:lnTo>
                  <a:pt x="37670" y="50360"/>
                </a:lnTo>
                <a:lnTo>
                  <a:pt x="37680" y="50360"/>
                </a:lnTo>
                <a:lnTo>
                  <a:pt x="37670" y="50350"/>
                </a:lnTo>
                <a:lnTo>
                  <a:pt x="37670" y="50340"/>
                </a:lnTo>
                <a:lnTo>
                  <a:pt x="37670" y="50330"/>
                </a:lnTo>
                <a:lnTo>
                  <a:pt x="37670" y="50320"/>
                </a:lnTo>
                <a:lnTo>
                  <a:pt x="37670" y="50310"/>
                </a:lnTo>
                <a:lnTo>
                  <a:pt x="37660" y="50310"/>
                </a:lnTo>
                <a:lnTo>
                  <a:pt x="37650" y="50300"/>
                </a:lnTo>
                <a:lnTo>
                  <a:pt x="37660" y="50300"/>
                </a:lnTo>
                <a:lnTo>
                  <a:pt x="37660" y="50290"/>
                </a:lnTo>
                <a:lnTo>
                  <a:pt x="37660" y="50280"/>
                </a:lnTo>
                <a:lnTo>
                  <a:pt x="37660" y="50260"/>
                </a:lnTo>
                <a:lnTo>
                  <a:pt x="37650" y="50260"/>
                </a:lnTo>
                <a:lnTo>
                  <a:pt x="37640" y="50260"/>
                </a:lnTo>
                <a:lnTo>
                  <a:pt x="37640" y="50250"/>
                </a:lnTo>
                <a:lnTo>
                  <a:pt x="37630" y="50260"/>
                </a:lnTo>
                <a:lnTo>
                  <a:pt x="37630" y="50250"/>
                </a:lnTo>
                <a:lnTo>
                  <a:pt x="37620" y="50250"/>
                </a:lnTo>
                <a:lnTo>
                  <a:pt x="37610" y="50270"/>
                </a:lnTo>
                <a:lnTo>
                  <a:pt x="37610" y="50260"/>
                </a:lnTo>
                <a:lnTo>
                  <a:pt x="37600" y="50260"/>
                </a:lnTo>
                <a:lnTo>
                  <a:pt x="37610" y="50250"/>
                </a:lnTo>
                <a:lnTo>
                  <a:pt x="37620" y="50240"/>
                </a:lnTo>
                <a:lnTo>
                  <a:pt x="37620" y="50230"/>
                </a:lnTo>
                <a:lnTo>
                  <a:pt x="37620" y="50220"/>
                </a:lnTo>
                <a:lnTo>
                  <a:pt x="37620" y="50210"/>
                </a:lnTo>
                <a:lnTo>
                  <a:pt x="37630" y="50210"/>
                </a:lnTo>
                <a:lnTo>
                  <a:pt x="37640" y="50210"/>
                </a:lnTo>
                <a:lnTo>
                  <a:pt x="37640" y="50220"/>
                </a:lnTo>
                <a:lnTo>
                  <a:pt x="37640" y="50230"/>
                </a:lnTo>
                <a:lnTo>
                  <a:pt x="37650" y="50220"/>
                </a:lnTo>
                <a:lnTo>
                  <a:pt x="37660" y="50210"/>
                </a:lnTo>
                <a:lnTo>
                  <a:pt x="37660" y="50200"/>
                </a:lnTo>
                <a:lnTo>
                  <a:pt x="37660" y="50190"/>
                </a:lnTo>
                <a:lnTo>
                  <a:pt x="37650" y="50190"/>
                </a:lnTo>
                <a:lnTo>
                  <a:pt x="37650" y="50180"/>
                </a:lnTo>
                <a:lnTo>
                  <a:pt x="37650" y="50170"/>
                </a:lnTo>
                <a:lnTo>
                  <a:pt x="37670" y="50160"/>
                </a:lnTo>
                <a:lnTo>
                  <a:pt x="37670" y="50150"/>
                </a:lnTo>
                <a:lnTo>
                  <a:pt x="37660" y="50150"/>
                </a:lnTo>
                <a:lnTo>
                  <a:pt x="37660" y="50140"/>
                </a:lnTo>
                <a:lnTo>
                  <a:pt x="37670" y="50140"/>
                </a:lnTo>
                <a:lnTo>
                  <a:pt x="37680" y="50140"/>
                </a:lnTo>
                <a:lnTo>
                  <a:pt x="37680" y="50130"/>
                </a:lnTo>
                <a:lnTo>
                  <a:pt x="37680" y="50120"/>
                </a:lnTo>
                <a:lnTo>
                  <a:pt x="37690" y="50110"/>
                </a:lnTo>
                <a:lnTo>
                  <a:pt x="37690" y="50120"/>
                </a:lnTo>
                <a:lnTo>
                  <a:pt x="37700" y="50110"/>
                </a:lnTo>
                <a:lnTo>
                  <a:pt x="37690" y="50110"/>
                </a:lnTo>
                <a:lnTo>
                  <a:pt x="37700" y="50100"/>
                </a:lnTo>
                <a:lnTo>
                  <a:pt x="37690" y="50100"/>
                </a:lnTo>
                <a:lnTo>
                  <a:pt x="37690" y="50090"/>
                </a:lnTo>
                <a:lnTo>
                  <a:pt x="37700" y="50090"/>
                </a:lnTo>
                <a:lnTo>
                  <a:pt x="37710" y="50090"/>
                </a:lnTo>
                <a:lnTo>
                  <a:pt x="37710" y="50080"/>
                </a:lnTo>
                <a:lnTo>
                  <a:pt x="37720" y="50080"/>
                </a:lnTo>
                <a:lnTo>
                  <a:pt x="37730" y="50080"/>
                </a:lnTo>
                <a:lnTo>
                  <a:pt x="37740" y="50080"/>
                </a:lnTo>
                <a:lnTo>
                  <a:pt x="37750" y="50080"/>
                </a:lnTo>
                <a:lnTo>
                  <a:pt x="37760" y="50070"/>
                </a:lnTo>
                <a:lnTo>
                  <a:pt x="37770" y="50060"/>
                </a:lnTo>
                <a:lnTo>
                  <a:pt x="37780" y="50060"/>
                </a:lnTo>
                <a:lnTo>
                  <a:pt x="37790" y="50050"/>
                </a:lnTo>
                <a:lnTo>
                  <a:pt x="37780" y="50040"/>
                </a:lnTo>
                <a:lnTo>
                  <a:pt x="37780" y="50050"/>
                </a:lnTo>
                <a:lnTo>
                  <a:pt x="37770" y="50040"/>
                </a:lnTo>
                <a:lnTo>
                  <a:pt x="37770" y="50050"/>
                </a:lnTo>
                <a:lnTo>
                  <a:pt x="37760" y="50040"/>
                </a:lnTo>
                <a:lnTo>
                  <a:pt x="37770" y="50040"/>
                </a:lnTo>
                <a:lnTo>
                  <a:pt x="37770" y="50030"/>
                </a:lnTo>
                <a:lnTo>
                  <a:pt x="37770" y="50020"/>
                </a:lnTo>
                <a:lnTo>
                  <a:pt x="37770" y="50010"/>
                </a:lnTo>
                <a:lnTo>
                  <a:pt x="37760" y="50000"/>
                </a:lnTo>
                <a:lnTo>
                  <a:pt x="37770" y="49990"/>
                </a:lnTo>
                <a:lnTo>
                  <a:pt x="37780" y="49980"/>
                </a:lnTo>
                <a:lnTo>
                  <a:pt x="37790" y="49980"/>
                </a:lnTo>
                <a:lnTo>
                  <a:pt x="37790" y="49970"/>
                </a:lnTo>
                <a:lnTo>
                  <a:pt x="37790" y="49960"/>
                </a:lnTo>
                <a:lnTo>
                  <a:pt x="37800" y="49960"/>
                </a:lnTo>
                <a:lnTo>
                  <a:pt x="37810" y="49960"/>
                </a:lnTo>
                <a:lnTo>
                  <a:pt x="37820" y="49960"/>
                </a:lnTo>
                <a:lnTo>
                  <a:pt x="37830" y="49950"/>
                </a:lnTo>
                <a:lnTo>
                  <a:pt x="37830" y="49940"/>
                </a:lnTo>
                <a:lnTo>
                  <a:pt x="37840" y="49930"/>
                </a:lnTo>
                <a:lnTo>
                  <a:pt x="37840" y="49920"/>
                </a:lnTo>
                <a:lnTo>
                  <a:pt x="37830" y="49920"/>
                </a:lnTo>
                <a:lnTo>
                  <a:pt x="37840" y="49910"/>
                </a:lnTo>
                <a:lnTo>
                  <a:pt x="37850" y="49910"/>
                </a:lnTo>
                <a:lnTo>
                  <a:pt x="37860" y="49920"/>
                </a:lnTo>
                <a:lnTo>
                  <a:pt x="37870" y="49920"/>
                </a:lnTo>
                <a:lnTo>
                  <a:pt x="37870" y="49930"/>
                </a:lnTo>
                <a:lnTo>
                  <a:pt x="37900" y="49940"/>
                </a:lnTo>
                <a:lnTo>
                  <a:pt x="37910" y="49940"/>
                </a:lnTo>
                <a:lnTo>
                  <a:pt x="37920" y="49950"/>
                </a:lnTo>
                <a:lnTo>
                  <a:pt x="37940" y="49950"/>
                </a:lnTo>
                <a:lnTo>
                  <a:pt x="37950" y="49940"/>
                </a:lnTo>
                <a:lnTo>
                  <a:pt x="37960" y="49950"/>
                </a:lnTo>
                <a:lnTo>
                  <a:pt x="37970" y="49950"/>
                </a:lnTo>
                <a:lnTo>
                  <a:pt x="37980" y="49940"/>
                </a:lnTo>
                <a:lnTo>
                  <a:pt x="37990" y="49940"/>
                </a:lnTo>
                <a:lnTo>
                  <a:pt x="38000" y="49940"/>
                </a:lnTo>
                <a:lnTo>
                  <a:pt x="38010" y="49940"/>
                </a:lnTo>
                <a:lnTo>
                  <a:pt x="38010" y="49950"/>
                </a:lnTo>
                <a:lnTo>
                  <a:pt x="38020" y="49950"/>
                </a:lnTo>
                <a:lnTo>
                  <a:pt x="38020" y="49960"/>
                </a:lnTo>
                <a:lnTo>
                  <a:pt x="38020" y="49970"/>
                </a:lnTo>
                <a:lnTo>
                  <a:pt x="38030" y="49970"/>
                </a:lnTo>
                <a:lnTo>
                  <a:pt x="38030" y="49960"/>
                </a:lnTo>
                <a:lnTo>
                  <a:pt x="38040" y="49970"/>
                </a:lnTo>
                <a:lnTo>
                  <a:pt x="38050" y="49970"/>
                </a:lnTo>
                <a:lnTo>
                  <a:pt x="38050" y="49980"/>
                </a:lnTo>
                <a:lnTo>
                  <a:pt x="38060" y="49980"/>
                </a:lnTo>
                <a:lnTo>
                  <a:pt x="38060" y="49990"/>
                </a:lnTo>
                <a:lnTo>
                  <a:pt x="38070" y="49990"/>
                </a:lnTo>
                <a:lnTo>
                  <a:pt x="38070" y="49980"/>
                </a:lnTo>
                <a:lnTo>
                  <a:pt x="38080" y="49970"/>
                </a:lnTo>
                <a:lnTo>
                  <a:pt x="38080" y="49980"/>
                </a:lnTo>
                <a:lnTo>
                  <a:pt x="38090" y="49980"/>
                </a:lnTo>
                <a:lnTo>
                  <a:pt x="38100" y="49980"/>
                </a:lnTo>
                <a:lnTo>
                  <a:pt x="38100" y="49990"/>
                </a:lnTo>
                <a:lnTo>
                  <a:pt x="38110" y="49990"/>
                </a:lnTo>
                <a:lnTo>
                  <a:pt x="38110" y="49980"/>
                </a:lnTo>
                <a:lnTo>
                  <a:pt x="38120" y="49990"/>
                </a:lnTo>
                <a:lnTo>
                  <a:pt x="38130" y="49990"/>
                </a:lnTo>
                <a:lnTo>
                  <a:pt x="38130" y="50000"/>
                </a:lnTo>
                <a:lnTo>
                  <a:pt x="38140" y="50000"/>
                </a:lnTo>
                <a:lnTo>
                  <a:pt x="38150" y="50000"/>
                </a:lnTo>
                <a:lnTo>
                  <a:pt x="38150" y="49990"/>
                </a:lnTo>
                <a:lnTo>
                  <a:pt x="38150" y="50000"/>
                </a:lnTo>
                <a:lnTo>
                  <a:pt x="38160" y="50000"/>
                </a:lnTo>
                <a:lnTo>
                  <a:pt x="38170" y="49990"/>
                </a:lnTo>
                <a:lnTo>
                  <a:pt x="38180" y="49990"/>
                </a:lnTo>
                <a:lnTo>
                  <a:pt x="38190" y="50000"/>
                </a:lnTo>
                <a:lnTo>
                  <a:pt x="38200" y="50010"/>
                </a:lnTo>
                <a:lnTo>
                  <a:pt x="38210" y="50010"/>
                </a:lnTo>
                <a:lnTo>
                  <a:pt x="38220" y="50010"/>
                </a:lnTo>
                <a:lnTo>
                  <a:pt x="38230" y="50000"/>
                </a:lnTo>
                <a:lnTo>
                  <a:pt x="38240" y="50000"/>
                </a:lnTo>
                <a:lnTo>
                  <a:pt x="38250" y="50000"/>
                </a:lnTo>
                <a:lnTo>
                  <a:pt x="38260" y="50000"/>
                </a:lnTo>
                <a:lnTo>
                  <a:pt x="38270" y="50000"/>
                </a:lnTo>
                <a:lnTo>
                  <a:pt x="38280" y="49990"/>
                </a:lnTo>
                <a:lnTo>
                  <a:pt x="38290" y="50000"/>
                </a:lnTo>
                <a:lnTo>
                  <a:pt x="38290" y="49990"/>
                </a:lnTo>
                <a:lnTo>
                  <a:pt x="38300" y="49990"/>
                </a:lnTo>
                <a:lnTo>
                  <a:pt x="38310" y="49990"/>
                </a:lnTo>
                <a:lnTo>
                  <a:pt x="38320" y="49980"/>
                </a:lnTo>
                <a:lnTo>
                  <a:pt x="38320" y="49990"/>
                </a:lnTo>
                <a:lnTo>
                  <a:pt x="38330" y="49980"/>
                </a:lnTo>
                <a:lnTo>
                  <a:pt x="38340" y="49980"/>
                </a:lnTo>
                <a:lnTo>
                  <a:pt x="38340" y="49970"/>
                </a:lnTo>
                <a:lnTo>
                  <a:pt x="38350" y="49960"/>
                </a:lnTo>
                <a:lnTo>
                  <a:pt x="38360" y="49950"/>
                </a:lnTo>
                <a:lnTo>
                  <a:pt x="38370" y="49940"/>
                </a:lnTo>
                <a:lnTo>
                  <a:pt x="38370" y="49930"/>
                </a:lnTo>
                <a:lnTo>
                  <a:pt x="38370" y="49920"/>
                </a:lnTo>
                <a:lnTo>
                  <a:pt x="38420" y="49900"/>
                </a:lnTo>
                <a:lnTo>
                  <a:pt x="38450" y="49900"/>
                </a:lnTo>
                <a:lnTo>
                  <a:pt x="38480" y="49890"/>
                </a:lnTo>
                <a:lnTo>
                  <a:pt x="38500" y="49890"/>
                </a:lnTo>
                <a:lnTo>
                  <a:pt x="38530" y="49900"/>
                </a:lnTo>
                <a:lnTo>
                  <a:pt x="38580" y="49900"/>
                </a:lnTo>
                <a:lnTo>
                  <a:pt x="38610" y="49900"/>
                </a:lnTo>
                <a:lnTo>
                  <a:pt x="38620" y="49890"/>
                </a:lnTo>
                <a:lnTo>
                  <a:pt x="38630" y="49880"/>
                </a:lnTo>
                <a:lnTo>
                  <a:pt x="38630" y="49870"/>
                </a:lnTo>
                <a:lnTo>
                  <a:pt x="38640" y="49870"/>
                </a:lnTo>
                <a:lnTo>
                  <a:pt x="38650" y="49860"/>
                </a:lnTo>
                <a:lnTo>
                  <a:pt x="38650" y="49850"/>
                </a:lnTo>
                <a:lnTo>
                  <a:pt x="38660" y="49850"/>
                </a:lnTo>
                <a:lnTo>
                  <a:pt x="38670" y="49850"/>
                </a:lnTo>
                <a:lnTo>
                  <a:pt x="38680" y="49850"/>
                </a:lnTo>
                <a:lnTo>
                  <a:pt x="38680" y="49840"/>
                </a:lnTo>
                <a:lnTo>
                  <a:pt x="38680" y="49830"/>
                </a:lnTo>
                <a:lnTo>
                  <a:pt x="38690" y="49830"/>
                </a:lnTo>
                <a:lnTo>
                  <a:pt x="38700" y="49830"/>
                </a:lnTo>
                <a:lnTo>
                  <a:pt x="38710" y="49820"/>
                </a:lnTo>
                <a:lnTo>
                  <a:pt x="38720" y="49810"/>
                </a:lnTo>
                <a:lnTo>
                  <a:pt x="38730" y="49810"/>
                </a:lnTo>
                <a:lnTo>
                  <a:pt x="38730" y="49800"/>
                </a:lnTo>
                <a:lnTo>
                  <a:pt x="38740" y="49800"/>
                </a:lnTo>
                <a:lnTo>
                  <a:pt x="38740" y="49810"/>
                </a:lnTo>
                <a:lnTo>
                  <a:pt x="38750" y="49800"/>
                </a:lnTo>
                <a:lnTo>
                  <a:pt x="38760" y="49800"/>
                </a:lnTo>
                <a:lnTo>
                  <a:pt x="38760" y="49790"/>
                </a:lnTo>
                <a:lnTo>
                  <a:pt x="38760" y="49780"/>
                </a:lnTo>
                <a:lnTo>
                  <a:pt x="38760" y="49770"/>
                </a:lnTo>
                <a:lnTo>
                  <a:pt x="38760" y="49760"/>
                </a:lnTo>
                <a:lnTo>
                  <a:pt x="38760" y="49750"/>
                </a:lnTo>
                <a:lnTo>
                  <a:pt x="38760" y="49740"/>
                </a:lnTo>
                <a:lnTo>
                  <a:pt x="38760" y="49730"/>
                </a:lnTo>
                <a:lnTo>
                  <a:pt x="38760" y="49720"/>
                </a:lnTo>
                <a:lnTo>
                  <a:pt x="38760" y="49710"/>
                </a:lnTo>
                <a:lnTo>
                  <a:pt x="38770" y="49710"/>
                </a:lnTo>
                <a:lnTo>
                  <a:pt x="38770" y="49700"/>
                </a:lnTo>
                <a:lnTo>
                  <a:pt x="38770" y="49690"/>
                </a:lnTo>
                <a:lnTo>
                  <a:pt x="38760" y="49680"/>
                </a:lnTo>
                <a:lnTo>
                  <a:pt x="38750" y="49680"/>
                </a:lnTo>
                <a:lnTo>
                  <a:pt x="38750" y="49670"/>
                </a:lnTo>
                <a:lnTo>
                  <a:pt x="38750" y="49660"/>
                </a:lnTo>
                <a:lnTo>
                  <a:pt x="38760" y="49660"/>
                </a:lnTo>
                <a:lnTo>
                  <a:pt x="38760" y="49650"/>
                </a:lnTo>
                <a:lnTo>
                  <a:pt x="38770" y="49640"/>
                </a:lnTo>
                <a:lnTo>
                  <a:pt x="38770" y="49630"/>
                </a:lnTo>
                <a:lnTo>
                  <a:pt x="38780" y="49620"/>
                </a:lnTo>
                <a:lnTo>
                  <a:pt x="38790" y="49620"/>
                </a:lnTo>
                <a:lnTo>
                  <a:pt x="38790" y="49610"/>
                </a:lnTo>
                <a:lnTo>
                  <a:pt x="38800" y="49610"/>
                </a:lnTo>
                <a:lnTo>
                  <a:pt x="38800" y="49600"/>
                </a:lnTo>
                <a:lnTo>
                  <a:pt x="38810" y="49600"/>
                </a:lnTo>
                <a:lnTo>
                  <a:pt x="38820" y="49600"/>
                </a:lnTo>
                <a:lnTo>
                  <a:pt x="38830" y="49600"/>
                </a:lnTo>
                <a:lnTo>
                  <a:pt x="38840" y="49600"/>
                </a:lnTo>
                <a:lnTo>
                  <a:pt x="38850" y="49600"/>
                </a:lnTo>
                <a:lnTo>
                  <a:pt x="38860" y="49600"/>
                </a:lnTo>
                <a:lnTo>
                  <a:pt x="38870" y="49610"/>
                </a:lnTo>
                <a:lnTo>
                  <a:pt x="38880" y="49610"/>
                </a:lnTo>
                <a:lnTo>
                  <a:pt x="38880" y="49600"/>
                </a:lnTo>
                <a:lnTo>
                  <a:pt x="38890" y="49600"/>
                </a:lnTo>
                <a:lnTo>
                  <a:pt x="38890" y="49590"/>
                </a:lnTo>
                <a:lnTo>
                  <a:pt x="38900" y="49590"/>
                </a:lnTo>
                <a:lnTo>
                  <a:pt x="38900" y="49570"/>
                </a:lnTo>
                <a:lnTo>
                  <a:pt x="38900" y="49560"/>
                </a:lnTo>
                <a:lnTo>
                  <a:pt x="38910" y="49550"/>
                </a:lnTo>
                <a:lnTo>
                  <a:pt x="38910" y="49540"/>
                </a:lnTo>
                <a:lnTo>
                  <a:pt x="38920" y="49530"/>
                </a:lnTo>
                <a:lnTo>
                  <a:pt x="38930" y="49510"/>
                </a:lnTo>
                <a:lnTo>
                  <a:pt x="38940" y="49500"/>
                </a:lnTo>
                <a:lnTo>
                  <a:pt x="38940" y="49490"/>
                </a:lnTo>
                <a:lnTo>
                  <a:pt x="38950" y="49490"/>
                </a:lnTo>
                <a:lnTo>
                  <a:pt x="38950" y="49480"/>
                </a:lnTo>
                <a:lnTo>
                  <a:pt x="38960" y="49470"/>
                </a:lnTo>
                <a:lnTo>
                  <a:pt x="38970" y="49470"/>
                </a:lnTo>
                <a:lnTo>
                  <a:pt x="38990" y="49480"/>
                </a:lnTo>
                <a:lnTo>
                  <a:pt x="39040" y="49510"/>
                </a:lnTo>
                <a:lnTo>
                  <a:pt x="39090" y="49530"/>
                </a:lnTo>
                <a:lnTo>
                  <a:pt x="39110" y="49540"/>
                </a:lnTo>
                <a:lnTo>
                  <a:pt x="39180" y="49540"/>
                </a:lnTo>
                <a:lnTo>
                  <a:pt x="39200" y="49540"/>
                </a:lnTo>
                <a:lnTo>
                  <a:pt x="39220" y="49550"/>
                </a:lnTo>
                <a:lnTo>
                  <a:pt x="39280" y="49570"/>
                </a:lnTo>
                <a:lnTo>
                  <a:pt x="39370" y="49600"/>
                </a:lnTo>
                <a:lnTo>
                  <a:pt x="39420" y="49610"/>
                </a:lnTo>
                <a:lnTo>
                  <a:pt x="39440" y="49620"/>
                </a:lnTo>
                <a:lnTo>
                  <a:pt x="39460" y="49610"/>
                </a:lnTo>
                <a:lnTo>
                  <a:pt x="39470" y="49610"/>
                </a:lnTo>
                <a:lnTo>
                  <a:pt x="39480" y="49590"/>
                </a:lnTo>
                <a:lnTo>
                  <a:pt x="39490" y="49580"/>
                </a:lnTo>
                <a:lnTo>
                  <a:pt x="39510" y="49560"/>
                </a:lnTo>
                <a:lnTo>
                  <a:pt x="39540" y="49530"/>
                </a:lnTo>
                <a:lnTo>
                  <a:pt x="39580" y="49500"/>
                </a:lnTo>
                <a:lnTo>
                  <a:pt x="39600" y="49490"/>
                </a:lnTo>
                <a:lnTo>
                  <a:pt x="39620" y="49480"/>
                </a:lnTo>
                <a:lnTo>
                  <a:pt x="39640" y="49480"/>
                </a:lnTo>
                <a:lnTo>
                  <a:pt x="39680" y="49480"/>
                </a:lnTo>
                <a:lnTo>
                  <a:pt x="39710" y="49480"/>
                </a:lnTo>
                <a:lnTo>
                  <a:pt x="39730" y="49490"/>
                </a:lnTo>
                <a:lnTo>
                  <a:pt x="39750" y="49490"/>
                </a:lnTo>
                <a:lnTo>
                  <a:pt x="39770" y="49490"/>
                </a:lnTo>
                <a:lnTo>
                  <a:pt x="39790" y="49490"/>
                </a:lnTo>
                <a:lnTo>
                  <a:pt x="39840" y="49480"/>
                </a:lnTo>
                <a:lnTo>
                  <a:pt x="39860" y="49490"/>
                </a:lnTo>
                <a:lnTo>
                  <a:pt x="39880" y="49500"/>
                </a:lnTo>
                <a:lnTo>
                  <a:pt x="39900" y="49540"/>
                </a:lnTo>
                <a:lnTo>
                  <a:pt x="39920" y="49550"/>
                </a:lnTo>
                <a:lnTo>
                  <a:pt x="39930" y="49560"/>
                </a:lnTo>
                <a:lnTo>
                  <a:pt x="39940" y="49560"/>
                </a:lnTo>
                <a:lnTo>
                  <a:pt x="39960" y="49560"/>
                </a:lnTo>
                <a:lnTo>
                  <a:pt x="39990" y="49560"/>
                </a:lnTo>
                <a:lnTo>
                  <a:pt x="40020" y="49560"/>
                </a:lnTo>
                <a:lnTo>
                  <a:pt x="40030" y="49560"/>
                </a:lnTo>
                <a:lnTo>
                  <a:pt x="40070" y="49560"/>
                </a:lnTo>
                <a:lnTo>
                  <a:pt x="40090" y="49570"/>
                </a:lnTo>
                <a:lnTo>
                  <a:pt x="40110" y="49580"/>
                </a:lnTo>
                <a:lnTo>
                  <a:pt x="40130" y="49570"/>
                </a:lnTo>
                <a:lnTo>
                  <a:pt x="40170" y="49550"/>
                </a:lnTo>
                <a:lnTo>
                  <a:pt x="40200" y="49550"/>
                </a:lnTo>
                <a:lnTo>
                  <a:pt x="40230" y="49550"/>
                </a:lnTo>
                <a:lnTo>
                  <a:pt x="40280" y="4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Xaignaboul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600" y="33770"/>
                </a:moveTo>
                <a:lnTo>
                  <a:pt x="15630" y="33780"/>
                </a:lnTo>
                <a:lnTo>
                  <a:pt x="15660" y="33790"/>
                </a:lnTo>
                <a:lnTo>
                  <a:pt x="15700" y="33780"/>
                </a:lnTo>
                <a:lnTo>
                  <a:pt x="15720" y="33780"/>
                </a:lnTo>
                <a:lnTo>
                  <a:pt x="15760" y="33800"/>
                </a:lnTo>
                <a:lnTo>
                  <a:pt x="15800" y="33820"/>
                </a:lnTo>
                <a:lnTo>
                  <a:pt x="15850" y="33840"/>
                </a:lnTo>
                <a:lnTo>
                  <a:pt x="15890" y="33870"/>
                </a:lnTo>
                <a:lnTo>
                  <a:pt x="15910" y="33890"/>
                </a:lnTo>
                <a:lnTo>
                  <a:pt x="15920" y="33940"/>
                </a:lnTo>
                <a:lnTo>
                  <a:pt x="15930" y="33960"/>
                </a:lnTo>
                <a:lnTo>
                  <a:pt x="15940" y="33970"/>
                </a:lnTo>
                <a:lnTo>
                  <a:pt x="15970" y="33980"/>
                </a:lnTo>
                <a:lnTo>
                  <a:pt x="16000" y="33980"/>
                </a:lnTo>
                <a:lnTo>
                  <a:pt x="16020" y="33960"/>
                </a:lnTo>
                <a:lnTo>
                  <a:pt x="16050" y="33960"/>
                </a:lnTo>
                <a:lnTo>
                  <a:pt x="16090" y="33970"/>
                </a:lnTo>
                <a:lnTo>
                  <a:pt x="16130" y="33980"/>
                </a:lnTo>
                <a:lnTo>
                  <a:pt x="16160" y="33980"/>
                </a:lnTo>
                <a:lnTo>
                  <a:pt x="16200" y="33970"/>
                </a:lnTo>
                <a:lnTo>
                  <a:pt x="16230" y="33950"/>
                </a:lnTo>
                <a:lnTo>
                  <a:pt x="16250" y="33930"/>
                </a:lnTo>
                <a:lnTo>
                  <a:pt x="16280" y="33900"/>
                </a:lnTo>
                <a:lnTo>
                  <a:pt x="16310" y="33880"/>
                </a:lnTo>
                <a:lnTo>
                  <a:pt x="16350" y="33870"/>
                </a:lnTo>
                <a:lnTo>
                  <a:pt x="16410" y="33860"/>
                </a:lnTo>
                <a:lnTo>
                  <a:pt x="16450" y="33860"/>
                </a:lnTo>
                <a:lnTo>
                  <a:pt x="16470" y="33860"/>
                </a:lnTo>
                <a:lnTo>
                  <a:pt x="16510" y="33850"/>
                </a:lnTo>
                <a:lnTo>
                  <a:pt x="16540" y="33840"/>
                </a:lnTo>
                <a:lnTo>
                  <a:pt x="16600" y="33810"/>
                </a:lnTo>
                <a:lnTo>
                  <a:pt x="16630" y="33800"/>
                </a:lnTo>
                <a:lnTo>
                  <a:pt x="16660" y="33790"/>
                </a:lnTo>
                <a:lnTo>
                  <a:pt x="16690" y="33790"/>
                </a:lnTo>
                <a:lnTo>
                  <a:pt x="16730" y="33800"/>
                </a:lnTo>
                <a:lnTo>
                  <a:pt x="16760" y="33820"/>
                </a:lnTo>
                <a:lnTo>
                  <a:pt x="16780" y="33830"/>
                </a:lnTo>
                <a:lnTo>
                  <a:pt x="16810" y="33830"/>
                </a:lnTo>
                <a:lnTo>
                  <a:pt x="16840" y="33830"/>
                </a:lnTo>
                <a:lnTo>
                  <a:pt x="16870" y="33820"/>
                </a:lnTo>
                <a:lnTo>
                  <a:pt x="16900" y="33820"/>
                </a:lnTo>
                <a:lnTo>
                  <a:pt x="16960" y="33800"/>
                </a:lnTo>
                <a:lnTo>
                  <a:pt x="16990" y="33790"/>
                </a:lnTo>
                <a:lnTo>
                  <a:pt x="17040" y="33780"/>
                </a:lnTo>
                <a:lnTo>
                  <a:pt x="17050" y="33770"/>
                </a:lnTo>
                <a:lnTo>
                  <a:pt x="17060" y="33750"/>
                </a:lnTo>
                <a:lnTo>
                  <a:pt x="17070" y="33720"/>
                </a:lnTo>
                <a:lnTo>
                  <a:pt x="17060" y="33680"/>
                </a:lnTo>
                <a:lnTo>
                  <a:pt x="17130" y="33610"/>
                </a:lnTo>
                <a:lnTo>
                  <a:pt x="17150" y="33570"/>
                </a:lnTo>
                <a:lnTo>
                  <a:pt x="17250" y="33550"/>
                </a:lnTo>
                <a:lnTo>
                  <a:pt x="17260" y="33550"/>
                </a:lnTo>
                <a:lnTo>
                  <a:pt x="17270" y="33560"/>
                </a:lnTo>
                <a:lnTo>
                  <a:pt x="17290" y="33570"/>
                </a:lnTo>
                <a:lnTo>
                  <a:pt x="17310" y="33570"/>
                </a:lnTo>
                <a:lnTo>
                  <a:pt x="17320" y="33570"/>
                </a:lnTo>
                <a:lnTo>
                  <a:pt x="17350" y="33570"/>
                </a:lnTo>
                <a:lnTo>
                  <a:pt x="17360" y="33570"/>
                </a:lnTo>
                <a:lnTo>
                  <a:pt x="17380" y="33570"/>
                </a:lnTo>
                <a:lnTo>
                  <a:pt x="17390" y="33560"/>
                </a:lnTo>
                <a:lnTo>
                  <a:pt x="17410" y="33550"/>
                </a:lnTo>
                <a:lnTo>
                  <a:pt x="17420" y="33550"/>
                </a:lnTo>
                <a:lnTo>
                  <a:pt x="17450" y="33530"/>
                </a:lnTo>
                <a:lnTo>
                  <a:pt x="17460" y="33530"/>
                </a:lnTo>
                <a:lnTo>
                  <a:pt x="17480" y="33520"/>
                </a:lnTo>
                <a:lnTo>
                  <a:pt x="17490" y="33520"/>
                </a:lnTo>
                <a:lnTo>
                  <a:pt x="17500" y="33520"/>
                </a:lnTo>
                <a:lnTo>
                  <a:pt x="17510" y="33520"/>
                </a:lnTo>
                <a:lnTo>
                  <a:pt x="17520" y="33520"/>
                </a:lnTo>
                <a:lnTo>
                  <a:pt x="17540" y="33520"/>
                </a:lnTo>
                <a:lnTo>
                  <a:pt x="17560" y="33510"/>
                </a:lnTo>
                <a:lnTo>
                  <a:pt x="17580" y="33500"/>
                </a:lnTo>
                <a:lnTo>
                  <a:pt x="17600" y="33500"/>
                </a:lnTo>
                <a:lnTo>
                  <a:pt x="17620" y="33490"/>
                </a:lnTo>
                <a:lnTo>
                  <a:pt x="17640" y="33480"/>
                </a:lnTo>
                <a:lnTo>
                  <a:pt x="17660" y="33470"/>
                </a:lnTo>
                <a:lnTo>
                  <a:pt x="17680" y="33460"/>
                </a:lnTo>
                <a:lnTo>
                  <a:pt x="17700" y="33460"/>
                </a:lnTo>
                <a:lnTo>
                  <a:pt x="17710" y="33460"/>
                </a:lnTo>
                <a:lnTo>
                  <a:pt x="17720" y="33460"/>
                </a:lnTo>
                <a:lnTo>
                  <a:pt x="17730" y="33460"/>
                </a:lnTo>
                <a:lnTo>
                  <a:pt x="17750" y="33460"/>
                </a:lnTo>
                <a:lnTo>
                  <a:pt x="17760" y="33470"/>
                </a:lnTo>
                <a:lnTo>
                  <a:pt x="17770" y="33470"/>
                </a:lnTo>
                <a:lnTo>
                  <a:pt x="17780" y="33470"/>
                </a:lnTo>
                <a:lnTo>
                  <a:pt x="17780" y="33480"/>
                </a:lnTo>
                <a:lnTo>
                  <a:pt x="17800" y="33490"/>
                </a:lnTo>
                <a:lnTo>
                  <a:pt x="17820" y="33500"/>
                </a:lnTo>
                <a:lnTo>
                  <a:pt x="17850" y="33510"/>
                </a:lnTo>
                <a:lnTo>
                  <a:pt x="17870" y="33510"/>
                </a:lnTo>
                <a:lnTo>
                  <a:pt x="17890" y="33500"/>
                </a:lnTo>
                <a:lnTo>
                  <a:pt x="17900" y="33500"/>
                </a:lnTo>
                <a:lnTo>
                  <a:pt x="17910" y="33500"/>
                </a:lnTo>
                <a:lnTo>
                  <a:pt x="17940" y="33500"/>
                </a:lnTo>
                <a:lnTo>
                  <a:pt x="17960" y="33500"/>
                </a:lnTo>
                <a:lnTo>
                  <a:pt x="18000" y="33490"/>
                </a:lnTo>
                <a:lnTo>
                  <a:pt x="18030" y="33480"/>
                </a:lnTo>
                <a:lnTo>
                  <a:pt x="18060" y="33460"/>
                </a:lnTo>
                <a:lnTo>
                  <a:pt x="18070" y="33450"/>
                </a:lnTo>
                <a:lnTo>
                  <a:pt x="18100" y="33430"/>
                </a:lnTo>
                <a:lnTo>
                  <a:pt x="18120" y="33420"/>
                </a:lnTo>
                <a:lnTo>
                  <a:pt x="18140" y="33400"/>
                </a:lnTo>
                <a:lnTo>
                  <a:pt x="18140" y="33390"/>
                </a:lnTo>
                <a:lnTo>
                  <a:pt x="18150" y="33390"/>
                </a:lnTo>
                <a:lnTo>
                  <a:pt x="18170" y="33370"/>
                </a:lnTo>
                <a:lnTo>
                  <a:pt x="18180" y="33360"/>
                </a:lnTo>
                <a:lnTo>
                  <a:pt x="18190" y="33350"/>
                </a:lnTo>
                <a:lnTo>
                  <a:pt x="18200" y="33350"/>
                </a:lnTo>
                <a:lnTo>
                  <a:pt x="18210" y="33340"/>
                </a:lnTo>
                <a:lnTo>
                  <a:pt x="18220" y="33340"/>
                </a:lnTo>
                <a:lnTo>
                  <a:pt x="18230" y="33340"/>
                </a:lnTo>
                <a:lnTo>
                  <a:pt x="18250" y="33330"/>
                </a:lnTo>
                <a:lnTo>
                  <a:pt x="18260" y="33320"/>
                </a:lnTo>
                <a:lnTo>
                  <a:pt x="18280" y="33320"/>
                </a:lnTo>
                <a:lnTo>
                  <a:pt x="18290" y="33310"/>
                </a:lnTo>
                <a:lnTo>
                  <a:pt x="18300" y="33300"/>
                </a:lnTo>
                <a:lnTo>
                  <a:pt x="18330" y="33290"/>
                </a:lnTo>
                <a:lnTo>
                  <a:pt x="18330" y="33280"/>
                </a:lnTo>
                <a:lnTo>
                  <a:pt x="18350" y="33280"/>
                </a:lnTo>
                <a:lnTo>
                  <a:pt x="18350" y="33270"/>
                </a:lnTo>
                <a:lnTo>
                  <a:pt x="18380" y="33250"/>
                </a:lnTo>
                <a:lnTo>
                  <a:pt x="18390" y="33240"/>
                </a:lnTo>
                <a:lnTo>
                  <a:pt x="18400" y="33220"/>
                </a:lnTo>
                <a:lnTo>
                  <a:pt x="18430" y="33200"/>
                </a:lnTo>
                <a:lnTo>
                  <a:pt x="18430" y="33190"/>
                </a:lnTo>
                <a:lnTo>
                  <a:pt x="18450" y="33170"/>
                </a:lnTo>
                <a:lnTo>
                  <a:pt x="18460" y="33150"/>
                </a:lnTo>
                <a:lnTo>
                  <a:pt x="18480" y="33130"/>
                </a:lnTo>
                <a:lnTo>
                  <a:pt x="18500" y="33110"/>
                </a:lnTo>
                <a:lnTo>
                  <a:pt x="18520" y="33080"/>
                </a:lnTo>
                <a:lnTo>
                  <a:pt x="18540" y="33070"/>
                </a:lnTo>
                <a:lnTo>
                  <a:pt x="18550" y="33050"/>
                </a:lnTo>
                <a:lnTo>
                  <a:pt x="18580" y="33030"/>
                </a:lnTo>
                <a:lnTo>
                  <a:pt x="18610" y="33010"/>
                </a:lnTo>
                <a:lnTo>
                  <a:pt x="18620" y="33000"/>
                </a:lnTo>
                <a:lnTo>
                  <a:pt x="18640" y="33000"/>
                </a:lnTo>
                <a:lnTo>
                  <a:pt x="18650" y="32990"/>
                </a:lnTo>
                <a:lnTo>
                  <a:pt x="18680" y="32990"/>
                </a:lnTo>
                <a:lnTo>
                  <a:pt x="18710" y="32980"/>
                </a:lnTo>
                <a:lnTo>
                  <a:pt x="18730" y="32970"/>
                </a:lnTo>
                <a:lnTo>
                  <a:pt x="18750" y="32960"/>
                </a:lnTo>
                <a:lnTo>
                  <a:pt x="18770" y="32950"/>
                </a:lnTo>
                <a:lnTo>
                  <a:pt x="18790" y="32940"/>
                </a:lnTo>
                <a:lnTo>
                  <a:pt x="18810" y="32930"/>
                </a:lnTo>
                <a:lnTo>
                  <a:pt x="18820" y="32920"/>
                </a:lnTo>
                <a:lnTo>
                  <a:pt x="18840" y="32910"/>
                </a:lnTo>
                <a:lnTo>
                  <a:pt x="18850" y="32890"/>
                </a:lnTo>
                <a:lnTo>
                  <a:pt x="18870" y="32890"/>
                </a:lnTo>
                <a:lnTo>
                  <a:pt x="18900" y="32870"/>
                </a:lnTo>
                <a:lnTo>
                  <a:pt x="18910" y="32860"/>
                </a:lnTo>
                <a:lnTo>
                  <a:pt x="18930" y="32840"/>
                </a:lnTo>
                <a:lnTo>
                  <a:pt x="18940" y="32830"/>
                </a:lnTo>
                <a:lnTo>
                  <a:pt x="18970" y="32820"/>
                </a:lnTo>
                <a:lnTo>
                  <a:pt x="18980" y="32800"/>
                </a:lnTo>
                <a:lnTo>
                  <a:pt x="19000" y="32790"/>
                </a:lnTo>
                <a:lnTo>
                  <a:pt x="19010" y="32780"/>
                </a:lnTo>
                <a:lnTo>
                  <a:pt x="19020" y="32770"/>
                </a:lnTo>
                <a:lnTo>
                  <a:pt x="19030" y="32770"/>
                </a:lnTo>
                <a:lnTo>
                  <a:pt x="19040" y="32760"/>
                </a:lnTo>
                <a:lnTo>
                  <a:pt x="19050" y="32740"/>
                </a:lnTo>
                <a:lnTo>
                  <a:pt x="19080" y="32710"/>
                </a:lnTo>
                <a:lnTo>
                  <a:pt x="19100" y="32700"/>
                </a:lnTo>
                <a:lnTo>
                  <a:pt x="19110" y="32690"/>
                </a:lnTo>
                <a:lnTo>
                  <a:pt x="19140" y="32660"/>
                </a:lnTo>
                <a:lnTo>
                  <a:pt x="19170" y="32630"/>
                </a:lnTo>
                <a:lnTo>
                  <a:pt x="19180" y="32610"/>
                </a:lnTo>
                <a:lnTo>
                  <a:pt x="19190" y="32600"/>
                </a:lnTo>
                <a:lnTo>
                  <a:pt x="19200" y="32590"/>
                </a:lnTo>
                <a:lnTo>
                  <a:pt x="19210" y="32580"/>
                </a:lnTo>
                <a:lnTo>
                  <a:pt x="19220" y="32570"/>
                </a:lnTo>
                <a:lnTo>
                  <a:pt x="19240" y="32560"/>
                </a:lnTo>
                <a:lnTo>
                  <a:pt x="19260" y="32550"/>
                </a:lnTo>
                <a:lnTo>
                  <a:pt x="19290" y="32540"/>
                </a:lnTo>
                <a:lnTo>
                  <a:pt x="19310" y="32530"/>
                </a:lnTo>
                <a:lnTo>
                  <a:pt x="19320" y="32520"/>
                </a:lnTo>
                <a:lnTo>
                  <a:pt x="19350" y="32520"/>
                </a:lnTo>
                <a:lnTo>
                  <a:pt x="19380" y="32530"/>
                </a:lnTo>
                <a:lnTo>
                  <a:pt x="19390" y="32530"/>
                </a:lnTo>
                <a:lnTo>
                  <a:pt x="19410" y="32550"/>
                </a:lnTo>
                <a:lnTo>
                  <a:pt x="19420" y="32560"/>
                </a:lnTo>
                <a:lnTo>
                  <a:pt x="19450" y="32580"/>
                </a:lnTo>
                <a:lnTo>
                  <a:pt x="19470" y="32600"/>
                </a:lnTo>
                <a:lnTo>
                  <a:pt x="19500" y="32620"/>
                </a:lnTo>
                <a:lnTo>
                  <a:pt x="19520" y="32630"/>
                </a:lnTo>
                <a:lnTo>
                  <a:pt x="19530" y="32650"/>
                </a:lnTo>
                <a:lnTo>
                  <a:pt x="19550" y="32670"/>
                </a:lnTo>
                <a:lnTo>
                  <a:pt x="19560" y="32680"/>
                </a:lnTo>
                <a:lnTo>
                  <a:pt x="19570" y="32700"/>
                </a:lnTo>
                <a:lnTo>
                  <a:pt x="19580" y="32700"/>
                </a:lnTo>
                <a:lnTo>
                  <a:pt x="19590" y="32710"/>
                </a:lnTo>
                <a:lnTo>
                  <a:pt x="19620" y="32720"/>
                </a:lnTo>
                <a:lnTo>
                  <a:pt x="19640" y="32740"/>
                </a:lnTo>
                <a:lnTo>
                  <a:pt x="19660" y="32750"/>
                </a:lnTo>
                <a:lnTo>
                  <a:pt x="19680" y="32760"/>
                </a:lnTo>
                <a:lnTo>
                  <a:pt x="19690" y="32770"/>
                </a:lnTo>
                <a:lnTo>
                  <a:pt x="19710" y="32780"/>
                </a:lnTo>
                <a:lnTo>
                  <a:pt x="19720" y="32780"/>
                </a:lnTo>
                <a:lnTo>
                  <a:pt x="19730" y="32790"/>
                </a:lnTo>
                <a:lnTo>
                  <a:pt x="19740" y="32790"/>
                </a:lnTo>
                <a:lnTo>
                  <a:pt x="19760" y="32780"/>
                </a:lnTo>
                <a:lnTo>
                  <a:pt x="19770" y="32780"/>
                </a:lnTo>
                <a:lnTo>
                  <a:pt x="19780" y="32770"/>
                </a:lnTo>
                <a:lnTo>
                  <a:pt x="19800" y="32760"/>
                </a:lnTo>
                <a:lnTo>
                  <a:pt x="19840" y="32760"/>
                </a:lnTo>
                <a:lnTo>
                  <a:pt x="19860" y="32750"/>
                </a:lnTo>
                <a:lnTo>
                  <a:pt x="19890" y="32750"/>
                </a:lnTo>
                <a:lnTo>
                  <a:pt x="19920" y="32740"/>
                </a:lnTo>
                <a:lnTo>
                  <a:pt x="19930" y="32740"/>
                </a:lnTo>
                <a:lnTo>
                  <a:pt x="19940" y="32730"/>
                </a:lnTo>
                <a:lnTo>
                  <a:pt x="19950" y="32730"/>
                </a:lnTo>
                <a:lnTo>
                  <a:pt x="19970" y="32730"/>
                </a:lnTo>
                <a:lnTo>
                  <a:pt x="19980" y="32730"/>
                </a:lnTo>
                <a:lnTo>
                  <a:pt x="20000" y="32730"/>
                </a:lnTo>
                <a:lnTo>
                  <a:pt x="20020" y="32730"/>
                </a:lnTo>
                <a:lnTo>
                  <a:pt x="20030" y="32730"/>
                </a:lnTo>
                <a:lnTo>
                  <a:pt x="20040" y="32730"/>
                </a:lnTo>
                <a:lnTo>
                  <a:pt x="20060" y="32730"/>
                </a:lnTo>
                <a:lnTo>
                  <a:pt x="20070" y="32730"/>
                </a:lnTo>
                <a:lnTo>
                  <a:pt x="20090" y="32730"/>
                </a:lnTo>
                <a:lnTo>
                  <a:pt x="20110" y="32740"/>
                </a:lnTo>
                <a:lnTo>
                  <a:pt x="20130" y="32740"/>
                </a:lnTo>
                <a:lnTo>
                  <a:pt x="20150" y="32750"/>
                </a:lnTo>
                <a:lnTo>
                  <a:pt x="20170" y="32750"/>
                </a:lnTo>
                <a:lnTo>
                  <a:pt x="20180" y="32750"/>
                </a:lnTo>
                <a:lnTo>
                  <a:pt x="20200" y="32760"/>
                </a:lnTo>
                <a:lnTo>
                  <a:pt x="20210" y="32760"/>
                </a:lnTo>
                <a:lnTo>
                  <a:pt x="20240" y="32770"/>
                </a:lnTo>
                <a:lnTo>
                  <a:pt x="20250" y="32770"/>
                </a:lnTo>
                <a:lnTo>
                  <a:pt x="20270" y="32770"/>
                </a:lnTo>
                <a:lnTo>
                  <a:pt x="20280" y="32770"/>
                </a:lnTo>
                <a:lnTo>
                  <a:pt x="20320" y="32770"/>
                </a:lnTo>
                <a:lnTo>
                  <a:pt x="20340" y="32770"/>
                </a:lnTo>
                <a:lnTo>
                  <a:pt x="20360" y="32780"/>
                </a:lnTo>
                <a:lnTo>
                  <a:pt x="20370" y="32780"/>
                </a:lnTo>
                <a:lnTo>
                  <a:pt x="20380" y="32780"/>
                </a:lnTo>
                <a:lnTo>
                  <a:pt x="20390" y="32780"/>
                </a:lnTo>
                <a:lnTo>
                  <a:pt x="20400" y="32780"/>
                </a:lnTo>
                <a:lnTo>
                  <a:pt x="20410" y="32790"/>
                </a:lnTo>
                <a:lnTo>
                  <a:pt x="20430" y="32790"/>
                </a:lnTo>
                <a:lnTo>
                  <a:pt x="20440" y="32790"/>
                </a:lnTo>
                <a:lnTo>
                  <a:pt x="20460" y="32790"/>
                </a:lnTo>
                <a:lnTo>
                  <a:pt x="20470" y="32800"/>
                </a:lnTo>
                <a:lnTo>
                  <a:pt x="20490" y="32800"/>
                </a:lnTo>
                <a:lnTo>
                  <a:pt x="20500" y="32810"/>
                </a:lnTo>
                <a:lnTo>
                  <a:pt x="20520" y="32810"/>
                </a:lnTo>
                <a:lnTo>
                  <a:pt x="20540" y="32810"/>
                </a:lnTo>
                <a:lnTo>
                  <a:pt x="20550" y="32820"/>
                </a:lnTo>
                <a:lnTo>
                  <a:pt x="20570" y="32820"/>
                </a:lnTo>
                <a:lnTo>
                  <a:pt x="20590" y="32830"/>
                </a:lnTo>
                <a:lnTo>
                  <a:pt x="20610" y="32840"/>
                </a:lnTo>
                <a:lnTo>
                  <a:pt x="20630" y="32840"/>
                </a:lnTo>
                <a:lnTo>
                  <a:pt x="20660" y="32850"/>
                </a:lnTo>
                <a:lnTo>
                  <a:pt x="20670" y="32870"/>
                </a:lnTo>
                <a:lnTo>
                  <a:pt x="20700" y="32890"/>
                </a:lnTo>
                <a:lnTo>
                  <a:pt x="20720" y="32910"/>
                </a:lnTo>
                <a:lnTo>
                  <a:pt x="20730" y="32920"/>
                </a:lnTo>
                <a:lnTo>
                  <a:pt x="20740" y="32930"/>
                </a:lnTo>
                <a:lnTo>
                  <a:pt x="20750" y="32940"/>
                </a:lnTo>
                <a:lnTo>
                  <a:pt x="20760" y="32940"/>
                </a:lnTo>
                <a:lnTo>
                  <a:pt x="20780" y="32960"/>
                </a:lnTo>
                <a:lnTo>
                  <a:pt x="20800" y="32970"/>
                </a:lnTo>
                <a:lnTo>
                  <a:pt x="20850" y="32990"/>
                </a:lnTo>
                <a:lnTo>
                  <a:pt x="20870" y="33010"/>
                </a:lnTo>
                <a:lnTo>
                  <a:pt x="20890" y="33020"/>
                </a:lnTo>
                <a:lnTo>
                  <a:pt x="20920" y="33020"/>
                </a:lnTo>
                <a:lnTo>
                  <a:pt x="20940" y="33020"/>
                </a:lnTo>
                <a:lnTo>
                  <a:pt x="20960" y="33030"/>
                </a:lnTo>
                <a:lnTo>
                  <a:pt x="20980" y="33030"/>
                </a:lnTo>
                <a:lnTo>
                  <a:pt x="20990" y="33030"/>
                </a:lnTo>
                <a:lnTo>
                  <a:pt x="21000" y="33020"/>
                </a:lnTo>
                <a:lnTo>
                  <a:pt x="21000" y="33030"/>
                </a:lnTo>
                <a:lnTo>
                  <a:pt x="21030" y="33030"/>
                </a:lnTo>
                <a:lnTo>
                  <a:pt x="21050" y="33030"/>
                </a:lnTo>
                <a:lnTo>
                  <a:pt x="21060" y="33030"/>
                </a:lnTo>
                <a:lnTo>
                  <a:pt x="21080" y="33030"/>
                </a:lnTo>
                <a:lnTo>
                  <a:pt x="21100" y="33030"/>
                </a:lnTo>
                <a:lnTo>
                  <a:pt x="21110" y="33040"/>
                </a:lnTo>
                <a:lnTo>
                  <a:pt x="21120" y="33040"/>
                </a:lnTo>
                <a:lnTo>
                  <a:pt x="21130" y="33050"/>
                </a:lnTo>
                <a:lnTo>
                  <a:pt x="21140" y="33060"/>
                </a:lnTo>
                <a:lnTo>
                  <a:pt x="21150" y="33070"/>
                </a:lnTo>
                <a:lnTo>
                  <a:pt x="21160" y="33090"/>
                </a:lnTo>
                <a:lnTo>
                  <a:pt x="21170" y="33110"/>
                </a:lnTo>
                <a:lnTo>
                  <a:pt x="21170" y="33130"/>
                </a:lnTo>
                <a:lnTo>
                  <a:pt x="21170" y="33160"/>
                </a:lnTo>
                <a:lnTo>
                  <a:pt x="21170" y="33170"/>
                </a:lnTo>
                <a:lnTo>
                  <a:pt x="21170" y="33190"/>
                </a:lnTo>
                <a:lnTo>
                  <a:pt x="21170" y="33210"/>
                </a:lnTo>
                <a:lnTo>
                  <a:pt x="21170" y="33220"/>
                </a:lnTo>
                <a:lnTo>
                  <a:pt x="21180" y="33220"/>
                </a:lnTo>
                <a:lnTo>
                  <a:pt x="21190" y="33230"/>
                </a:lnTo>
                <a:lnTo>
                  <a:pt x="21190" y="33240"/>
                </a:lnTo>
                <a:lnTo>
                  <a:pt x="21200" y="33240"/>
                </a:lnTo>
                <a:lnTo>
                  <a:pt x="21200" y="33250"/>
                </a:lnTo>
                <a:lnTo>
                  <a:pt x="21210" y="33250"/>
                </a:lnTo>
                <a:lnTo>
                  <a:pt x="21220" y="33260"/>
                </a:lnTo>
                <a:lnTo>
                  <a:pt x="21230" y="33250"/>
                </a:lnTo>
                <a:lnTo>
                  <a:pt x="21240" y="33250"/>
                </a:lnTo>
                <a:lnTo>
                  <a:pt x="21250" y="33250"/>
                </a:lnTo>
                <a:lnTo>
                  <a:pt x="21260" y="33250"/>
                </a:lnTo>
                <a:lnTo>
                  <a:pt x="21270" y="33260"/>
                </a:lnTo>
                <a:lnTo>
                  <a:pt x="21280" y="33260"/>
                </a:lnTo>
                <a:lnTo>
                  <a:pt x="21290" y="33260"/>
                </a:lnTo>
                <a:lnTo>
                  <a:pt x="21300" y="33260"/>
                </a:lnTo>
                <a:lnTo>
                  <a:pt x="21310" y="33260"/>
                </a:lnTo>
                <a:lnTo>
                  <a:pt x="21320" y="33260"/>
                </a:lnTo>
                <a:lnTo>
                  <a:pt x="21330" y="33270"/>
                </a:lnTo>
                <a:lnTo>
                  <a:pt x="21340" y="33270"/>
                </a:lnTo>
                <a:lnTo>
                  <a:pt x="21350" y="33270"/>
                </a:lnTo>
                <a:lnTo>
                  <a:pt x="21360" y="33270"/>
                </a:lnTo>
                <a:lnTo>
                  <a:pt x="21370" y="33270"/>
                </a:lnTo>
                <a:lnTo>
                  <a:pt x="21370" y="33260"/>
                </a:lnTo>
                <a:lnTo>
                  <a:pt x="21380" y="33260"/>
                </a:lnTo>
                <a:lnTo>
                  <a:pt x="21390" y="33260"/>
                </a:lnTo>
                <a:lnTo>
                  <a:pt x="21400" y="33250"/>
                </a:lnTo>
                <a:lnTo>
                  <a:pt x="21400" y="33240"/>
                </a:lnTo>
                <a:lnTo>
                  <a:pt x="21410" y="33240"/>
                </a:lnTo>
                <a:lnTo>
                  <a:pt x="21410" y="33230"/>
                </a:lnTo>
                <a:lnTo>
                  <a:pt x="21410" y="33220"/>
                </a:lnTo>
                <a:lnTo>
                  <a:pt x="21410" y="33210"/>
                </a:lnTo>
                <a:lnTo>
                  <a:pt x="21410" y="33200"/>
                </a:lnTo>
                <a:lnTo>
                  <a:pt x="21420" y="33190"/>
                </a:lnTo>
                <a:lnTo>
                  <a:pt x="21420" y="33180"/>
                </a:lnTo>
                <a:lnTo>
                  <a:pt x="21420" y="33170"/>
                </a:lnTo>
                <a:lnTo>
                  <a:pt x="21420" y="33160"/>
                </a:lnTo>
                <a:lnTo>
                  <a:pt x="21420" y="33150"/>
                </a:lnTo>
                <a:lnTo>
                  <a:pt x="21430" y="33150"/>
                </a:lnTo>
                <a:lnTo>
                  <a:pt x="21430" y="33140"/>
                </a:lnTo>
                <a:lnTo>
                  <a:pt x="21440" y="33140"/>
                </a:lnTo>
                <a:lnTo>
                  <a:pt x="21440" y="33130"/>
                </a:lnTo>
                <a:lnTo>
                  <a:pt x="21450" y="33130"/>
                </a:lnTo>
                <a:lnTo>
                  <a:pt x="21460" y="33130"/>
                </a:lnTo>
                <a:lnTo>
                  <a:pt x="21470" y="33130"/>
                </a:lnTo>
                <a:lnTo>
                  <a:pt x="21480" y="33130"/>
                </a:lnTo>
                <a:lnTo>
                  <a:pt x="21490" y="33130"/>
                </a:lnTo>
                <a:lnTo>
                  <a:pt x="21500" y="33130"/>
                </a:lnTo>
                <a:lnTo>
                  <a:pt x="21510" y="33130"/>
                </a:lnTo>
                <a:lnTo>
                  <a:pt x="21520" y="33130"/>
                </a:lnTo>
                <a:lnTo>
                  <a:pt x="21530" y="33130"/>
                </a:lnTo>
                <a:lnTo>
                  <a:pt x="21540" y="33140"/>
                </a:lnTo>
                <a:lnTo>
                  <a:pt x="21550" y="33140"/>
                </a:lnTo>
                <a:lnTo>
                  <a:pt x="21560" y="33150"/>
                </a:lnTo>
                <a:lnTo>
                  <a:pt x="21570" y="33150"/>
                </a:lnTo>
                <a:lnTo>
                  <a:pt x="21580" y="33150"/>
                </a:lnTo>
                <a:lnTo>
                  <a:pt x="21580" y="33160"/>
                </a:lnTo>
                <a:lnTo>
                  <a:pt x="21590" y="33160"/>
                </a:lnTo>
                <a:lnTo>
                  <a:pt x="21590" y="33170"/>
                </a:lnTo>
                <a:lnTo>
                  <a:pt x="21600" y="33180"/>
                </a:lnTo>
                <a:lnTo>
                  <a:pt x="21600" y="33190"/>
                </a:lnTo>
                <a:lnTo>
                  <a:pt x="21610" y="33200"/>
                </a:lnTo>
                <a:lnTo>
                  <a:pt x="21610" y="33210"/>
                </a:lnTo>
                <a:lnTo>
                  <a:pt x="21610" y="33220"/>
                </a:lnTo>
                <a:lnTo>
                  <a:pt x="21610" y="33230"/>
                </a:lnTo>
                <a:lnTo>
                  <a:pt x="21610" y="33240"/>
                </a:lnTo>
                <a:lnTo>
                  <a:pt x="21620" y="33250"/>
                </a:lnTo>
                <a:lnTo>
                  <a:pt x="21630" y="33250"/>
                </a:lnTo>
                <a:lnTo>
                  <a:pt x="21640" y="33250"/>
                </a:lnTo>
                <a:lnTo>
                  <a:pt x="21650" y="33250"/>
                </a:lnTo>
                <a:lnTo>
                  <a:pt x="21660" y="33240"/>
                </a:lnTo>
                <a:lnTo>
                  <a:pt x="21670" y="33230"/>
                </a:lnTo>
                <a:lnTo>
                  <a:pt x="21680" y="33230"/>
                </a:lnTo>
                <a:lnTo>
                  <a:pt x="21690" y="33220"/>
                </a:lnTo>
                <a:lnTo>
                  <a:pt x="21700" y="33220"/>
                </a:lnTo>
                <a:lnTo>
                  <a:pt x="21710" y="33220"/>
                </a:lnTo>
                <a:lnTo>
                  <a:pt x="21720" y="33220"/>
                </a:lnTo>
                <a:lnTo>
                  <a:pt x="21720" y="33230"/>
                </a:lnTo>
                <a:lnTo>
                  <a:pt x="21730" y="33230"/>
                </a:lnTo>
                <a:lnTo>
                  <a:pt x="21740" y="33240"/>
                </a:lnTo>
                <a:lnTo>
                  <a:pt x="21760" y="33240"/>
                </a:lnTo>
                <a:lnTo>
                  <a:pt x="21770" y="33250"/>
                </a:lnTo>
                <a:lnTo>
                  <a:pt x="21780" y="33250"/>
                </a:lnTo>
                <a:lnTo>
                  <a:pt x="21790" y="33250"/>
                </a:lnTo>
                <a:lnTo>
                  <a:pt x="21810" y="33250"/>
                </a:lnTo>
                <a:lnTo>
                  <a:pt x="21820" y="33250"/>
                </a:lnTo>
                <a:lnTo>
                  <a:pt x="21830" y="33250"/>
                </a:lnTo>
                <a:lnTo>
                  <a:pt x="21840" y="33250"/>
                </a:lnTo>
                <a:lnTo>
                  <a:pt x="21850" y="33240"/>
                </a:lnTo>
                <a:lnTo>
                  <a:pt x="21860" y="33240"/>
                </a:lnTo>
                <a:lnTo>
                  <a:pt x="21870" y="33240"/>
                </a:lnTo>
                <a:lnTo>
                  <a:pt x="21880" y="33240"/>
                </a:lnTo>
                <a:lnTo>
                  <a:pt x="21880" y="33230"/>
                </a:lnTo>
                <a:lnTo>
                  <a:pt x="21890" y="33230"/>
                </a:lnTo>
                <a:lnTo>
                  <a:pt x="21900" y="33220"/>
                </a:lnTo>
                <a:lnTo>
                  <a:pt x="21910" y="33210"/>
                </a:lnTo>
                <a:lnTo>
                  <a:pt x="21910" y="33200"/>
                </a:lnTo>
                <a:lnTo>
                  <a:pt x="21920" y="33190"/>
                </a:lnTo>
                <a:lnTo>
                  <a:pt x="21920" y="33180"/>
                </a:lnTo>
                <a:lnTo>
                  <a:pt x="21930" y="33180"/>
                </a:lnTo>
                <a:lnTo>
                  <a:pt x="21930" y="33170"/>
                </a:lnTo>
                <a:lnTo>
                  <a:pt x="21940" y="33170"/>
                </a:lnTo>
                <a:lnTo>
                  <a:pt x="21950" y="33160"/>
                </a:lnTo>
                <a:lnTo>
                  <a:pt x="21960" y="33160"/>
                </a:lnTo>
                <a:lnTo>
                  <a:pt x="21970" y="33150"/>
                </a:lnTo>
                <a:lnTo>
                  <a:pt x="21980" y="33140"/>
                </a:lnTo>
                <a:lnTo>
                  <a:pt x="21990" y="33130"/>
                </a:lnTo>
                <a:lnTo>
                  <a:pt x="22000" y="33130"/>
                </a:lnTo>
                <a:lnTo>
                  <a:pt x="22000" y="33120"/>
                </a:lnTo>
                <a:lnTo>
                  <a:pt x="22010" y="33110"/>
                </a:lnTo>
                <a:lnTo>
                  <a:pt x="22020" y="33100"/>
                </a:lnTo>
                <a:lnTo>
                  <a:pt x="22020" y="33090"/>
                </a:lnTo>
                <a:lnTo>
                  <a:pt x="22030" y="33080"/>
                </a:lnTo>
                <a:lnTo>
                  <a:pt x="22040" y="33050"/>
                </a:lnTo>
                <a:lnTo>
                  <a:pt x="22040" y="33040"/>
                </a:lnTo>
                <a:lnTo>
                  <a:pt x="22050" y="33040"/>
                </a:lnTo>
                <a:lnTo>
                  <a:pt x="22050" y="33030"/>
                </a:lnTo>
                <a:lnTo>
                  <a:pt x="22060" y="33020"/>
                </a:lnTo>
                <a:lnTo>
                  <a:pt x="22080" y="33010"/>
                </a:lnTo>
                <a:lnTo>
                  <a:pt x="22090" y="33000"/>
                </a:lnTo>
                <a:lnTo>
                  <a:pt x="22100" y="32990"/>
                </a:lnTo>
                <a:lnTo>
                  <a:pt x="22100" y="32980"/>
                </a:lnTo>
                <a:lnTo>
                  <a:pt x="22110" y="32980"/>
                </a:lnTo>
                <a:lnTo>
                  <a:pt x="22110" y="32970"/>
                </a:lnTo>
                <a:lnTo>
                  <a:pt x="22120" y="32970"/>
                </a:lnTo>
                <a:lnTo>
                  <a:pt x="22130" y="32960"/>
                </a:lnTo>
                <a:lnTo>
                  <a:pt x="22140" y="32950"/>
                </a:lnTo>
                <a:lnTo>
                  <a:pt x="22150" y="32950"/>
                </a:lnTo>
                <a:lnTo>
                  <a:pt x="22160" y="32940"/>
                </a:lnTo>
                <a:lnTo>
                  <a:pt x="22170" y="32930"/>
                </a:lnTo>
                <a:lnTo>
                  <a:pt x="22180" y="32920"/>
                </a:lnTo>
                <a:lnTo>
                  <a:pt x="22190" y="32920"/>
                </a:lnTo>
                <a:lnTo>
                  <a:pt x="22200" y="32920"/>
                </a:lnTo>
                <a:lnTo>
                  <a:pt x="22200" y="32910"/>
                </a:lnTo>
                <a:lnTo>
                  <a:pt x="22210" y="32910"/>
                </a:lnTo>
                <a:lnTo>
                  <a:pt x="22210" y="32900"/>
                </a:lnTo>
                <a:lnTo>
                  <a:pt x="22220" y="32900"/>
                </a:lnTo>
                <a:lnTo>
                  <a:pt x="22230" y="32890"/>
                </a:lnTo>
                <a:lnTo>
                  <a:pt x="22240" y="32890"/>
                </a:lnTo>
                <a:lnTo>
                  <a:pt x="22250" y="32890"/>
                </a:lnTo>
                <a:lnTo>
                  <a:pt x="22260" y="32890"/>
                </a:lnTo>
                <a:lnTo>
                  <a:pt x="22270" y="32880"/>
                </a:lnTo>
                <a:lnTo>
                  <a:pt x="22280" y="32870"/>
                </a:lnTo>
                <a:lnTo>
                  <a:pt x="22280" y="32860"/>
                </a:lnTo>
                <a:lnTo>
                  <a:pt x="22290" y="32860"/>
                </a:lnTo>
                <a:lnTo>
                  <a:pt x="22290" y="32850"/>
                </a:lnTo>
                <a:lnTo>
                  <a:pt x="22300" y="32850"/>
                </a:lnTo>
                <a:lnTo>
                  <a:pt x="22310" y="32840"/>
                </a:lnTo>
                <a:lnTo>
                  <a:pt x="22310" y="32830"/>
                </a:lnTo>
                <a:lnTo>
                  <a:pt x="22320" y="32820"/>
                </a:lnTo>
                <a:lnTo>
                  <a:pt x="22330" y="32820"/>
                </a:lnTo>
                <a:lnTo>
                  <a:pt x="22330" y="32810"/>
                </a:lnTo>
                <a:lnTo>
                  <a:pt x="22340" y="32800"/>
                </a:lnTo>
                <a:lnTo>
                  <a:pt x="22340" y="32790"/>
                </a:lnTo>
                <a:lnTo>
                  <a:pt x="22350" y="32790"/>
                </a:lnTo>
                <a:lnTo>
                  <a:pt x="22360" y="32780"/>
                </a:lnTo>
                <a:lnTo>
                  <a:pt x="22370" y="32780"/>
                </a:lnTo>
                <a:lnTo>
                  <a:pt x="22370" y="32770"/>
                </a:lnTo>
                <a:lnTo>
                  <a:pt x="22380" y="32770"/>
                </a:lnTo>
                <a:lnTo>
                  <a:pt x="22380" y="32760"/>
                </a:lnTo>
                <a:lnTo>
                  <a:pt x="22390" y="32750"/>
                </a:lnTo>
                <a:lnTo>
                  <a:pt x="22400" y="32750"/>
                </a:lnTo>
                <a:lnTo>
                  <a:pt x="22400" y="32740"/>
                </a:lnTo>
                <a:lnTo>
                  <a:pt x="22410" y="32740"/>
                </a:lnTo>
                <a:lnTo>
                  <a:pt x="22420" y="32740"/>
                </a:lnTo>
                <a:lnTo>
                  <a:pt x="22430" y="32730"/>
                </a:lnTo>
                <a:lnTo>
                  <a:pt x="22440" y="32730"/>
                </a:lnTo>
                <a:lnTo>
                  <a:pt x="22450" y="32730"/>
                </a:lnTo>
                <a:lnTo>
                  <a:pt x="22460" y="32720"/>
                </a:lnTo>
                <a:lnTo>
                  <a:pt x="22470" y="32720"/>
                </a:lnTo>
                <a:lnTo>
                  <a:pt x="22480" y="32720"/>
                </a:lnTo>
                <a:lnTo>
                  <a:pt x="22490" y="32720"/>
                </a:lnTo>
                <a:lnTo>
                  <a:pt x="22490" y="32710"/>
                </a:lnTo>
                <a:lnTo>
                  <a:pt x="22500" y="32710"/>
                </a:lnTo>
                <a:lnTo>
                  <a:pt x="22510" y="32710"/>
                </a:lnTo>
                <a:lnTo>
                  <a:pt x="22520" y="32710"/>
                </a:lnTo>
                <a:lnTo>
                  <a:pt x="22530" y="32700"/>
                </a:lnTo>
                <a:lnTo>
                  <a:pt x="22540" y="32700"/>
                </a:lnTo>
                <a:lnTo>
                  <a:pt x="22550" y="32700"/>
                </a:lnTo>
                <a:lnTo>
                  <a:pt x="22560" y="32700"/>
                </a:lnTo>
                <a:lnTo>
                  <a:pt x="22570" y="32700"/>
                </a:lnTo>
                <a:lnTo>
                  <a:pt x="22580" y="32700"/>
                </a:lnTo>
                <a:lnTo>
                  <a:pt x="22600" y="32700"/>
                </a:lnTo>
                <a:lnTo>
                  <a:pt x="22610" y="32710"/>
                </a:lnTo>
                <a:lnTo>
                  <a:pt x="22620" y="32710"/>
                </a:lnTo>
                <a:lnTo>
                  <a:pt x="22630" y="32720"/>
                </a:lnTo>
                <a:lnTo>
                  <a:pt x="22640" y="32730"/>
                </a:lnTo>
                <a:lnTo>
                  <a:pt x="22640" y="32740"/>
                </a:lnTo>
                <a:lnTo>
                  <a:pt x="22650" y="32740"/>
                </a:lnTo>
                <a:lnTo>
                  <a:pt x="22650" y="32750"/>
                </a:lnTo>
                <a:lnTo>
                  <a:pt x="22660" y="32760"/>
                </a:lnTo>
                <a:lnTo>
                  <a:pt x="22670" y="32760"/>
                </a:lnTo>
                <a:lnTo>
                  <a:pt x="22670" y="32770"/>
                </a:lnTo>
                <a:lnTo>
                  <a:pt x="22670" y="32780"/>
                </a:lnTo>
                <a:lnTo>
                  <a:pt x="22680" y="32780"/>
                </a:lnTo>
                <a:lnTo>
                  <a:pt x="22690" y="32790"/>
                </a:lnTo>
                <a:lnTo>
                  <a:pt x="22700" y="32810"/>
                </a:lnTo>
                <a:lnTo>
                  <a:pt x="22700" y="32830"/>
                </a:lnTo>
                <a:lnTo>
                  <a:pt x="22710" y="32840"/>
                </a:lnTo>
                <a:lnTo>
                  <a:pt x="22720" y="32850"/>
                </a:lnTo>
                <a:lnTo>
                  <a:pt x="22720" y="32860"/>
                </a:lnTo>
                <a:lnTo>
                  <a:pt x="22730" y="32860"/>
                </a:lnTo>
                <a:lnTo>
                  <a:pt x="22730" y="32870"/>
                </a:lnTo>
                <a:lnTo>
                  <a:pt x="22730" y="32880"/>
                </a:lnTo>
                <a:lnTo>
                  <a:pt x="22730" y="32890"/>
                </a:lnTo>
                <a:lnTo>
                  <a:pt x="22740" y="32900"/>
                </a:lnTo>
                <a:lnTo>
                  <a:pt x="22740" y="32910"/>
                </a:lnTo>
                <a:lnTo>
                  <a:pt x="22740" y="32920"/>
                </a:lnTo>
                <a:lnTo>
                  <a:pt x="22750" y="32930"/>
                </a:lnTo>
                <a:lnTo>
                  <a:pt x="22750" y="32940"/>
                </a:lnTo>
                <a:lnTo>
                  <a:pt x="22760" y="32950"/>
                </a:lnTo>
                <a:lnTo>
                  <a:pt x="22770" y="32960"/>
                </a:lnTo>
                <a:lnTo>
                  <a:pt x="22780" y="32960"/>
                </a:lnTo>
                <a:lnTo>
                  <a:pt x="22790" y="32970"/>
                </a:lnTo>
                <a:lnTo>
                  <a:pt x="22800" y="32980"/>
                </a:lnTo>
                <a:lnTo>
                  <a:pt x="22800" y="32990"/>
                </a:lnTo>
                <a:lnTo>
                  <a:pt x="22810" y="33000"/>
                </a:lnTo>
                <a:lnTo>
                  <a:pt x="22810" y="33010"/>
                </a:lnTo>
                <a:lnTo>
                  <a:pt x="22820" y="33010"/>
                </a:lnTo>
                <a:lnTo>
                  <a:pt x="22820" y="33020"/>
                </a:lnTo>
                <a:lnTo>
                  <a:pt x="22830" y="33030"/>
                </a:lnTo>
                <a:lnTo>
                  <a:pt x="22840" y="33040"/>
                </a:lnTo>
                <a:lnTo>
                  <a:pt x="22850" y="33040"/>
                </a:lnTo>
                <a:lnTo>
                  <a:pt x="22860" y="33040"/>
                </a:lnTo>
                <a:lnTo>
                  <a:pt x="22860" y="33050"/>
                </a:lnTo>
                <a:lnTo>
                  <a:pt x="22870" y="33060"/>
                </a:lnTo>
                <a:lnTo>
                  <a:pt x="22880" y="33060"/>
                </a:lnTo>
                <a:lnTo>
                  <a:pt x="22890" y="33070"/>
                </a:lnTo>
                <a:lnTo>
                  <a:pt x="22900" y="33070"/>
                </a:lnTo>
                <a:lnTo>
                  <a:pt x="22910" y="33080"/>
                </a:lnTo>
                <a:lnTo>
                  <a:pt x="22920" y="33080"/>
                </a:lnTo>
                <a:lnTo>
                  <a:pt x="22920" y="33090"/>
                </a:lnTo>
                <a:lnTo>
                  <a:pt x="22930" y="33090"/>
                </a:lnTo>
                <a:lnTo>
                  <a:pt x="22940" y="33090"/>
                </a:lnTo>
                <a:lnTo>
                  <a:pt x="22950" y="33090"/>
                </a:lnTo>
                <a:lnTo>
                  <a:pt x="22960" y="33090"/>
                </a:lnTo>
                <a:lnTo>
                  <a:pt x="22970" y="33090"/>
                </a:lnTo>
                <a:lnTo>
                  <a:pt x="22980" y="33100"/>
                </a:lnTo>
                <a:lnTo>
                  <a:pt x="22990" y="33100"/>
                </a:lnTo>
                <a:lnTo>
                  <a:pt x="23000" y="33100"/>
                </a:lnTo>
                <a:lnTo>
                  <a:pt x="23010" y="33100"/>
                </a:lnTo>
                <a:lnTo>
                  <a:pt x="23020" y="33100"/>
                </a:lnTo>
                <a:lnTo>
                  <a:pt x="23030" y="33110"/>
                </a:lnTo>
                <a:lnTo>
                  <a:pt x="23040" y="33120"/>
                </a:lnTo>
                <a:lnTo>
                  <a:pt x="23050" y="33130"/>
                </a:lnTo>
                <a:lnTo>
                  <a:pt x="23070" y="33140"/>
                </a:lnTo>
                <a:lnTo>
                  <a:pt x="23080" y="33150"/>
                </a:lnTo>
                <a:lnTo>
                  <a:pt x="23090" y="33150"/>
                </a:lnTo>
                <a:lnTo>
                  <a:pt x="23090" y="33160"/>
                </a:lnTo>
                <a:lnTo>
                  <a:pt x="23100" y="33160"/>
                </a:lnTo>
                <a:lnTo>
                  <a:pt x="23120" y="33160"/>
                </a:lnTo>
                <a:lnTo>
                  <a:pt x="23130" y="33160"/>
                </a:lnTo>
                <a:lnTo>
                  <a:pt x="23140" y="33160"/>
                </a:lnTo>
                <a:lnTo>
                  <a:pt x="23150" y="33160"/>
                </a:lnTo>
                <a:lnTo>
                  <a:pt x="23160" y="33160"/>
                </a:lnTo>
                <a:lnTo>
                  <a:pt x="23180" y="33170"/>
                </a:lnTo>
                <a:lnTo>
                  <a:pt x="23190" y="33170"/>
                </a:lnTo>
                <a:lnTo>
                  <a:pt x="23200" y="33170"/>
                </a:lnTo>
                <a:lnTo>
                  <a:pt x="23210" y="33170"/>
                </a:lnTo>
                <a:lnTo>
                  <a:pt x="23210" y="33180"/>
                </a:lnTo>
                <a:lnTo>
                  <a:pt x="23220" y="33180"/>
                </a:lnTo>
                <a:lnTo>
                  <a:pt x="23220" y="33190"/>
                </a:lnTo>
                <a:lnTo>
                  <a:pt x="23230" y="33190"/>
                </a:lnTo>
                <a:lnTo>
                  <a:pt x="23240" y="33190"/>
                </a:lnTo>
                <a:lnTo>
                  <a:pt x="23250" y="33200"/>
                </a:lnTo>
                <a:lnTo>
                  <a:pt x="23260" y="33200"/>
                </a:lnTo>
                <a:lnTo>
                  <a:pt x="23270" y="33210"/>
                </a:lnTo>
                <a:lnTo>
                  <a:pt x="23280" y="33210"/>
                </a:lnTo>
                <a:lnTo>
                  <a:pt x="23290" y="33210"/>
                </a:lnTo>
                <a:lnTo>
                  <a:pt x="23300" y="33220"/>
                </a:lnTo>
                <a:lnTo>
                  <a:pt x="23310" y="33230"/>
                </a:lnTo>
                <a:lnTo>
                  <a:pt x="23320" y="33230"/>
                </a:lnTo>
                <a:lnTo>
                  <a:pt x="23330" y="33230"/>
                </a:lnTo>
                <a:lnTo>
                  <a:pt x="23340" y="33240"/>
                </a:lnTo>
                <a:lnTo>
                  <a:pt x="23350" y="33240"/>
                </a:lnTo>
                <a:lnTo>
                  <a:pt x="23360" y="33250"/>
                </a:lnTo>
                <a:lnTo>
                  <a:pt x="23370" y="33250"/>
                </a:lnTo>
                <a:lnTo>
                  <a:pt x="23370" y="33260"/>
                </a:lnTo>
                <a:lnTo>
                  <a:pt x="23380" y="33270"/>
                </a:lnTo>
                <a:lnTo>
                  <a:pt x="23390" y="33270"/>
                </a:lnTo>
                <a:lnTo>
                  <a:pt x="23400" y="33270"/>
                </a:lnTo>
                <a:lnTo>
                  <a:pt x="23410" y="33280"/>
                </a:lnTo>
                <a:lnTo>
                  <a:pt x="23420" y="33280"/>
                </a:lnTo>
                <a:lnTo>
                  <a:pt x="23420" y="33290"/>
                </a:lnTo>
                <a:lnTo>
                  <a:pt x="23430" y="33300"/>
                </a:lnTo>
                <a:lnTo>
                  <a:pt x="23440" y="33300"/>
                </a:lnTo>
                <a:lnTo>
                  <a:pt x="23450" y="33310"/>
                </a:lnTo>
                <a:lnTo>
                  <a:pt x="23460" y="33310"/>
                </a:lnTo>
                <a:lnTo>
                  <a:pt x="23470" y="33320"/>
                </a:lnTo>
                <a:lnTo>
                  <a:pt x="23470" y="33330"/>
                </a:lnTo>
                <a:lnTo>
                  <a:pt x="23480" y="33330"/>
                </a:lnTo>
                <a:lnTo>
                  <a:pt x="23490" y="33330"/>
                </a:lnTo>
                <a:lnTo>
                  <a:pt x="23490" y="33340"/>
                </a:lnTo>
                <a:lnTo>
                  <a:pt x="23500" y="33340"/>
                </a:lnTo>
                <a:lnTo>
                  <a:pt x="23510" y="33340"/>
                </a:lnTo>
                <a:lnTo>
                  <a:pt x="23520" y="33340"/>
                </a:lnTo>
                <a:lnTo>
                  <a:pt x="23520" y="33350"/>
                </a:lnTo>
                <a:lnTo>
                  <a:pt x="23530" y="33350"/>
                </a:lnTo>
                <a:lnTo>
                  <a:pt x="23540" y="33360"/>
                </a:lnTo>
                <a:lnTo>
                  <a:pt x="23550" y="33370"/>
                </a:lnTo>
                <a:lnTo>
                  <a:pt x="23560" y="33370"/>
                </a:lnTo>
                <a:lnTo>
                  <a:pt x="23570" y="33380"/>
                </a:lnTo>
                <a:lnTo>
                  <a:pt x="23580" y="33380"/>
                </a:lnTo>
                <a:lnTo>
                  <a:pt x="23590" y="33390"/>
                </a:lnTo>
                <a:lnTo>
                  <a:pt x="23600" y="33390"/>
                </a:lnTo>
                <a:lnTo>
                  <a:pt x="23600" y="33400"/>
                </a:lnTo>
                <a:lnTo>
                  <a:pt x="23610" y="33400"/>
                </a:lnTo>
                <a:lnTo>
                  <a:pt x="23620" y="33410"/>
                </a:lnTo>
                <a:lnTo>
                  <a:pt x="23630" y="33420"/>
                </a:lnTo>
                <a:lnTo>
                  <a:pt x="23640" y="33420"/>
                </a:lnTo>
                <a:lnTo>
                  <a:pt x="23650" y="33430"/>
                </a:lnTo>
                <a:lnTo>
                  <a:pt x="23660" y="33430"/>
                </a:lnTo>
                <a:lnTo>
                  <a:pt x="23670" y="33440"/>
                </a:lnTo>
                <a:lnTo>
                  <a:pt x="23680" y="33440"/>
                </a:lnTo>
                <a:lnTo>
                  <a:pt x="23690" y="33450"/>
                </a:lnTo>
                <a:lnTo>
                  <a:pt x="23700" y="33450"/>
                </a:lnTo>
                <a:lnTo>
                  <a:pt x="23710" y="33460"/>
                </a:lnTo>
                <a:lnTo>
                  <a:pt x="23720" y="33470"/>
                </a:lnTo>
                <a:lnTo>
                  <a:pt x="23730" y="33470"/>
                </a:lnTo>
                <a:lnTo>
                  <a:pt x="23740" y="33480"/>
                </a:lnTo>
                <a:lnTo>
                  <a:pt x="23750" y="33480"/>
                </a:lnTo>
                <a:lnTo>
                  <a:pt x="23760" y="33480"/>
                </a:lnTo>
                <a:lnTo>
                  <a:pt x="23770" y="33480"/>
                </a:lnTo>
                <a:lnTo>
                  <a:pt x="23780" y="33480"/>
                </a:lnTo>
                <a:lnTo>
                  <a:pt x="23790" y="33480"/>
                </a:lnTo>
                <a:lnTo>
                  <a:pt x="23800" y="33480"/>
                </a:lnTo>
                <a:lnTo>
                  <a:pt x="23810" y="33480"/>
                </a:lnTo>
                <a:lnTo>
                  <a:pt x="23820" y="33480"/>
                </a:lnTo>
                <a:lnTo>
                  <a:pt x="23830" y="33480"/>
                </a:lnTo>
                <a:lnTo>
                  <a:pt x="23850" y="33480"/>
                </a:lnTo>
                <a:lnTo>
                  <a:pt x="23860" y="33480"/>
                </a:lnTo>
                <a:lnTo>
                  <a:pt x="23870" y="33480"/>
                </a:lnTo>
                <a:lnTo>
                  <a:pt x="23880" y="33480"/>
                </a:lnTo>
                <a:lnTo>
                  <a:pt x="23890" y="33480"/>
                </a:lnTo>
                <a:lnTo>
                  <a:pt x="23900" y="33470"/>
                </a:lnTo>
                <a:lnTo>
                  <a:pt x="23910" y="33470"/>
                </a:lnTo>
                <a:lnTo>
                  <a:pt x="23920" y="33460"/>
                </a:lnTo>
                <a:lnTo>
                  <a:pt x="23930" y="33460"/>
                </a:lnTo>
                <a:lnTo>
                  <a:pt x="23940" y="33450"/>
                </a:lnTo>
                <a:lnTo>
                  <a:pt x="23950" y="33450"/>
                </a:lnTo>
                <a:lnTo>
                  <a:pt x="23950" y="33440"/>
                </a:lnTo>
                <a:lnTo>
                  <a:pt x="23960" y="33440"/>
                </a:lnTo>
                <a:lnTo>
                  <a:pt x="23970" y="33440"/>
                </a:lnTo>
                <a:lnTo>
                  <a:pt x="23980" y="33430"/>
                </a:lnTo>
                <a:lnTo>
                  <a:pt x="23990" y="33430"/>
                </a:lnTo>
                <a:lnTo>
                  <a:pt x="24000" y="33430"/>
                </a:lnTo>
                <a:lnTo>
                  <a:pt x="24000" y="33420"/>
                </a:lnTo>
                <a:lnTo>
                  <a:pt x="24010" y="33420"/>
                </a:lnTo>
                <a:lnTo>
                  <a:pt x="24020" y="33420"/>
                </a:lnTo>
                <a:lnTo>
                  <a:pt x="24030" y="33410"/>
                </a:lnTo>
                <a:lnTo>
                  <a:pt x="24040" y="33410"/>
                </a:lnTo>
                <a:lnTo>
                  <a:pt x="24050" y="33410"/>
                </a:lnTo>
                <a:lnTo>
                  <a:pt x="24060" y="33400"/>
                </a:lnTo>
                <a:lnTo>
                  <a:pt x="24070" y="33400"/>
                </a:lnTo>
                <a:lnTo>
                  <a:pt x="24080" y="33390"/>
                </a:lnTo>
                <a:lnTo>
                  <a:pt x="24090" y="33380"/>
                </a:lnTo>
                <a:lnTo>
                  <a:pt x="24100" y="33380"/>
                </a:lnTo>
                <a:lnTo>
                  <a:pt x="24110" y="33380"/>
                </a:lnTo>
                <a:lnTo>
                  <a:pt x="24110" y="33370"/>
                </a:lnTo>
                <a:lnTo>
                  <a:pt x="24120" y="33370"/>
                </a:lnTo>
                <a:lnTo>
                  <a:pt x="24130" y="33370"/>
                </a:lnTo>
                <a:lnTo>
                  <a:pt x="24130" y="33360"/>
                </a:lnTo>
                <a:lnTo>
                  <a:pt x="24150" y="33370"/>
                </a:lnTo>
                <a:lnTo>
                  <a:pt x="24150" y="33360"/>
                </a:lnTo>
                <a:lnTo>
                  <a:pt x="24160" y="33360"/>
                </a:lnTo>
                <a:lnTo>
                  <a:pt x="24170" y="33360"/>
                </a:lnTo>
                <a:lnTo>
                  <a:pt x="24180" y="33350"/>
                </a:lnTo>
                <a:lnTo>
                  <a:pt x="24180" y="33340"/>
                </a:lnTo>
                <a:lnTo>
                  <a:pt x="24190" y="33340"/>
                </a:lnTo>
                <a:lnTo>
                  <a:pt x="24200" y="33340"/>
                </a:lnTo>
                <a:lnTo>
                  <a:pt x="24200" y="33330"/>
                </a:lnTo>
                <a:lnTo>
                  <a:pt x="24210" y="33330"/>
                </a:lnTo>
                <a:lnTo>
                  <a:pt x="24220" y="33330"/>
                </a:lnTo>
                <a:lnTo>
                  <a:pt x="24230" y="33330"/>
                </a:lnTo>
                <a:lnTo>
                  <a:pt x="24240" y="33320"/>
                </a:lnTo>
                <a:lnTo>
                  <a:pt x="24250" y="33320"/>
                </a:lnTo>
                <a:lnTo>
                  <a:pt x="24260" y="33320"/>
                </a:lnTo>
                <a:lnTo>
                  <a:pt x="24270" y="33320"/>
                </a:lnTo>
                <a:lnTo>
                  <a:pt x="24280" y="33320"/>
                </a:lnTo>
                <a:lnTo>
                  <a:pt x="24290" y="33310"/>
                </a:lnTo>
                <a:lnTo>
                  <a:pt x="24300" y="33310"/>
                </a:lnTo>
                <a:lnTo>
                  <a:pt x="24310" y="33310"/>
                </a:lnTo>
                <a:lnTo>
                  <a:pt x="24320" y="33310"/>
                </a:lnTo>
                <a:lnTo>
                  <a:pt x="24330" y="33310"/>
                </a:lnTo>
                <a:lnTo>
                  <a:pt x="24340" y="33320"/>
                </a:lnTo>
                <a:lnTo>
                  <a:pt x="24350" y="33320"/>
                </a:lnTo>
                <a:lnTo>
                  <a:pt x="24360" y="33320"/>
                </a:lnTo>
                <a:lnTo>
                  <a:pt x="24370" y="33320"/>
                </a:lnTo>
                <a:lnTo>
                  <a:pt x="24380" y="33320"/>
                </a:lnTo>
                <a:lnTo>
                  <a:pt x="24390" y="33320"/>
                </a:lnTo>
                <a:lnTo>
                  <a:pt x="24400" y="33320"/>
                </a:lnTo>
                <a:lnTo>
                  <a:pt x="24410" y="33330"/>
                </a:lnTo>
                <a:lnTo>
                  <a:pt x="24420" y="33320"/>
                </a:lnTo>
                <a:lnTo>
                  <a:pt x="24420" y="33330"/>
                </a:lnTo>
                <a:lnTo>
                  <a:pt x="24430" y="33330"/>
                </a:lnTo>
                <a:lnTo>
                  <a:pt x="24440" y="33330"/>
                </a:lnTo>
                <a:lnTo>
                  <a:pt x="24450" y="33340"/>
                </a:lnTo>
                <a:lnTo>
                  <a:pt x="24460" y="33340"/>
                </a:lnTo>
                <a:lnTo>
                  <a:pt x="24470" y="33340"/>
                </a:lnTo>
                <a:lnTo>
                  <a:pt x="24480" y="33350"/>
                </a:lnTo>
                <a:lnTo>
                  <a:pt x="24490" y="33350"/>
                </a:lnTo>
                <a:lnTo>
                  <a:pt x="24500" y="33340"/>
                </a:lnTo>
                <a:lnTo>
                  <a:pt x="24500" y="33350"/>
                </a:lnTo>
                <a:lnTo>
                  <a:pt x="24510" y="33350"/>
                </a:lnTo>
                <a:lnTo>
                  <a:pt x="24520" y="33350"/>
                </a:lnTo>
                <a:lnTo>
                  <a:pt x="24530" y="33350"/>
                </a:lnTo>
                <a:lnTo>
                  <a:pt x="24540" y="33350"/>
                </a:lnTo>
                <a:lnTo>
                  <a:pt x="24550" y="33350"/>
                </a:lnTo>
                <a:lnTo>
                  <a:pt x="24560" y="33350"/>
                </a:lnTo>
                <a:lnTo>
                  <a:pt x="24570" y="33360"/>
                </a:lnTo>
                <a:lnTo>
                  <a:pt x="24580" y="33370"/>
                </a:lnTo>
                <a:lnTo>
                  <a:pt x="24590" y="33370"/>
                </a:lnTo>
                <a:lnTo>
                  <a:pt x="24590" y="33380"/>
                </a:lnTo>
                <a:lnTo>
                  <a:pt x="24600" y="33380"/>
                </a:lnTo>
                <a:lnTo>
                  <a:pt x="24610" y="33380"/>
                </a:lnTo>
                <a:lnTo>
                  <a:pt x="24620" y="33380"/>
                </a:lnTo>
                <a:lnTo>
                  <a:pt x="24630" y="33390"/>
                </a:lnTo>
                <a:lnTo>
                  <a:pt x="24640" y="33390"/>
                </a:lnTo>
                <a:lnTo>
                  <a:pt x="24650" y="33390"/>
                </a:lnTo>
                <a:lnTo>
                  <a:pt x="24660" y="33390"/>
                </a:lnTo>
                <a:lnTo>
                  <a:pt x="24660" y="33400"/>
                </a:lnTo>
                <a:lnTo>
                  <a:pt x="24670" y="33400"/>
                </a:lnTo>
                <a:lnTo>
                  <a:pt x="24680" y="33400"/>
                </a:lnTo>
                <a:lnTo>
                  <a:pt x="24690" y="33410"/>
                </a:lnTo>
                <a:lnTo>
                  <a:pt x="24700" y="33410"/>
                </a:lnTo>
                <a:lnTo>
                  <a:pt x="24710" y="33410"/>
                </a:lnTo>
                <a:lnTo>
                  <a:pt x="24720" y="33420"/>
                </a:lnTo>
                <a:lnTo>
                  <a:pt x="24730" y="33420"/>
                </a:lnTo>
                <a:lnTo>
                  <a:pt x="24740" y="33430"/>
                </a:lnTo>
                <a:lnTo>
                  <a:pt x="24750" y="33430"/>
                </a:lnTo>
                <a:lnTo>
                  <a:pt x="24760" y="33430"/>
                </a:lnTo>
                <a:lnTo>
                  <a:pt x="24760" y="33440"/>
                </a:lnTo>
                <a:lnTo>
                  <a:pt x="24770" y="33440"/>
                </a:lnTo>
                <a:lnTo>
                  <a:pt x="24780" y="33440"/>
                </a:lnTo>
                <a:lnTo>
                  <a:pt x="24780" y="33450"/>
                </a:lnTo>
                <a:lnTo>
                  <a:pt x="24790" y="33450"/>
                </a:lnTo>
                <a:lnTo>
                  <a:pt x="24790" y="33460"/>
                </a:lnTo>
                <a:lnTo>
                  <a:pt x="24800" y="33460"/>
                </a:lnTo>
                <a:lnTo>
                  <a:pt x="24810" y="33460"/>
                </a:lnTo>
                <a:lnTo>
                  <a:pt x="24820" y="33460"/>
                </a:lnTo>
                <a:lnTo>
                  <a:pt x="24820" y="33450"/>
                </a:lnTo>
                <a:lnTo>
                  <a:pt x="24830" y="33450"/>
                </a:lnTo>
                <a:lnTo>
                  <a:pt x="24840" y="33440"/>
                </a:lnTo>
                <a:lnTo>
                  <a:pt x="24840" y="33450"/>
                </a:lnTo>
                <a:lnTo>
                  <a:pt x="24850" y="33450"/>
                </a:lnTo>
                <a:lnTo>
                  <a:pt x="24860" y="33450"/>
                </a:lnTo>
                <a:lnTo>
                  <a:pt x="24870" y="33450"/>
                </a:lnTo>
                <a:lnTo>
                  <a:pt x="24870" y="33460"/>
                </a:lnTo>
                <a:lnTo>
                  <a:pt x="24880" y="33460"/>
                </a:lnTo>
                <a:lnTo>
                  <a:pt x="24880" y="33470"/>
                </a:lnTo>
                <a:lnTo>
                  <a:pt x="24890" y="33470"/>
                </a:lnTo>
                <a:lnTo>
                  <a:pt x="24910" y="33470"/>
                </a:lnTo>
                <a:lnTo>
                  <a:pt x="24920" y="33470"/>
                </a:lnTo>
                <a:lnTo>
                  <a:pt x="24930" y="33460"/>
                </a:lnTo>
                <a:lnTo>
                  <a:pt x="24940" y="33460"/>
                </a:lnTo>
                <a:lnTo>
                  <a:pt x="24950" y="33460"/>
                </a:lnTo>
                <a:lnTo>
                  <a:pt x="24960" y="33460"/>
                </a:lnTo>
                <a:lnTo>
                  <a:pt x="24970" y="33460"/>
                </a:lnTo>
                <a:lnTo>
                  <a:pt x="24980" y="33460"/>
                </a:lnTo>
                <a:lnTo>
                  <a:pt x="24990" y="33460"/>
                </a:lnTo>
                <a:lnTo>
                  <a:pt x="25000" y="33460"/>
                </a:lnTo>
                <a:lnTo>
                  <a:pt x="25010" y="33460"/>
                </a:lnTo>
                <a:lnTo>
                  <a:pt x="25020" y="33460"/>
                </a:lnTo>
                <a:lnTo>
                  <a:pt x="25030" y="33460"/>
                </a:lnTo>
                <a:lnTo>
                  <a:pt x="25040" y="33460"/>
                </a:lnTo>
                <a:lnTo>
                  <a:pt x="25040" y="33450"/>
                </a:lnTo>
                <a:lnTo>
                  <a:pt x="25050" y="33450"/>
                </a:lnTo>
                <a:lnTo>
                  <a:pt x="25060" y="33450"/>
                </a:lnTo>
                <a:lnTo>
                  <a:pt x="25070" y="33450"/>
                </a:lnTo>
                <a:lnTo>
                  <a:pt x="25080" y="33450"/>
                </a:lnTo>
                <a:lnTo>
                  <a:pt x="25080" y="33440"/>
                </a:lnTo>
                <a:lnTo>
                  <a:pt x="25090" y="33450"/>
                </a:lnTo>
                <a:lnTo>
                  <a:pt x="25100" y="33450"/>
                </a:lnTo>
                <a:lnTo>
                  <a:pt x="25110" y="33450"/>
                </a:lnTo>
                <a:lnTo>
                  <a:pt x="25120" y="33450"/>
                </a:lnTo>
                <a:lnTo>
                  <a:pt x="25130" y="33440"/>
                </a:lnTo>
                <a:lnTo>
                  <a:pt x="25130" y="33430"/>
                </a:lnTo>
                <a:lnTo>
                  <a:pt x="25140" y="33420"/>
                </a:lnTo>
                <a:lnTo>
                  <a:pt x="25150" y="33420"/>
                </a:lnTo>
                <a:lnTo>
                  <a:pt x="25150" y="33410"/>
                </a:lnTo>
                <a:lnTo>
                  <a:pt x="25160" y="33400"/>
                </a:lnTo>
                <a:lnTo>
                  <a:pt x="25160" y="33390"/>
                </a:lnTo>
                <a:lnTo>
                  <a:pt x="25170" y="33390"/>
                </a:lnTo>
                <a:lnTo>
                  <a:pt x="25180" y="33390"/>
                </a:lnTo>
                <a:lnTo>
                  <a:pt x="25190" y="33390"/>
                </a:lnTo>
                <a:lnTo>
                  <a:pt x="25200" y="33390"/>
                </a:lnTo>
                <a:lnTo>
                  <a:pt x="25200" y="33380"/>
                </a:lnTo>
                <a:lnTo>
                  <a:pt x="25210" y="33380"/>
                </a:lnTo>
                <a:lnTo>
                  <a:pt x="25220" y="33380"/>
                </a:lnTo>
                <a:lnTo>
                  <a:pt x="25230" y="33390"/>
                </a:lnTo>
                <a:lnTo>
                  <a:pt x="25240" y="33390"/>
                </a:lnTo>
                <a:lnTo>
                  <a:pt x="25250" y="33390"/>
                </a:lnTo>
                <a:lnTo>
                  <a:pt x="25260" y="33390"/>
                </a:lnTo>
                <a:lnTo>
                  <a:pt x="25270" y="33400"/>
                </a:lnTo>
                <a:lnTo>
                  <a:pt x="25280" y="33400"/>
                </a:lnTo>
                <a:lnTo>
                  <a:pt x="25290" y="33400"/>
                </a:lnTo>
                <a:lnTo>
                  <a:pt x="25300" y="33410"/>
                </a:lnTo>
                <a:lnTo>
                  <a:pt x="25310" y="33410"/>
                </a:lnTo>
                <a:lnTo>
                  <a:pt x="25320" y="33410"/>
                </a:lnTo>
                <a:lnTo>
                  <a:pt x="25330" y="33410"/>
                </a:lnTo>
                <a:lnTo>
                  <a:pt x="25340" y="33410"/>
                </a:lnTo>
                <a:lnTo>
                  <a:pt x="25350" y="33410"/>
                </a:lnTo>
                <a:lnTo>
                  <a:pt x="25360" y="33410"/>
                </a:lnTo>
                <a:lnTo>
                  <a:pt x="25360" y="33400"/>
                </a:lnTo>
                <a:lnTo>
                  <a:pt x="25370" y="33400"/>
                </a:lnTo>
                <a:lnTo>
                  <a:pt x="25380" y="33390"/>
                </a:lnTo>
                <a:lnTo>
                  <a:pt x="25390" y="33390"/>
                </a:lnTo>
                <a:lnTo>
                  <a:pt x="25400" y="33390"/>
                </a:lnTo>
                <a:lnTo>
                  <a:pt x="25410" y="33390"/>
                </a:lnTo>
                <a:lnTo>
                  <a:pt x="25420" y="33390"/>
                </a:lnTo>
                <a:lnTo>
                  <a:pt x="25430" y="33390"/>
                </a:lnTo>
                <a:lnTo>
                  <a:pt x="25440" y="33380"/>
                </a:lnTo>
                <a:lnTo>
                  <a:pt x="25450" y="33380"/>
                </a:lnTo>
                <a:lnTo>
                  <a:pt x="25460" y="33380"/>
                </a:lnTo>
                <a:lnTo>
                  <a:pt x="25470" y="33370"/>
                </a:lnTo>
                <a:lnTo>
                  <a:pt x="25480" y="33370"/>
                </a:lnTo>
                <a:lnTo>
                  <a:pt x="25490" y="33370"/>
                </a:lnTo>
                <a:lnTo>
                  <a:pt x="25500" y="33370"/>
                </a:lnTo>
                <a:lnTo>
                  <a:pt x="25510" y="33370"/>
                </a:lnTo>
                <a:lnTo>
                  <a:pt x="25520" y="33370"/>
                </a:lnTo>
                <a:lnTo>
                  <a:pt x="25530" y="33370"/>
                </a:lnTo>
                <a:lnTo>
                  <a:pt x="25550" y="33360"/>
                </a:lnTo>
                <a:lnTo>
                  <a:pt x="25570" y="33360"/>
                </a:lnTo>
                <a:lnTo>
                  <a:pt x="25580" y="33350"/>
                </a:lnTo>
                <a:lnTo>
                  <a:pt x="25590" y="33350"/>
                </a:lnTo>
                <a:lnTo>
                  <a:pt x="25600" y="33350"/>
                </a:lnTo>
                <a:lnTo>
                  <a:pt x="25610" y="33340"/>
                </a:lnTo>
                <a:lnTo>
                  <a:pt x="25620" y="33340"/>
                </a:lnTo>
                <a:lnTo>
                  <a:pt x="25630" y="33340"/>
                </a:lnTo>
                <a:lnTo>
                  <a:pt x="25640" y="33340"/>
                </a:lnTo>
                <a:lnTo>
                  <a:pt x="25650" y="33340"/>
                </a:lnTo>
                <a:lnTo>
                  <a:pt x="25660" y="33340"/>
                </a:lnTo>
                <a:lnTo>
                  <a:pt x="25660" y="33330"/>
                </a:lnTo>
                <a:lnTo>
                  <a:pt x="25670" y="33330"/>
                </a:lnTo>
                <a:lnTo>
                  <a:pt x="25680" y="33330"/>
                </a:lnTo>
                <a:lnTo>
                  <a:pt x="25690" y="33330"/>
                </a:lnTo>
                <a:lnTo>
                  <a:pt x="25690" y="33340"/>
                </a:lnTo>
                <a:lnTo>
                  <a:pt x="25700" y="33340"/>
                </a:lnTo>
                <a:lnTo>
                  <a:pt x="25710" y="33340"/>
                </a:lnTo>
                <a:lnTo>
                  <a:pt x="25720" y="33340"/>
                </a:lnTo>
                <a:lnTo>
                  <a:pt x="25730" y="33330"/>
                </a:lnTo>
                <a:lnTo>
                  <a:pt x="25740" y="33330"/>
                </a:lnTo>
                <a:lnTo>
                  <a:pt x="25750" y="33330"/>
                </a:lnTo>
                <a:lnTo>
                  <a:pt x="25750" y="33340"/>
                </a:lnTo>
                <a:lnTo>
                  <a:pt x="25760" y="33340"/>
                </a:lnTo>
                <a:lnTo>
                  <a:pt x="25760" y="33350"/>
                </a:lnTo>
                <a:lnTo>
                  <a:pt x="25770" y="33350"/>
                </a:lnTo>
                <a:lnTo>
                  <a:pt x="25780" y="33350"/>
                </a:lnTo>
                <a:lnTo>
                  <a:pt x="25790" y="33350"/>
                </a:lnTo>
                <a:lnTo>
                  <a:pt x="25800" y="33350"/>
                </a:lnTo>
                <a:lnTo>
                  <a:pt x="25800" y="33340"/>
                </a:lnTo>
                <a:lnTo>
                  <a:pt x="25810" y="33340"/>
                </a:lnTo>
                <a:lnTo>
                  <a:pt x="25820" y="33340"/>
                </a:lnTo>
                <a:lnTo>
                  <a:pt x="25830" y="33330"/>
                </a:lnTo>
                <a:lnTo>
                  <a:pt x="25840" y="33330"/>
                </a:lnTo>
                <a:lnTo>
                  <a:pt x="25850" y="33330"/>
                </a:lnTo>
                <a:lnTo>
                  <a:pt x="25860" y="33330"/>
                </a:lnTo>
                <a:lnTo>
                  <a:pt x="25870" y="33330"/>
                </a:lnTo>
                <a:lnTo>
                  <a:pt x="25870" y="33320"/>
                </a:lnTo>
                <a:lnTo>
                  <a:pt x="25880" y="33320"/>
                </a:lnTo>
                <a:lnTo>
                  <a:pt x="25880" y="33330"/>
                </a:lnTo>
                <a:lnTo>
                  <a:pt x="25900" y="33330"/>
                </a:lnTo>
                <a:lnTo>
                  <a:pt x="25900" y="33320"/>
                </a:lnTo>
                <a:lnTo>
                  <a:pt x="25910" y="33320"/>
                </a:lnTo>
                <a:lnTo>
                  <a:pt x="25920" y="33320"/>
                </a:lnTo>
                <a:lnTo>
                  <a:pt x="25920" y="33330"/>
                </a:lnTo>
                <a:lnTo>
                  <a:pt x="25930" y="33330"/>
                </a:lnTo>
                <a:lnTo>
                  <a:pt x="25940" y="33330"/>
                </a:lnTo>
                <a:lnTo>
                  <a:pt x="25950" y="33330"/>
                </a:lnTo>
                <a:lnTo>
                  <a:pt x="25960" y="33340"/>
                </a:lnTo>
                <a:lnTo>
                  <a:pt x="25970" y="33340"/>
                </a:lnTo>
                <a:lnTo>
                  <a:pt x="25980" y="33340"/>
                </a:lnTo>
                <a:lnTo>
                  <a:pt x="25990" y="33340"/>
                </a:lnTo>
                <a:lnTo>
                  <a:pt x="26000" y="33340"/>
                </a:lnTo>
                <a:lnTo>
                  <a:pt x="26010" y="33350"/>
                </a:lnTo>
                <a:lnTo>
                  <a:pt x="26020" y="33350"/>
                </a:lnTo>
                <a:lnTo>
                  <a:pt x="26020" y="33360"/>
                </a:lnTo>
                <a:lnTo>
                  <a:pt x="26030" y="33360"/>
                </a:lnTo>
                <a:lnTo>
                  <a:pt x="26040" y="33360"/>
                </a:lnTo>
                <a:lnTo>
                  <a:pt x="26050" y="33360"/>
                </a:lnTo>
                <a:lnTo>
                  <a:pt x="26050" y="33370"/>
                </a:lnTo>
                <a:lnTo>
                  <a:pt x="26060" y="33370"/>
                </a:lnTo>
                <a:lnTo>
                  <a:pt x="26070" y="33370"/>
                </a:lnTo>
                <a:lnTo>
                  <a:pt x="26090" y="33370"/>
                </a:lnTo>
                <a:lnTo>
                  <a:pt x="26100" y="33370"/>
                </a:lnTo>
                <a:lnTo>
                  <a:pt x="26110" y="33370"/>
                </a:lnTo>
                <a:lnTo>
                  <a:pt x="26110" y="33360"/>
                </a:lnTo>
                <a:lnTo>
                  <a:pt x="26120" y="33360"/>
                </a:lnTo>
                <a:lnTo>
                  <a:pt x="26120" y="33370"/>
                </a:lnTo>
                <a:lnTo>
                  <a:pt x="26130" y="33370"/>
                </a:lnTo>
                <a:lnTo>
                  <a:pt x="26140" y="33370"/>
                </a:lnTo>
                <a:lnTo>
                  <a:pt x="26150" y="33370"/>
                </a:lnTo>
                <a:lnTo>
                  <a:pt x="26160" y="33380"/>
                </a:lnTo>
                <a:lnTo>
                  <a:pt x="26170" y="33380"/>
                </a:lnTo>
                <a:lnTo>
                  <a:pt x="26180" y="33380"/>
                </a:lnTo>
                <a:lnTo>
                  <a:pt x="26190" y="33380"/>
                </a:lnTo>
                <a:lnTo>
                  <a:pt x="26200" y="33380"/>
                </a:lnTo>
                <a:lnTo>
                  <a:pt x="26200" y="33390"/>
                </a:lnTo>
                <a:lnTo>
                  <a:pt x="26210" y="33390"/>
                </a:lnTo>
                <a:lnTo>
                  <a:pt x="26220" y="33390"/>
                </a:lnTo>
                <a:lnTo>
                  <a:pt x="26230" y="33400"/>
                </a:lnTo>
                <a:lnTo>
                  <a:pt x="26240" y="33400"/>
                </a:lnTo>
                <a:lnTo>
                  <a:pt x="26250" y="33400"/>
                </a:lnTo>
                <a:lnTo>
                  <a:pt x="26260" y="33400"/>
                </a:lnTo>
                <a:lnTo>
                  <a:pt x="26270" y="33400"/>
                </a:lnTo>
                <a:lnTo>
                  <a:pt x="26280" y="33400"/>
                </a:lnTo>
                <a:lnTo>
                  <a:pt x="26290" y="33390"/>
                </a:lnTo>
                <a:lnTo>
                  <a:pt x="26300" y="33380"/>
                </a:lnTo>
                <a:lnTo>
                  <a:pt x="26310" y="33380"/>
                </a:lnTo>
                <a:lnTo>
                  <a:pt x="26320" y="33380"/>
                </a:lnTo>
                <a:lnTo>
                  <a:pt x="26330" y="33370"/>
                </a:lnTo>
                <a:lnTo>
                  <a:pt x="26340" y="33360"/>
                </a:lnTo>
                <a:lnTo>
                  <a:pt x="26350" y="33360"/>
                </a:lnTo>
                <a:lnTo>
                  <a:pt x="26350" y="33350"/>
                </a:lnTo>
                <a:lnTo>
                  <a:pt x="26360" y="33350"/>
                </a:lnTo>
                <a:lnTo>
                  <a:pt x="26370" y="33350"/>
                </a:lnTo>
                <a:lnTo>
                  <a:pt x="26370" y="33340"/>
                </a:lnTo>
                <a:lnTo>
                  <a:pt x="26380" y="33340"/>
                </a:lnTo>
                <a:lnTo>
                  <a:pt x="26390" y="33340"/>
                </a:lnTo>
                <a:lnTo>
                  <a:pt x="26390" y="33330"/>
                </a:lnTo>
                <a:lnTo>
                  <a:pt x="26400" y="33330"/>
                </a:lnTo>
                <a:lnTo>
                  <a:pt x="26410" y="33330"/>
                </a:lnTo>
                <a:lnTo>
                  <a:pt x="26420" y="33320"/>
                </a:lnTo>
                <a:lnTo>
                  <a:pt x="26430" y="33320"/>
                </a:lnTo>
                <a:lnTo>
                  <a:pt x="26440" y="33320"/>
                </a:lnTo>
                <a:lnTo>
                  <a:pt x="26440" y="33310"/>
                </a:lnTo>
                <a:lnTo>
                  <a:pt x="26450" y="33310"/>
                </a:lnTo>
                <a:lnTo>
                  <a:pt x="26460" y="33310"/>
                </a:lnTo>
                <a:lnTo>
                  <a:pt x="26470" y="33310"/>
                </a:lnTo>
                <a:lnTo>
                  <a:pt x="26470" y="33300"/>
                </a:lnTo>
                <a:lnTo>
                  <a:pt x="26480" y="33300"/>
                </a:lnTo>
                <a:lnTo>
                  <a:pt x="26490" y="33300"/>
                </a:lnTo>
                <a:lnTo>
                  <a:pt x="26500" y="33300"/>
                </a:lnTo>
                <a:lnTo>
                  <a:pt x="26510" y="33310"/>
                </a:lnTo>
                <a:lnTo>
                  <a:pt x="26520" y="33300"/>
                </a:lnTo>
                <a:lnTo>
                  <a:pt x="26530" y="33300"/>
                </a:lnTo>
                <a:lnTo>
                  <a:pt x="26540" y="33300"/>
                </a:lnTo>
                <a:lnTo>
                  <a:pt x="26560" y="33310"/>
                </a:lnTo>
                <a:lnTo>
                  <a:pt x="26570" y="33310"/>
                </a:lnTo>
                <a:lnTo>
                  <a:pt x="26580" y="33310"/>
                </a:lnTo>
                <a:lnTo>
                  <a:pt x="26590" y="33310"/>
                </a:lnTo>
                <a:lnTo>
                  <a:pt x="26600" y="33310"/>
                </a:lnTo>
                <a:lnTo>
                  <a:pt x="26610" y="33310"/>
                </a:lnTo>
                <a:lnTo>
                  <a:pt x="26620" y="33310"/>
                </a:lnTo>
                <a:lnTo>
                  <a:pt x="26630" y="33310"/>
                </a:lnTo>
                <a:lnTo>
                  <a:pt x="26640" y="33300"/>
                </a:lnTo>
                <a:lnTo>
                  <a:pt x="26650" y="33300"/>
                </a:lnTo>
                <a:lnTo>
                  <a:pt x="26660" y="33300"/>
                </a:lnTo>
                <a:lnTo>
                  <a:pt x="26670" y="33300"/>
                </a:lnTo>
                <a:lnTo>
                  <a:pt x="26680" y="33300"/>
                </a:lnTo>
                <a:lnTo>
                  <a:pt x="26690" y="33300"/>
                </a:lnTo>
                <a:lnTo>
                  <a:pt x="26700" y="33300"/>
                </a:lnTo>
                <a:lnTo>
                  <a:pt x="26700" y="33310"/>
                </a:lnTo>
                <a:lnTo>
                  <a:pt x="26710" y="33310"/>
                </a:lnTo>
                <a:lnTo>
                  <a:pt x="26720" y="33310"/>
                </a:lnTo>
                <a:lnTo>
                  <a:pt x="26730" y="33310"/>
                </a:lnTo>
                <a:lnTo>
                  <a:pt x="26740" y="33310"/>
                </a:lnTo>
                <a:lnTo>
                  <a:pt x="26750" y="33320"/>
                </a:lnTo>
                <a:lnTo>
                  <a:pt x="26760" y="33330"/>
                </a:lnTo>
                <a:lnTo>
                  <a:pt x="26770" y="33330"/>
                </a:lnTo>
                <a:lnTo>
                  <a:pt x="26770" y="33340"/>
                </a:lnTo>
                <a:lnTo>
                  <a:pt x="26790" y="33340"/>
                </a:lnTo>
                <a:lnTo>
                  <a:pt x="26790" y="33350"/>
                </a:lnTo>
                <a:lnTo>
                  <a:pt x="26800" y="33350"/>
                </a:lnTo>
                <a:lnTo>
                  <a:pt x="26810" y="33360"/>
                </a:lnTo>
                <a:lnTo>
                  <a:pt x="26820" y="33360"/>
                </a:lnTo>
                <a:lnTo>
                  <a:pt x="26830" y="33360"/>
                </a:lnTo>
                <a:lnTo>
                  <a:pt x="26840" y="33360"/>
                </a:lnTo>
                <a:lnTo>
                  <a:pt x="26850" y="33360"/>
                </a:lnTo>
                <a:lnTo>
                  <a:pt x="26860" y="33360"/>
                </a:lnTo>
                <a:lnTo>
                  <a:pt x="26870" y="33360"/>
                </a:lnTo>
                <a:lnTo>
                  <a:pt x="26880" y="33360"/>
                </a:lnTo>
                <a:lnTo>
                  <a:pt x="26890" y="33360"/>
                </a:lnTo>
                <a:lnTo>
                  <a:pt x="26900" y="33360"/>
                </a:lnTo>
                <a:lnTo>
                  <a:pt x="26910" y="33360"/>
                </a:lnTo>
                <a:lnTo>
                  <a:pt x="26920" y="33360"/>
                </a:lnTo>
                <a:lnTo>
                  <a:pt x="26930" y="33360"/>
                </a:lnTo>
                <a:lnTo>
                  <a:pt x="26940" y="33360"/>
                </a:lnTo>
                <a:lnTo>
                  <a:pt x="26950" y="33360"/>
                </a:lnTo>
                <a:lnTo>
                  <a:pt x="26960" y="33360"/>
                </a:lnTo>
                <a:lnTo>
                  <a:pt x="26970" y="33350"/>
                </a:lnTo>
                <a:lnTo>
                  <a:pt x="26980" y="33350"/>
                </a:lnTo>
                <a:lnTo>
                  <a:pt x="26990" y="33350"/>
                </a:lnTo>
                <a:lnTo>
                  <a:pt x="27000" y="33350"/>
                </a:lnTo>
                <a:lnTo>
                  <a:pt x="27010" y="33340"/>
                </a:lnTo>
                <a:lnTo>
                  <a:pt x="27020" y="33340"/>
                </a:lnTo>
                <a:lnTo>
                  <a:pt x="27030" y="33340"/>
                </a:lnTo>
                <a:lnTo>
                  <a:pt x="27040" y="33340"/>
                </a:lnTo>
                <a:lnTo>
                  <a:pt x="27050" y="33340"/>
                </a:lnTo>
                <a:lnTo>
                  <a:pt x="27050" y="33330"/>
                </a:lnTo>
                <a:lnTo>
                  <a:pt x="27060" y="33330"/>
                </a:lnTo>
                <a:lnTo>
                  <a:pt x="27070" y="33330"/>
                </a:lnTo>
                <a:lnTo>
                  <a:pt x="27070" y="33320"/>
                </a:lnTo>
                <a:lnTo>
                  <a:pt x="27080" y="33320"/>
                </a:lnTo>
                <a:lnTo>
                  <a:pt x="27090" y="33320"/>
                </a:lnTo>
                <a:lnTo>
                  <a:pt x="27100" y="33310"/>
                </a:lnTo>
                <a:lnTo>
                  <a:pt x="27110" y="33310"/>
                </a:lnTo>
                <a:lnTo>
                  <a:pt x="27110" y="33300"/>
                </a:lnTo>
                <a:lnTo>
                  <a:pt x="27120" y="33300"/>
                </a:lnTo>
                <a:lnTo>
                  <a:pt x="27140" y="33290"/>
                </a:lnTo>
                <a:lnTo>
                  <a:pt x="27150" y="33290"/>
                </a:lnTo>
                <a:lnTo>
                  <a:pt x="27160" y="33280"/>
                </a:lnTo>
                <a:lnTo>
                  <a:pt x="27170" y="33280"/>
                </a:lnTo>
                <a:lnTo>
                  <a:pt x="27180" y="33280"/>
                </a:lnTo>
                <a:lnTo>
                  <a:pt x="27190" y="33280"/>
                </a:lnTo>
                <a:lnTo>
                  <a:pt x="27190" y="33270"/>
                </a:lnTo>
                <a:lnTo>
                  <a:pt x="27200" y="33270"/>
                </a:lnTo>
                <a:lnTo>
                  <a:pt x="27210" y="33270"/>
                </a:lnTo>
                <a:lnTo>
                  <a:pt x="27220" y="33270"/>
                </a:lnTo>
                <a:lnTo>
                  <a:pt x="27230" y="33270"/>
                </a:lnTo>
                <a:lnTo>
                  <a:pt x="27240" y="33270"/>
                </a:lnTo>
                <a:lnTo>
                  <a:pt x="27250" y="33270"/>
                </a:lnTo>
                <a:lnTo>
                  <a:pt x="27260" y="33270"/>
                </a:lnTo>
                <a:lnTo>
                  <a:pt x="27270" y="33270"/>
                </a:lnTo>
                <a:lnTo>
                  <a:pt x="27280" y="33270"/>
                </a:lnTo>
                <a:lnTo>
                  <a:pt x="27290" y="33270"/>
                </a:lnTo>
                <a:lnTo>
                  <a:pt x="27300" y="33270"/>
                </a:lnTo>
                <a:lnTo>
                  <a:pt x="27310" y="33270"/>
                </a:lnTo>
                <a:lnTo>
                  <a:pt x="27320" y="33270"/>
                </a:lnTo>
                <a:lnTo>
                  <a:pt x="27330" y="33270"/>
                </a:lnTo>
                <a:lnTo>
                  <a:pt x="27340" y="33280"/>
                </a:lnTo>
                <a:lnTo>
                  <a:pt x="27350" y="33280"/>
                </a:lnTo>
                <a:lnTo>
                  <a:pt x="27360" y="33280"/>
                </a:lnTo>
                <a:lnTo>
                  <a:pt x="27370" y="33280"/>
                </a:lnTo>
                <a:lnTo>
                  <a:pt x="27380" y="33280"/>
                </a:lnTo>
                <a:lnTo>
                  <a:pt x="27380" y="33290"/>
                </a:lnTo>
                <a:lnTo>
                  <a:pt x="27390" y="33290"/>
                </a:lnTo>
                <a:lnTo>
                  <a:pt x="27400" y="33280"/>
                </a:lnTo>
                <a:lnTo>
                  <a:pt x="27410" y="33280"/>
                </a:lnTo>
                <a:lnTo>
                  <a:pt x="27420" y="33280"/>
                </a:lnTo>
                <a:lnTo>
                  <a:pt x="27430" y="33270"/>
                </a:lnTo>
                <a:lnTo>
                  <a:pt x="27440" y="33270"/>
                </a:lnTo>
                <a:lnTo>
                  <a:pt x="27450" y="33270"/>
                </a:lnTo>
                <a:lnTo>
                  <a:pt x="27450" y="33260"/>
                </a:lnTo>
                <a:lnTo>
                  <a:pt x="27460" y="33260"/>
                </a:lnTo>
                <a:lnTo>
                  <a:pt x="27470" y="33260"/>
                </a:lnTo>
                <a:lnTo>
                  <a:pt x="27470" y="33250"/>
                </a:lnTo>
                <a:lnTo>
                  <a:pt x="27480" y="33250"/>
                </a:lnTo>
                <a:lnTo>
                  <a:pt x="27490" y="33250"/>
                </a:lnTo>
                <a:lnTo>
                  <a:pt x="27490" y="33230"/>
                </a:lnTo>
                <a:lnTo>
                  <a:pt x="27500" y="33220"/>
                </a:lnTo>
                <a:lnTo>
                  <a:pt x="27500" y="33210"/>
                </a:lnTo>
                <a:lnTo>
                  <a:pt x="27510" y="33190"/>
                </a:lnTo>
                <a:lnTo>
                  <a:pt x="27510" y="33180"/>
                </a:lnTo>
                <a:lnTo>
                  <a:pt x="27510" y="33170"/>
                </a:lnTo>
                <a:lnTo>
                  <a:pt x="27500" y="33160"/>
                </a:lnTo>
                <a:lnTo>
                  <a:pt x="27500" y="33150"/>
                </a:lnTo>
                <a:lnTo>
                  <a:pt x="27500" y="33140"/>
                </a:lnTo>
                <a:lnTo>
                  <a:pt x="27500" y="33130"/>
                </a:lnTo>
                <a:lnTo>
                  <a:pt x="27490" y="33130"/>
                </a:lnTo>
                <a:lnTo>
                  <a:pt x="27490" y="33120"/>
                </a:lnTo>
                <a:lnTo>
                  <a:pt x="27490" y="33110"/>
                </a:lnTo>
                <a:lnTo>
                  <a:pt x="27480" y="33100"/>
                </a:lnTo>
                <a:lnTo>
                  <a:pt x="27470" y="33090"/>
                </a:lnTo>
                <a:lnTo>
                  <a:pt x="27470" y="33080"/>
                </a:lnTo>
                <a:lnTo>
                  <a:pt x="27460" y="33080"/>
                </a:lnTo>
                <a:lnTo>
                  <a:pt x="27460" y="33070"/>
                </a:lnTo>
                <a:lnTo>
                  <a:pt x="27450" y="33070"/>
                </a:lnTo>
                <a:lnTo>
                  <a:pt x="27440" y="33070"/>
                </a:lnTo>
                <a:lnTo>
                  <a:pt x="27430" y="33070"/>
                </a:lnTo>
                <a:lnTo>
                  <a:pt x="27420" y="33070"/>
                </a:lnTo>
                <a:lnTo>
                  <a:pt x="27410" y="33070"/>
                </a:lnTo>
                <a:lnTo>
                  <a:pt x="27390" y="33080"/>
                </a:lnTo>
                <a:lnTo>
                  <a:pt x="27380" y="33080"/>
                </a:lnTo>
                <a:lnTo>
                  <a:pt x="27370" y="33080"/>
                </a:lnTo>
                <a:lnTo>
                  <a:pt x="27360" y="33090"/>
                </a:lnTo>
                <a:lnTo>
                  <a:pt x="27350" y="33090"/>
                </a:lnTo>
                <a:lnTo>
                  <a:pt x="27340" y="33090"/>
                </a:lnTo>
                <a:lnTo>
                  <a:pt x="27340" y="33080"/>
                </a:lnTo>
                <a:lnTo>
                  <a:pt x="27330" y="33080"/>
                </a:lnTo>
                <a:lnTo>
                  <a:pt x="27320" y="33080"/>
                </a:lnTo>
                <a:lnTo>
                  <a:pt x="27310" y="33070"/>
                </a:lnTo>
                <a:lnTo>
                  <a:pt x="27300" y="33070"/>
                </a:lnTo>
                <a:lnTo>
                  <a:pt x="27290" y="33060"/>
                </a:lnTo>
                <a:lnTo>
                  <a:pt x="27290" y="33050"/>
                </a:lnTo>
                <a:lnTo>
                  <a:pt x="27290" y="33040"/>
                </a:lnTo>
                <a:lnTo>
                  <a:pt x="27290" y="33030"/>
                </a:lnTo>
                <a:lnTo>
                  <a:pt x="27290" y="33010"/>
                </a:lnTo>
                <a:lnTo>
                  <a:pt x="27290" y="33000"/>
                </a:lnTo>
                <a:lnTo>
                  <a:pt x="27300" y="32990"/>
                </a:lnTo>
                <a:lnTo>
                  <a:pt x="27300" y="32980"/>
                </a:lnTo>
                <a:lnTo>
                  <a:pt x="27310" y="32980"/>
                </a:lnTo>
                <a:lnTo>
                  <a:pt x="27320" y="32980"/>
                </a:lnTo>
                <a:lnTo>
                  <a:pt x="27320" y="32970"/>
                </a:lnTo>
                <a:lnTo>
                  <a:pt x="27330" y="32970"/>
                </a:lnTo>
                <a:lnTo>
                  <a:pt x="27330" y="32960"/>
                </a:lnTo>
                <a:lnTo>
                  <a:pt x="27340" y="32960"/>
                </a:lnTo>
                <a:lnTo>
                  <a:pt x="27350" y="32960"/>
                </a:lnTo>
                <a:lnTo>
                  <a:pt x="27350" y="32950"/>
                </a:lnTo>
                <a:lnTo>
                  <a:pt x="27360" y="32950"/>
                </a:lnTo>
                <a:lnTo>
                  <a:pt x="27370" y="32940"/>
                </a:lnTo>
                <a:lnTo>
                  <a:pt x="27380" y="32940"/>
                </a:lnTo>
                <a:lnTo>
                  <a:pt x="27390" y="32930"/>
                </a:lnTo>
                <a:lnTo>
                  <a:pt x="27400" y="32920"/>
                </a:lnTo>
                <a:lnTo>
                  <a:pt x="27410" y="32920"/>
                </a:lnTo>
                <a:lnTo>
                  <a:pt x="27420" y="32910"/>
                </a:lnTo>
                <a:lnTo>
                  <a:pt x="27430" y="32910"/>
                </a:lnTo>
                <a:lnTo>
                  <a:pt x="27440" y="32910"/>
                </a:lnTo>
                <a:lnTo>
                  <a:pt x="27450" y="32900"/>
                </a:lnTo>
                <a:lnTo>
                  <a:pt x="27460" y="32900"/>
                </a:lnTo>
                <a:lnTo>
                  <a:pt x="27470" y="32900"/>
                </a:lnTo>
                <a:lnTo>
                  <a:pt x="27480" y="32890"/>
                </a:lnTo>
                <a:lnTo>
                  <a:pt x="27490" y="32890"/>
                </a:lnTo>
                <a:lnTo>
                  <a:pt x="27500" y="32890"/>
                </a:lnTo>
                <a:lnTo>
                  <a:pt x="27510" y="32890"/>
                </a:lnTo>
                <a:lnTo>
                  <a:pt x="27520" y="32880"/>
                </a:lnTo>
                <a:lnTo>
                  <a:pt x="27530" y="32880"/>
                </a:lnTo>
                <a:lnTo>
                  <a:pt x="27540" y="32880"/>
                </a:lnTo>
                <a:lnTo>
                  <a:pt x="27550" y="32880"/>
                </a:lnTo>
                <a:lnTo>
                  <a:pt x="27560" y="32880"/>
                </a:lnTo>
                <a:lnTo>
                  <a:pt x="27570" y="32880"/>
                </a:lnTo>
                <a:lnTo>
                  <a:pt x="27580" y="32880"/>
                </a:lnTo>
                <a:lnTo>
                  <a:pt x="27590" y="32880"/>
                </a:lnTo>
                <a:lnTo>
                  <a:pt x="27600" y="32880"/>
                </a:lnTo>
                <a:lnTo>
                  <a:pt x="27610" y="32880"/>
                </a:lnTo>
                <a:lnTo>
                  <a:pt x="27620" y="32880"/>
                </a:lnTo>
                <a:lnTo>
                  <a:pt x="27630" y="32880"/>
                </a:lnTo>
                <a:lnTo>
                  <a:pt x="27640" y="32880"/>
                </a:lnTo>
                <a:lnTo>
                  <a:pt x="27650" y="32880"/>
                </a:lnTo>
                <a:lnTo>
                  <a:pt x="27660" y="32880"/>
                </a:lnTo>
                <a:lnTo>
                  <a:pt x="27670" y="32880"/>
                </a:lnTo>
                <a:lnTo>
                  <a:pt x="27680" y="32870"/>
                </a:lnTo>
                <a:lnTo>
                  <a:pt x="27690" y="32870"/>
                </a:lnTo>
                <a:lnTo>
                  <a:pt x="27690" y="32860"/>
                </a:lnTo>
                <a:lnTo>
                  <a:pt x="27700" y="32860"/>
                </a:lnTo>
                <a:lnTo>
                  <a:pt x="27710" y="32850"/>
                </a:lnTo>
                <a:lnTo>
                  <a:pt x="27730" y="32840"/>
                </a:lnTo>
                <a:lnTo>
                  <a:pt x="27730" y="32830"/>
                </a:lnTo>
                <a:lnTo>
                  <a:pt x="27740" y="32820"/>
                </a:lnTo>
                <a:lnTo>
                  <a:pt x="27750" y="32820"/>
                </a:lnTo>
                <a:lnTo>
                  <a:pt x="27770" y="32800"/>
                </a:lnTo>
                <a:lnTo>
                  <a:pt x="27780" y="32790"/>
                </a:lnTo>
                <a:lnTo>
                  <a:pt x="27790" y="32780"/>
                </a:lnTo>
                <a:lnTo>
                  <a:pt x="27800" y="32760"/>
                </a:lnTo>
                <a:lnTo>
                  <a:pt x="27820" y="32750"/>
                </a:lnTo>
                <a:lnTo>
                  <a:pt x="27830" y="32740"/>
                </a:lnTo>
                <a:lnTo>
                  <a:pt x="27850" y="32720"/>
                </a:lnTo>
                <a:lnTo>
                  <a:pt x="27870" y="32700"/>
                </a:lnTo>
                <a:lnTo>
                  <a:pt x="27880" y="32700"/>
                </a:lnTo>
                <a:lnTo>
                  <a:pt x="27900" y="32690"/>
                </a:lnTo>
                <a:lnTo>
                  <a:pt x="27910" y="32690"/>
                </a:lnTo>
                <a:lnTo>
                  <a:pt x="27910" y="32680"/>
                </a:lnTo>
                <a:lnTo>
                  <a:pt x="27920" y="32680"/>
                </a:lnTo>
                <a:lnTo>
                  <a:pt x="27930" y="32670"/>
                </a:lnTo>
                <a:lnTo>
                  <a:pt x="27940" y="32660"/>
                </a:lnTo>
                <a:lnTo>
                  <a:pt x="27940" y="32650"/>
                </a:lnTo>
                <a:lnTo>
                  <a:pt x="27950" y="32640"/>
                </a:lnTo>
                <a:lnTo>
                  <a:pt x="27960" y="32640"/>
                </a:lnTo>
                <a:lnTo>
                  <a:pt x="27960" y="32630"/>
                </a:lnTo>
                <a:lnTo>
                  <a:pt x="27970" y="32630"/>
                </a:lnTo>
                <a:lnTo>
                  <a:pt x="27970" y="32620"/>
                </a:lnTo>
                <a:lnTo>
                  <a:pt x="27980" y="32620"/>
                </a:lnTo>
                <a:lnTo>
                  <a:pt x="27980" y="32610"/>
                </a:lnTo>
                <a:lnTo>
                  <a:pt x="27990" y="32610"/>
                </a:lnTo>
                <a:lnTo>
                  <a:pt x="28000" y="32600"/>
                </a:lnTo>
                <a:lnTo>
                  <a:pt x="28000" y="32590"/>
                </a:lnTo>
                <a:lnTo>
                  <a:pt x="28010" y="32590"/>
                </a:lnTo>
                <a:lnTo>
                  <a:pt x="28020" y="32590"/>
                </a:lnTo>
                <a:lnTo>
                  <a:pt x="28020" y="32580"/>
                </a:lnTo>
                <a:lnTo>
                  <a:pt x="28030" y="32580"/>
                </a:lnTo>
                <a:lnTo>
                  <a:pt x="28040" y="32580"/>
                </a:lnTo>
                <a:lnTo>
                  <a:pt x="28040" y="32570"/>
                </a:lnTo>
                <a:lnTo>
                  <a:pt x="28050" y="32570"/>
                </a:lnTo>
                <a:lnTo>
                  <a:pt x="28060" y="32560"/>
                </a:lnTo>
                <a:lnTo>
                  <a:pt x="28070" y="32560"/>
                </a:lnTo>
                <a:lnTo>
                  <a:pt x="28080" y="32560"/>
                </a:lnTo>
                <a:lnTo>
                  <a:pt x="28090" y="32560"/>
                </a:lnTo>
                <a:lnTo>
                  <a:pt x="28100" y="32560"/>
                </a:lnTo>
                <a:lnTo>
                  <a:pt x="28100" y="32550"/>
                </a:lnTo>
                <a:lnTo>
                  <a:pt x="28110" y="32550"/>
                </a:lnTo>
                <a:lnTo>
                  <a:pt x="28110" y="32540"/>
                </a:lnTo>
                <a:lnTo>
                  <a:pt x="28120" y="32530"/>
                </a:lnTo>
                <a:lnTo>
                  <a:pt x="28130" y="32520"/>
                </a:lnTo>
                <a:lnTo>
                  <a:pt x="28130" y="32510"/>
                </a:lnTo>
                <a:lnTo>
                  <a:pt x="28140" y="32510"/>
                </a:lnTo>
                <a:lnTo>
                  <a:pt x="28140" y="32500"/>
                </a:lnTo>
                <a:lnTo>
                  <a:pt x="28150" y="32490"/>
                </a:lnTo>
                <a:lnTo>
                  <a:pt x="28150" y="32480"/>
                </a:lnTo>
                <a:lnTo>
                  <a:pt x="28160" y="32480"/>
                </a:lnTo>
                <a:lnTo>
                  <a:pt x="28160" y="32470"/>
                </a:lnTo>
                <a:lnTo>
                  <a:pt x="28170" y="32470"/>
                </a:lnTo>
                <a:lnTo>
                  <a:pt x="28170" y="32460"/>
                </a:lnTo>
                <a:lnTo>
                  <a:pt x="28180" y="32460"/>
                </a:lnTo>
                <a:lnTo>
                  <a:pt x="28190" y="32450"/>
                </a:lnTo>
                <a:lnTo>
                  <a:pt x="28200" y="32450"/>
                </a:lnTo>
                <a:lnTo>
                  <a:pt x="28210" y="32440"/>
                </a:lnTo>
                <a:lnTo>
                  <a:pt x="28210" y="32430"/>
                </a:lnTo>
                <a:lnTo>
                  <a:pt x="28220" y="32430"/>
                </a:lnTo>
                <a:lnTo>
                  <a:pt x="28220" y="32420"/>
                </a:lnTo>
                <a:lnTo>
                  <a:pt x="28230" y="32420"/>
                </a:lnTo>
                <a:lnTo>
                  <a:pt x="28240" y="32420"/>
                </a:lnTo>
                <a:lnTo>
                  <a:pt x="28250" y="32420"/>
                </a:lnTo>
                <a:lnTo>
                  <a:pt x="28260" y="32410"/>
                </a:lnTo>
                <a:lnTo>
                  <a:pt x="28270" y="32400"/>
                </a:lnTo>
                <a:lnTo>
                  <a:pt x="28270" y="32390"/>
                </a:lnTo>
                <a:lnTo>
                  <a:pt x="28280" y="32380"/>
                </a:lnTo>
                <a:lnTo>
                  <a:pt x="28280" y="32370"/>
                </a:lnTo>
                <a:lnTo>
                  <a:pt x="28280" y="32360"/>
                </a:lnTo>
                <a:lnTo>
                  <a:pt x="28290" y="32360"/>
                </a:lnTo>
                <a:lnTo>
                  <a:pt x="28290" y="32350"/>
                </a:lnTo>
                <a:lnTo>
                  <a:pt x="28290" y="32340"/>
                </a:lnTo>
                <a:lnTo>
                  <a:pt x="28300" y="32340"/>
                </a:lnTo>
                <a:lnTo>
                  <a:pt x="28300" y="32330"/>
                </a:lnTo>
                <a:lnTo>
                  <a:pt x="28310" y="32330"/>
                </a:lnTo>
                <a:lnTo>
                  <a:pt x="28310" y="32320"/>
                </a:lnTo>
                <a:lnTo>
                  <a:pt x="28320" y="32310"/>
                </a:lnTo>
                <a:lnTo>
                  <a:pt x="28320" y="32300"/>
                </a:lnTo>
                <a:lnTo>
                  <a:pt x="28330" y="32300"/>
                </a:lnTo>
                <a:lnTo>
                  <a:pt x="28330" y="32290"/>
                </a:lnTo>
                <a:lnTo>
                  <a:pt x="28340" y="32290"/>
                </a:lnTo>
                <a:lnTo>
                  <a:pt x="28340" y="32280"/>
                </a:lnTo>
                <a:lnTo>
                  <a:pt x="28350" y="32280"/>
                </a:lnTo>
                <a:lnTo>
                  <a:pt x="28360" y="32280"/>
                </a:lnTo>
                <a:lnTo>
                  <a:pt x="28370" y="32270"/>
                </a:lnTo>
                <a:lnTo>
                  <a:pt x="28380" y="32270"/>
                </a:lnTo>
                <a:lnTo>
                  <a:pt x="28390" y="32260"/>
                </a:lnTo>
                <a:lnTo>
                  <a:pt x="28400" y="32260"/>
                </a:lnTo>
                <a:lnTo>
                  <a:pt x="28410" y="32250"/>
                </a:lnTo>
                <a:lnTo>
                  <a:pt x="28420" y="32250"/>
                </a:lnTo>
                <a:lnTo>
                  <a:pt x="28420" y="32240"/>
                </a:lnTo>
                <a:lnTo>
                  <a:pt x="28430" y="32240"/>
                </a:lnTo>
                <a:lnTo>
                  <a:pt x="28440" y="32230"/>
                </a:lnTo>
                <a:lnTo>
                  <a:pt x="28450" y="32230"/>
                </a:lnTo>
                <a:lnTo>
                  <a:pt x="28460" y="32230"/>
                </a:lnTo>
                <a:lnTo>
                  <a:pt x="28470" y="32220"/>
                </a:lnTo>
                <a:lnTo>
                  <a:pt x="28480" y="32220"/>
                </a:lnTo>
                <a:lnTo>
                  <a:pt x="28490" y="32220"/>
                </a:lnTo>
                <a:lnTo>
                  <a:pt x="28490" y="32210"/>
                </a:lnTo>
                <a:lnTo>
                  <a:pt x="28500" y="32210"/>
                </a:lnTo>
                <a:lnTo>
                  <a:pt x="28500" y="32260"/>
                </a:lnTo>
                <a:lnTo>
                  <a:pt x="28510" y="32310"/>
                </a:lnTo>
                <a:lnTo>
                  <a:pt x="28520" y="32340"/>
                </a:lnTo>
                <a:lnTo>
                  <a:pt x="28550" y="32380"/>
                </a:lnTo>
                <a:lnTo>
                  <a:pt x="28560" y="32420"/>
                </a:lnTo>
                <a:lnTo>
                  <a:pt x="28560" y="32460"/>
                </a:lnTo>
                <a:lnTo>
                  <a:pt x="28550" y="32480"/>
                </a:lnTo>
                <a:lnTo>
                  <a:pt x="28560" y="32520"/>
                </a:lnTo>
                <a:lnTo>
                  <a:pt x="28560" y="32570"/>
                </a:lnTo>
                <a:lnTo>
                  <a:pt x="28560" y="32600"/>
                </a:lnTo>
                <a:lnTo>
                  <a:pt x="28560" y="32610"/>
                </a:lnTo>
                <a:lnTo>
                  <a:pt x="28570" y="32610"/>
                </a:lnTo>
                <a:lnTo>
                  <a:pt x="28570" y="32620"/>
                </a:lnTo>
                <a:lnTo>
                  <a:pt x="28570" y="32630"/>
                </a:lnTo>
                <a:lnTo>
                  <a:pt x="28580" y="32630"/>
                </a:lnTo>
                <a:lnTo>
                  <a:pt x="28590" y="32640"/>
                </a:lnTo>
                <a:lnTo>
                  <a:pt x="28600" y="32640"/>
                </a:lnTo>
                <a:lnTo>
                  <a:pt x="28600" y="32650"/>
                </a:lnTo>
                <a:lnTo>
                  <a:pt x="28600" y="32660"/>
                </a:lnTo>
                <a:lnTo>
                  <a:pt x="28610" y="32670"/>
                </a:lnTo>
                <a:lnTo>
                  <a:pt x="28620" y="32680"/>
                </a:lnTo>
                <a:lnTo>
                  <a:pt x="28620" y="32690"/>
                </a:lnTo>
                <a:lnTo>
                  <a:pt x="28610" y="32690"/>
                </a:lnTo>
                <a:lnTo>
                  <a:pt x="28610" y="32700"/>
                </a:lnTo>
                <a:lnTo>
                  <a:pt x="28610" y="32710"/>
                </a:lnTo>
                <a:lnTo>
                  <a:pt x="28600" y="32710"/>
                </a:lnTo>
                <a:lnTo>
                  <a:pt x="28600" y="32720"/>
                </a:lnTo>
                <a:lnTo>
                  <a:pt x="28600" y="32730"/>
                </a:lnTo>
                <a:lnTo>
                  <a:pt x="28610" y="32730"/>
                </a:lnTo>
                <a:lnTo>
                  <a:pt x="28610" y="32740"/>
                </a:lnTo>
                <a:lnTo>
                  <a:pt x="28620" y="32750"/>
                </a:lnTo>
                <a:lnTo>
                  <a:pt x="28620" y="32760"/>
                </a:lnTo>
                <a:lnTo>
                  <a:pt x="28650" y="32780"/>
                </a:lnTo>
                <a:lnTo>
                  <a:pt x="28690" y="32800"/>
                </a:lnTo>
                <a:lnTo>
                  <a:pt x="28730" y="32800"/>
                </a:lnTo>
                <a:lnTo>
                  <a:pt x="28760" y="32810"/>
                </a:lnTo>
                <a:lnTo>
                  <a:pt x="28800" y="32810"/>
                </a:lnTo>
                <a:lnTo>
                  <a:pt x="28840" y="32810"/>
                </a:lnTo>
                <a:lnTo>
                  <a:pt x="28870" y="32820"/>
                </a:lnTo>
                <a:lnTo>
                  <a:pt x="28880" y="32850"/>
                </a:lnTo>
                <a:lnTo>
                  <a:pt x="28900" y="32870"/>
                </a:lnTo>
                <a:lnTo>
                  <a:pt x="28940" y="32880"/>
                </a:lnTo>
                <a:lnTo>
                  <a:pt x="28980" y="32890"/>
                </a:lnTo>
                <a:lnTo>
                  <a:pt x="29010" y="32900"/>
                </a:lnTo>
                <a:lnTo>
                  <a:pt x="29010" y="32920"/>
                </a:lnTo>
                <a:lnTo>
                  <a:pt x="28970" y="32990"/>
                </a:lnTo>
                <a:lnTo>
                  <a:pt x="28930" y="33100"/>
                </a:lnTo>
                <a:lnTo>
                  <a:pt x="28910" y="33130"/>
                </a:lnTo>
                <a:lnTo>
                  <a:pt x="28910" y="33150"/>
                </a:lnTo>
                <a:lnTo>
                  <a:pt x="28930" y="33180"/>
                </a:lnTo>
                <a:lnTo>
                  <a:pt x="28970" y="33210"/>
                </a:lnTo>
                <a:lnTo>
                  <a:pt x="29010" y="33230"/>
                </a:lnTo>
                <a:lnTo>
                  <a:pt x="29030" y="33260"/>
                </a:lnTo>
                <a:lnTo>
                  <a:pt x="29030" y="33300"/>
                </a:lnTo>
                <a:lnTo>
                  <a:pt x="29030" y="33360"/>
                </a:lnTo>
                <a:lnTo>
                  <a:pt x="29020" y="33400"/>
                </a:lnTo>
                <a:lnTo>
                  <a:pt x="28990" y="33460"/>
                </a:lnTo>
                <a:lnTo>
                  <a:pt x="28970" y="33480"/>
                </a:lnTo>
                <a:lnTo>
                  <a:pt x="28940" y="33510"/>
                </a:lnTo>
                <a:lnTo>
                  <a:pt x="28910" y="33530"/>
                </a:lnTo>
                <a:lnTo>
                  <a:pt x="28890" y="33560"/>
                </a:lnTo>
                <a:lnTo>
                  <a:pt x="28870" y="33620"/>
                </a:lnTo>
                <a:lnTo>
                  <a:pt x="28860" y="33680"/>
                </a:lnTo>
                <a:lnTo>
                  <a:pt x="28850" y="33790"/>
                </a:lnTo>
                <a:lnTo>
                  <a:pt x="28850" y="33810"/>
                </a:lnTo>
                <a:lnTo>
                  <a:pt x="28870" y="33840"/>
                </a:lnTo>
                <a:lnTo>
                  <a:pt x="28890" y="33890"/>
                </a:lnTo>
                <a:lnTo>
                  <a:pt x="28900" y="33920"/>
                </a:lnTo>
                <a:lnTo>
                  <a:pt x="28890" y="33950"/>
                </a:lnTo>
                <a:lnTo>
                  <a:pt x="28880" y="33970"/>
                </a:lnTo>
                <a:lnTo>
                  <a:pt x="28850" y="33980"/>
                </a:lnTo>
                <a:lnTo>
                  <a:pt x="28820" y="34010"/>
                </a:lnTo>
                <a:lnTo>
                  <a:pt x="28800" y="34050"/>
                </a:lnTo>
                <a:lnTo>
                  <a:pt x="28780" y="34070"/>
                </a:lnTo>
                <a:lnTo>
                  <a:pt x="28740" y="34100"/>
                </a:lnTo>
                <a:lnTo>
                  <a:pt x="28710" y="34130"/>
                </a:lnTo>
                <a:lnTo>
                  <a:pt x="28690" y="34180"/>
                </a:lnTo>
                <a:lnTo>
                  <a:pt x="28620" y="34230"/>
                </a:lnTo>
                <a:lnTo>
                  <a:pt x="28580" y="34230"/>
                </a:lnTo>
                <a:lnTo>
                  <a:pt x="28580" y="34260"/>
                </a:lnTo>
                <a:lnTo>
                  <a:pt x="28550" y="34300"/>
                </a:lnTo>
                <a:lnTo>
                  <a:pt x="28480" y="34330"/>
                </a:lnTo>
                <a:lnTo>
                  <a:pt x="28430" y="34390"/>
                </a:lnTo>
                <a:lnTo>
                  <a:pt x="28370" y="34430"/>
                </a:lnTo>
                <a:lnTo>
                  <a:pt x="28350" y="34470"/>
                </a:lnTo>
                <a:lnTo>
                  <a:pt x="28330" y="34510"/>
                </a:lnTo>
                <a:lnTo>
                  <a:pt x="28290" y="34530"/>
                </a:lnTo>
                <a:lnTo>
                  <a:pt x="28240" y="34540"/>
                </a:lnTo>
                <a:lnTo>
                  <a:pt x="28230" y="34580"/>
                </a:lnTo>
                <a:lnTo>
                  <a:pt x="28200" y="34630"/>
                </a:lnTo>
                <a:lnTo>
                  <a:pt x="28180" y="34640"/>
                </a:lnTo>
                <a:lnTo>
                  <a:pt x="28140" y="34660"/>
                </a:lnTo>
                <a:lnTo>
                  <a:pt x="28110" y="34700"/>
                </a:lnTo>
                <a:lnTo>
                  <a:pt x="28080" y="34780"/>
                </a:lnTo>
                <a:lnTo>
                  <a:pt x="28080" y="34820"/>
                </a:lnTo>
                <a:lnTo>
                  <a:pt x="28090" y="34870"/>
                </a:lnTo>
                <a:lnTo>
                  <a:pt x="28120" y="34900"/>
                </a:lnTo>
                <a:lnTo>
                  <a:pt x="28170" y="34920"/>
                </a:lnTo>
                <a:lnTo>
                  <a:pt x="28200" y="34960"/>
                </a:lnTo>
                <a:lnTo>
                  <a:pt x="28240" y="34990"/>
                </a:lnTo>
                <a:lnTo>
                  <a:pt x="28270" y="35040"/>
                </a:lnTo>
                <a:lnTo>
                  <a:pt x="28300" y="35100"/>
                </a:lnTo>
                <a:lnTo>
                  <a:pt x="28300" y="35140"/>
                </a:lnTo>
                <a:lnTo>
                  <a:pt x="28310" y="35210"/>
                </a:lnTo>
                <a:lnTo>
                  <a:pt x="28320" y="35260"/>
                </a:lnTo>
                <a:lnTo>
                  <a:pt x="28340" y="35300"/>
                </a:lnTo>
                <a:lnTo>
                  <a:pt x="28350" y="35380"/>
                </a:lnTo>
                <a:lnTo>
                  <a:pt x="28350" y="35430"/>
                </a:lnTo>
                <a:lnTo>
                  <a:pt x="28370" y="35470"/>
                </a:lnTo>
                <a:lnTo>
                  <a:pt x="28410" y="35470"/>
                </a:lnTo>
                <a:lnTo>
                  <a:pt x="28440" y="35460"/>
                </a:lnTo>
                <a:lnTo>
                  <a:pt x="28460" y="35430"/>
                </a:lnTo>
                <a:lnTo>
                  <a:pt x="28500" y="35430"/>
                </a:lnTo>
                <a:lnTo>
                  <a:pt x="28550" y="35440"/>
                </a:lnTo>
                <a:lnTo>
                  <a:pt x="28580" y="35430"/>
                </a:lnTo>
                <a:lnTo>
                  <a:pt x="28600" y="35480"/>
                </a:lnTo>
                <a:lnTo>
                  <a:pt x="28630" y="35480"/>
                </a:lnTo>
                <a:lnTo>
                  <a:pt x="28680" y="35490"/>
                </a:lnTo>
                <a:lnTo>
                  <a:pt x="28760" y="35510"/>
                </a:lnTo>
                <a:lnTo>
                  <a:pt x="28820" y="35510"/>
                </a:lnTo>
                <a:lnTo>
                  <a:pt x="28850" y="35490"/>
                </a:lnTo>
                <a:lnTo>
                  <a:pt x="28890" y="35460"/>
                </a:lnTo>
                <a:lnTo>
                  <a:pt x="28910" y="35460"/>
                </a:lnTo>
                <a:lnTo>
                  <a:pt x="28930" y="35440"/>
                </a:lnTo>
                <a:lnTo>
                  <a:pt x="28970" y="35390"/>
                </a:lnTo>
                <a:lnTo>
                  <a:pt x="28990" y="35370"/>
                </a:lnTo>
                <a:lnTo>
                  <a:pt x="29020" y="35350"/>
                </a:lnTo>
                <a:lnTo>
                  <a:pt x="29040" y="35340"/>
                </a:lnTo>
                <a:lnTo>
                  <a:pt x="29080" y="35310"/>
                </a:lnTo>
                <a:lnTo>
                  <a:pt x="29120" y="35290"/>
                </a:lnTo>
                <a:lnTo>
                  <a:pt x="29150" y="35280"/>
                </a:lnTo>
                <a:lnTo>
                  <a:pt x="29180" y="35280"/>
                </a:lnTo>
                <a:lnTo>
                  <a:pt x="29200" y="35280"/>
                </a:lnTo>
                <a:lnTo>
                  <a:pt x="29230" y="35280"/>
                </a:lnTo>
                <a:lnTo>
                  <a:pt x="29240" y="35270"/>
                </a:lnTo>
                <a:lnTo>
                  <a:pt x="29260" y="35310"/>
                </a:lnTo>
                <a:lnTo>
                  <a:pt x="29340" y="35330"/>
                </a:lnTo>
                <a:lnTo>
                  <a:pt x="29330" y="35340"/>
                </a:lnTo>
                <a:lnTo>
                  <a:pt x="29330" y="35360"/>
                </a:lnTo>
                <a:lnTo>
                  <a:pt x="29320" y="35380"/>
                </a:lnTo>
                <a:lnTo>
                  <a:pt x="29320" y="35400"/>
                </a:lnTo>
                <a:lnTo>
                  <a:pt x="29320" y="35410"/>
                </a:lnTo>
                <a:lnTo>
                  <a:pt x="29320" y="35430"/>
                </a:lnTo>
                <a:lnTo>
                  <a:pt x="29320" y="35450"/>
                </a:lnTo>
                <a:lnTo>
                  <a:pt x="29330" y="35500"/>
                </a:lnTo>
                <a:lnTo>
                  <a:pt x="29340" y="35530"/>
                </a:lnTo>
                <a:lnTo>
                  <a:pt x="29340" y="35550"/>
                </a:lnTo>
                <a:lnTo>
                  <a:pt x="29330" y="35600"/>
                </a:lnTo>
                <a:lnTo>
                  <a:pt x="29320" y="35620"/>
                </a:lnTo>
                <a:lnTo>
                  <a:pt x="29310" y="35640"/>
                </a:lnTo>
                <a:lnTo>
                  <a:pt x="29300" y="35680"/>
                </a:lnTo>
                <a:lnTo>
                  <a:pt x="29300" y="35700"/>
                </a:lnTo>
                <a:lnTo>
                  <a:pt x="29280" y="35760"/>
                </a:lnTo>
                <a:lnTo>
                  <a:pt x="29270" y="35780"/>
                </a:lnTo>
                <a:lnTo>
                  <a:pt x="29250" y="35810"/>
                </a:lnTo>
                <a:lnTo>
                  <a:pt x="29240" y="35830"/>
                </a:lnTo>
                <a:lnTo>
                  <a:pt x="29240" y="35850"/>
                </a:lnTo>
                <a:lnTo>
                  <a:pt x="29240" y="35860"/>
                </a:lnTo>
                <a:lnTo>
                  <a:pt x="29240" y="35880"/>
                </a:lnTo>
                <a:lnTo>
                  <a:pt x="29240" y="35930"/>
                </a:lnTo>
                <a:lnTo>
                  <a:pt x="29250" y="35960"/>
                </a:lnTo>
                <a:lnTo>
                  <a:pt x="29250" y="35980"/>
                </a:lnTo>
                <a:lnTo>
                  <a:pt x="29250" y="35990"/>
                </a:lnTo>
                <a:lnTo>
                  <a:pt x="29260" y="36000"/>
                </a:lnTo>
                <a:lnTo>
                  <a:pt x="29260" y="36010"/>
                </a:lnTo>
                <a:lnTo>
                  <a:pt x="29270" y="36010"/>
                </a:lnTo>
                <a:lnTo>
                  <a:pt x="29270" y="36020"/>
                </a:lnTo>
                <a:lnTo>
                  <a:pt x="29340" y="36140"/>
                </a:lnTo>
                <a:lnTo>
                  <a:pt x="29360" y="36190"/>
                </a:lnTo>
                <a:lnTo>
                  <a:pt x="29370" y="36210"/>
                </a:lnTo>
                <a:lnTo>
                  <a:pt x="29370" y="36240"/>
                </a:lnTo>
                <a:lnTo>
                  <a:pt x="29370" y="36270"/>
                </a:lnTo>
                <a:lnTo>
                  <a:pt x="29380" y="36290"/>
                </a:lnTo>
                <a:lnTo>
                  <a:pt x="29390" y="36320"/>
                </a:lnTo>
                <a:lnTo>
                  <a:pt x="29390" y="36330"/>
                </a:lnTo>
                <a:lnTo>
                  <a:pt x="29390" y="36350"/>
                </a:lnTo>
                <a:lnTo>
                  <a:pt x="29400" y="36360"/>
                </a:lnTo>
                <a:lnTo>
                  <a:pt x="29420" y="36370"/>
                </a:lnTo>
                <a:lnTo>
                  <a:pt x="29430" y="36380"/>
                </a:lnTo>
                <a:lnTo>
                  <a:pt x="29430" y="36390"/>
                </a:lnTo>
                <a:lnTo>
                  <a:pt x="29430" y="36400"/>
                </a:lnTo>
                <a:lnTo>
                  <a:pt x="29430" y="36410"/>
                </a:lnTo>
                <a:lnTo>
                  <a:pt x="29430" y="36420"/>
                </a:lnTo>
                <a:lnTo>
                  <a:pt x="29440" y="36430"/>
                </a:lnTo>
                <a:lnTo>
                  <a:pt x="29440" y="36450"/>
                </a:lnTo>
                <a:lnTo>
                  <a:pt x="29440" y="36480"/>
                </a:lnTo>
                <a:lnTo>
                  <a:pt x="29440" y="36510"/>
                </a:lnTo>
                <a:lnTo>
                  <a:pt x="29440" y="36550"/>
                </a:lnTo>
                <a:lnTo>
                  <a:pt x="29430" y="36570"/>
                </a:lnTo>
                <a:lnTo>
                  <a:pt x="29440" y="36580"/>
                </a:lnTo>
                <a:lnTo>
                  <a:pt x="29440" y="36590"/>
                </a:lnTo>
                <a:lnTo>
                  <a:pt x="29430" y="36600"/>
                </a:lnTo>
                <a:lnTo>
                  <a:pt x="29430" y="36650"/>
                </a:lnTo>
                <a:lnTo>
                  <a:pt x="29420" y="36670"/>
                </a:lnTo>
                <a:lnTo>
                  <a:pt x="29410" y="36690"/>
                </a:lnTo>
                <a:lnTo>
                  <a:pt x="29400" y="36710"/>
                </a:lnTo>
                <a:lnTo>
                  <a:pt x="29390" y="36720"/>
                </a:lnTo>
                <a:lnTo>
                  <a:pt x="29370" y="36740"/>
                </a:lnTo>
                <a:lnTo>
                  <a:pt x="29350" y="36750"/>
                </a:lnTo>
                <a:lnTo>
                  <a:pt x="29330" y="36760"/>
                </a:lnTo>
                <a:lnTo>
                  <a:pt x="29320" y="36780"/>
                </a:lnTo>
                <a:lnTo>
                  <a:pt x="29300" y="36800"/>
                </a:lnTo>
                <a:lnTo>
                  <a:pt x="29300" y="36830"/>
                </a:lnTo>
                <a:lnTo>
                  <a:pt x="29290" y="36840"/>
                </a:lnTo>
                <a:lnTo>
                  <a:pt x="29290" y="36870"/>
                </a:lnTo>
                <a:lnTo>
                  <a:pt x="29280" y="36890"/>
                </a:lnTo>
                <a:lnTo>
                  <a:pt x="29280" y="36900"/>
                </a:lnTo>
                <a:lnTo>
                  <a:pt x="29290" y="36910"/>
                </a:lnTo>
                <a:lnTo>
                  <a:pt x="29290" y="36930"/>
                </a:lnTo>
                <a:lnTo>
                  <a:pt x="29290" y="36940"/>
                </a:lnTo>
                <a:lnTo>
                  <a:pt x="29290" y="36970"/>
                </a:lnTo>
                <a:lnTo>
                  <a:pt x="29280" y="37000"/>
                </a:lnTo>
                <a:lnTo>
                  <a:pt x="29290" y="37010"/>
                </a:lnTo>
                <a:lnTo>
                  <a:pt x="29300" y="37030"/>
                </a:lnTo>
                <a:lnTo>
                  <a:pt x="29300" y="37050"/>
                </a:lnTo>
                <a:lnTo>
                  <a:pt x="29300" y="37090"/>
                </a:lnTo>
                <a:lnTo>
                  <a:pt x="29310" y="37100"/>
                </a:lnTo>
                <a:lnTo>
                  <a:pt x="29320" y="37110"/>
                </a:lnTo>
                <a:lnTo>
                  <a:pt x="29330" y="37130"/>
                </a:lnTo>
                <a:lnTo>
                  <a:pt x="29340" y="37140"/>
                </a:lnTo>
                <a:lnTo>
                  <a:pt x="29390" y="37220"/>
                </a:lnTo>
                <a:lnTo>
                  <a:pt x="29440" y="37280"/>
                </a:lnTo>
                <a:lnTo>
                  <a:pt x="29450" y="37310"/>
                </a:lnTo>
                <a:lnTo>
                  <a:pt x="29460" y="37330"/>
                </a:lnTo>
                <a:lnTo>
                  <a:pt x="29470" y="37350"/>
                </a:lnTo>
                <a:lnTo>
                  <a:pt x="29480" y="37370"/>
                </a:lnTo>
                <a:lnTo>
                  <a:pt x="29490" y="37380"/>
                </a:lnTo>
                <a:lnTo>
                  <a:pt x="29490" y="37390"/>
                </a:lnTo>
                <a:lnTo>
                  <a:pt x="29500" y="37410"/>
                </a:lnTo>
                <a:lnTo>
                  <a:pt x="29510" y="37420"/>
                </a:lnTo>
                <a:lnTo>
                  <a:pt x="29520" y="37430"/>
                </a:lnTo>
                <a:lnTo>
                  <a:pt x="29520" y="37450"/>
                </a:lnTo>
                <a:lnTo>
                  <a:pt x="29540" y="37470"/>
                </a:lnTo>
                <a:lnTo>
                  <a:pt x="29550" y="37480"/>
                </a:lnTo>
                <a:lnTo>
                  <a:pt x="29550" y="37490"/>
                </a:lnTo>
                <a:lnTo>
                  <a:pt x="29560" y="37500"/>
                </a:lnTo>
                <a:lnTo>
                  <a:pt x="29570" y="37510"/>
                </a:lnTo>
                <a:lnTo>
                  <a:pt x="29590" y="37530"/>
                </a:lnTo>
                <a:lnTo>
                  <a:pt x="29640" y="37580"/>
                </a:lnTo>
                <a:lnTo>
                  <a:pt x="29690" y="37600"/>
                </a:lnTo>
                <a:lnTo>
                  <a:pt x="29700" y="37600"/>
                </a:lnTo>
                <a:lnTo>
                  <a:pt x="29710" y="37610"/>
                </a:lnTo>
                <a:lnTo>
                  <a:pt x="29760" y="37650"/>
                </a:lnTo>
                <a:lnTo>
                  <a:pt x="29770" y="37650"/>
                </a:lnTo>
                <a:lnTo>
                  <a:pt x="29780" y="37660"/>
                </a:lnTo>
                <a:lnTo>
                  <a:pt x="29790" y="37670"/>
                </a:lnTo>
                <a:lnTo>
                  <a:pt x="29810" y="37680"/>
                </a:lnTo>
                <a:lnTo>
                  <a:pt x="29820" y="37680"/>
                </a:lnTo>
                <a:lnTo>
                  <a:pt x="29830" y="37690"/>
                </a:lnTo>
                <a:lnTo>
                  <a:pt x="29840" y="37690"/>
                </a:lnTo>
                <a:lnTo>
                  <a:pt x="29860" y="37700"/>
                </a:lnTo>
                <a:lnTo>
                  <a:pt x="29870" y="37710"/>
                </a:lnTo>
                <a:lnTo>
                  <a:pt x="29880" y="37710"/>
                </a:lnTo>
                <a:lnTo>
                  <a:pt x="29910" y="37710"/>
                </a:lnTo>
                <a:lnTo>
                  <a:pt x="29950" y="37710"/>
                </a:lnTo>
                <a:lnTo>
                  <a:pt x="29980" y="37720"/>
                </a:lnTo>
                <a:lnTo>
                  <a:pt x="29990" y="37710"/>
                </a:lnTo>
                <a:lnTo>
                  <a:pt x="30010" y="37720"/>
                </a:lnTo>
                <a:lnTo>
                  <a:pt x="30030" y="37730"/>
                </a:lnTo>
                <a:lnTo>
                  <a:pt x="30040" y="37740"/>
                </a:lnTo>
                <a:lnTo>
                  <a:pt x="30050" y="37760"/>
                </a:lnTo>
                <a:lnTo>
                  <a:pt x="30060" y="37770"/>
                </a:lnTo>
                <a:lnTo>
                  <a:pt x="30080" y="37780"/>
                </a:lnTo>
                <a:lnTo>
                  <a:pt x="30090" y="37780"/>
                </a:lnTo>
                <a:lnTo>
                  <a:pt x="30100" y="37770"/>
                </a:lnTo>
                <a:lnTo>
                  <a:pt x="30110" y="37770"/>
                </a:lnTo>
                <a:lnTo>
                  <a:pt x="30120" y="37770"/>
                </a:lnTo>
                <a:lnTo>
                  <a:pt x="30130" y="37770"/>
                </a:lnTo>
                <a:lnTo>
                  <a:pt x="30140" y="37770"/>
                </a:lnTo>
                <a:lnTo>
                  <a:pt x="30150" y="37770"/>
                </a:lnTo>
                <a:lnTo>
                  <a:pt x="30160" y="37770"/>
                </a:lnTo>
                <a:lnTo>
                  <a:pt x="30170" y="37780"/>
                </a:lnTo>
                <a:lnTo>
                  <a:pt x="30180" y="37790"/>
                </a:lnTo>
                <a:lnTo>
                  <a:pt x="30190" y="37800"/>
                </a:lnTo>
                <a:lnTo>
                  <a:pt x="30210" y="37820"/>
                </a:lnTo>
                <a:lnTo>
                  <a:pt x="30230" y="37830"/>
                </a:lnTo>
                <a:lnTo>
                  <a:pt x="30240" y="37840"/>
                </a:lnTo>
                <a:lnTo>
                  <a:pt x="30240" y="37850"/>
                </a:lnTo>
                <a:lnTo>
                  <a:pt x="30240" y="37860"/>
                </a:lnTo>
                <a:lnTo>
                  <a:pt x="30240" y="37870"/>
                </a:lnTo>
                <a:lnTo>
                  <a:pt x="30240" y="37890"/>
                </a:lnTo>
                <a:lnTo>
                  <a:pt x="30240" y="37900"/>
                </a:lnTo>
                <a:lnTo>
                  <a:pt x="30230" y="37910"/>
                </a:lnTo>
                <a:lnTo>
                  <a:pt x="30210" y="37930"/>
                </a:lnTo>
                <a:lnTo>
                  <a:pt x="30190" y="37940"/>
                </a:lnTo>
                <a:lnTo>
                  <a:pt x="30180" y="37950"/>
                </a:lnTo>
                <a:lnTo>
                  <a:pt x="30170" y="37950"/>
                </a:lnTo>
                <a:lnTo>
                  <a:pt x="30160" y="37960"/>
                </a:lnTo>
                <a:lnTo>
                  <a:pt x="30150" y="37970"/>
                </a:lnTo>
                <a:lnTo>
                  <a:pt x="30140" y="37990"/>
                </a:lnTo>
                <a:lnTo>
                  <a:pt x="30110" y="38020"/>
                </a:lnTo>
                <a:lnTo>
                  <a:pt x="30100" y="38040"/>
                </a:lnTo>
                <a:lnTo>
                  <a:pt x="30090" y="38050"/>
                </a:lnTo>
                <a:lnTo>
                  <a:pt x="30080" y="38060"/>
                </a:lnTo>
                <a:lnTo>
                  <a:pt x="30070" y="38070"/>
                </a:lnTo>
                <a:lnTo>
                  <a:pt x="30060" y="38080"/>
                </a:lnTo>
                <a:lnTo>
                  <a:pt x="30040" y="38090"/>
                </a:lnTo>
                <a:lnTo>
                  <a:pt x="30040" y="38100"/>
                </a:lnTo>
                <a:lnTo>
                  <a:pt x="30020" y="38120"/>
                </a:lnTo>
                <a:lnTo>
                  <a:pt x="30000" y="38130"/>
                </a:lnTo>
                <a:lnTo>
                  <a:pt x="30000" y="38140"/>
                </a:lnTo>
                <a:lnTo>
                  <a:pt x="29990" y="38150"/>
                </a:lnTo>
                <a:lnTo>
                  <a:pt x="29980" y="38150"/>
                </a:lnTo>
                <a:lnTo>
                  <a:pt x="29970" y="38160"/>
                </a:lnTo>
                <a:lnTo>
                  <a:pt x="29950" y="38170"/>
                </a:lnTo>
                <a:lnTo>
                  <a:pt x="29930" y="38190"/>
                </a:lnTo>
                <a:lnTo>
                  <a:pt x="29910" y="38200"/>
                </a:lnTo>
                <a:lnTo>
                  <a:pt x="29900" y="38210"/>
                </a:lnTo>
                <a:lnTo>
                  <a:pt x="29890" y="38230"/>
                </a:lnTo>
                <a:lnTo>
                  <a:pt x="29870" y="38240"/>
                </a:lnTo>
                <a:lnTo>
                  <a:pt x="29860" y="38250"/>
                </a:lnTo>
                <a:lnTo>
                  <a:pt x="29860" y="38260"/>
                </a:lnTo>
                <a:lnTo>
                  <a:pt x="29850" y="38270"/>
                </a:lnTo>
                <a:lnTo>
                  <a:pt x="29840" y="38270"/>
                </a:lnTo>
                <a:lnTo>
                  <a:pt x="29840" y="38280"/>
                </a:lnTo>
                <a:lnTo>
                  <a:pt x="29830" y="38290"/>
                </a:lnTo>
                <a:lnTo>
                  <a:pt x="29820" y="38300"/>
                </a:lnTo>
                <a:lnTo>
                  <a:pt x="29810" y="38310"/>
                </a:lnTo>
                <a:lnTo>
                  <a:pt x="29800" y="38320"/>
                </a:lnTo>
                <a:lnTo>
                  <a:pt x="29800" y="38330"/>
                </a:lnTo>
                <a:lnTo>
                  <a:pt x="29790" y="38340"/>
                </a:lnTo>
                <a:lnTo>
                  <a:pt x="29780" y="38350"/>
                </a:lnTo>
                <a:lnTo>
                  <a:pt x="29780" y="38380"/>
                </a:lnTo>
                <a:lnTo>
                  <a:pt x="29770" y="38390"/>
                </a:lnTo>
                <a:lnTo>
                  <a:pt x="29770" y="38400"/>
                </a:lnTo>
                <a:lnTo>
                  <a:pt x="29760" y="38430"/>
                </a:lnTo>
                <a:lnTo>
                  <a:pt x="29750" y="38450"/>
                </a:lnTo>
                <a:lnTo>
                  <a:pt x="29750" y="38460"/>
                </a:lnTo>
                <a:lnTo>
                  <a:pt x="29740" y="38470"/>
                </a:lnTo>
                <a:lnTo>
                  <a:pt x="29730" y="38490"/>
                </a:lnTo>
                <a:lnTo>
                  <a:pt x="29720" y="38490"/>
                </a:lnTo>
                <a:lnTo>
                  <a:pt x="29720" y="38510"/>
                </a:lnTo>
                <a:lnTo>
                  <a:pt x="29720" y="38520"/>
                </a:lnTo>
                <a:lnTo>
                  <a:pt x="29710" y="38530"/>
                </a:lnTo>
                <a:lnTo>
                  <a:pt x="29710" y="38540"/>
                </a:lnTo>
                <a:lnTo>
                  <a:pt x="29700" y="38540"/>
                </a:lnTo>
                <a:lnTo>
                  <a:pt x="29700" y="38550"/>
                </a:lnTo>
                <a:lnTo>
                  <a:pt x="29690" y="38560"/>
                </a:lnTo>
                <a:lnTo>
                  <a:pt x="29690" y="38570"/>
                </a:lnTo>
                <a:lnTo>
                  <a:pt x="29680" y="38580"/>
                </a:lnTo>
                <a:lnTo>
                  <a:pt x="29670" y="38600"/>
                </a:lnTo>
                <a:lnTo>
                  <a:pt x="29660" y="38630"/>
                </a:lnTo>
                <a:lnTo>
                  <a:pt x="29650" y="38640"/>
                </a:lnTo>
                <a:lnTo>
                  <a:pt x="29640" y="38660"/>
                </a:lnTo>
                <a:lnTo>
                  <a:pt x="29640" y="38670"/>
                </a:lnTo>
                <a:lnTo>
                  <a:pt x="29630" y="38680"/>
                </a:lnTo>
                <a:lnTo>
                  <a:pt x="29630" y="38700"/>
                </a:lnTo>
                <a:lnTo>
                  <a:pt x="29640" y="38700"/>
                </a:lnTo>
                <a:lnTo>
                  <a:pt x="29640" y="38710"/>
                </a:lnTo>
                <a:lnTo>
                  <a:pt x="29630" y="38710"/>
                </a:lnTo>
                <a:lnTo>
                  <a:pt x="29630" y="38730"/>
                </a:lnTo>
                <a:lnTo>
                  <a:pt x="29620" y="38740"/>
                </a:lnTo>
                <a:lnTo>
                  <a:pt x="29610" y="38760"/>
                </a:lnTo>
                <a:lnTo>
                  <a:pt x="29610" y="38780"/>
                </a:lnTo>
                <a:lnTo>
                  <a:pt x="29610" y="38800"/>
                </a:lnTo>
                <a:lnTo>
                  <a:pt x="29610" y="38810"/>
                </a:lnTo>
                <a:lnTo>
                  <a:pt x="29610" y="38820"/>
                </a:lnTo>
                <a:lnTo>
                  <a:pt x="29600" y="38840"/>
                </a:lnTo>
                <a:lnTo>
                  <a:pt x="29590" y="38850"/>
                </a:lnTo>
                <a:lnTo>
                  <a:pt x="29590" y="38870"/>
                </a:lnTo>
                <a:lnTo>
                  <a:pt x="29590" y="38880"/>
                </a:lnTo>
                <a:lnTo>
                  <a:pt x="29580" y="38900"/>
                </a:lnTo>
                <a:lnTo>
                  <a:pt x="29570" y="38910"/>
                </a:lnTo>
                <a:lnTo>
                  <a:pt x="29560" y="38930"/>
                </a:lnTo>
                <a:lnTo>
                  <a:pt x="29560" y="38950"/>
                </a:lnTo>
                <a:lnTo>
                  <a:pt x="29550" y="38980"/>
                </a:lnTo>
                <a:lnTo>
                  <a:pt x="29540" y="38980"/>
                </a:lnTo>
                <a:lnTo>
                  <a:pt x="29540" y="38990"/>
                </a:lnTo>
                <a:lnTo>
                  <a:pt x="29530" y="39000"/>
                </a:lnTo>
                <a:lnTo>
                  <a:pt x="29530" y="39010"/>
                </a:lnTo>
                <a:lnTo>
                  <a:pt x="29520" y="39010"/>
                </a:lnTo>
                <a:lnTo>
                  <a:pt x="29520" y="39020"/>
                </a:lnTo>
                <a:lnTo>
                  <a:pt x="29510" y="39020"/>
                </a:lnTo>
                <a:lnTo>
                  <a:pt x="29500" y="39020"/>
                </a:lnTo>
                <a:lnTo>
                  <a:pt x="29500" y="39030"/>
                </a:lnTo>
                <a:lnTo>
                  <a:pt x="29490" y="39040"/>
                </a:lnTo>
                <a:lnTo>
                  <a:pt x="29490" y="39050"/>
                </a:lnTo>
                <a:lnTo>
                  <a:pt x="29480" y="39070"/>
                </a:lnTo>
                <a:lnTo>
                  <a:pt x="29470" y="39080"/>
                </a:lnTo>
                <a:lnTo>
                  <a:pt x="29470" y="39090"/>
                </a:lnTo>
                <a:lnTo>
                  <a:pt x="29460" y="39090"/>
                </a:lnTo>
                <a:lnTo>
                  <a:pt x="29460" y="39100"/>
                </a:lnTo>
                <a:lnTo>
                  <a:pt x="29460" y="39110"/>
                </a:lnTo>
                <a:lnTo>
                  <a:pt x="29450" y="39120"/>
                </a:lnTo>
                <a:lnTo>
                  <a:pt x="29450" y="39130"/>
                </a:lnTo>
                <a:lnTo>
                  <a:pt x="29440" y="39160"/>
                </a:lnTo>
                <a:lnTo>
                  <a:pt x="29430" y="39160"/>
                </a:lnTo>
                <a:lnTo>
                  <a:pt x="29430" y="39190"/>
                </a:lnTo>
                <a:lnTo>
                  <a:pt x="29430" y="39200"/>
                </a:lnTo>
                <a:lnTo>
                  <a:pt x="29430" y="39220"/>
                </a:lnTo>
                <a:lnTo>
                  <a:pt x="29420" y="39250"/>
                </a:lnTo>
                <a:lnTo>
                  <a:pt x="29420" y="39260"/>
                </a:lnTo>
                <a:lnTo>
                  <a:pt x="29410" y="39280"/>
                </a:lnTo>
                <a:lnTo>
                  <a:pt x="29410" y="39310"/>
                </a:lnTo>
                <a:lnTo>
                  <a:pt x="29400" y="39330"/>
                </a:lnTo>
                <a:lnTo>
                  <a:pt x="29400" y="39340"/>
                </a:lnTo>
                <a:lnTo>
                  <a:pt x="29400" y="39350"/>
                </a:lnTo>
                <a:lnTo>
                  <a:pt x="29400" y="39360"/>
                </a:lnTo>
                <a:lnTo>
                  <a:pt x="29400" y="39370"/>
                </a:lnTo>
                <a:lnTo>
                  <a:pt x="29410" y="39380"/>
                </a:lnTo>
                <a:lnTo>
                  <a:pt x="29400" y="39380"/>
                </a:lnTo>
                <a:lnTo>
                  <a:pt x="29400" y="39390"/>
                </a:lnTo>
                <a:lnTo>
                  <a:pt x="29390" y="39400"/>
                </a:lnTo>
                <a:lnTo>
                  <a:pt x="29380" y="39410"/>
                </a:lnTo>
                <a:lnTo>
                  <a:pt x="29380" y="39420"/>
                </a:lnTo>
                <a:lnTo>
                  <a:pt x="29390" y="39440"/>
                </a:lnTo>
                <a:lnTo>
                  <a:pt x="29390" y="39450"/>
                </a:lnTo>
                <a:lnTo>
                  <a:pt x="29390" y="39460"/>
                </a:lnTo>
                <a:lnTo>
                  <a:pt x="29400" y="39470"/>
                </a:lnTo>
                <a:lnTo>
                  <a:pt x="29400" y="39480"/>
                </a:lnTo>
                <a:lnTo>
                  <a:pt x="29410" y="39490"/>
                </a:lnTo>
                <a:lnTo>
                  <a:pt x="29420" y="39500"/>
                </a:lnTo>
                <a:lnTo>
                  <a:pt x="29420" y="39520"/>
                </a:lnTo>
                <a:lnTo>
                  <a:pt x="29430" y="39530"/>
                </a:lnTo>
                <a:lnTo>
                  <a:pt x="29450" y="39550"/>
                </a:lnTo>
                <a:lnTo>
                  <a:pt x="29470" y="39570"/>
                </a:lnTo>
                <a:lnTo>
                  <a:pt x="29480" y="39580"/>
                </a:lnTo>
                <a:lnTo>
                  <a:pt x="29480" y="39600"/>
                </a:lnTo>
                <a:lnTo>
                  <a:pt x="29470" y="39620"/>
                </a:lnTo>
                <a:lnTo>
                  <a:pt x="29470" y="39640"/>
                </a:lnTo>
                <a:lnTo>
                  <a:pt x="29470" y="39650"/>
                </a:lnTo>
                <a:lnTo>
                  <a:pt x="29470" y="39670"/>
                </a:lnTo>
                <a:lnTo>
                  <a:pt x="29480" y="39690"/>
                </a:lnTo>
                <a:lnTo>
                  <a:pt x="29490" y="39710"/>
                </a:lnTo>
                <a:lnTo>
                  <a:pt x="29500" y="39730"/>
                </a:lnTo>
                <a:lnTo>
                  <a:pt x="29500" y="39740"/>
                </a:lnTo>
                <a:lnTo>
                  <a:pt x="29510" y="39760"/>
                </a:lnTo>
                <a:lnTo>
                  <a:pt x="29510" y="39780"/>
                </a:lnTo>
                <a:lnTo>
                  <a:pt x="29520" y="39800"/>
                </a:lnTo>
                <a:lnTo>
                  <a:pt x="29520" y="39810"/>
                </a:lnTo>
                <a:lnTo>
                  <a:pt x="29520" y="39830"/>
                </a:lnTo>
                <a:lnTo>
                  <a:pt x="29520" y="39860"/>
                </a:lnTo>
                <a:lnTo>
                  <a:pt x="29520" y="39890"/>
                </a:lnTo>
                <a:lnTo>
                  <a:pt x="29520" y="39900"/>
                </a:lnTo>
                <a:lnTo>
                  <a:pt x="29520" y="39910"/>
                </a:lnTo>
                <a:lnTo>
                  <a:pt x="29520" y="39930"/>
                </a:lnTo>
                <a:lnTo>
                  <a:pt x="29520" y="39950"/>
                </a:lnTo>
                <a:lnTo>
                  <a:pt x="29520" y="39980"/>
                </a:lnTo>
                <a:lnTo>
                  <a:pt x="29520" y="40000"/>
                </a:lnTo>
                <a:lnTo>
                  <a:pt x="29510" y="40030"/>
                </a:lnTo>
                <a:lnTo>
                  <a:pt x="29510" y="40040"/>
                </a:lnTo>
                <a:lnTo>
                  <a:pt x="29510" y="40070"/>
                </a:lnTo>
                <a:lnTo>
                  <a:pt x="29500" y="40080"/>
                </a:lnTo>
                <a:lnTo>
                  <a:pt x="29500" y="40100"/>
                </a:lnTo>
                <a:lnTo>
                  <a:pt x="29500" y="40120"/>
                </a:lnTo>
                <a:lnTo>
                  <a:pt x="29500" y="40150"/>
                </a:lnTo>
                <a:lnTo>
                  <a:pt x="29490" y="40180"/>
                </a:lnTo>
                <a:lnTo>
                  <a:pt x="29490" y="40190"/>
                </a:lnTo>
                <a:lnTo>
                  <a:pt x="29490" y="40210"/>
                </a:lnTo>
                <a:lnTo>
                  <a:pt x="29490" y="40240"/>
                </a:lnTo>
                <a:lnTo>
                  <a:pt x="29480" y="40270"/>
                </a:lnTo>
                <a:lnTo>
                  <a:pt x="29470" y="40320"/>
                </a:lnTo>
                <a:lnTo>
                  <a:pt x="29470" y="40350"/>
                </a:lnTo>
                <a:lnTo>
                  <a:pt x="29460" y="40370"/>
                </a:lnTo>
                <a:lnTo>
                  <a:pt x="29460" y="40380"/>
                </a:lnTo>
                <a:lnTo>
                  <a:pt x="29450" y="40400"/>
                </a:lnTo>
                <a:lnTo>
                  <a:pt x="29450" y="40420"/>
                </a:lnTo>
                <a:lnTo>
                  <a:pt x="29430" y="40460"/>
                </a:lnTo>
                <a:lnTo>
                  <a:pt x="29430" y="40480"/>
                </a:lnTo>
                <a:lnTo>
                  <a:pt x="29420" y="40510"/>
                </a:lnTo>
                <a:lnTo>
                  <a:pt x="29410" y="40520"/>
                </a:lnTo>
                <a:lnTo>
                  <a:pt x="29400" y="40540"/>
                </a:lnTo>
                <a:lnTo>
                  <a:pt x="29390" y="40570"/>
                </a:lnTo>
                <a:lnTo>
                  <a:pt x="29380" y="40600"/>
                </a:lnTo>
                <a:lnTo>
                  <a:pt x="29380" y="40640"/>
                </a:lnTo>
                <a:lnTo>
                  <a:pt x="29370" y="40660"/>
                </a:lnTo>
                <a:lnTo>
                  <a:pt x="29370" y="40700"/>
                </a:lnTo>
                <a:lnTo>
                  <a:pt x="29370" y="40730"/>
                </a:lnTo>
                <a:lnTo>
                  <a:pt x="29370" y="40780"/>
                </a:lnTo>
                <a:lnTo>
                  <a:pt x="29370" y="40800"/>
                </a:lnTo>
                <a:lnTo>
                  <a:pt x="29370" y="40850"/>
                </a:lnTo>
                <a:lnTo>
                  <a:pt x="29370" y="40880"/>
                </a:lnTo>
                <a:lnTo>
                  <a:pt x="29360" y="40920"/>
                </a:lnTo>
                <a:lnTo>
                  <a:pt x="29360" y="40950"/>
                </a:lnTo>
                <a:lnTo>
                  <a:pt x="29360" y="40990"/>
                </a:lnTo>
                <a:lnTo>
                  <a:pt x="29360" y="41000"/>
                </a:lnTo>
                <a:lnTo>
                  <a:pt x="29350" y="41030"/>
                </a:lnTo>
                <a:lnTo>
                  <a:pt x="29350" y="41060"/>
                </a:lnTo>
                <a:lnTo>
                  <a:pt x="29350" y="41070"/>
                </a:lnTo>
                <a:lnTo>
                  <a:pt x="29350" y="41100"/>
                </a:lnTo>
                <a:lnTo>
                  <a:pt x="29350" y="41120"/>
                </a:lnTo>
                <a:lnTo>
                  <a:pt x="29340" y="41150"/>
                </a:lnTo>
                <a:lnTo>
                  <a:pt x="29330" y="41180"/>
                </a:lnTo>
                <a:lnTo>
                  <a:pt x="29330" y="41200"/>
                </a:lnTo>
                <a:lnTo>
                  <a:pt x="29330" y="41220"/>
                </a:lnTo>
                <a:lnTo>
                  <a:pt x="29330" y="41240"/>
                </a:lnTo>
                <a:lnTo>
                  <a:pt x="29320" y="41250"/>
                </a:lnTo>
                <a:lnTo>
                  <a:pt x="29320" y="41270"/>
                </a:lnTo>
                <a:lnTo>
                  <a:pt x="29310" y="41310"/>
                </a:lnTo>
                <a:lnTo>
                  <a:pt x="29310" y="41350"/>
                </a:lnTo>
                <a:lnTo>
                  <a:pt x="29310" y="41380"/>
                </a:lnTo>
                <a:lnTo>
                  <a:pt x="29310" y="41400"/>
                </a:lnTo>
                <a:lnTo>
                  <a:pt x="29310" y="41410"/>
                </a:lnTo>
                <a:lnTo>
                  <a:pt x="29310" y="41420"/>
                </a:lnTo>
                <a:lnTo>
                  <a:pt x="29310" y="41440"/>
                </a:lnTo>
                <a:lnTo>
                  <a:pt x="29310" y="41450"/>
                </a:lnTo>
                <a:lnTo>
                  <a:pt x="29310" y="41460"/>
                </a:lnTo>
                <a:lnTo>
                  <a:pt x="29310" y="41470"/>
                </a:lnTo>
                <a:lnTo>
                  <a:pt x="29310" y="41490"/>
                </a:lnTo>
                <a:lnTo>
                  <a:pt x="29310" y="41510"/>
                </a:lnTo>
                <a:lnTo>
                  <a:pt x="29310" y="41540"/>
                </a:lnTo>
                <a:lnTo>
                  <a:pt x="29300" y="41580"/>
                </a:lnTo>
                <a:lnTo>
                  <a:pt x="29300" y="41620"/>
                </a:lnTo>
                <a:lnTo>
                  <a:pt x="29300" y="41650"/>
                </a:lnTo>
                <a:lnTo>
                  <a:pt x="29300" y="41670"/>
                </a:lnTo>
                <a:lnTo>
                  <a:pt x="29300" y="41690"/>
                </a:lnTo>
                <a:lnTo>
                  <a:pt x="29290" y="41700"/>
                </a:lnTo>
                <a:lnTo>
                  <a:pt x="29290" y="41710"/>
                </a:lnTo>
                <a:lnTo>
                  <a:pt x="29280" y="41720"/>
                </a:lnTo>
                <a:lnTo>
                  <a:pt x="29280" y="41740"/>
                </a:lnTo>
                <a:lnTo>
                  <a:pt x="29270" y="41760"/>
                </a:lnTo>
                <a:lnTo>
                  <a:pt x="29270" y="41790"/>
                </a:lnTo>
                <a:lnTo>
                  <a:pt x="29270" y="41810"/>
                </a:lnTo>
                <a:lnTo>
                  <a:pt x="29260" y="41840"/>
                </a:lnTo>
                <a:lnTo>
                  <a:pt x="29260" y="41870"/>
                </a:lnTo>
                <a:lnTo>
                  <a:pt x="29250" y="41880"/>
                </a:lnTo>
                <a:lnTo>
                  <a:pt x="29250" y="41890"/>
                </a:lnTo>
                <a:lnTo>
                  <a:pt x="29250" y="41900"/>
                </a:lnTo>
                <a:lnTo>
                  <a:pt x="29250" y="41910"/>
                </a:lnTo>
                <a:lnTo>
                  <a:pt x="29250" y="41920"/>
                </a:lnTo>
                <a:lnTo>
                  <a:pt x="29240" y="41940"/>
                </a:lnTo>
                <a:lnTo>
                  <a:pt x="29240" y="41960"/>
                </a:lnTo>
                <a:lnTo>
                  <a:pt x="29240" y="41990"/>
                </a:lnTo>
                <a:lnTo>
                  <a:pt x="29230" y="42010"/>
                </a:lnTo>
                <a:lnTo>
                  <a:pt x="29230" y="42040"/>
                </a:lnTo>
                <a:lnTo>
                  <a:pt x="29230" y="42050"/>
                </a:lnTo>
                <a:lnTo>
                  <a:pt x="29230" y="42080"/>
                </a:lnTo>
                <a:lnTo>
                  <a:pt x="29230" y="42100"/>
                </a:lnTo>
                <a:lnTo>
                  <a:pt x="29230" y="42120"/>
                </a:lnTo>
                <a:lnTo>
                  <a:pt x="29230" y="42140"/>
                </a:lnTo>
                <a:lnTo>
                  <a:pt x="29250" y="42170"/>
                </a:lnTo>
                <a:lnTo>
                  <a:pt x="29240" y="42180"/>
                </a:lnTo>
                <a:lnTo>
                  <a:pt x="29250" y="42190"/>
                </a:lnTo>
                <a:lnTo>
                  <a:pt x="29250" y="42200"/>
                </a:lnTo>
                <a:lnTo>
                  <a:pt x="29250" y="42210"/>
                </a:lnTo>
                <a:lnTo>
                  <a:pt x="29240" y="42220"/>
                </a:lnTo>
                <a:lnTo>
                  <a:pt x="29240" y="42230"/>
                </a:lnTo>
                <a:lnTo>
                  <a:pt x="29250" y="42240"/>
                </a:lnTo>
                <a:lnTo>
                  <a:pt x="29250" y="42250"/>
                </a:lnTo>
                <a:lnTo>
                  <a:pt x="29250" y="42270"/>
                </a:lnTo>
                <a:lnTo>
                  <a:pt x="29250" y="42280"/>
                </a:lnTo>
                <a:lnTo>
                  <a:pt x="29250" y="42290"/>
                </a:lnTo>
                <a:lnTo>
                  <a:pt x="29260" y="42300"/>
                </a:lnTo>
                <a:lnTo>
                  <a:pt x="29260" y="42320"/>
                </a:lnTo>
                <a:lnTo>
                  <a:pt x="29260" y="42330"/>
                </a:lnTo>
                <a:lnTo>
                  <a:pt x="29260" y="42350"/>
                </a:lnTo>
                <a:lnTo>
                  <a:pt x="29270" y="42350"/>
                </a:lnTo>
                <a:lnTo>
                  <a:pt x="29270" y="42360"/>
                </a:lnTo>
                <a:lnTo>
                  <a:pt x="29270" y="42390"/>
                </a:lnTo>
                <a:lnTo>
                  <a:pt x="29280" y="42420"/>
                </a:lnTo>
                <a:lnTo>
                  <a:pt x="29280" y="42430"/>
                </a:lnTo>
                <a:lnTo>
                  <a:pt x="29280" y="42440"/>
                </a:lnTo>
                <a:lnTo>
                  <a:pt x="29280" y="42450"/>
                </a:lnTo>
                <a:lnTo>
                  <a:pt x="29280" y="42460"/>
                </a:lnTo>
                <a:lnTo>
                  <a:pt x="29280" y="42480"/>
                </a:lnTo>
                <a:lnTo>
                  <a:pt x="29280" y="42510"/>
                </a:lnTo>
                <a:lnTo>
                  <a:pt x="29280" y="42520"/>
                </a:lnTo>
                <a:lnTo>
                  <a:pt x="29280" y="42530"/>
                </a:lnTo>
                <a:lnTo>
                  <a:pt x="29280" y="42550"/>
                </a:lnTo>
                <a:lnTo>
                  <a:pt x="29290" y="42560"/>
                </a:lnTo>
                <a:lnTo>
                  <a:pt x="29290" y="42590"/>
                </a:lnTo>
                <a:lnTo>
                  <a:pt x="29290" y="42620"/>
                </a:lnTo>
                <a:lnTo>
                  <a:pt x="29290" y="42640"/>
                </a:lnTo>
                <a:lnTo>
                  <a:pt x="29290" y="42650"/>
                </a:lnTo>
                <a:lnTo>
                  <a:pt x="29290" y="42660"/>
                </a:lnTo>
                <a:lnTo>
                  <a:pt x="29290" y="42670"/>
                </a:lnTo>
                <a:lnTo>
                  <a:pt x="29280" y="42690"/>
                </a:lnTo>
                <a:lnTo>
                  <a:pt x="29280" y="42700"/>
                </a:lnTo>
                <a:lnTo>
                  <a:pt x="29280" y="42710"/>
                </a:lnTo>
                <a:lnTo>
                  <a:pt x="29280" y="42720"/>
                </a:lnTo>
                <a:lnTo>
                  <a:pt x="29280" y="42730"/>
                </a:lnTo>
                <a:lnTo>
                  <a:pt x="29280" y="42740"/>
                </a:lnTo>
                <a:lnTo>
                  <a:pt x="29280" y="42750"/>
                </a:lnTo>
                <a:lnTo>
                  <a:pt x="29270" y="42750"/>
                </a:lnTo>
                <a:lnTo>
                  <a:pt x="29270" y="42760"/>
                </a:lnTo>
                <a:lnTo>
                  <a:pt x="29270" y="42770"/>
                </a:lnTo>
                <a:lnTo>
                  <a:pt x="29270" y="42780"/>
                </a:lnTo>
                <a:lnTo>
                  <a:pt x="29270" y="42790"/>
                </a:lnTo>
                <a:lnTo>
                  <a:pt x="29270" y="42800"/>
                </a:lnTo>
                <a:lnTo>
                  <a:pt x="29260" y="42810"/>
                </a:lnTo>
                <a:lnTo>
                  <a:pt x="29270" y="42820"/>
                </a:lnTo>
                <a:lnTo>
                  <a:pt x="29270" y="42830"/>
                </a:lnTo>
                <a:lnTo>
                  <a:pt x="29260" y="42830"/>
                </a:lnTo>
                <a:lnTo>
                  <a:pt x="29260" y="42840"/>
                </a:lnTo>
                <a:lnTo>
                  <a:pt x="29260" y="42850"/>
                </a:lnTo>
                <a:lnTo>
                  <a:pt x="29260" y="42860"/>
                </a:lnTo>
                <a:lnTo>
                  <a:pt x="29250" y="42860"/>
                </a:lnTo>
                <a:lnTo>
                  <a:pt x="29250" y="42870"/>
                </a:lnTo>
                <a:lnTo>
                  <a:pt x="29250" y="42890"/>
                </a:lnTo>
                <a:lnTo>
                  <a:pt x="29250" y="42900"/>
                </a:lnTo>
                <a:lnTo>
                  <a:pt x="29250" y="42920"/>
                </a:lnTo>
                <a:lnTo>
                  <a:pt x="29250" y="42930"/>
                </a:lnTo>
                <a:lnTo>
                  <a:pt x="29250" y="42940"/>
                </a:lnTo>
                <a:lnTo>
                  <a:pt x="29250" y="42950"/>
                </a:lnTo>
                <a:lnTo>
                  <a:pt x="29240" y="42960"/>
                </a:lnTo>
                <a:lnTo>
                  <a:pt x="29240" y="42980"/>
                </a:lnTo>
                <a:lnTo>
                  <a:pt x="29240" y="42990"/>
                </a:lnTo>
                <a:lnTo>
                  <a:pt x="29230" y="43020"/>
                </a:lnTo>
                <a:lnTo>
                  <a:pt x="29230" y="43040"/>
                </a:lnTo>
                <a:lnTo>
                  <a:pt x="29220" y="43050"/>
                </a:lnTo>
                <a:lnTo>
                  <a:pt x="29220" y="43060"/>
                </a:lnTo>
                <a:lnTo>
                  <a:pt x="29210" y="43070"/>
                </a:lnTo>
                <a:lnTo>
                  <a:pt x="29210" y="43080"/>
                </a:lnTo>
                <a:lnTo>
                  <a:pt x="29210" y="43090"/>
                </a:lnTo>
                <a:lnTo>
                  <a:pt x="29210" y="43100"/>
                </a:lnTo>
                <a:lnTo>
                  <a:pt x="29210" y="43110"/>
                </a:lnTo>
                <a:lnTo>
                  <a:pt x="29200" y="43110"/>
                </a:lnTo>
                <a:lnTo>
                  <a:pt x="29210" y="43120"/>
                </a:lnTo>
                <a:lnTo>
                  <a:pt x="29200" y="43130"/>
                </a:lnTo>
                <a:lnTo>
                  <a:pt x="29200" y="43140"/>
                </a:lnTo>
                <a:lnTo>
                  <a:pt x="29200" y="43150"/>
                </a:lnTo>
                <a:lnTo>
                  <a:pt x="29200" y="43160"/>
                </a:lnTo>
                <a:lnTo>
                  <a:pt x="29200" y="43170"/>
                </a:lnTo>
                <a:lnTo>
                  <a:pt x="29190" y="43180"/>
                </a:lnTo>
                <a:lnTo>
                  <a:pt x="29190" y="43190"/>
                </a:lnTo>
                <a:lnTo>
                  <a:pt x="29200" y="43190"/>
                </a:lnTo>
                <a:lnTo>
                  <a:pt x="29200" y="43200"/>
                </a:lnTo>
                <a:lnTo>
                  <a:pt x="29200" y="43210"/>
                </a:lnTo>
                <a:lnTo>
                  <a:pt x="29190" y="43220"/>
                </a:lnTo>
                <a:lnTo>
                  <a:pt x="29190" y="43230"/>
                </a:lnTo>
                <a:lnTo>
                  <a:pt x="29190" y="43240"/>
                </a:lnTo>
                <a:lnTo>
                  <a:pt x="29180" y="43250"/>
                </a:lnTo>
                <a:lnTo>
                  <a:pt x="29180" y="43260"/>
                </a:lnTo>
                <a:lnTo>
                  <a:pt x="29180" y="43270"/>
                </a:lnTo>
                <a:lnTo>
                  <a:pt x="29180" y="43280"/>
                </a:lnTo>
                <a:lnTo>
                  <a:pt x="29180" y="43290"/>
                </a:lnTo>
                <a:lnTo>
                  <a:pt x="29180" y="43310"/>
                </a:lnTo>
                <a:lnTo>
                  <a:pt x="29180" y="43320"/>
                </a:lnTo>
                <a:lnTo>
                  <a:pt x="29180" y="43340"/>
                </a:lnTo>
                <a:lnTo>
                  <a:pt x="29180" y="43350"/>
                </a:lnTo>
                <a:lnTo>
                  <a:pt x="29180" y="43360"/>
                </a:lnTo>
                <a:lnTo>
                  <a:pt x="29190" y="43370"/>
                </a:lnTo>
                <a:lnTo>
                  <a:pt x="29200" y="43380"/>
                </a:lnTo>
                <a:lnTo>
                  <a:pt x="29200" y="43390"/>
                </a:lnTo>
                <a:lnTo>
                  <a:pt x="29200" y="43400"/>
                </a:lnTo>
                <a:lnTo>
                  <a:pt x="29200" y="43410"/>
                </a:lnTo>
                <a:lnTo>
                  <a:pt x="29200" y="43420"/>
                </a:lnTo>
                <a:lnTo>
                  <a:pt x="29200" y="43430"/>
                </a:lnTo>
                <a:lnTo>
                  <a:pt x="29200" y="43440"/>
                </a:lnTo>
                <a:lnTo>
                  <a:pt x="29200" y="43450"/>
                </a:lnTo>
                <a:lnTo>
                  <a:pt x="29200" y="43460"/>
                </a:lnTo>
                <a:lnTo>
                  <a:pt x="29200" y="43470"/>
                </a:lnTo>
                <a:lnTo>
                  <a:pt x="29200" y="43480"/>
                </a:lnTo>
                <a:lnTo>
                  <a:pt x="29200" y="43490"/>
                </a:lnTo>
                <a:lnTo>
                  <a:pt x="29200" y="43500"/>
                </a:lnTo>
                <a:lnTo>
                  <a:pt x="29200" y="43510"/>
                </a:lnTo>
                <a:lnTo>
                  <a:pt x="29210" y="43520"/>
                </a:lnTo>
                <a:lnTo>
                  <a:pt x="29210" y="43530"/>
                </a:lnTo>
                <a:lnTo>
                  <a:pt x="29220" y="43530"/>
                </a:lnTo>
                <a:lnTo>
                  <a:pt x="29220" y="43540"/>
                </a:lnTo>
                <a:lnTo>
                  <a:pt x="29230" y="43550"/>
                </a:lnTo>
                <a:lnTo>
                  <a:pt x="29240" y="43560"/>
                </a:lnTo>
                <a:lnTo>
                  <a:pt x="29250" y="43560"/>
                </a:lnTo>
                <a:lnTo>
                  <a:pt x="29260" y="43570"/>
                </a:lnTo>
                <a:lnTo>
                  <a:pt x="29270" y="43580"/>
                </a:lnTo>
                <a:lnTo>
                  <a:pt x="29280" y="43590"/>
                </a:lnTo>
                <a:lnTo>
                  <a:pt x="29280" y="43600"/>
                </a:lnTo>
                <a:lnTo>
                  <a:pt x="29290" y="43600"/>
                </a:lnTo>
                <a:lnTo>
                  <a:pt x="29300" y="43610"/>
                </a:lnTo>
                <a:lnTo>
                  <a:pt x="29310" y="43610"/>
                </a:lnTo>
                <a:lnTo>
                  <a:pt x="29320" y="43620"/>
                </a:lnTo>
                <a:lnTo>
                  <a:pt x="29330" y="43620"/>
                </a:lnTo>
                <a:lnTo>
                  <a:pt x="29340" y="43620"/>
                </a:lnTo>
                <a:lnTo>
                  <a:pt x="29350" y="43630"/>
                </a:lnTo>
                <a:lnTo>
                  <a:pt x="29360" y="43630"/>
                </a:lnTo>
                <a:lnTo>
                  <a:pt x="29370" y="43640"/>
                </a:lnTo>
                <a:lnTo>
                  <a:pt x="29380" y="43640"/>
                </a:lnTo>
                <a:lnTo>
                  <a:pt x="29390" y="43650"/>
                </a:lnTo>
                <a:lnTo>
                  <a:pt x="29400" y="43650"/>
                </a:lnTo>
                <a:lnTo>
                  <a:pt x="29400" y="43660"/>
                </a:lnTo>
                <a:lnTo>
                  <a:pt x="29410" y="43670"/>
                </a:lnTo>
                <a:lnTo>
                  <a:pt x="29420" y="43670"/>
                </a:lnTo>
                <a:lnTo>
                  <a:pt x="29430" y="43680"/>
                </a:lnTo>
                <a:lnTo>
                  <a:pt x="29440" y="43680"/>
                </a:lnTo>
                <a:lnTo>
                  <a:pt x="29450" y="43690"/>
                </a:lnTo>
                <a:lnTo>
                  <a:pt x="29460" y="43700"/>
                </a:lnTo>
                <a:lnTo>
                  <a:pt x="29460" y="43710"/>
                </a:lnTo>
                <a:lnTo>
                  <a:pt x="29460" y="43720"/>
                </a:lnTo>
                <a:lnTo>
                  <a:pt x="29470" y="43730"/>
                </a:lnTo>
                <a:lnTo>
                  <a:pt x="29480" y="43740"/>
                </a:lnTo>
                <a:lnTo>
                  <a:pt x="29490" y="43750"/>
                </a:lnTo>
                <a:lnTo>
                  <a:pt x="29500" y="43750"/>
                </a:lnTo>
                <a:lnTo>
                  <a:pt x="29520" y="43770"/>
                </a:lnTo>
                <a:lnTo>
                  <a:pt x="29520" y="43780"/>
                </a:lnTo>
                <a:lnTo>
                  <a:pt x="29530" y="43790"/>
                </a:lnTo>
                <a:lnTo>
                  <a:pt x="29540" y="43790"/>
                </a:lnTo>
                <a:lnTo>
                  <a:pt x="29550" y="43790"/>
                </a:lnTo>
                <a:lnTo>
                  <a:pt x="29560" y="43800"/>
                </a:lnTo>
                <a:lnTo>
                  <a:pt x="29570" y="43810"/>
                </a:lnTo>
                <a:lnTo>
                  <a:pt x="29570" y="43820"/>
                </a:lnTo>
                <a:lnTo>
                  <a:pt x="29570" y="43830"/>
                </a:lnTo>
                <a:lnTo>
                  <a:pt x="29580" y="43840"/>
                </a:lnTo>
                <a:lnTo>
                  <a:pt x="29580" y="43850"/>
                </a:lnTo>
                <a:lnTo>
                  <a:pt x="29580" y="43860"/>
                </a:lnTo>
                <a:lnTo>
                  <a:pt x="29590" y="43860"/>
                </a:lnTo>
                <a:lnTo>
                  <a:pt x="29600" y="43860"/>
                </a:lnTo>
                <a:lnTo>
                  <a:pt x="29600" y="43870"/>
                </a:lnTo>
                <a:lnTo>
                  <a:pt x="29600" y="43880"/>
                </a:lnTo>
                <a:lnTo>
                  <a:pt x="29610" y="43890"/>
                </a:lnTo>
                <a:lnTo>
                  <a:pt x="29620" y="43900"/>
                </a:lnTo>
                <a:lnTo>
                  <a:pt x="29630" y="43910"/>
                </a:lnTo>
                <a:lnTo>
                  <a:pt x="29640" y="43920"/>
                </a:lnTo>
                <a:lnTo>
                  <a:pt x="29650" y="43920"/>
                </a:lnTo>
                <a:lnTo>
                  <a:pt x="29650" y="43930"/>
                </a:lnTo>
                <a:lnTo>
                  <a:pt x="29660" y="43940"/>
                </a:lnTo>
                <a:lnTo>
                  <a:pt x="29670" y="43950"/>
                </a:lnTo>
                <a:lnTo>
                  <a:pt x="29680" y="43950"/>
                </a:lnTo>
                <a:lnTo>
                  <a:pt x="29680" y="43960"/>
                </a:lnTo>
                <a:lnTo>
                  <a:pt x="29690" y="43960"/>
                </a:lnTo>
                <a:lnTo>
                  <a:pt x="29690" y="43970"/>
                </a:lnTo>
                <a:lnTo>
                  <a:pt x="29700" y="43980"/>
                </a:lnTo>
                <a:lnTo>
                  <a:pt x="29700" y="43990"/>
                </a:lnTo>
                <a:lnTo>
                  <a:pt x="29710" y="43990"/>
                </a:lnTo>
                <a:lnTo>
                  <a:pt x="29700" y="44010"/>
                </a:lnTo>
                <a:lnTo>
                  <a:pt x="29710" y="44030"/>
                </a:lnTo>
                <a:lnTo>
                  <a:pt x="29710" y="44040"/>
                </a:lnTo>
                <a:lnTo>
                  <a:pt x="29720" y="44050"/>
                </a:lnTo>
                <a:lnTo>
                  <a:pt x="29720" y="44060"/>
                </a:lnTo>
                <a:lnTo>
                  <a:pt x="29720" y="44070"/>
                </a:lnTo>
                <a:lnTo>
                  <a:pt x="29730" y="44070"/>
                </a:lnTo>
                <a:lnTo>
                  <a:pt x="29740" y="44070"/>
                </a:lnTo>
                <a:lnTo>
                  <a:pt x="29740" y="44090"/>
                </a:lnTo>
                <a:lnTo>
                  <a:pt x="29740" y="44100"/>
                </a:lnTo>
                <a:lnTo>
                  <a:pt x="29740" y="44110"/>
                </a:lnTo>
                <a:lnTo>
                  <a:pt x="29740" y="44140"/>
                </a:lnTo>
                <a:lnTo>
                  <a:pt x="29740" y="44150"/>
                </a:lnTo>
                <a:lnTo>
                  <a:pt x="29740" y="44170"/>
                </a:lnTo>
                <a:lnTo>
                  <a:pt x="29740" y="44180"/>
                </a:lnTo>
                <a:lnTo>
                  <a:pt x="29740" y="44240"/>
                </a:lnTo>
                <a:lnTo>
                  <a:pt x="29740" y="44260"/>
                </a:lnTo>
                <a:lnTo>
                  <a:pt x="29740" y="44280"/>
                </a:lnTo>
                <a:lnTo>
                  <a:pt x="29740" y="44300"/>
                </a:lnTo>
                <a:lnTo>
                  <a:pt x="29730" y="44340"/>
                </a:lnTo>
                <a:lnTo>
                  <a:pt x="29730" y="44350"/>
                </a:lnTo>
                <a:lnTo>
                  <a:pt x="29730" y="44370"/>
                </a:lnTo>
                <a:lnTo>
                  <a:pt x="29730" y="44380"/>
                </a:lnTo>
                <a:lnTo>
                  <a:pt x="29730" y="44390"/>
                </a:lnTo>
                <a:lnTo>
                  <a:pt x="29720" y="44400"/>
                </a:lnTo>
                <a:lnTo>
                  <a:pt x="29720" y="44410"/>
                </a:lnTo>
                <a:lnTo>
                  <a:pt x="29710" y="44420"/>
                </a:lnTo>
                <a:lnTo>
                  <a:pt x="29710" y="44430"/>
                </a:lnTo>
                <a:lnTo>
                  <a:pt x="29710" y="44440"/>
                </a:lnTo>
                <a:lnTo>
                  <a:pt x="29700" y="44460"/>
                </a:lnTo>
                <a:lnTo>
                  <a:pt x="29700" y="44470"/>
                </a:lnTo>
                <a:lnTo>
                  <a:pt x="29700" y="44480"/>
                </a:lnTo>
                <a:lnTo>
                  <a:pt x="29700" y="44490"/>
                </a:lnTo>
                <a:lnTo>
                  <a:pt x="29690" y="44500"/>
                </a:lnTo>
                <a:lnTo>
                  <a:pt x="29690" y="44510"/>
                </a:lnTo>
                <a:lnTo>
                  <a:pt x="29690" y="44520"/>
                </a:lnTo>
                <a:lnTo>
                  <a:pt x="29680" y="44530"/>
                </a:lnTo>
                <a:lnTo>
                  <a:pt x="29680" y="44540"/>
                </a:lnTo>
                <a:lnTo>
                  <a:pt x="29670" y="44550"/>
                </a:lnTo>
                <a:lnTo>
                  <a:pt x="29670" y="44570"/>
                </a:lnTo>
                <a:lnTo>
                  <a:pt x="29670" y="44580"/>
                </a:lnTo>
                <a:lnTo>
                  <a:pt x="29670" y="44590"/>
                </a:lnTo>
                <a:lnTo>
                  <a:pt x="29670" y="44600"/>
                </a:lnTo>
                <a:lnTo>
                  <a:pt x="29670" y="44610"/>
                </a:lnTo>
                <a:lnTo>
                  <a:pt x="29670" y="44620"/>
                </a:lnTo>
                <a:lnTo>
                  <a:pt x="29670" y="44630"/>
                </a:lnTo>
                <a:lnTo>
                  <a:pt x="29670" y="44640"/>
                </a:lnTo>
                <a:lnTo>
                  <a:pt x="29660" y="44650"/>
                </a:lnTo>
                <a:lnTo>
                  <a:pt x="29660" y="44660"/>
                </a:lnTo>
                <a:lnTo>
                  <a:pt x="29660" y="44670"/>
                </a:lnTo>
                <a:lnTo>
                  <a:pt x="29650" y="44680"/>
                </a:lnTo>
                <a:lnTo>
                  <a:pt x="29650" y="44690"/>
                </a:lnTo>
                <a:lnTo>
                  <a:pt x="29650" y="44700"/>
                </a:lnTo>
                <a:lnTo>
                  <a:pt x="29650" y="44710"/>
                </a:lnTo>
                <a:lnTo>
                  <a:pt x="29650" y="44720"/>
                </a:lnTo>
                <a:lnTo>
                  <a:pt x="29640" y="44720"/>
                </a:lnTo>
                <a:lnTo>
                  <a:pt x="29640" y="44730"/>
                </a:lnTo>
                <a:lnTo>
                  <a:pt x="29640" y="44740"/>
                </a:lnTo>
                <a:lnTo>
                  <a:pt x="29630" y="44750"/>
                </a:lnTo>
                <a:lnTo>
                  <a:pt x="29630" y="44760"/>
                </a:lnTo>
                <a:lnTo>
                  <a:pt x="29630" y="44770"/>
                </a:lnTo>
                <a:lnTo>
                  <a:pt x="29620" y="44780"/>
                </a:lnTo>
                <a:lnTo>
                  <a:pt x="29620" y="44790"/>
                </a:lnTo>
                <a:lnTo>
                  <a:pt x="29610" y="44790"/>
                </a:lnTo>
                <a:lnTo>
                  <a:pt x="29600" y="44800"/>
                </a:lnTo>
                <a:lnTo>
                  <a:pt x="29590" y="44810"/>
                </a:lnTo>
                <a:lnTo>
                  <a:pt x="29580" y="44820"/>
                </a:lnTo>
                <a:lnTo>
                  <a:pt x="29570" y="44830"/>
                </a:lnTo>
                <a:lnTo>
                  <a:pt x="29560" y="44840"/>
                </a:lnTo>
                <a:lnTo>
                  <a:pt x="29550" y="44850"/>
                </a:lnTo>
                <a:lnTo>
                  <a:pt x="29540" y="44850"/>
                </a:lnTo>
                <a:lnTo>
                  <a:pt x="29540" y="44860"/>
                </a:lnTo>
                <a:lnTo>
                  <a:pt x="29540" y="44870"/>
                </a:lnTo>
                <a:lnTo>
                  <a:pt x="29530" y="44880"/>
                </a:lnTo>
                <a:lnTo>
                  <a:pt x="29520" y="44890"/>
                </a:lnTo>
                <a:lnTo>
                  <a:pt x="29510" y="44900"/>
                </a:lnTo>
                <a:lnTo>
                  <a:pt x="29500" y="44910"/>
                </a:lnTo>
                <a:lnTo>
                  <a:pt x="29500" y="44930"/>
                </a:lnTo>
                <a:lnTo>
                  <a:pt x="29490" y="44940"/>
                </a:lnTo>
                <a:lnTo>
                  <a:pt x="29490" y="44950"/>
                </a:lnTo>
                <a:lnTo>
                  <a:pt x="29490" y="44960"/>
                </a:lnTo>
                <a:lnTo>
                  <a:pt x="29480" y="44980"/>
                </a:lnTo>
                <a:lnTo>
                  <a:pt x="29480" y="44990"/>
                </a:lnTo>
                <a:lnTo>
                  <a:pt x="29480" y="45000"/>
                </a:lnTo>
                <a:lnTo>
                  <a:pt x="29470" y="45010"/>
                </a:lnTo>
                <a:lnTo>
                  <a:pt x="29460" y="45030"/>
                </a:lnTo>
                <a:lnTo>
                  <a:pt x="29460" y="45050"/>
                </a:lnTo>
                <a:lnTo>
                  <a:pt x="29450" y="45060"/>
                </a:lnTo>
                <a:lnTo>
                  <a:pt x="29440" y="45070"/>
                </a:lnTo>
                <a:lnTo>
                  <a:pt x="29440" y="45080"/>
                </a:lnTo>
                <a:lnTo>
                  <a:pt x="29440" y="45090"/>
                </a:lnTo>
                <a:lnTo>
                  <a:pt x="29440" y="45100"/>
                </a:lnTo>
                <a:lnTo>
                  <a:pt x="29430" y="45110"/>
                </a:lnTo>
                <a:lnTo>
                  <a:pt x="29430" y="45120"/>
                </a:lnTo>
                <a:lnTo>
                  <a:pt x="29420" y="45130"/>
                </a:lnTo>
                <a:lnTo>
                  <a:pt x="29420" y="45140"/>
                </a:lnTo>
                <a:lnTo>
                  <a:pt x="29420" y="45150"/>
                </a:lnTo>
                <a:lnTo>
                  <a:pt x="29410" y="45160"/>
                </a:lnTo>
                <a:lnTo>
                  <a:pt x="29410" y="45170"/>
                </a:lnTo>
                <a:lnTo>
                  <a:pt x="29410" y="45180"/>
                </a:lnTo>
                <a:lnTo>
                  <a:pt x="29390" y="45200"/>
                </a:lnTo>
                <a:lnTo>
                  <a:pt x="29380" y="45210"/>
                </a:lnTo>
                <a:lnTo>
                  <a:pt x="29380" y="45220"/>
                </a:lnTo>
                <a:lnTo>
                  <a:pt x="29380" y="45230"/>
                </a:lnTo>
                <a:lnTo>
                  <a:pt x="29380" y="45240"/>
                </a:lnTo>
                <a:lnTo>
                  <a:pt x="29380" y="45250"/>
                </a:lnTo>
                <a:lnTo>
                  <a:pt x="29370" y="45260"/>
                </a:lnTo>
                <a:lnTo>
                  <a:pt x="29360" y="45270"/>
                </a:lnTo>
                <a:lnTo>
                  <a:pt x="29360" y="45280"/>
                </a:lnTo>
                <a:lnTo>
                  <a:pt x="29350" y="45290"/>
                </a:lnTo>
                <a:lnTo>
                  <a:pt x="29350" y="45300"/>
                </a:lnTo>
                <a:lnTo>
                  <a:pt x="29350" y="45310"/>
                </a:lnTo>
                <a:lnTo>
                  <a:pt x="29340" y="45320"/>
                </a:lnTo>
                <a:lnTo>
                  <a:pt x="29340" y="45340"/>
                </a:lnTo>
                <a:lnTo>
                  <a:pt x="29330" y="45350"/>
                </a:lnTo>
                <a:lnTo>
                  <a:pt x="29330" y="45360"/>
                </a:lnTo>
                <a:lnTo>
                  <a:pt x="29330" y="45380"/>
                </a:lnTo>
                <a:lnTo>
                  <a:pt x="29320" y="45390"/>
                </a:lnTo>
                <a:lnTo>
                  <a:pt x="29320" y="45400"/>
                </a:lnTo>
                <a:lnTo>
                  <a:pt x="29320" y="45410"/>
                </a:lnTo>
                <a:lnTo>
                  <a:pt x="29310" y="45420"/>
                </a:lnTo>
                <a:lnTo>
                  <a:pt x="29310" y="45430"/>
                </a:lnTo>
                <a:lnTo>
                  <a:pt x="29310" y="45440"/>
                </a:lnTo>
                <a:lnTo>
                  <a:pt x="29300" y="45450"/>
                </a:lnTo>
                <a:lnTo>
                  <a:pt x="29310" y="45460"/>
                </a:lnTo>
                <a:lnTo>
                  <a:pt x="29310" y="45470"/>
                </a:lnTo>
                <a:lnTo>
                  <a:pt x="29310" y="45490"/>
                </a:lnTo>
                <a:lnTo>
                  <a:pt x="29300" y="45500"/>
                </a:lnTo>
                <a:lnTo>
                  <a:pt x="29300" y="45510"/>
                </a:lnTo>
                <a:lnTo>
                  <a:pt x="29290" y="45520"/>
                </a:lnTo>
                <a:lnTo>
                  <a:pt x="29290" y="45530"/>
                </a:lnTo>
                <a:lnTo>
                  <a:pt x="29280" y="45530"/>
                </a:lnTo>
                <a:lnTo>
                  <a:pt x="29280" y="45540"/>
                </a:lnTo>
                <a:lnTo>
                  <a:pt x="29280" y="45550"/>
                </a:lnTo>
                <a:lnTo>
                  <a:pt x="29280" y="45560"/>
                </a:lnTo>
                <a:lnTo>
                  <a:pt x="29270" y="45580"/>
                </a:lnTo>
                <a:lnTo>
                  <a:pt x="29260" y="45590"/>
                </a:lnTo>
                <a:lnTo>
                  <a:pt x="29260" y="45600"/>
                </a:lnTo>
                <a:lnTo>
                  <a:pt x="29270" y="45610"/>
                </a:lnTo>
                <a:lnTo>
                  <a:pt x="29270" y="45620"/>
                </a:lnTo>
                <a:lnTo>
                  <a:pt x="29270" y="45630"/>
                </a:lnTo>
                <a:lnTo>
                  <a:pt x="29270" y="45640"/>
                </a:lnTo>
                <a:lnTo>
                  <a:pt x="29270" y="45650"/>
                </a:lnTo>
                <a:lnTo>
                  <a:pt x="29270" y="45670"/>
                </a:lnTo>
                <a:lnTo>
                  <a:pt x="29270" y="45690"/>
                </a:lnTo>
                <a:lnTo>
                  <a:pt x="29270" y="45710"/>
                </a:lnTo>
                <a:lnTo>
                  <a:pt x="29270" y="45730"/>
                </a:lnTo>
                <a:lnTo>
                  <a:pt x="29270" y="45740"/>
                </a:lnTo>
                <a:lnTo>
                  <a:pt x="29260" y="45740"/>
                </a:lnTo>
                <a:lnTo>
                  <a:pt x="29270" y="45780"/>
                </a:lnTo>
                <a:lnTo>
                  <a:pt x="29270" y="45810"/>
                </a:lnTo>
                <a:lnTo>
                  <a:pt x="29280" y="45850"/>
                </a:lnTo>
                <a:lnTo>
                  <a:pt x="29270" y="45860"/>
                </a:lnTo>
                <a:lnTo>
                  <a:pt x="29270" y="45880"/>
                </a:lnTo>
                <a:lnTo>
                  <a:pt x="29270" y="45900"/>
                </a:lnTo>
                <a:lnTo>
                  <a:pt x="29280" y="45910"/>
                </a:lnTo>
                <a:lnTo>
                  <a:pt x="29270" y="45940"/>
                </a:lnTo>
                <a:lnTo>
                  <a:pt x="29270" y="45950"/>
                </a:lnTo>
                <a:lnTo>
                  <a:pt x="29250" y="45980"/>
                </a:lnTo>
                <a:lnTo>
                  <a:pt x="29250" y="46000"/>
                </a:lnTo>
                <a:lnTo>
                  <a:pt x="29230" y="46050"/>
                </a:lnTo>
                <a:lnTo>
                  <a:pt x="29220" y="46080"/>
                </a:lnTo>
                <a:lnTo>
                  <a:pt x="29200" y="46090"/>
                </a:lnTo>
                <a:lnTo>
                  <a:pt x="29180" y="46120"/>
                </a:lnTo>
                <a:lnTo>
                  <a:pt x="29160" y="46150"/>
                </a:lnTo>
                <a:lnTo>
                  <a:pt x="29150" y="46180"/>
                </a:lnTo>
                <a:lnTo>
                  <a:pt x="29140" y="46180"/>
                </a:lnTo>
                <a:lnTo>
                  <a:pt x="29150" y="46190"/>
                </a:lnTo>
                <a:lnTo>
                  <a:pt x="29130" y="46220"/>
                </a:lnTo>
                <a:lnTo>
                  <a:pt x="29110" y="46250"/>
                </a:lnTo>
                <a:lnTo>
                  <a:pt x="29090" y="46280"/>
                </a:lnTo>
                <a:lnTo>
                  <a:pt x="29080" y="46310"/>
                </a:lnTo>
                <a:lnTo>
                  <a:pt x="29070" y="46330"/>
                </a:lnTo>
                <a:lnTo>
                  <a:pt x="29050" y="46350"/>
                </a:lnTo>
                <a:lnTo>
                  <a:pt x="29030" y="46380"/>
                </a:lnTo>
                <a:lnTo>
                  <a:pt x="29010" y="46420"/>
                </a:lnTo>
                <a:lnTo>
                  <a:pt x="28990" y="46450"/>
                </a:lnTo>
                <a:lnTo>
                  <a:pt x="28980" y="46480"/>
                </a:lnTo>
                <a:lnTo>
                  <a:pt x="28970" y="46490"/>
                </a:lnTo>
                <a:lnTo>
                  <a:pt x="28960" y="46510"/>
                </a:lnTo>
                <a:lnTo>
                  <a:pt x="28950" y="46530"/>
                </a:lnTo>
                <a:lnTo>
                  <a:pt x="28940" y="46570"/>
                </a:lnTo>
                <a:lnTo>
                  <a:pt x="28930" y="46580"/>
                </a:lnTo>
                <a:lnTo>
                  <a:pt x="28930" y="46610"/>
                </a:lnTo>
                <a:lnTo>
                  <a:pt x="28930" y="46620"/>
                </a:lnTo>
                <a:lnTo>
                  <a:pt x="28920" y="46630"/>
                </a:lnTo>
                <a:lnTo>
                  <a:pt x="28910" y="46640"/>
                </a:lnTo>
                <a:lnTo>
                  <a:pt x="28910" y="46670"/>
                </a:lnTo>
                <a:lnTo>
                  <a:pt x="28900" y="46710"/>
                </a:lnTo>
                <a:lnTo>
                  <a:pt x="28890" y="46750"/>
                </a:lnTo>
                <a:lnTo>
                  <a:pt x="28880" y="46770"/>
                </a:lnTo>
                <a:lnTo>
                  <a:pt x="28880" y="46780"/>
                </a:lnTo>
                <a:lnTo>
                  <a:pt x="28880" y="46800"/>
                </a:lnTo>
                <a:lnTo>
                  <a:pt x="28880" y="46810"/>
                </a:lnTo>
                <a:lnTo>
                  <a:pt x="28870" y="46820"/>
                </a:lnTo>
                <a:lnTo>
                  <a:pt x="28870" y="46830"/>
                </a:lnTo>
                <a:lnTo>
                  <a:pt x="28850" y="46860"/>
                </a:lnTo>
                <a:lnTo>
                  <a:pt x="28840" y="46880"/>
                </a:lnTo>
                <a:lnTo>
                  <a:pt x="28840" y="46900"/>
                </a:lnTo>
                <a:lnTo>
                  <a:pt x="28830" y="46910"/>
                </a:lnTo>
                <a:lnTo>
                  <a:pt x="28820" y="46920"/>
                </a:lnTo>
                <a:lnTo>
                  <a:pt x="28820" y="46940"/>
                </a:lnTo>
                <a:lnTo>
                  <a:pt x="28820" y="46950"/>
                </a:lnTo>
                <a:lnTo>
                  <a:pt x="28820" y="46970"/>
                </a:lnTo>
                <a:lnTo>
                  <a:pt x="28810" y="46980"/>
                </a:lnTo>
                <a:lnTo>
                  <a:pt x="28800" y="47000"/>
                </a:lnTo>
                <a:lnTo>
                  <a:pt x="28790" y="47030"/>
                </a:lnTo>
                <a:lnTo>
                  <a:pt x="28760" y="47060"/>
                </a:lnTo>
                <a:lnTo>
                  <a:pt x="28740" y="47070"/>
                </a:lnTo>
                <a:lnTo>
                  <a:pt x="28720" y="47070"/>
                </a:lnTo>
                <a:lnTo>
                  <a:pt x="28700" y="47070"/>
                </a:lnTo>
                <a:lnTo>
                  <a:pt x="28690" y="47080"/>
                </a:lnTo>
                <a:lnTo>
                  <a:pt x="28670" y="47080"/>
                </a:lnTo>
                <a:lnTo>
                  <a:pt x="28650" y="47090"/>
                </a:lnTo>
                <a:lnTo>
                  <a:pt x="28640" y="47100"/>
                </a:lnTo>
                <a:lnTo>
                  <a:pt x="28620" y="47120"/>
                </a:lnTo>
                <a:lnTo>
                  <a:pt x="28620" y="47130"/>
                </a:lnTo>
                <a:lnTo>
                  <a:pt x="28620" y="47140"/>
                </a:lnTo>
                <a:lnTo>
                  <a:pt x="28620" y="47150"/>
                </a:lnTo>
                <a:lnTo>
                  <a:pt x="28620" y="47160"/>
                </a:lnTo>
                <a:lnTo>
                  <a:pt x="28620" y="47170"/>
                </a:lnTo>
                <a:lnTo>
                  <a:pt x="28610" y="47180"/>
                </a:lnTo>
                <a:lnTo>
                  <a:pt x="28600" y="47190"/>
                </a:lnTo>
                <a:lnTo>
                  <a:pt x="28590" y="47230"/>
                </a:lnTo>
                <a:lnTo>
                  <a:pt x="28580" y="47270"/>
                </a:lnTo>
                <a:lnTo>
                  <a:pt x="28570" y="47280"/>
                </a:lnTo>
                <a:lnTo>
                  <a:pt x="28570" y="47290"/>
                </a:lnTo>
                <a:lnTo>
                  <a:pt x="28560" y="47300"/>
                </a:lnTo>
                <a:lnTo>
                  <a:pt x="28560" y="47330"/>
                </a:lnTo>
                <a:lnTo>
                  <a:pt x="28520" y="47400"/>
                </a:lnTo>
                <a:lnTo>
                  <a:pt x="28510" y="47410"/>
                </a:lnTo>
                <a:lnTo>
                  <a:pt x="28510" y="47430"/>
                </a:lnTo>
                <a:lnTo>
                  <a:pt x="28500" y="47440"/>
                </a:lnTo>
                <a:lnTo>
                  <a:pt x="28490" y="47460"/>
                </a:lnTo>
                <a:lnTo>
                  <a:pt x="28460" y="47500"/>
                </a:lnTo>
                <a:lnTo>
                  <a:pt x="28430" y="47530"/>
                </a:lnTo>
                <a:lnTo>
                  <a:pt x="28410" y="47550"/>
                </a:lnTo>
                <a:lnTo>
                  <a:pt x="28400" y="47570"/>
                </a:lnTo>
                <a:lnTo>
                  <a:pt x="28390" y="47580"/>
                </a:lnTo>
                <a:lnTo>
                  <a:pt x="28380" y="47590"/>
                </a:lnTo>
                <a:lnTo>
                  <a:pt x="28360" y="47610"/>
                </a:lnTo>
                <a:lnTo>
                  <a:pt x="28350" y="47620"/>
                </a:lnTo>
                <a:lnTo>
                  <a:pt x="28340" y="47630"/>
                </a:lnTo>
                <a:lnTo>
                  <a:pt x="28320" y="47660"/>
                </a:lnTo>
                <a:lnTo>
                  <a:pt x="28310" y="47680"/>
                </a:lnTo>
                <a:lnTo>
                  <a:pt x="28290" y="47700"/>
                </a:lnTo>
                <a:lnTo>
                  <a:pt x="28280" y="47720"/>
                </a:lnTo>
                <a:lnTo>
                  <a:pt x="28280" y="47730"/>
                </a:lnTo>
                <a:lnTo>
                  <a:pt x="28260" y="47740"/>
                </a:lnTo>
                <a:lnTo>
                  <a:pt x="28250" y="47760"/>
                </a:lnTo>
                <a:lnTo>
                  <a:pt x="28230" y="47770"/>
                </a:lnTo>
                <a:lnTo>
                  <a:pt x="28220" y="47780"/>
                </a:lnTo>
                <a:lnTo>
                  <a:pt x="28200" y="47780"/>
                </a:lnTo>
                <a:lnTo>
                  <a:pt x="28150" y="47800"/>
                </a:lnTo>
                <a:lnTo>
                  <a:pt x="28120" y="47810"/>
                </a:lnTo>
                <a:lnTo>
                  <a:pt x="28090" y="47810"/>
                </a:lnTo>
                <a:lnTo>
                  <a:pt x="28060" y="47820"/>
                </a:lnTo>
                <a:lnTo>
                  <a:pt x="28040" y="47810"/>
                </a:lnTo>
                <a:lnTo>
                  <a:pt x="28000" y="47810"/>
                </a:lnTo>
                <a:lnTo>
                  <a:pt x="27980" y="47810"/>
                </a:lnTo>
                <a:lnTo>
                  <a:pt x="27970" y="47810"/>
                </a:lnTo>
                <a:lnTo>
                  <a:pt x="27940" y="47800"/>
                </a:lnTo>
                <a:lnTo>
                  <a:pt x="27910" y="47800"/>
                </a:lnTo>
                <a:lnTo>
                  <a:pt x="27870" y="47790"/>
                </a:lnTo>
                <a:lnTo>
                  <a:pt x="27850" y="47780"/>
                </a:lnTo>
                <a:lnTo>
                  <a:pt x="27830" y="47770"/>
                </a:lnTo>
                <a:lnTo>
                  <a:pt x="27790" y="47740"/>
                </a:lnTo>
                <a:lnTo>
                  <a:pt x="27770" y="47730"/>
                </a:lnTo>
                <a:lnTo>
                  <a:pt x="27750" y="47730"/>
                </a:lnTo>
                <a:lnTo>
                  <a:pt x="27730" y="47730"/>
                </a:lnTo>
                <a:lnTo>
                  <a:pt x="27710" y="47730"/>
                </a:lnTo>
                <a:lnTo>
                  <a:pt x="27700" y="47740"/>
                </a:lnTo>
                <a:lnTo>
                  <a:pt x="27690" y="47750"/>
                </a:lnTo>
                <a:lnTo>
                  <a:pt x="27680" y="47760"/>
                </a:lnTo>
                <a:lnTo>
                  <a:pt x="27680" y="47780"/>
                </a:lnTo>
                <a:lnTo>
                  <a:pt x="27670" y="47790"/>
                </a:lnTo>
                <a:lnTo>
                  <a:pt x="27670" y="47800"/>
                </a:lnTo>
                <a:lnTo>
                  <a:pt x="27670" y="47810"/>
                </a:lnTo>
                <a:lnTo>
                  <a:pt x="27660" y="47820"/>
                </a:lnTo>
                <a:lnTo>
                  <a:pt x="27650" y="47840"/>
                </a:lnTo>
                <a:lnTo>
                  <a:pt x="27640" y="47870"/>
                </a:lnTo>
                <a:lnTo>
                  <a:pt x="27620" y="47900"/>
                </a:lnTo>
                <a:lnTo>
                  <a:pt x="27610" y="47920"/>
                </a:lnTo>
                <a:lnTo>
                  <a:pt x="27610" y="47930"/>
                </a:lnTo>
                <a:lnTo>
                  <a:pt x="27590" y="47940"/>
                </a:lnTo>
                <a:lnTo>
                  <a:pt x="27590" y="47970"/>
                </a:lnTo>
                <a:lnTo>
                  <a:pt x="27580" y="47990"/>
                </a:lnTo>
                <a:lnTo>
                  <a:pt x="27560" y="48010"/>
                </a:lnTo>
                <a:lnTo>
                  <a:pt x="27550" y="48040"/>
                </a:lnTo>
                <a:lnTo>
                  <a:pt x="27530" y="48070"/>
                </a:lnTo>
                <a:lnTo>
                  <a:pt x="27510" y="48100"/>
                </a:lnTo>
                <a:lnTo>
                  <a:pt x="27500" y="48130"/>
                </a:lnTo>
                <a:lnTo>
                  <a:pt x="27490" y="48130"/>
                </a:lnTo>
                <a:lnTo>
                  <a:pt x="27470" y="48160"/>
                </a:lnTo>
                <a:lnTo>
                  <a:pt x="27460" y="48170"/>
                </a:lnTo>
                <a:lnTo>
                  <a:pt x="27440" y="48190"/>
                </a:lnTo>
                <a:lnTo>
                  <a:pt x="27430" y="48230"/>
                </a:lnTo>
                <a:lnTo>
                  <a:pt x="27400" y="48260"/>
                </a:lnTo>
                <a:lnTo>
                  <a:pt x="27380" y="48290"/>
                </a:lnTo>
                <a:lnTo>
                  <a:pt x="27370" y="48300"/>
                </a:lnTo>
                <a:lnTo>
                  <a:pt x="27350" y="48320"/>
                </a:lnTo>
                <a:lnTo>
                  <a:pt x="27340" y="48340"/>
                </a:lnTo>
                <a:lnTo>
                  <a:pt x="27320" y="48350"/>
                </a:lnTo>
                <a:lnTo>
                  <a:pt x="27300" y="48380"/>
                </a:lnTo>
                <a:lnTo>
                  <a:pt x="27290" y="48390"/>
                </a:lnTo>
                <a:lnTo>
                  <a:pt x="27280" y="48400"/>
                </a:lnTo>
                <a:lnTo>
                  <a:pt x="27270" y="48410"/>
                </a:lnTo>
                <a:lnTo>
                  <a:pt x="27260" y="48420"/>
                </a:lnTo>
                <a:lnTo>
                  <a:pt x="27260" y="48430"/>
                </a:lnTo>
                <a:lnTo>
                  <a:pt x="27240" y="48440"/>
                </a:lnTo>
                <a:lnTo>
                  <a:pt x="27230" y="48450"/>
                </a:lnTo>
                <a:lnTo>
                  <a:pt x="27210" y="48470"/>
                </a:lnTo>
                <a:lnTo>
                  <a:pt x="27180" y="48480"/>
                </a:lnTo>
                <a:lnTo>
                  <a:pt x="27160" y="48490"/>
                </a:lnTo>
                <a:lnTo>
                  <a:pt x="27130" y="48500"/>
                </a:lnTo>
                <a:lnTo>
                  <a:pt x="27120" y="48500"/>
                </a:lnTo>
                <a:lnTo>
                  <a:pt x="27100" y="48510"/>
                </a:lnTo>
                <a:lnTo>
                  <a:pt x="27080" y="48520"/>
                </a:lnTo>
                <a:lnTo>
                  <a:pt x="27060" y="48530"/>
                </a:lnTo>
                <a:lnTo>
                  <a:pt x="27030" y="48550"/>
                </a:lnTo>
                <a:lnTo>
                  <a:pt x="27020" y="48560"/>
                </a:lnTo>
                <a:lnTo>
                  <a:pt x="27000" y="48570"/>
                </a:lnTo>
                <a:lnTo>
                  <a:pt x="26980" y="48590"/>
                </a:lnTo>
                <a:lnTo>
                  <a:pt x="26960" y="48600"/>
                </a:lnTo>
                <a:lnTo>
                  <a:pt x="26940" y="48620"/>
                </a:lnTo>
                <a:lnTo>
                  <a:pt x="26940" y="48630"/>
                </a:lnTo>
                <a:lnTo>
                  <a:pt x="26930" y="48640"/>
                </a:lnTo>
                <a:lnTo>
                  <a:pt x="26920" y="48650"/>
                </a:lnTo>
                <a:lnTo>
                  <a:pt x="26910" y="48680"/>
                </a:lnTo>
                <a:lnTo>
                  <a:pt x="26900" y="48720"/>
                </a:lnTo>
                <a:lnTo>
                  <a:pt x="26890" y="48740"/>
                </a:lnTo>
                <a:lnTo>
                  <a:pt x="26890" y="48770"/>
                </a:lnTo>
                <a:lnTo>
                  <a:pt x="26880" y="48790"/>
                </a:lnTo>
                <a:lnTo>
                  <a:pt x="26880" y="48820"/>
                </a:lnTo>
                <a:lnTo>
                  <a:pt x="26880" y="48830"/>
                </a:lnTo>
                <a:lnTo>
                  <a:pt x="26880" y="48860"/>
                </a:lnTo>
                <a:lnTo>
                  <a:pt x="26870" y="48890"/>
                </a:lnTo>
                <a:lnTo>
                  <a:pt x="26870" y="48900"/>
                </a:lnTo>
                <a:lnTo>
                  <a:pt x="26860" y="48910"/>
                </a:lnTo>
                <a:lnTo>
                  <a:pt x="26850" y="48930"/>
                </a:lnTo>
                <a:lnTo>
                  <a:pt x="26830" y="48960"/>
                </a:lnTo>
                <a:lnTo>
                  <a:pt x="26820" y="48960"/>
                </a:lnTo>
                <a:lnTo>
                  <a:pt x="26810" y="48980"/>
                </a:lnTo>
                <a:lnTo>
                  <a:pt x="26800" y="48990"/>
                </a:lnTo>
                <a:lnTo>
                  <a:pt x="26780" y="49020"/>
                </a:lnTo>
                <a:lnTo>
                  <a:pt x="26760" y="49040"/>
                </a:lnTo>
                <a:lnTo>
                  <a:pt x="26750" y="49050"/>
                </a:lnTo>
                <a:lnTo>
                  <a:pt x="26740" y="49060"/>
                </a:lnTo>
                <a:lnTo>
                  <a:pt x="26720" y="49080"/>
                </a:lnTo>
                <a:lnTo>
                  <a:pt x="26690" y="49110"/>
                </a:lnTo>
                <a:lnTo>
                  <a:pt x="26680" y="49130"/>
                </a:lnTo>
                <a:lnTo>
                  <a:pt x="26650" y="49150"/>
                </a:lnTo>
                <a:lnTo>
                  <a:pt x="26630" y="49170"/>
                </a:lnTo>
                <a:lnTo>
                  <a:pt x="26620" y="49190"/>
                </a:lnTo>
                <a:lnTo>
                  <a:pt x="26600" y="49210"/>
                </a:lnTo>
                <a:lnTo>
                  <a:pt x="26590" y="49220"/>
                </a:lnTo>
                <a:lnTo>
                  <a:pt x="26580" y="49230"/>
                </a:lnTo>
                <a:lnTo>
                  <a:pt x="26580" y="49240"/>
                </a:lnTo>
                <a:lnTo>
                  <a:pt x="26560" y="49270"/>
                </a:lnTo>
                <a:lnTo>
                  <a:pt x="26550" y="49280"/>
                </a:lnTo>
                <a:lnTo>
                  <a:pt x="26540" y="49290"/>
                </a:lnTo>
                <a:lnTo>
                  <a:pt x="26530" y="49300"/>
                </a:lnTo>
                <a:lnTo>
                  <a:pt x="26520" y="49320"/>
                </a:lnTo>
                <a:lnTo>
                  <a:pt x="26510" y="49370"/>
                </a:lnTo>
                <a:lnTo>
                  <a:pt x="26510" y="49380"/>
                </a:lnTo>
                <a:lnTo>
                  <a:pt x="26510" y="49390"/>
                </a:lnTo>
                <a:lnTo>
                  <a:pt x="26510" y="49400"/>
                </a:lnTo>
                <a:lnTo>
                  <a:pt x="26510" y="49420"/>
                </a:lnTo>
                <a:lnTo>
                  <a:pt x="26490" y="49470"/>
                </a:lnTo>
                <a:lnTo>
                  <a:pt x="26490" y="49480"/>
                </a:lnTo>
                <a:lnTo>
                  <a:pt x="26480" y="49480"/>
                </a:lnTo>
                <a:lnTo>
                  <a:pt x="26470" y="49490"/>
                </a:lnTo>
                <a:lnTo>
                  <a:pt x="26460" y="49490"/>
                </a:lnTo>
                <a:lnTo>
                  <a:pt x="26450" y="49490"/>
                </a:lnTo>
                <a:lnTo>
                  <a:pt x="26410" y="49490"/>
                </a:lnTo>
                <a:lnTo>
                  <a:pt x="26400" y="49480"/>
                </a:lnTo>
                <a:lnTo>
                  <a:pt x="26380" y="49470"/>
                </a:lnTo>
                <a:lnTo>
                  <a:pt x="26330" y="49460"/>
                </a:lnTo>
                <a:lnTo>
                  <a:pt x="26320" y="49460"/>
                </a:lnTo>
                <a:lnTo>
                  <a:pt x="26290" y="49440"/>
                </a:lnTo>
                <a:lnTo>
                  <a:pt x="26270" y="49430"/>
                </a:lnTo>
                <a:lnTo>
                  <a:pt x="26260" y="49430"/>
                </a:lnTo>
                <a:lnTo>
                  <a:pt x="26250" y="49420"/>
                </a:lnTo>
                <a:lnTo>
                  <a:pt x="26230" y="49420"/>
                </a:lnTo>
                <a:lnTo>
                  <a:pt x="26220" y="49420"/>
                </a:lnTo>
                <a:lnTo>
                  <a:pt x="26210" y="49430"/>
                </a:lnTo>
                <a:lnTo>
                  <a:pt x="26190" y="49440"/>
                </a:lnTo>
                <a:lnTo>
                  <a:pt x="26170" y="49450"/>
                </a:lnTo>
                <a:lnTo>
                  <a:pt x="26170" y="49460"/>
                </a:lnTo>
                <a:lnTo>
                  <a:pt x="26160" y="49460"/>
                </a:lnTo>
                <a:lnTo>
                  <a:pt x="26150" y="49470"/>
                </a:lnTo>
                <a:lnTo>
                  <a:pt x="26140" y="49480"/>
                </a:lnTo>
                <a:lnTo>
                  <a:pt x="26130" y="49490"/>
                </a:lnTo>
                <a:lnTo>
                  <a:pt x="26120" y="49500"/>
                </a:lnTo>
                <a:lnTo>
                  <a:pt x="26110" y="49490"/>
                </a:lnTo>
                <a:lnTo>
                  <a:pt x="26100" y="49490"/>
                </a:lnTo>
                <a:lnTo>
                  <a:pt x="26090" y="49500"/>
                </a:lnTo>
                <a:lnTo>
                  <a:pt x="26090" y="49510"/>
                </a:lnTo>
                <a:lnTo>
                  <a:pt x="26080" y="49510"/>
                </a:lnTo>
                <a:lnTo>
                  <a:pt x="26070" y="49510"/>
                </a:lnTo>
                <a:lnTo>
                  <a:pt x="26050" y="49510"/>
                </a:lnTo>
                <a:lnTo>
                  <a:pt x="26040" y="49510"/>
                </a:lnTo>
                <a:lnTo>
                  <a:pt x="26030" y="49520"/>
                </a:lnTo>
                <a:lnTo>
                  <a:pt x="26020" y="49540"/>
                </a:lnTo>
                <a:lnTo>
                  <a:pt x="25990" y="49550"/>
                </a:lnTo>
                <a:lnTo>
                  <a:pt x="25980" y="49570"/>
                </a:lnTo>
                <a:lnTo>
                  <a:pt x="25960" y="49590"/>
                </a:lnTo>
                <a:lnTo>
                  <a:pt x="25950" y="49610"/>
                </a:lnTo>
                <a:lnTo>
                  <a:pt x="25940" y="49620"/>
                </a:lnTo>
                <a:lnTo>
                  <a:pt x="25930" y="49640"/>
                </a:lnTo>
                <a:lnTo>
                  <a:pt x="25930" y="49660"/>
                </a:lnTo>
                <a:lnTo>
                  <a:pt x="25920" y="49670"/>
                </a:lnTo>
                <a:lnTo>
                  <a:pt x="25910" y="49690"/>
                </a:lnTo>
                <a:lnTo>
                  <a:pt x="25890" y="49710"/>
                </a:lnTo>
                <a:lnTo>
                  <a:pt x="25890" y="49720"/>
                </a:lnTo>
                <a:lnTo>
                  <a:pt x="25880" y="49730"/>
                </a:lnTo>
                <a:lnTo>
                  <a:pt x="25870" y="49760"/>
                </a:lnTo>
                <a:lnTo>
                  <a:pt x="25860" y="49780"/>
                </a:lnTo>
                <a:lnTo>
                  <a:pt x="25850" y="49800"/>
                </a:lnTo>
                <a:lnTo>
                  <a:pt x="25840" y="49830"/>
                </a:lnTo>
                <a:lnTo>
                  <a:pt x="25830" y="49850"/>
                </a:lnTo>
                <a:lnTo>
                  <a:pt x="25820" y="49870"/>
                </a:lnTo>
                <a:lnTo>
                  <a:pt x="25800" y="49890"/>
                </a:lnTo>
                <a:lnTo>
                  <a:pt x="25780" y="49920"/>
                </a:lnTo>
                <a:lnTo>
                  <a:pt x="25760" y="49940"/>
                </a:lnTo>
                <a:lnTo>
                  <a:pt x="25750" y="49950"/>
                </a:lnTo>
                <a:lnTo>
                  <a:pt x="25730" y="49970"/>
                </a:lnTo>
                <a:lnTo>
                  <a:pt x="25700" y="49990"/>
                </a:lnTo>
                <a:lnTo>
                  <a:pt x="25680" y="50000"/>
                </a:lnTo>
                <a:lnTo>
                  <a:pt x="25660" y="50030"/>
                </a:lnTo>
                <a:lnTo>
                  <a:pt x="25630" y="50050"/>
                </a:lnTo>
                <a:lnTo>
                  <a:pt x="25610" y="50080"/>
                </a:lnTo>
                <a:lnTo>
                  <a:pt x="25590" y="50100"/>
                </a:lnTo>
                <a:lnTo>
                  <a:pt x="25580" y="50110"/>
                </a:lnTo>
                <a:lnTo>
                  <a:pt x="25570" y="50120"/>
                </a:lnTo>
                <a:lnTo>
                  <a:pt x="25560" y="50150"/>
                </a:lnTo>
                <a:lnTo>
                  <a:pt x="25550" y="50160"/>
                </a:lnTo>
                <a:lnTo>
                  <a:pt x="25550" y="50180"/>
                </a:lnTo>
                <a:lnTo>
                  <a:pt x="25530" y="50210"/>
                </a:lnTo>
                <a:lnTo>
                  <a:pt x="25520" y="50250"/>
                </a:lnTo>
                <a:lnTo>
                  <a:pt x="25510" y="50260"/>
                </a:lnTo>
                <a:lnTo>
                  <a:pt x="25510" y="50270"/>
                </a:lnTo>
                <a:lnTo>
                  <a:pt x="25500" y="50280"/>
                </a:lnTo>
                <a:lnTo>
                  <a:pt x="25500" y="50300"/>
                </a:lnTo>
                <a:lnTo>
                  <a:pt x="25490" y="50310"/>
                </a:lnTo>
                <a:lnTo>
                  <a:pt x="25480" y="50330"/>
                </a:lnTo>
                <a:lnTo>
                  <a:pt x="25470" y="50370"/>
                </a:lnTo>
                <a:lnTo>
                  <a:pt x="25460" y="50370"/>
                </a:lnTo>
                <a:lnTo>
                  <a:pt x="25460" y="50380"/>
                </a:lnTo>
                <a:lnTo>
                  <a:pt x="25450" y="50400"/>
                </a:lnTo>
                <a:lnTo>
                  <a:pt x="25440" y="50410"/>
                </a:lnTo>
                <a:lnTo>
                  <a:pt x="25430" y="50430"/>
                </a:lnTo>
                <a:lnTo>
                  <a:pt x="25410" y="50450"/>
                </a:lnTo>
                <a:lnTo>
                  <a:pt x="25410" y="50460"/>
                </a:lnTo>
                <a:lnTo>
                  <a:pt x="25400" y="50470"/>
                </a:lnTo>
                <a:lnTo>
                  <a:pt x="25400" y="50480"/>
                </a:lnTo>
                <a:lnTo>
                  <a:pt x="25390" y="50490"/>
                </a:lnTo>
                <a:lnTo>
                  <a:pt x="25370" y="50510"/>
                </a:lnTo>
                <a:lnTo>
                  <a:pt x="25350" y="50530"/>
                </a:lnTo>
                <a:lnTo>
                  <a:pt x="25350" y="50540"/>
                </a:lnTo>
                <a:lnTo>
                  <a:pt x="25330" y="50570"/>
                </a:lnTo>
                <a:lnTo>
                  <a:pt x="25320" y="50590"/>
                </a:lnTo>
                <a:lnTo>
                  <a:pt x="25310" y="50630"/>
                </a:lnTo>
                <a:lnTo>
                  <a:pt x="25300" y="50660"/>
                </a:lnTo>
                <a:lnTo>
                  <a:pt x="25280" y="50690"/>
                </a:lnTo>
                <a:lnTo>
                  <a:pt x="25260" y="50720"/>
                </a:lnTo>
                <a:lnTo>
                  <a:pt x="25250" y="50730"/>
                </a:lnTo>
                <a:lnTo>
                  <a:pt x="25250" y="50750"/>
                </a:lnTo>
                <a:lnTo>
                  <a:pt x="25240" y="50760"/>
                </a:lnTo>
                <a:lnTo>
                  <a:pt x="25230" y="50780"/>
                </a:lnTo>
                <a:lnTo>
                  <a:pt x="25220" y="50790"/>
                </a:lnTo>
                <a:lnTo>
                  <a:pt x="25210" y="50800"/>
                </a:lnTo>
                <a:lnTo>
                  <a:pt x="25210" y="50820"/>
                </a:lnTo>
                <a:lnTo>
                  <a:pt x="25200" y="50860"/>
                </a:lnTo>
                <a:lnTo>
                  <a:pt x="25200" y="50880"/>
                </a:lnTo>
                <a:lnTo>
                  <a:pt x="25190" y="50890"/>
                </a:lnTo>
                <a:lnTo>
                  <a:pt x="25190" y="50910"/>
                </a:lnTo>
                <a:lnTo>
                  <a:pt x="25190" y="50920"/>
                </a:lnTo>
                <a:lnTo>
                  <a:pt x="25180" y="50950"/>
                </a:lnTo>
                <a:lnTo>
                  <a:pt x="25180" y="50970"/>
                </a:lnTo>
                <a:lnTo>
                  <a:pt x="25180" y="51000"/>
                </a:lnTo>
                <a:lnTo>
                  <a:pt x="25180" y="51020"/>
                </a:lnTo>
                <a:lnTo>
                  <a:pt x="25170" y="51050"/>
                </a:lnTo>
                <a:lnTo>
                  <a:pt x="25180" y="51050"/>
                </a:lnTo>
                <a:lnTo>
                  <a:pt x="25180" y="51060"/>
                </a:lnTo>
                <a:lnTo>
                  <a:pt x="25180" y="51070"/>
                </a:lnTo>
                <a:lnTo>
                  <a:pt x="25180" y="51080"/>
                </a:lnTo>
                <a:lnTo>
                  <a:pt x="25170" y="51090"/>
                </a:lnTo>
                <a:lnTo>
                  <a:pt x="25170" y="51110"/>
                </a:lnTo>
                <a:lnTo>
                  <a:pt x="25160" y="51120"/>
                </a:lnTo>
                <a:lnTo>
                  <a:pt x="25150" y="51140"/>
                </a:lnTo>
                <a:lnTo>
                  <a:pt x="25150" y="51150"/>
                </a:lnTo>
                <a:lnTo>
                  <a:pt x="25140" y="51170"/>
                </a:lnTo>
                <a:lnTo>
                  <a:pt x="25140" y="51180"/>
                </a:lnTo>
                <a:lnTo>
                  <a:pt x="25130" y="51190"/>
                </a:lnTo>
                <a:lnTo>
                  <a:pt x="25130" y="51200"/>
                </a:lnTo>
                <a:lnTo>
                  <a:pt x="25130" y="51210"/>
                </a:lnTo>
                <a:lnTo>
                  <a:pt x="25130" y="51220"/>
                </a:lnTo>
                <a:lnTo>
                  <a:pt x="25130" y="51230"/>
                </a:lnTo>
                <a:lnTo>
                  <a:pt x="25130" y="51240"/>
                </a:lnTo>
                <a:lnTo>
                  <a:pt x="25140" y="51240"/>
                </a:lnTo>
                <a:lnTo>
                  <a:pt x="25140" y="51250"/>
                </a:lnTo>
                <a:lnTo>
                  <a:pt x="25130" y="51260"/>
                </a:lnTo>
                <a:lnTo>
                  <a:pt x="25120" y="51270"/>
                </a:lnTo>
                <a:lnTo>
                  <a:pt x="25130" y="51280"/>
                </a:lnTo>
                <a:lnTo>
                  <a:pt x="25140" y="51290"/>
                </a:lnTo>
                <a:lnTo>
                  <a:pt x="25140" y="51300"/>
                </a:lnTo>
                <a:lnTo>
                  <a:pt x="25150" y="51310"/>
                </a:lnTo>
                <a:lnTo>
                  <a:pt x="25160" y="51310"/>
                </a:lnTo>
                <a:lnTo>
                  <a:pt x="25160" y="51320"/>
                </a:lnTo>
                <a:lnTo>
                  <a:pt x="25170" y="51330"/>
                </a:lnTo>
                <a:lnTo>
                  <a:pt x="25170" y="51340"/>
                </a:lnTo>
                <a:lnTo>
                  <a:pt x="25180" y="51350"/>
                </a:lnTo>
                <a:lnTo>
                  <a:pt x="25170" y="51360"/>
                </a:lnTo>
                <a:lnTo>
                  <a:pt x="25170" y="51370"/>
                </a:lnTo>
                <a:lnTo>
                  <a:pt x="25170" y="51380"/>
                </a:lnTo>
                <a:lnTo>
                  <a:pt x="25170" y="51390"/>
                </a:lnTo>
                <a:lnTo>
                  <a:pt x="25180" y="51400"/>
                </a:lnTo>
                <a:lnTo>
                  <a:pt x="25180" y="51410"/>
                </a:lnTo>
                <a:lnTo>
                  <a:pt x="25190" y="51420"/>
                </a:lnTo>
                <a:lnTo>
                  <a:pt x="25190" y="51430"/>
                </a:lnTo>
                <a:lnTo>
                  <a:pt x="25190" y="51440"/>
                </a:lnTo>
                <a:lnTo>
                  <a:pt x="25190" y="51460"/>
                </a:lnTo>
                <a:lnTo>
                  <a:pt x="25200" y="51480"/>
                </a:lnTo>
                <a:lnTo>
                  <a:pt x="25220" y="51490"/>
                </a:lnTo>
                <a:lnTo>
                  <a:pt x="25240" y="51510"/>
                </a:lnTo>
                <a:lnTo>
                  <a:pt x="25240" y="51520"/>
                </a:lnTo>
                <a:lnTo>
                  <a:pt x="25240" y="51530"/>
                </a:lnTo>
                <a:lnTo>
                  <a:pt x="25240" y="51550"/>
                </a:lnTo>
                <a:lnTo>
                  <a:pt x="25240" y="51580"/>
                </a:lnTo>
                <a:lnTo>
                  <a:pt x="25240" y="51600"/>
                </a:lnTo>
                <a:lnTo>
                  <a:pt x="25250" y="51620"/>
                </a:lnTo>
                <a:lnTo>
                  <a:pt x="25270" y="51640"/>
                </a:lnTo>
                <a:lnTo>
                  <a:pt x="25290" y="51660"/>
                </a:lnTo>
                <a:lnTo>
                  <a:pt x="25310" y="51680"/>
                </a:lnTo>
                <a:lnTo>
                  <a:pt x="25310" y="51700"/>
                </a:lnTo>
                <a:lnTo>
                  <a:pt x="25330" y="51740"/>
                </a:lnTo>
                <a:lnTo>
                  <a:pt x="25350" y="51760"/>
                </a:lnTo>
                <a:lnTo>
                  <a:pt x="25380" y="51780"/>
                </a:lnTo>
                <a:lnTo>
                  <a:pt x="25390" y="51790"/>
                </a:lnTo>
                <a:lnTo>
                  <a:pt x="25410" y="51800"/>
                </a:lnTo>
                <a:lnTo>
                  <a:pt x="25410" y="51830"/>
                </a:lnTo>
                <a:lnTo>
                  <a:pt x="25420" y="51850"/>
                </a:lnTo>
                <a:lnTo>
                  <a:pt x="25430" y="51860"/>
                </a:lnTo>
                <a:lnTo>
                  <a:pt x="25450" y="51890"/>
                </a:lnTo>
                <a:lnTo>
                  <a:pt x="25460" y="51910"/>
                </a:lnTo>
                <a:lnTo>
                  <a:pt x="25470" y="51940"/>
                </a:lnTo>
                <a:lnTo>
                  <a:pt x="25480" y="51960"/>
                </a:lnTo>
                <a:lnTo>
                  <a:pt x="25480" y="51970"/>
                </a:lnTo>
                <a:lnTo>
                  <a:pt x="25480" y="51990"/>
                </a:lnTo>
                <a:lnTo>
                  <a:pt x="25480" y="52000"/>
                </a:lnTo>
                <a:lnTo>
                  <a:pt x="25480" y="52030"/>
                </a:lnTo>
                <a:lnTo>
                  <a:pt x="25480" y="52060"/>
                </a:lnTo>
                <a:lnTo>
                  <a:pt x="25470" y="52080"/>
                </a:lnTo>
                <a:lnTo>
                  <a:pt x="25460" y="52120"/>
                </a:lnTo>
                <a:lnTo>
                  <a:pt x="25460" y="52150"/>
                </a:lnTo>
                <a:lnTo>
                  <a:pt x="25470" y="52180"/>
                </a:lnTo>
                <a:lnTo>
                  <a:pt x="25460" y="52210"/>
                </a:lnTo>
                <a:lnTo>
                  <a:pt x="25460" y="52230"/>
                </a:lnTo>
                <a:lnTo>
                  <a:pt x="25470" y="52280"/>
                </a:lnTo>
                <a:lnTo>
                  <a:pt x="25480" y="52340"/>
                </a:lnTo>
                <a:lnTo>
                  <a:pt x="25490" y="52410"/>
                </a:lnTo>
                <a:lnTo>
                  <a:pt x="25500" y="52430"/>
                </a:lnTo>
                <a:lnTo>
                  <a:pt x="25500" y="52460"/>
                </a:lnTo>
                <a:lnTo>
                  <a:pt x="25500" y="52480"/>
                </a:lnTo>
                <a:lnTo>
                  <a:pt x="25510" y="52510"/>
                </a:lnTo>
                <a:lnTo>
                  <a:pt x="25500" y="52550"/>
                </a:lnTo>
                <a:lnTo>
                  <a:pt x="25500" y="52600"/>
                </a:lnTo>
                <a:lnTo>
                  <a:pt x="25510" y="52630"/>
                </a:lnTo>
                <a:lnTo>
                  <a:pt x="25510" y="52650"/>
                </a:lnTo>
                <a:lnTo>
                  <a:pt x="25510" y="52670"/>
                </a:lnTo>
                <a:lnTo>
                  <a:pt x="25510" y="52690"/>
                </a:lnTo>
                <a:lnTo>
                  <a:pt x="25510" y="52710"/>
                </a:lnTo>
                <a:lnTo>
                  <a:pt x="25510" y="52730"/>
                </a:lnTo>
                <a:lnTo>
                  <a:pt x="25500" y="52750"/>
                </a:lnTo>
                <a:lnTo>
                  <a:pt x="25500" y="52760"/>
                </a:lnTo>
                <a:lnTo>
                  <a:pt x="25490" y="52790"/>
                </a:lnTo>
                <a:lnTo>
                  <a:pt x="25480" y="52840"/>
                </a:lnTo>
                <a:lnTo>
                  <a:pt x="25450" y="52920"/>
                </a:lnTo>
                <a:lnTo>
                  <a:pt x="25440" y="52970"/>
                </a:lnTo>
                <a:lnTo>
                  <a:pt x="25390" y="53100"/>
                </a:lnTo>
                <a:lnTo>
                  <a:pt x="25370" y="53180"/>
                </a:lnTo>
                <a:lnTo>
                  <a:pt x="25370" y="53230"/>
                </a:lnTo>
                <a:lnTo>
                  <a:pt x="25360" y="53280"/>
                </a:lnTo>
                <a:lnTo>
                  <a:pt x="25360" y="53300"/>
                </a:lnTo>
                <a:lnTo>
                  <a:pt x="25360" y="53370"/>
                </a:lnTo>
                <a:lnTo>
                  <a:pt x="25360" y="53420"/>
                </a:lnTo>
                <a:lnTo>
                  <a:pt x="25360" y="53490"/>
                </a:lnTo>
                <a:lnTo>
                  <a:pt x="25370" y="53540"/>
                </a:lnTo>
                <a:lnTo>
                  <a:pt x="25380" y="53570"/>
                </a:lnTo>
                <a:lnTo>
                  <a:pt x="25420" y="53630"/>
                </a:lnTo>
                <a:lnTo>
                  <a:pt x="25440" y="53650"/>
                </a:lnTo>
                <a:lnTo>
                  <a:pt x="25450" y="53660"/>
                </a:lnTo>
                <a:lnTo>
                  <a:pt x="25510" y="53720"/>
                </a:lnTo>
                <a:lnTo>
                  <a:pt x="25520" y="53740"/>
                </a:lnTo>
                <a:lnTo>
                  <a:pt x="25530" y="53750"/>
                </a:lnTo>
                <a:lnTo>
                  <a:pt x="25550" y="53820"/>
                </a:lnTo>
                <a:lnTo>
                  <a:pt x="25570" y="53860"/>
                </a:lnTo>
                <a:lnTo>
                  <a:pt x="25580" y="53890"/>
                </a:lnTo>
                <a:lnTo>
                  <a:pt x="25600" y="53920"/>
                </a:lnTo>
                <a:lnTo>
                  <a:pt x="25600" y="53950"/>
                </a:lnTo>
                <a:lnTo>
                  <a:pt x="25640" y="53970"/>
                </a:lnTo>
                <a:lnTo>
                  <a:pt x="25660" y="53990"/>
                </a:lnTo>
                <a:lnTo>
                  <a:pt x="25690" y="54020"/>
                </a:lnTo>
                <a:lnTo>
                  <a:pt x="25700" y="54040"/>
                </a:lnTo>
                <a:lnTo>
                  <a:pt x="25740" y="54080"/>
                </a:lnTo>
                <a:lnTo>
                  <a:pt x="25760" y="54080"/>
                </a:lnTo>
                <a:lnTo>
                  <a:pt x="25780" y="54090"/>
                </a:lnTo>
                <a:lnTo>
                  <a:pt x="25850" y="54100"/>
                </a:lnTo>
                <a:lnTo>
                  <a:pt x="25870" y="54100"/>
                </a:lnTo>
                <a:lnTo>
                  <a:pt x="25910" y="54090"/>
                </a:lnTo>
                <a:lnTo>
                  <a:pt x="25930" y="54080"/>
                </a:lnTo>
                <a:lnTo>
                  <a:pt x="25960" y="54060"/>
                </a:lnTo>
                <a:lnTo>
                  <a:pt x="26000" y="54020"/>
                </a:lnTo>
                <a:lnTo>
                  <a:pt x="26040" y="53970"/>
                </a:lnTo>
                <a:lnTo>
                  <a:pt x="26070" y="53940"/>
                </a:lnTo>
                <a:lnTo>
                  <a:pt x="26090" y="53930"/>
                </a:lnTo>
                <a:lnTo>
                  <a:pt x="26100" y="53920"/>
                </a:lnTo>
                <a:lnTo>
                  <a:pt x="26130" y="53920"/>
                </a:lnTo>
                <a:lnTo>
                  <a:pt x="26170" y="53940"/>
                </a:lnTo>
                <a:lnTo>
                  <a:pt x="26180" y="53980"/>
                </a:lnTo>
                <a:lnTo>
                  <a:pt x="26180" y="54010"/>
                </a:lnTo>
                <a:lnTo>
                  <a:pt x="26180" y="54070"/>
                </a:lnTo>
                <a:lnTo>
                  <a:pt x="26180" y="54140"/>
                </a:lnTo>
                <a:lnTo>
                  <a:pt x="26190" y="54190"/>
                </a:lnTo>
                <a:lnTo>
                  <a:pt x="26200" y="54240"/>
                </a:lnTo>
                <a:lnTo>
                  <a:pt x="26240" y="54270"/>
                </a:lnTo>
                <a:lnTo>
                  <a:pt x="26270" y="54270"/>
                </a:lnTo>
                <a:lnTo>
                  <a:pt x="26280" y="54280"/>
                </a:lnTo>
                <a:lnTo>
                  <a:pt x="26300" y="54280"/>
                </a:lnTo>
                <a:lnTo>
                  <a:pt x="26310" y="54270"/>
                </a:lnTo>
                <a:lnTo>
                  <a:pt x="26330" y="54260"/>
                </a:lnTo>
                <a:lnTo>
                  <a:pt x="26340" y="54250"/>
                </a:lnTo>
                <a:lnTo>
                  <a:pt x="26360" y="54240"/>
                </a:lnTo>
                <a:lnTo>
                  <a:pt x="26380" y="54230"/>
                </a:lnTo>
                <a:lnTo>
                  <a:pt x="26390" y="54220"/>
                </a:lnTo>
                <a:lnTo>
                  <a:pt x="26410" y="54200"/>
                </a:lnTo>
                <a:lnTo>
                  <a:pt x="26420" y="54190"/>
                </a:lnTo>
                <a:lnTo>
                  <a:pt x="26440" y="54160"/>
                </a:lnTo>
                <a:lnTo>
                  <a:pt x="26450" y="54150"/>
                </a:lnTo>
                <a:lnTo>
                  <a:pt x="26480" y="54120"/>
                </a:lnTo>
                <a:lnTo>
                  <a:pt x="26490" y="54110"/>
                </a:lnTo>
                <a:lnTo>
                  <a:pt x="26510" y="54090"/>
                </a:lnTo>
                <a:lnTo>
                  <a:pt x="26550" y="54050"/>
                </a:lnTo>
                <a:lnTo>
                  <a:pt x="26560" y="54040"/>
                </a:lnTo>
                <a:lnTo>
                  <a:pt x="26590" y="54030"/>
                </a:lnTo>
                <a:lnTo>
                  <a:pt x="26600" y="54020"/>
                </a:lnTo>
                <a:lnTo>
                  <a:pt x="26620" y="54020"/>
                </a:lnTo>
                <a:lnTo>
                  <a:pt x="26640" y="54020"/>
                </a:lnTo>
                <a:lnTo>
                  <a:pt x="26650" y="54020"/>
                </a:lnTo>
                <a:lnTo>
                  <a:pt x="26670" y="54030"/>
                </a:lnTo>
                <a:lnTo>
                  <a:pt x="26680" y="54040"/>
                </a:lnTo>
                <a:lnTo>
                  <a:pt x="26690" y="54060"/>
                </a:lnTo>
                <a:lnTo>
                  <a:pt x="26700" y="54070"/>
                </a:lnTo>
                <a:lnTo>
                  <a:pt x="26710" y="54080"/>
                </a:lnTo>
                <a:lnTo>
                  <a:pt x="26710" y="54090"/>
                </a:lnTo>
                <a:lnTo>
                  <a:pt x="26710" y="54110"/>
                </a:lnTo>
                <a:lnTo>
                  <a:pt x="26710" y="54140"/>
                </a:lnTo>
                <a:lnTo>
                  <a:pt x="26700" y="54150"/>
                </a:lnTo>
                <a:lnTo>
                  <a:pt x="26690" y="54190"/>
                </a:lnTo>
                <a:lnTo>
                  <a:pt x="26690" y="54200"/>
                </a:lnTo>
                <a:lnTo>
                  <a:pt x="26680" y="54230"/>
                </a:lnTo>
                <a:lnTo>
                  <a:pt x="26670" y="54260"/>
                </a:lnTo>
                <a:lnTo>
                  <a:pt x="26650" y="54290"/>
                </a:lnTo>
                <a:lnTo>
                  <a:pt x="26610" y="54340"/>
                </a:lnTo>
                <a:lnTo>
                  <a:pt x="26590" y="54370"/>
                </a:lnTo>
                <a:lnTo>
                  <a:pt x="26580" y="54400"/>
                </a:lnTo>
                <a:lnTo>
                  <a:pt x="26560" y="54430"/>
                </a:lnTo>
                <a:lnTo>
                  <a:pt x="26550" y="54470"/>
                </a:lnTo>
                <a:lnTo>
                  <a:pt x="26550" y="54490"/>
                </a:lnTo>
                <a:lnTo>
                  <a:pt x="26540" y="54520"/>
                </a:lnTo>
                <a:lnTo>
                  <a:pt x="26550" y="54550"/>
                </a:lnTo>
                <a:lnTo>
                  <a:pt x="26550" y="54580"/>
                </a:lnTo>
                <a:lnTo>
                  <a:pt x="26560" y="54610"/>
                </a:lnTo>
                <a:lnTo>
                  <a:pt x="26570" y="54630"/>
                </a:lnTo>
                <a:lnTo>
                  <a:pt x="26570" y="54640"/>
                </a:lnTo>
                <a:lnTo>
                  <a:pt x="26590" y="54660"/>
                </a:lnTo>
                <a:lnTo>
                  <a:pt x="26600" y="54680"/>
                </a:lnTo>
                <a:lnTo>
                  <a:pt x="26610" y="54680"/>
                </a:lnTo>
                <a:lnTo>
                  <a:pt x="26620" y="54690"/>
                </a:lnTo>
                <a:lnTo>
                  <a:pt x="26640" y="54700"/>
                </a:lnTo>
                <a:lnTo>
                  <a:pt x="26650" y="54710"/>
                </a:lnTo>
                <a:lnTo>
                  <a:pt x="26670" y="54700"/>
                </a:lnTo>
                <a:lnTo>
                  <a:pt x="26680" y="54700"/>
                </a:lnTo>
                <a:lnTo>
                  <a:pt x="26700" y="54700"/>
                </a:lnTo>
                <a:lnTo>
                  <a:pt x="26720" y="54690"/>
                </a:lnTo>
                <a:lnTo>
                  <a:pt x="26740" y="54670"/>
                </a:lnTo>
                <a:lnTo>
                  <a:pt x="26760" y="54650"/>
                </a:lnTo>
                <a:lnTo>
                  <a:pt x="26770" y="54660"/>
                </a:lnTo>
                <a:lnTo>
                  <a:pt x="26780" y="54670"/>
                </a:lnTo>
                <a:lnTo>
                  <a:pt x="26780" y="54680"/>
                </a:lnTo>
                <a:lnTo>
                  <a:pt x="26780" y="54700"/>
                </a:lnTo>
                <a:lnTo>
                  <a:pt x="26780" y="54710"/>
                </a:lnTo>
                <a:lnTo>
                  <a:pt x="26780" y="54740"/>
                </a:lnTo>
                <a:lnTo>
                  <a:pt x="26770" y="54770"/>
                </a:lnTo>
                <a:lnTo>
                  <a:pt x="26770" y="54780"/>
                </a:lnTo>
                <a:lnTo>
                  <a:pt x="26780" y="54780"/>
                </a:lnTo>
                <a:lnTo>
                  <a:pt x="26780" y="54790"/>
                </a:lnTo>
                <a:lnTo>
                  <a:pt x="26790" y="54800"/>
                </a:lnTo>
                <a:lnTo>
                  <a:pt x="26800" y="54800"/>
                </a:lnTo>
                <a:lnTo>
                  <a:pt x="26810" y="54800"/>
                </a:lnTo>
                <a:lnTo>
                  <a:pt x="26810" y="54790"/>
                </a:lnTo>
                <a:lnTo>
                  <a:pt x="26820" y="54790"/>
                </a:lnTo>
                <a:lnTo>
                  <a:pt x="26830" y="54790"/>
                </a:lnTo>
                <a:lnTo>
                  <a:pt x="26840" y="54780"/>
                </a:lnTo>
                <a:lnTo>
                  <a:pt x="26850" y="54780"/>
                </a:lnTo>
                <a:lnTo>
                  <a:pt x="26860" y="54780"/>
                </a:lnTo>
                <a:lnTo>
                  <a:pt x="26860" y="54790"/>
                </a:lnTo>
                <a:lnTo>
                  <a:pt x="26870" y="54790"/>
                </a:lnTo>
                <a:lnTo>
                  <a:pt x="26870" y="54800"/>
                </a:lnTo>
                <a:lnTo>
                  <a:pt x="26880" y="54800"/>
                </a:lnTo>
                <a:lnTo>
                  <a:pt x="26890" y="54810"/>
                </a:lnTo>
                <a:lnTo>
                  <a:pt x="26900" y="54820"/>
                </a:lnTo>
                <a:lnTo>
                  <a:pt x="26920" y="54830"/>
                </a:lnTo>
                <a:lnTo>
                  <a:pt x="26930" y="54840"/>
                </a:lnTo>
                <a:lnTo>
                  <a:pt x="26940" y="54850"/>
                </a:lnTo>
                <a:lnTo>
                  <a:pt x="26940" y="54860"/>
                </a:lnTo>
                <a:lnTo>
                  <a:pt x="26940" y="54870"/>
                </a:lnTo>
                <a:lnTo>
                  <a:pt x="26940" y="54880"/>
                </a:lnTo>
                <a:lnTo>
                  <a:pt x="26950" y="54890"/>
                </a:lnTo>
                <a:lnTo>
                  <a:pt x="26960" y="54900"/>
                </a:lnTo>
                <a:lnTo>
                  <a:pt x="26960" y="54910"/>
                </a:lnTo>
                <a:lnTo>
                  <a:pt x="26980" y="54930"/>
                </a:lnTo>
                <a:lnTo>
                  <a:pt x="26980" y="54940"/>
                </a:lnTo>
                <a:lnTo>
                  <a:pt x="26990" y="54950"/>
                </a:lnTo>
                <a:lnTo>
                  <a:pt x="26990" y="54960"/>
                </a:lnTo>
                <a:lnTo>
                  <a:pt x="27000" y="54970"/>
                </a:lnTo>
                <a:lnTo>
                  <a:pt x="27000" y="54980"/>
                </a:lnTo>
                <a:lnTo>
                  <a:pt x="27000" y="54990"/>
                </a:lnTo>
                <a:lnTo>
                  <a:pt x="27000" y="55020"/>
                </a:lnTo>
                <a:lnTo>
                  <a:pt x="27000" y="55030"/>
                </a:lnTo>
                <a:lnTo>
                  <a:pt x="26990" y="55020"/>
                </a:lnTo>
                <a:lnTo>
                  <a:pt x="26980" y="55020"/>
                </a:lnTo>
                <a:lnTo>
                  <a:pt x="26970" y="55010"/>
                </a:lnTo>
                <a:lnTo>
                  <a:pt x="26950" y="55010"/>
                </a:lnTo>
                <a:lnTo>
                  <a:pt x="26940" y="55010"/>
                </a:lnTo>
                <a:lnTo>
                  <a:pt x="26930" y="55000"/>
                </a:lnTo>
                <a:lnTo>
                  <a:pt x="26920" y="55000"/>
                </a:lnTo>
                <a:lnTo>
                  <a:pt x="26910" y="54990"/>
                </a:lnTo>
                <a:lnTo>
                  <a:pt x="26900" y="54990"/>
                </a:lnTo>
                <a:lnTo>
                  <a:pt x="26890" y="54980"/>
                </a:lnTo>
                <a:lnTo>
                  <a:pt x="26870" y="54980"/>
                </a:lnTo>
                <a:lnTo>
                  <a:pt x="26860" y="54980"/>
                </a:lnTo>
                <a:lnTo>
                  <a:pt x="26850" y="54980"/>
                </a:lnTo>
                <a:lnTo>
                  <a:pt x="26840" y="54980"/>
                </a:lnTo>
                <a:lnTo>
                  <a:pt x="26830" y="54980"/>
                </a:lnTo>
                <a:lnTo>
                  <a:pt x="26810" y="54980"/>
                </a:lnTo>
                <a:lnTo>
                  <a:pt x="26800" y="54980"/>
                </a:lnTo>
                <a:lnTo>
                  <a:pt x="26720" y="55040"/>
                </a:lnTo>
                <a:lnTo>
                  <a:pt x="26710" y="55040"/>
                </a:lnTo>
                <a:lnTo>
                  <a:pt x="26710" y="55050"/>
                </a:lnTo>
                <a:lnTo>
                  <a:pt x="26700" y="55050"/>
                </a:lnTo>
                <a:lnTo>
                  <a:pt x="26700" y="55060"/>
                </a:lnTo>
                <a:lnTo>
                  <a:pt x="26700" y="55070"/>
                </a:lnTo>
                <a:lnTo>
                  <a:pt x="26700" y="55090"/>
                </a:lnTo>
                <a:lnTo>
                  <a:pt x="26690" y="55090"/>
                </a:lnTo>
                <a:lnTo>
                  <a:pt x="26680" y="55100"/>
                </a:lnTo>
                <a:lnTo>
                  <a:pt x="26670" y="55110"/>
                </a:lnTo>
                <a:lnTo>
                  <a:pt x="26660" y="55110"/>
                </a:lnTo>
                <a:lnTo>
                  <a:pt x="26650" y="55120"/>
                </a:lnTo>
                <a:lnTo>
                  <a:pt x="26640" y="55120"/>
                </a:lnTo>
                <a:lnTo>
                  <a:pt x="26630" y="55130"/>
                </a:lnTo>
                <a:lnTo>
                  <a:pt x="26620" y="55130"/>
                </a:lnTo>
                <a:lnTo>
                  <a:pt x="26610" y="55130"/>
                </a:lnTo>
                <a:lnTo>
                  <a:pt x="26600" y="55130"/>
                </a:lnTo>
                <a:lnTo>
                  <a:pt x="26590" y="55130"/>
                </a:lnTo>
                <a:lnTo>
                  <a:pt x="26570" y="55130"/>
                </a:lnTo>
                <a:lnTo>
                  <a:pt x="26560" y="55130"/>
                </a:lnTo>
                <a:lnTo>
                  <a:pt x="26550" y="55130"/>
                </a:lnTo>
                <a:lnTo>
                  <a:pt x="26460" y="55170"/>
                </a:lnTo>
                <a:lnTo>
                  <a:pt x="26450" y="55170"/>
                </a:lnTo>
                <a:lnTo>
                  <a:pt x="26440" y="55180"/>
                </a:lnTo>
                <a:lnTo>
                  <a:pt x="26430" y="55190"/>
                </a:lnTo>
                <a:lnTo>
                  <a:pt x="26420" y="55190"/>
                </a:lnTo>
                <a:lnTo>
                  <a:pt x="26410" y="55200"/>
                </a:lnTo>
                <a:lnTo>
                  <a:pt x="26400" y="55210"/>
                </a:lnTo>
                <a:lnTo>
                  <a:pt x="26400" y="55220"/>
                </a:lnTo>
                <a:lnTo>
                  <a:pt x="26390" y="55220"/>
                </a:lnTo>
                <a:lnTo>
                  <a:pt x="26390" y="55230"/>
                </a:lnTo>
                <a:lnTo>
                  <a:pt x="26380" y="55240"/>
                </a:lnTo>
                <a:lnTo>
                  <a:pt x="26370" y="55240"/>
                </a:lnTo>
                <a:lnTo>
                  <a:pt x="26360" y="55250"/>
                </a:lnTo>
                <a:lnTo>
                  <a:pt x="26350" y="55250"/>
                </a:lnTo>
                <a:lnTo>
                  <a:pt x="26330" y="55260"/>
                </a:lnTo>
                <a:lnTo>
                  <a:pt x="26320" y="55280"/>
                </a:lnTo>
                <a:lnTo>
                  <a:pt x="26310" y="55280"/>
                </a:lnTo>
                <a:lnTo>
                  <a:pt x="26300" y="55300"/>
                </a:lnTo>
                <a:lnTo>
                  <a:pt x="26300" y="55310"/>
                </a:lnTo>
                <a:lnTo>
                  <a:pt x="26290" y="55310"/>
                </a:lnTo>
                <a:lnTo>
                  <a:pt x="26290" y="55320"/>
                </a:lnTo>
                <a:lnTo>
                  <a:pt x="26290" y="55330"/>
                </a:lnTo>
                <a:lnTo>
                  <a:pt x="26280" y="55340"/>
                </a:lnTo>
                <a:lnTo>
                  <a:pt x="26270" y="55340"/>
                </a:lnTo>
                <a:lnTo>
                  <a:pt x="26270" y="55330"/>
                </a:lnTo>
                <a:lnTo>
                  <a:pt x="26260" y="55330"/>
                </a:lnTo>
                <a:lnTo>
                  <a:pt x="26240" y="55330"/>
                </a:lnTo>
                <a:lnTo>
                  <a:pt x="26230" y="55330"/>
                </a:lnTo>
                <a:lnTo>
                  <a:pt x="26220" y="55340"/>
                </a:lnTo>
                <a:lnTo>
                  <a:pt x="26210" y="55350"/>
                </a:lnTo>
                <a:lnTo>
                  <a:pt x="26210" y="55360"/>
                </a:lnTo>
                <a:lnTo>
                  <a:pt x="26220" y="55380"/>
                </a:lnTo>
                <a:lnTo>
                  <a:pt x="26220" y="55390"/>
                </a:lnTo>
                <a:lnTo>
                  <a:pt x="26230" y="55400"/>
                </a:lnTo>
                <a:lnTo>
                  <a:pt x="26240" y="55410"/>
                </a:lnTo>
                <a:lnTo>
                  <a:pt x="26250" y="55410"/>
                </a:lnTo>
                <a:lnTo>
                  <a:pt x="26260" y="55410"/>
                </a:lnTo>
                <a:lnTo>
                  <a:pt x="26270" y="55410"/>
                </a:lnTo>
                <a:lnTo>
                  <a:pt x="26270" y="55420"/>
                </a:lnTo>
                <a:lnTo>
                  <a:pt x="26280" y="55430"/>
                </a:lnTo>
                <a:lnTo>
                  <a:pt x="26280" y="55440"/>
                </a:lnTo>
                <a:lnTo>
                  <a:pt x="26280" y="55450"/>
                </a:lnTo>
                <a:lnTo>
                  <a:pt x="26270" y="55460"/>
                </a:lnTo>
                <a:lnTo>
                  <a:pt x="26260" y="55460"/>
                </a:lnTo>
                <a:lnTo>
                  <a:pt x="26250" y="55460"/>
                </a:lnTo>
                <a:lnTo>
                  <a:pt x="26240" y="55460"/>
                </a:lnTo>
                <a:lnTo>
                  <a:pt x="26230" y="55470"/>
                </a:lnTo>
                <a:lnTo>
                  <a:pt x="26220" y="55470"/>
                </a:lnTo>
                <a:lnTo>
                  <a:pt x="26210" y="55470"/>
                </a:lnTo>
                <a:lnTo>
                  <a:pt x="26210" y="55480"/>
                </a:lnTo>
                <a:lnTo>
                  <a:pt x="26200" y="55490"/>
                </a:lnTo>
                <a:lnTo>
                  <a:pt x="26200" y="55500"/>
                </a:lnTo>
                <a:lnTo>
                  <a:pt x="26200" y="55510"/>
                </a:lnTo>
                <a:lnTo>
                  <a:pt x="26200" y="55530"/>
                </a:lnTo>
                <a:lnTo>
                  <a:pt x="26200" y="55550"/>
                </a:lnTo>
                <a:lnTo>
                  <a:pt x="26200" y="55570"/>
                </a:lnTo>
                <a:lnTo>
                  <a:pt x="26200" y="55590"/>
                </a:lnTo>
                <a:lnTo>
                  <a:pt x="26200" y="55600"/>
                </a:lnTo>
                <a:lnTo>
                  <a:pt x="26200" y="55620"/>
                </a:lnTo>
                <a:lnTo>
                  <a:pt x="26180" y="55640"/>
                </a:lnTo>
                <a:lnTo>
                  <a:pt x="26180" y="55650"/>
                </a:lnTo>
                <a:lnTo>
                  <a:pt x="26170" y="55650"/>
                </a:lnTo>
                <a:lnTo>
                  <a:pt x="26160" y="55660"/>
                </a:lnTo>
                <a:lnTo>
                  <a:pt x="26150" y="55660"/>
                </a:lnTo>
                <a:lnTo>
                  <a:pt x="26130" y="55650"/>
                </a:lnTo>
                <a:lnTo>
                  <a:pt x="26120" y="55650"/>
                </a:lnTo>
                <a:lnTo>
                  <a:pt x="26120" y="55640"/>
                </a:lnTo>
                <a:lnTo>
                  <a:pt x="26110" y="55640"/>
                </a:lnTo>
                <a:lnTo>
                  <a:pt x="26110" y="55630"/>
                </a:lnTo>
                <a:lnTo>
                  <a:pt x="26110" y="55620"/>
                </a:lnTo>
                <a:lnTo>
                  <a:pt x="26120" y="55610"/>
                </a:lnTo>
                <a:lnTo>
                  <a:pt x="26130" y="55610"/>
                </a:lnTo>
                <a:lnTo>
                  <a:pt x="26130" y="55600"/>
                </a:lnTo>
                <a:lnTo>
                  <a:pt x="26130" y="55590"/>
                </a:lnTo>
                <a:lnTo>
                  <a:pt x="26130" y="55570"/>
                </a:lnTo>
                <a:lnTo>
                  <a:pt x="26120" y="55550"/>
                </a:lnTo>
                <a:lnTo>
                  <a:pt x="26120" y="55540"/>
                </a:lnTo>
                <a:lnTo>
                  <a:pt x="26120" y="55530"/>
                </a:lnTo>
                <a:lnTo>
                  <a:pt x="26120" y="55520"/>
                </a:lnTo>
                <a:lnTo>
                  <a:pt x="26130" y="55510"/>
                </a:lnTo>
                <a:lnTo>
                  <a:pt x="26130" y="55500"/>
                </a:lnTo>
                <a:lnTo>
                  <a:pt x="26150" y="55480"/>
                </a:lnTo>
                <a:lnTo>
                  <a:pt x="26160" y="55470"/>
                </a:lnTo>
                <a:lnTo>
                  <a:pt x="26160" y="55460"/>
                </a:lnTo>
                <a:lnTo>
                  <a:pt x="26170" y="55450"/>
                </a:lnTo>
                <a:lnTo>
                  <a:pt x="26180" y="55450"/>
                </a:lnTo>
                <a:lnTo>
                  <a:pt x="26180" y="55430"/>
                </a:lnTo>
                <a:lnTo>
                  <a:pt x="26170" y="55420"/>
                </a:lnTo>
                <a:lnTo>
                  <a:pt x="26160" y="55420"/>
                </a:lnTo>
                <a:lnTo>
                  <a:pt x="26150" y="55420"/>
                </a:lnTo>
                <a:lnTo>
                  <a:pt x="26140" y="55420"/>
                </a:lnTo>
                <a:lnTo>
                  <a:pt x="26120" y="55420"/>
                </a:lnTo>
                <a:lnTo>
                  <a:pt x="26120" y="55430"/>
                </a:lnTo>
                <a:lnTo>
                  <a:pt x="26110" y="55430"/>
                </a:lnTo>
                <a:lnTo>
                  <a:pt x="26100" y="55440"/>
                </a:lnTo>
                <a:lnTo>
                  <a:pt x="26090" y="55450"/>
                </a:lnTo>
                <a:lnTo>
                  <a:pt x="26080" y="55450"/>
                </a:lnTo>
                <a:lnTo>
                  <a:pt x="26070" y="55450"/>
                </a:lnTo>
                <a:lnTo>
                  <a:pt x="26060" y="55450"/>
                </a:lnTo>
                <a:lnTo>
                  <a:pt x="26050" y="55440"/>
                </a:lnTo>
                <a:lnTo>
                  <a:pt x="26040" y="55440"/>
                </a:lnTo>
                <a:lnTo>
                  <a:pt x="26030" y="55430"/>
                </a:lnTo>
                <a:lnTo>
                  <a:pt x="26020" y="55420"/>
                </a:lnTo>
                <a:lnTo>
                  <a:pt x="26020" y="55410"/>
                </a:lnTo>
                <a:lnTo>
                  <a:pt x="26020" y="55400"/>
                </a:lnTo>
                <a:lnTo>
                  <a:pt x="26010" y="55390"/>
                </a:lnTo>
                <a:lnTo>
                  <a:pt x="26010" y="55380"/>
                </a:lnTo>
                <a:lnTo>
                  <a:pt x="26020" y="55370"/>
                </a:lnTo>
                <a:lnTo>
                  <a:pt x="26030" y="55370"/>
                </a:lnTo>
                <a:lnTo>
                  <a:pt x="26040" y="55360"/>
                </a:lnTo>
                <a:lnTo>
                  <a:pt x="26060" y="55350"/>
                </a:lnTo>
                <a:lnTo>
                  <a:pt x="26070" y="55350"/>
                </a:lnTo>
                <a:lnTo>
                  <a:pt x="26080" y="55350"/>
                </a:lnTo>
                <a:lnTo>
                  <a:pt x="26090" y="55340"/>
                </a:lnTo>
                <a:lnTo>
                  <a:pt x="26100" y="55340"/>
                </a:lnTo>
                <a:lnTo>
                  <a:pt x="26100" y="55330"/>
                </a:lnTo>
                <a:lnTo>
                  <a:pt x="26110" y="55310"/>
                </a:lnTo>
                <a:lnTo>
                  <a:pt x="26110" y="55290"/>
                </a:lnTo>
                <a:lnTo>
                  <a:pt x="26100" y="55280"/>
                </a:lnTo>
                <a:lnTo>
                  <a:pt x="26100" y="55270"/>
                </a:lnTo>
                <a:lnTo>
                  <a:pt x="26090" y="55270"/>
                </a:lnTo>
                <a:lnTo>
                  <a:pt x="26080" y="55270"/>
                </a:lnTo>
                <a:lnTo>
                  <a:pt x="26070" y="55270"/>
                </a:lnTo>
                <a:lnTo>
                  <a:pt x="26060" y="55270"/>
                </a:lnTo>
                <a:lnTo>
                  <a:pt x="26050" y="55280"/>
                </a:lnTo>
                <a:lnTo>
                  <a:pt x="26040" y="55300"/>
                </a:lnTo>
                <a:lnTo>
                  <a:pt x="26030" y="55300"/>
                </a:lnTo>
                <a:lnTo>
                  <a:pt x="26020" y="55310"/>
                </a:lnTo>
                <a:lnTo>
                  <a:pt x="26000" y="55320"/>
                </a:lnTo>
                <a:lnTo>
                  <a:pt x="25990" y="55320"/>
                </a:lnTo>
                <a:lnTo>
                  <a:pt x="25970" y="55330"/>
                </a:lnTo>
                <a:lnTo>
                  <a:pt x="25960" y="55330"/>
                </a:lnTo>
                <a:lnTo>
                  <a:pt x="25940" y="55340"/>
                </a:lnTo>
                <a:lnTo>
                  <a:pt x="25930" y="55340"/>
                </a:lnTo>
                <a:lnTo>
                  <a:pt x="25920" y="55340"/>
                </a:lnTo>
                <a:lnTo>
                  <a:pt x="25910" y="55330"/>
                </a:lnTo>
                <a:lnTo>
                  <a:pt x="25900" y="55330"/>
                </a:lnTo>
                <a:lnTo>
                  <a:pt x="25900" y="55340"/>
                </a:lnTo>
                <a:lnTo>
                  <a:pt x="25890" y="55340"/>
                </a:lnTo>
                <a:lnTo>
                  <a:pt x="25890" y="55350"/>
                </a:lnTo>
                <a:lnTo>
                  <a:pt x="25890" y="55360"/>
                </a:lnTo>
                <a:lnTo>
                  <a:pt x="25900" y="55360"/>
                </a:lnTo>
                <a:lnTo>
                  <a:pt x="25920" y="55370"/>
                </a:lnTo>
                <a:lnTo>
                  <a:pt x="25920" y="55380"/>
                </a:lnTo>
                <a:lnTo>
                  <a:pt x="25930" y="55380"/>
                </a:lnTo>
                <a:lnTo>
                  <a:pt x="25930" y="55390"/>
                </a:lnTo>
                <a:lnTo>
                  <a:pt x="25940" y="55390"/>
                </a:lnTo>
                <a:lnTo>
                  <a:pt x="25940" y="55400"/>
                </a:lnTo>
                <a:lnTo>
                  <a:pt x="25930" y="55410"/>
                </a:lnTo>
                <a:lnTo>
                  <a:pt x="25920" y="55420"/>
                </a:lnTo>
                <a:lnTo>
                  <a:pt x="25910" y="55420"/>
                </a:lnTo>
                <a:lnTo>
                  <a:pt x="25900" y="55420"/>
                </a:lnTo>
                <a:lnTo>
                  <a:pt x="25890" y="55420"/>
                </a:lnTo>
                <a:lnTo>
                  <a:pt x="25880" y="55420"/>
                </a:lnTo>
                <a:lnTo>
                  <a:pt x="25860" y="55410"/>
                </a:lnTo>
                <a:lnTo>
                  <a:pt x="25850" y="55410"/>
                </a:lnTo>
                <a:lnTo>
                  <a:pt x="25830" y="55410"/>
                </a:lnTo>
                <a:lnTo>
                  <a:pt x="25820" y="55420"/>
                </a:lnTo>
                <a:lnTo>
                  <a:pt x="25810" y="55420"/>
                </a:lnTo>
                <a:lnTo>
                  <a:pt x="25810" y="55430"/>
                </a:lnTo>
                <a:lnTo>
                  <a:pt x="25800" y="55440"/>
                </a:lnTo>
                <a:lnTo>
                  <a:pt x="25800" y="55450"/>
                </a:lnTo>
                <a:lnTo>
                  <a:pt x="25800" y="55460"/>
                </a:lnTo>
                <a:lnTo>
                  <a:pt x="25800" y="55470"/>
                </a:lnTo>
                <a:lnTo>
                  <a:pt x="25800" y="55480"/>
                </a:lnTo>
                <a:lnTo>
                  <a:pt x="25800" y="55490"/>
                </a:lnTo>
                <a:lnTo>
                  <a:pt x="25790" y="55500"/>
                </a:lnTo>
                <a:lnTo>
                  <a:pt x="25790" y="55510"/>
                </a:lnTo>
                <a:lnTo>
                  <a:pt x="25780" y="55510"/>
                </a:lnTo>
                <a:lnTo>
                  <a:pt x="25770" y="55510"/>
                </a:lnTo>
                <a:lnTo>
                  <a:pt x="25760" y="55510"/>
                </a:lnTo>
                <a:lnTo>
                  <a:pt x="25750" y="55520"/>
                </a:lnTo>
                <a:lnTo>
                  <a:pt x="25740" y="55520"/>
                </a:lnTo>
                <a:lnTo>
                  <a:pt x="25730" y="55520"/>
                </a:lnTo>
                <a:lnTo>
                  <a:pt x="25730" y="55530"/>
                </a:lnTo>
                <a:lnTo>
                  <a:pt x="25730" y="55540"/>
                </a:lnTo>
                <a:lnTo>
                  <a:pt x="25730" y="55550"/>
                </a:lnTo>
                <a:lnTo>
                  <a:pt x="25720" y="55560"/>
                </a:lnTo>
                <a:lnTo>
                  <a:pt x="25720" y="55570"/>
                </a:lnTo>
                <a:lnTo>
                  <a:pt x="25720" y="55580"/>
                </a:lnTo>
                <a:lnTo>
                  <a:pt x="25720" y="55590"/>
                </a:lnTo>
                <a:lnTo>
                  <a:pt x="25730" y="55600"/>
                </a:lnTo>
                <a:lnTo>
                  <a:pt x="25720" y="55600"/>
                </a:lnTo>
                <a:lnTo>
                  <a:pt x="25710" y="55600"/>
                </a:lnTo>
                <a:lnTo>
                  <a:pt x="25710" y="55590"/>
                </a:lnTo>
                <a:lnTo>
                  <a:pt x="25700" y="55590"/>
                </a:lnTo>
                <a:lnTo>
                  <a:pt x="25700" y="55580"/>
                </a:lnTo>
                <a:lnTo>
                  <a:pt x="25700" y="55570"/>
                </a:lnTo>
                <a:lnTo>
                  <a:pt x="25690" y="55560"/>
                </a:lnTo>
                <a:lnTo>
                  <a:pt x="25680" y="55560"/>
                </a:lnTo>
                <a:lnTo>
                  <a:pt x="25670" y="55560"/>
                </a:lnTo>
                <a:lnTo>
                  <a:pt x="25660" y="55560"/>
                </a:lnTo>
                <a:lnTo>
                  <a:pt x="25650" y="55570"/>
                </a:lnTo>
                <a:lnTo>
                  <a:pt x="25640" y="55570"/>
                </a:lnTo>
                <a:lnTo>
                  <a:pt x="25630" y="55580"/>
                </a:lnTo>
                <a:lnTo>
                  <a:pt x="25620" y="55580"/>
                </a:lnTo>
                <a:lnTo>
                  <a:pt x="25620" y="55570"/>
                </a:lnTo>
                <a:lnTo>
                  <a:pt x="25610" y="55570"/>
                </a:lnTo>
                <a:lnTo>
                  <a:pt x="25590" y="55560"/>
                </a:lnTo>
                <a:lnTo>
                  <a:pt x="25590" y="55570"/>
                </a:lnTo>
                <a:lnTo>
                  <a:pt x="25460" y="55580"/>
                </a:lnTo>
                <a:lnTo>
                  <a:pt x="25460" y="55590"/>
                </a:lnTo>
                <a:lnTo>
                  <a:pt x="25450" y="55590"/>
                </a:lnTo>
                <a:lnTo>
                  <a:pt x="25440" y="55590"/>
                </a:lnTo>
                <a:lnTo>
                  <a:pt x="25430" y="55590"/>
                </a:lnTo>
                <a:lnTo>
                  <a:pt x="25420" y="55590"/>
                </a:lnTo>
                <a:lnTo>
                  <a:pt x="25420" y="55580"/>
                </a:lnTo>
                <a:lnTo>
                  <a:pt x="25280" y="55570"/>
                </a:lnTo>
                <a:lnTo>
                  <a:pt x="25240" y="55590"/>
                </a:lnTo>
                <a:lnTo>
                  <a:pt x="25230" y="55590"/>
                </a:lnTo>
                <a:lnTo>
                  <a:pt x="25230" y="55600"/>
                </a:lnTo>
                <a:lnTo>
                  <a:pt x="25220" y="55610"/>
                </a:lnTo>
                <a:lnTo>
                  <a:pt x="25220" y="55620"/>
                </a:lnTo>
                <a:lnTo>
                  <a:pt x="25220" y="55630"/>
                </a:lnTo>
                <a:lnTo>
                  <a:pt x="25230" y="55630"/>
                </a:lnTo>
                <a:lnTo>
                  <a:pt x="25230" y="55640"/>
                </a:lnTo>
                <a:lnTo>
                  <a:pt x="25240" y="55640"/>
                </a:lnTo>
                <a:lnTo>
                  <a:pt x="25240" y="55650"/>
                </a:lnTo>
                <a:lnTo>
                  <a:pt x="25260" y="55660"/>
                </a:lnTo>
                <a:lnTo>
                  <a:pt x="25270" y="55670"/>
                </a:lnTo>
                <a:lnTo>
                  <a:pt x="25280" y="55670"/>
                </a:lnTo>
                <a:lnTo>
                  <a:pt x="25290" y="55670"/>
                </a:lnTo>
                <a:lnTo>
                  <a:pt x="25290" y="55680"/>
                </a:lnTo>
                <a:lnTo>
                  <a:pt x="25300" y="55670"/>
                </a:lnTo>
                <a:lnTo>
                  <a:pt x="25310" y="55670"/>
                </a:lnTo>
                <a:lnTo>
                  <a:pt x="25320" y="55670"/>
                </a:lnTo>
                <a:lnTo>
                  <a:pt x="25320" y="55680"/>
                </a:lnTo>
                <a:lnTo>
                  <a:pt x="25340" y="55680"/>
                </a:lnTo>
                <a:lnTo>
                  <a:pt x="25350" y="55690"/>
                </a:lnTo>
                <a:lnTo>
                  <a:pt x="25350" y="55680"/>
                </a:lnTo>
                <a:lnTo>
                  <a:pt x="25360" y="55680"/>
                </a:lnTo>
                <a:lnTo>
                  <a:pt x="25370" y="55680"/>
                </a:lnTo>
                <a:lnTo>
                  <a:pt x="25380" y="55670"/>
                </a:lnTo>
                <a:lnTo>
                  <a:pt x="25400" y="55660"/>
                </a:lnTo>
                <a:lnTo>
                  <a:pt x="25410" y="55660"/>
                </a:lnTo>
                <a:lnTo>
                  <a:pt x="25430" y="55660"/>
                </a:lnTo>
                <a:lnTo>
                  <a:pt x="25440" y="55660"/>
                </a:lnTo>
                <a:lnTo>
                  <a:pt x="25460" y="55660"/>
                </a:lnTo>
                <a:lnTo>
                  <a:pt x="25470" y="55660"/>
                </a:lnTo>
                <a:lnTo>
                  <a:pt x="25480" y="55670"/>
                </a:lnTo>
                <a:lnTo>
                  <a:pt x="25490" y="55680"/>
                </a:lnTo>
                <a:lnTo>
                  <a:pt x="25500" y="55690"/>
                </a:lnTo>
                <a:lnTo>
                  <a:pt x="25510" y="55700"/>
                </a:lnTo>
                <a:lnTo>
                  <a:pt x="25520" y="55700"/>
                </a:lnTo>
                <a:lnTo>
                  <a:pt x="25530" y="55700"/>
                </a:lnTo>
                <a:lnTo>
                  <a:pt x="25550" y="55710"/>
                </a:lnTo>
                <a:lnTo>
                  <a:pt x="25560" y="55720"/>
                </a:lnTo>
                <a:lnTo>
                  <a:pt x="25570" y="55740"/>
                </a:lnTo>
                <a:lnTo>
                  <a:pt x="25570" y="55750"/>
                </a:lnTo>
                <a:lnTo>
                  <a:pt x="25560" y="55760"/>
                </a:lnTo>
                <a:lnTo>
                  <a:pt x="25560" y="55770"/>
                </a:lnTo>
                <a:lnTo>
                  <a:pt x="25550" y="55770"/>
                </a:lnTo>
                <a:lnTo>
                  <a:pt x="25540" y="55780"/>
                </a:lnTo>
                <a:lnTo>
                  <a:pt x="25530" y="55780"/>
                </a:lnTo>
                <a:lnTo>
                  <a:pt x="25500" y="55790"/>
                </a:lnTo>
                <a:lnTo>
                  <a:pt x="25480" y="55780"/>
                </a:lnTo>
                <a:lnTo>
                  <a:pt x="25480" y="55790"/>
                </a:lnTo>
                <a:lnTo>
                  <a:pt x="25470" y="55790"/>
                </a:lnTo>
                <a:lnTo>
                  <a:pt x="25440" y="55800"/>
                </a:lnTo>
                <a:lnTo>
                  <a:pt x="25430" y="55800"/>
                </a:lnTo>
                <a:lnTo>
                  <a:pt x="25420" y="55800"/>
                </a:lnTo>
                <a:lnTo>
                  <a:pt x="25410" y="55800"/>
                </a:lnTo>
                <a:lnTo>
                  <a:pt x="25400" y="55810"/>
                </a:lnTo>
                <a:lnTo>
                  <a:pt x="25390" y="55810"/>
                </a:lnTo>
                <a:lnTo>
                  <a:pt x="25380" y="55830"/>
                </a:lnTo>
                <a:lnTo>
                  <a:pt x="25380" y="55840"/>
                </a:lnTo>
                <a:lnTo>
                  <a:pt x="25370" y="55840"/>
                </a:lnTo>
                <a:lnTo>
                  <a:pt x="25360" y="55850"/>
                </a:lnTo>
                <a:lnTo>
                  <a:pt x="25340" y="55870"/>
                </a:lnTo>
                <a:lnTo>
                  <a:pt x="25320" y="55890"/>
                </a:lnTo>
                <a:lnTo>
                  <a:pt x="25310" y="55900"/>
                </a:lnTo>
                <a:lnTo>
                  <a:pt x="25310" y="55910"/>
                </a:lnTo>
                <a:lnTo>
                  <a:pt x="25310" y="55920"/>
                </a:lnTo>
                <a:lnTo>
                  <a:pt x="25310" y="55930"/>
                </a:lnTo>
                <a:lnTo>
                  <a:pt x="25320" y="55950"/>
                </a:lnTo>
                <a:lnTo>
                  <a:pt x="25330" y="55980"/>
                </a:lnTo>
                <a:lnTo>
                  <a:pt x="25340" y="55990"/>
                </a:lnTo>
                <a:lnTo>
                  <a:pt x="25340" y="56010"/>
                </a:lnTo>
                <a:lnTo>
                  <a:pt x="25340" y="56020"/>
                </a:lnTo>
                <a:lnTo>
                  <a:pt x="25340" y="56030"/>
                </a:lnTo>
                <a:lnTo>
                  <a:pt x="25330" y="56040"/>
                </a:lnTo>
                <a:lnTo>
                  <a:pt x="25320" y="56040"/>
                </a:lnTo>
                <a:lnTo>
                  <a:pt x="25310" y="56050"/>
                </a:lnTo>
                <a:lnTo>
                  <a:pt x="25300" y="56060"/>
                </a:lnTo>
                <a:lnTo>
                  <a:pt x="25290" y="56080"/>
                </a:lnTo>
                <a:lnTo>
                  <a:pt x="25280" y="56090"/>
                </a:lnTo>
                <a:lnTo>
                  <a:pt x="25270" y="56100"/>
                </a:lnTo>
                <a:lnTo>
                  <a:pt x="25260" y="56100"/>
                </a:lnTo>
                <a:lnTo>
                  <a:pt x="25250" y="56080"/>
                </a:lnTo>
                <a:lnTo>
                  <a:pt x="25240" y="56060"/>
                </a:lnTo>
                <a:lnTo>
                  <a:pt x="25240" y="56040"/>
                </a:lnTo>
                <a:lnTo>
                  <a:pt x="25230" y="56030"/>
                </a:lnTo>
                <a:lnTo>
                  <a:pt x="25230" y="56020"/>
                </a:lnTo>
                <a:lnTo>
                  <a:pt x="25220" y="56010"/>
                </a:lnTo>
                <a:lnTo>
                  <a:pt x="25210" y="56010"/>
                </a:lnTo>
                <a:lnTo>
                  <a:pt x="25200" y="56000"/>
                </a:lnTo>
                <a:lnTo>
                  <a:pt x="25180" y="55980"/>
                </a:lnTo>
                <a:lnTo>
                  <a:pt x="25170" y="55980"/>
                </a:lnTo>
                <a:lnTo>
                  <a:pt x="25090" y="55960"/>
                </a:lnTo>
                <a:lnTo>
                  <a:pt x="25060" y="55970"/>
                </a:lnTo>
                <a:lnTo>
                  <a:pt x="25060" y="56000"/>
                </a:lnTo>
                <a:lnTo>
                  <a:pt x="25060" y="56050"/>
                </a:lnTo>
                <a:lnTo>
                  <a:pt x="25040" y="56090"/>
                </a:lnTo>
                <a:lnTo>
                  <a:pt x="25040" y="56100"/>
                </a:lnTo>
                <a:lnTo>
                  <a:pt x="25030" y="56100"/>
                </a:lnTo>
                <a:lnTo>
                  <a:pt x="25030" y="56110"/>
                </a:lnTo>
                <a:lnTo>
                  <a:pt x="25020" y="56110"/>
                </a:lnTo>
                <a:lnTo>
                  <a:pt x="25010" y="56110"/>
                </a:lnTo>
                <a:lnTo>
                  <a:pt x="24990" y="56110"/>
                </a:lnTo>
                <a:lnTo>
                  <a:pt x="24980" y="56110"/>
                </a:lnTo>
                <a:lnTo>
                  <a:pt x="24970" y="56110"/>
                </a:lnTo>
                <a:lnTo>
                  <a:pt x="24950" y="56130"/>
                </a:lnTo>
                <a:lnTo>
                  <a:pt x="24940" y="56130"/>
                </a:lnTo>
                <a:lnTo>
                  <a:pt x="24920" y="56130"/>
                </a:lnTo>
                <a:lnTo>
                  <a:pt x="24910" y="56130"/>
                </a:lnTo>
                <a:lnTo>
                  <a:pt x="24900" y="56130"/>
                </a:lnTo>
                <a:lnTo>
                  <a:pt x="24900" y="56120"/>
                </a:lnTo>
                <a:lnTo>
                  <a:pt x="24850" y="56140"/>
                </a:lnTo>
                <a:lnTo>
                  <a:pt x="24850" y="56150"/>
                </a:lnTo>
                <a:lnTo>
                  <a:pt x="24850" y="56160"/>
                </a:lnTo>
                <a:lnTo>
                  <a:pt x="24840" y="56170"/>
                </a:lnTo>
                <a:lnTo>
                  <a:pt x="24840" y="56190"/>
                </a:lnTo>
                <a:lnTo>
                  <a:pt x="24840" y="56200"/>
                </a:lnTo>
                <a:lnTo>
                  <a:pt x="24830" y="56210"/>
                </a:lnTo>
                <a:lnTo>
                  <a:pt x="24820" y="56230"/>
                </a:lnTo>
                <a:lnTo>
                  <a:pt x="24810" y="56250"/>
                </a:lnTo>
                <a:lnTo>
                  <a:pt x="24800" y="56260"/>
                </a:lnTo>
                <a:lnTo>
                  <a:pt x="24780" y="56260"/>
                </a:lnTo>
                <a:lnTo>
                  <a:pt x="24780" y="56270"/>
                </a:lnTo>
                <a:lnTo>
                  <a:pt x="24770" y="56270"/>
                </a:lnTo>
                <a:lnTo>
                  <a:pt x="24770" y="56280"/>
                </a:lnTo>
                <a:lnTo>
                  <a:pt x="24760" y="56280"/>
                </a:lnTo>
                <a:lnTo>
                  <a:pt x="24760" y="56290"/>
                </a:lnTo>
                <a:lnTo>
                  <a:pt x="24740" y="56310"/>
                </a:lnTo>
                <a:lnTo>
                  <a:pt x="24740" y="56320"/>
                </a:lnTo>
                <a:lnTo>
                  <a:pt x="24740" y="56330"/>
                </a:lnTo>
                <a:lnTo>
                  <a:pt x="24730" y="56340"/>
                </a:lnTo>
                <a:lnTo>
                  <a:pt x="24720" y="56340"/>
                </a:lnTo>
                <a:lnTo>
                  <a:pt x="24710" y="56350"/>
                </a:lnTo>
                <a:lnTo>
                  <a:pt x="24700" y="56350"/>
                </a:lnTo>
                <a:lnTo>
                  <a:pt x="24640" y="56370"/>
                </a:lnTo>
                <a:lnTo>
                  <a:pt x="24600" y="56420"/>
                </a:lnTo>
                <a:lnTo>
                  <a:pt x="24560" y="56430"/>
                </a:lnTo>
                <a:lnTo>
                  <a:pt x="24510" y="56410"/>
                </a:lnTo>
                <a:lnTo>
                  <a:pt x="24500" y="56410"/>
                </a:lnTo>
                <a:lnTo>
                  <a:pt x="24450" y="56400"/>
                </a:lnTo>
                <a:lnTo>
                  <a:pt x="24440" y="56410"/>
                </a:lnTo>
                <a:lnTo>
                  <a:pt x="24430" y="56410"/>
                </a:lnTo>
                <a:lnTo>
                  <a:pt x="24420" y="56410"/>
                </a:lnTo>
                <a:lnTo>
                  <a:pt x="24380" y="56420"/>
                </a:lnTo>
                <a:lnTo>
                  <a:pt x="24370" y="56430"/>
                </a:lnTo>
                <a:lnTo>
                  <a:pt x="24360" y="56430"/>
                </a:lnTo>
                <a:lnTo>
                  <a:pt x="24340" y="56440"/>
                </a:lnTo>
                <a:lnTo>
                  <a:pt x="24330" y="56440"/>
                </a:lnTo>
                <a:lnTo>
                  <a:pt x="24320" y="56440"/>
                </a:lnTo>
                <a:lnTo>
                  <a:pt x="24310" y="56450"/>
                </a:lnTo>
                <a:lnTo>
                  <a:pt x="24310" y="56460"/>
                </a:lnTo>
                <a:lnTo>
                  <a:pt x="24310" y="56470"/>
                </a:lnTo>
                <a:lnTo>
                  <a:pt x="24310" y="56480"/>
                </a:lnTo>
                <a:lnTo>
                  <a:pt x="24310" y="56490"/>
                </a:lnTo>
                <a:lnTo>
                  <a:pt x="24320" y="56490"/>
                </a:lnTo>
                <a:lnTo>
                  <a:pt x="24320" y="56500"/>
                </a:lnTo>
                <a:lnTo>
                  <a:pt x="24330" y="56510"/>
                </a:lnTo>
                <a:lnTo>
                  <a:pt x="24340" y="56520"/>
                </a:lnTo>
                <a:lnTo>
                  <a:pt x="24350" y="56530"/>
                </a:lnTo>
                <a:lnTo>
                  <a:pt x="24360" y="56530"/>
                </a:lnTo>
                <a:lnTo>
                  <a:pt x="24360" y="56540"/>
                </a:lnTo>
                <a:lnTo>
                  <a:pt x="24360" y="56550"/>
                </a:lnTo>
                <a:lnTo>
                  <a:pt x="24360" y="56570"/>
                </a:lnTo>
                <a:lnTo>
                  <a:pt x="24360" y="56580"/>
                </a:lnTo>
                <a:lnTo>
                  <a:pt x="24360" y="56590"/>
                </a:lnTo>
                <a:lnTo>
                  <a:pt x="24350" y="56600"/>
                </a:lnTo>
                <a:lnTo>
                  <a:pt x="24340" y="56610"/>
                </a:lnTo>
                <a:lnTo>
                  <a:pt x="24320" y="56620"/>
                </a:lnTo>
                <a:lnTo>
                  <a:pt x="24320" y="56630"/>
                </a:lnTo>
                <a:lnTo>
                  <a:pt x="24310" y="56630"/>
                </a:lnTo>
                <a:lnTo>
                  <a:pt x="24300" y="56620"/>
                </a:lnTo>
                <a:lnTo>
                  <a:pt x="24290" y="56620"/>
                </a:lnTo>
                <a:lnTo>
                  <a:pt x="24280" y="56610"/>
                </a:lnTo>
                <a:lnTo>
                  <a:pt x="24270" y="56610"/>
                </a:lnTo>
                <a:lnTo>
                  <a:pt x="24170" y="56700"/>
                </a:lnTo>
                <a:lnTo>
                  <a:pt x="24160" y="56700"/>
                </a:lnTo>
                <a:lnTo>
                  <a:pt x="24150" y="56760"/>
                </a:lnTo>
                <a:lnTo>
                  <a:pt x="24130" y="56780"/>
                </a:lnTo>
                <a:lnTo>
                  <a:pt x="24100" y="56800"/>
                </a:lnTo>
                <a:lnTo>
                  <a:pt x="24090" y="56800"/>
                </a:lnTo>
                <a:lnTo>
                  <a:pt x="24090" y="56810"/>
                </a:lnTo>
                <a:lnTo>
                  <a:pt x="24080" y="56820"/>
                </a:lnTo>
                <a:lnTo>
                  <a:pt x="24080" y="56830"/>
                </a:lnTo>
                <a:lnTo>
                  <a:pt x="24070" y="56850"/>
                </a:lnTo>
                <a:lnTo>
                  <a:pt x="24060" y="56870"/>
                </a:lnTo>
                <a:lnTo>
                  <a:pt x="24050" y="56880"/>
                </a:lnTo>
                <a:lnTo>
                  <a:pt x="24040" y="56880"/>
                </a:lnTo>
                <a:lnTo>
                  <a:pt x="24040" y="56860"/>
                </a:lnTo>
                <a:lnTo>
                  <a:pt x="24030" y="56850"/>
                </a:lnTo>
                <a:lnTo>
                  <a:pt x="24020" y="56850"/>
                </a:lnTo>
                <a:lnTo>
                  <a:pt x="24010" y="56850"/>
                </a:lnTo>
                <a:lnTo>
                  <a:pt x="23990" y="56850"/>
                </a:lnTo>
                <a:lnTo>
                  <a:pt x="23990" y="56860"/>
                </a:lnTo>
                <a:lnTo>
                  <a:pt x="23980" y="56860"/>
                </a:lnTo>
                <a:lnTo>
                  <a:pt x="23970" y="56870"/>
                </a:lnTo>
                <a:lnTo>
                  <a:pt x="23970" y="56880"/>
                </a:lnTo>
                <a:lnTo>
                  <a:pt x="23960" y="56890"/>
                </a:lnTo>
                <a:lnTo>
                  <a:pt x="23950" y="56890"/>
                </a:lnTo>
                <a:lnTo>
                  <a:pt x="23930" y="56910"/>
                </a:lnTo>
                <a:lnTo>
                  <a:pt x="23910" y="56920"/>
                </a:lnTo>
                <a:lnTo>
                  <a:pt x="23900" y="56930"/>
                </a:lnTo>
                <a:lnTo>
                  <a:pt x="23890" y="56940"/>
                </a:lnTo>
                <a:lnTo>
                  <a:pt x="23890" y="56950"/>
                </a:lnTo>
                <a:lnTo>
                  <a:pt x="23880" y="56960"/>
                </a:lnTo>
                <a:lnTo>
                  <a:pt x="23870" y="56970"/>
                </a:lnTo>
                <a:lnTo>
                  <a:pt x="23860" y="56980"/>
                </a:lnTo>
                <a:lnTo>
                  <a:pt x="23850" y="56980"/>
                </a:lnTo>
                <a:lnTo>
                  <a:pt x="23850" y="56990"/>
                </a:lnTo>
                <a:lnTo>
                  <a:pt x="23850" y="57000"/>
                </a:lnTo>
                <a:lnTo>
                  <a:pt x="23850" y="57010"/>
                </a:lnTo>
                <a:lnTo>
                  <a:pt x="23850" y="57020"/>
                </a:lnTo>
                <a:lnTo>
                  <a:pt x="23850" y="57030"/>
                </a:lnTo>
                <a:lnTo>
                  <a:pt x="23850" y="57040"/>
                </a:lnTo>
                <a:lnTo>
                  <a:pt x="23850" y="57050"/>
                </a:lnTo>
                <a:lnTo>
                  <a:pt x="23850" y="57060"/>
                </a:lnTo>
                <a:lnTo>
                  <a:pt x="23850" y="57070"/>
                </a:lnTo>
                <a:lnTo>
                  <a:pt x="23840" y="57080"/>
                </a:lnTo>
                <a:lnTo>
                  <a:pt x="23840" y="57090"/>
                </a:lnTo>
                <a:lnTo>
                  <a:pt x="23840" y="57100"/>
                </a:lnTo>
                <a:lnTo>
                  <a:pt x="23830" y="57120"/>
                </a:lnTo>
                <a:lnTo>
                  <a:pt x="23820" y="57130"/>
                </a:lnTo>
                <a:lnTo>
                  <a:pt x="23810" y="57140"/>
                </a:lnTo>
                <a:lnTo>
                  <a:pt x="23790" y="57160"/>
                </a:lnTo>
                <a:lnTo>
                  <a:pt x="23780" y="57180"/>
                </a:lnTo>
                <a:lnTo>
                  <a:pt x="23760" y="57190"/>
                </a:lnTo>
                <a:lnTo>
                  <a:pt x="23750" y="57190"/>
                </a:lnTo>
                <a:lnTo>
                  <a:pt x="23740" y="57200"/>
                </a:lnTo>
                <a:lnTo>
                  <a:pt x="23740" y="57210"/>
                </a:lnTo>
                <a:lnTo>
                  <a:pt x="23750" y="57210"/>
                </a:lnTo>
                <a:lnTo>
                  <a:pt x="23750" y="57230"/>
                </a:lnTo>
                <a:lnTo>
                  <a:pt x="23740" y="57240"/>
                </a:lnTo>
                <a:lnTo>
                  <a:pt x="23740" y="57250"/>
                </a:lnTo>
                <a:lnTo>
                  <a:pt x="23730" y="57260"/>
                </a:lnTo>
                <a:lnTo>
                  <a:pt x="23730" y="57270"/>
                </a:lnTo>
                <a:lnTo>
                  <a:pt x="23730" y="57280"/>
                </a:lnTo>
                <a:lnTo>
                  <a:pt x="23730" y="57290"/>
                </a:lnTo>
                <a:lnTo>
                  <a:pt x="23730" y="57300"/>
                </a:lnTo>
                <a:lnTo>
                  <a:pt x="23730" y="57320"/>
                </a:lnTo>
                <a:lnTo>
                  <a:pt x="23740" y="57340"/>
                </a:lnTo>
                <a:lnTo>
                  <a:pt x="23740" y="57350"/>
                </a:lnTo>
                <a:lnTo>
                  <a:pt x="23730" y="57360"/>
                </a:lnTo>
                <a:lnTo>
                  <a:pt x="23730" y="57370"/>
                </a:lnTo>
                <a:lnTo>
                  <a:pt x="23720" y="57370"/>
                </a:lnTo>
                <a:lnTo>
                  <a:pt x="23720" y="57380"/>
                </a:lnTo>
                <a:lnTo>
                  <a:pt x="23710" y="57400"/>
                </a:lnTo>
                <a:lnTo>
                  <a:pt x="23690" y="57420"/>
                </a:lnTo>
                <a:lnTo>
                  <a:pt x="23680" y="57440"/>
                </a:lnTo>
                <a:lnTo>
                  <a:pt x="23680" y="57450"/>
                </a:lnTo>
                <a:lnTo>
                  <a:pt x="23670" y="57460"/>
                </a:lnTo>
                <a:lnTo>
                  <a:pt x="23660" y="57460"/>
                </a:lnTo>
                <a:lnTo>
                  <a:pt x="23650" y="57460"/>
                </a:lnTo>
                <a:lnTo>
                  <a:pt x="23640" y="57460"/>
                </a:lnTo>
                <a:lnTo>
                  <a:pt x="23620" y="57460"/>
                </a:lnTo>
                <a:lnTo>
                  <a:pt x="23610" y="57450"/>
                </a:lnTo>
                <a:lnTo>
                  <a:pt x="23600" y="57450"/>
                </a:lnTo>
                <a:lnTo>
                  <a:pt x="23580" y="57440"/>
                </a:lnTo>
                <a:lnTo>
                  <a:pt x="23570" y="57440"/>
                </a:lnTo>
                <a:lnTo>
                  <a:pt x="23570" y="57450"/>
                </a:lnTo>
                <a:lnTo>
                  <a:pt x="23570" y="57460"/>
                </a:lnTo>
                <a:lnTo>
                  <a:pt x="23570" y="57480"/>
                </a:lnTo>
                <a:lnTo>
                  <a:pt x="23570" y="57490"/>
                </a:lnTo>
                <a:lnTo>
                  <a:pt x="23560" y="57500"/>
                </a:lnTo>
                <a:lnTo>
                  <a:pt x="23570" y="57510"/>
                </a:lnTo>
                <a:lnTo>
                  <a:pt x="23570" y="57520"/>
                </a:lnTo>
                <a:lnTo>
                  <a:pt x="23570" y="57530"/>
                </a:lnTo>
                <a:lnTo>
                  <a:pt x="23570" y="57540"/>
                </a:lnTo>
                <a:lnTo>
                  <a:pt x="23570" y="57550"/>
                </a:lnTo>
                <a:lnTo>
                  <a:pt x="23560" y="57560"/>
                </a:lnTo>
                <a:lnTo>
                  <a:pt x="23570" y="57570"/>
                </a:lnTo>
                <a:lnTo>
                  <a:pt x="23560" y="57580"/>
                </a:lnTo>
                <a:lnTo>
                  <a:pt x="23560" y="57590"/>
                </a:lnTo>
                <a:lnTo>
                  <a:pt x="23560" y="57600"/>
                </a:lnTo>
                <a:lnTo>
                  <a:pt x="23560" y="57610"/>
                </a:lnTo>
                <a:lnTo>
                  <a:pt x="23550" y="57620"/>
                </a:lnTo>
                <a:lnTo>
                  <a:pt x="23550" y="57630"/>
                </a:lnTo>
                <a:lnTo>
                  <a:pt x="23550" y="57640"/>
                </a:lnTo>
                <a:lnTo>
                  <a:pt x="23540" y="57650"/>
                </a:lnTo>
                <a:lnTo>
                  <a:pt x="23530" y="57650"/>
                </a:lnTo>
                <a:lnTo>
                  <a:pt x="23520" y="57660"/>
                </a:lnTo>
                <a:lnTo>
                  <a:pt x="23510" y="57660"/>
                </a:lnTo>
                <a:lnTo>
                  <a:pt x="23500" y="57660"/>
                </a:lnTo>
                <a:lnTo>
                  <a:pt x="23490" y="57660"/>
                </a:lnTo>
                <a:lnTo>
                  <a:pt x="23480" y="57660"/>
                </a:lnTo>
                <a:lnTo>
                  <a:pt x="23470" y="57660"/>
                </a:lnTo>
                <a:lnTo>
                  <a:pt x="23460" y="57660"/>
                </a:lnTo>
                <a:lnTo>
                  <a:pt x="23450" y="57660"/>
                </a:lnTo>
                <a:lnTo>
                  <a:pt x="23440" y="57660"/>
                </a:lnTo>
                <a:lnTo>
                  <a:pt x="23420" y="57660"/>
                </a:lnTo>
                <a:lnTo>
                  <a:pt x="23420" y="57670"/>
                </a:lnTo>
                <a:lnTo>
                  <a:pt x="23410" y="57670"/>
                </a:lnTo>
                <a:lnTo>
                  <a:pt x="23390" y="57680"/>
                </a:lnTo>
                <a:lnTo>
                  <a:pt x="23390" y="57690"/>
                </a:lnTo>
                <a:lnTo>
                  <a:pt x="23380" y="57690"/>
                </a:lnTo>
                <a:lnTo>
                  <a:pt x="23370" y="57690"/>
                </a:lnTo>
                <a:lnTo>
                  <a:pt x="23360" y="57690"/>
                </a:lnTo>
                <a:lnTo>
                  <a:pt x="23350" y="57690"/>
                </a:lnTo>
                <a:lnTo>
                  <a:pt x="23340" y="57690"/>
                </a:lnTo>
                <a:lnTo>
                  <a:pt x="23330" y="57690"/>
                </a:lnTo>
                <a:lnTo>
                  <a:pt x="23320" y="57690"/>
                </a:lnTo>
                <a:lnTo>
                  <a:pt x="23310" y="57700"/>
                </a:lnTo>
                <a:lnTo>
                  <a:pt x="23300" y="57700"/>
                </a:lnTo>
                <a:lnTo>
                  <a:pt x="23280" y="57700"/>
                </a:lnTo>
                <a:lnTo>
                  <a:pt x="23270" y="57700"/>
                </a:lnTo>
                <a:lnTo>
                  <a:pt x="23260" y="57700"/>
                </a:lnTo>
                <a:lnTo>
                  <a:pt x="23250" y="57700"/>
                </a:lnTo>
                <a:lnTo>
                  <a:pt x="23240" y="57700"/>
                </a:lnTo>
                <a:lnTo>
                  <a:pt x="23230" y="57700"/>
                </a:lnTo>
                <a:lnTo>
                  <a:pt x="23220" y="57700"/>
                </a:lnTo>
                <a:lnTo>
                  <a:pt x="23210" y="57700"/>
                </a:lnTo>
                <a:lnTo>
                  <a:pt x="23190" y="57700"/>
                </a:lnTo>
                <a:lnTo>
                  <a:pt x="23180" y="57700"/>
                </a:lnTo>
                <a:lnTo>
                  <a:pt x="23170" y="57700"/>
                </a:lnTo>
                <a:lnTo>
                  <a:pt x="23160" y="57700"/>
                </a:lnTo>
                <a:lnTo>
                  <a:pt x="23130" y="57700"/>
                </a:lnTo>
                <a:lnTo>
                  <a:pt x="23120" y="57700"/>
                </a:lnTo>
                <a:lnTo>
                  <a:pt x="23110" y="57710"/>
                </a:lnTo>
                <a:lnTo>
                  <a:pt x="23100" y="57710"/>
                </a:lnTo>
                <a:lnTo>
                  <a:pt x="23090" y="57720"/>
                </a:lnTo>
                <a:lnTo>
                  <a:pt x="23090" y="57730"/>
                </a:lnTo>
                <a:lnTo>
                  <a:pt x="23080" y="57740"/>
                </a:lnTo>
                <a:lnTo>
                  <a:pt x="23070" y="57750"/>
                </a:lnTo>
                <a:lnTo>
                  <a:pt x="23060" y="57750"/>
                </a:lnTo>
                <a:lnTo>
                  <a:pt x="23050" y="57740"/>
                </a:lnTo>
                <a:lnTo>
                  <a:pt x="23040" y="57740"/>
                </a:lnTo>
                <a:lnTo>
                  <a:pt x="23030" y="57740"/>
                </a:lnTo>
                <a:lnTo>
                  <a:pt x="23020" y="57750"/>
                </a:lnTo>
                <a:lnTo>
                  <a:pt x="23010" y="57750"/>
                </a:lnTo>
                <a:lnTo>
                  <a:pt x="23010" y="57760"/>
                </a:lnTo>
                <a:lnTo>
                  <a:pt x="23010" y="57770"/>
                </a:lnTo>
                <a:lnTo>
                  <a:pt x="23010" y="57780"/>
                </a:lnTo>
                <a:lnTo>
                  <a:pt x="23020" y="57790"/>
                </a:lnTo>
                <a:lnTo>
                  <a:pt x="23030" y="57800"/>
                </a:lnTo>
                <a:lnTo>
                  <a:pt x="23030" y="57810"/>
                </a:lnTo>
                <a:lnTo>
                  <a:pt x="23030" y="57820"/>
                </a:lnTo>
                <a:lnTo>
                  <a:pt x="23020" y="57830"/>
                </a:lnTo>
                <a:lnTo>
                  <a:pt x="23020" y="57840"/>
                </a:lnTo>
                <a:lnTo>
                  <a:pt x="23020" y="57850"/>
                </a:lnTo>
                <a:lnTo>
                  <a:pt x="23030" y="57860"/>
                </a:lnTo>
                <a:lnTo>
                  <a:pt x="23040" y="57870"/>
                </a:lnTo>
                <a:lnTo>
                  <a:pt x="23040" y="57880"/>
                </a:lnTo>
                <a:lnTo>
                  <a:pt x="23030" y="57890"/>
                </a:lnTo>
                <a:lnTo>
                  <a:pt x="23040" y="57890"/>
                </a:lnTo>
                <a:lnTo>
                  <a:pt x="23050" y="57890"/>
                </a:lnTo>
                <a:lnTo>
                  <a:pt x="23060" y="57900"/>
                </a:lnTo>
                <a:lnTo>
                  <a:pt x="23050" y="57900"/>
                </a:lnTo>
                <a:lnTo>
                  <a:pt x="23050" y="57910"/>
                </a:lnTo>
                <a:lnTo>
                  <a:pt x="23040" y="57920"/>
                </a:lnTo>
                <a:lnTo>
                  <a:pt x="23040" y="57940"/>
                </a:lnTo>
                <a:lnTo>
                  <a:pt x="23040" y="57950"/>
                </a:lnTo>
                <a:lnTo>
                  <a:pt x="23050" y="57950"/>
                </a:lnTo>
                <a:lnTo>
                  <a:pt x="23060" y="57950"/>
                </a:lnTo>
                <a:lnTo>
                  <a:pt x="23070" y="57950"/>
                </a:lnTo>
                <a:lnTo>
                  <a:pt x="23070" y="57960"/>
                </a:lnTo>
                <a:lnTo>
                  <a:pt x="23060" y="57970"/>
                </a:lnTo>
                <a:lnTo>
                  <a:pt x="23050" y="57970"/>
                </a:lnTo>
                <a:lnTo>
                  <a:pt x="23050" y="57980"/>
                </a:lnTo>
                <a:lnTo>
                  <a:pt x="23060" y="57990"/>
                </a:lnTo>
                <a:lnTo>
                  <a:pt x="23070" y="57980"/>
                </a:lnTo>
                <a:lnTo>
                  <a:pt x="23080" y="57980"/>
                </a:lnTo>
                <a:lnTo>
                  <a:pt x="23080" y="57990"/>
                </a:lnTo>
                <a:lnTo>
                  <a:pt x="23080" y="58000"/>
                </a:lnTo>
                <a:lnTo>
                  <a:pt x="23080" y="58010"/>
                </a:lnTo>
                <a:lnTo>
                  <a:pt x="23080" y="58020"/>
                </a:lnTo>
                <a:lnTo>
                  <a:pt x="23080" y="58030"/>
                </a:lnTo>
                <a:lnTo>
                  <a:pt x="23080" y="58040"/>
                </a:lnTo>
                <a:lnTo>
                  <a:pt x="23080" y="58050"/>
                </a:lnTo>
                <a:lnTo>
                  <a:pt x="23070" y="58050"/>
                </a:lnTo>
                <a:lnTo>
                  <a:pt x="23060" y="58060"/>
                </a:lnTo>
                <a:lnTo>
                  <a:pt x="23050" y="58070"/>
                </a:lnTo>
                <a:lnTo>
                  <a:pt x="23040" y="58070"/>
                </a:lnTo>
                <a:lnTo>
                  <a:pt x="23030" y="58070"/>
                </a:lnTo>
                <a:lnTo>
                  <a:pt x="23010" y="58070"/>
                </a:lnTo>
                <a:lnTo>
                  <a:pt x="23010" y="58080"/>
                </a:lnTo>
                <a:lnTo>
                  <a:pt x="23000" y="58080"/>
                </a:lnTo>
                <a:lnTo>
                  <a:pt x="22990" y="58080"/>
                </a:lnTo>
                <a:lnTo>
                  <a:pt x="22980" y="58090"/>
                </a:lnTo>
                <a:lnTo>
                  <a:pt x="22960" y="58090"/>
                </a:lnTo>
                <a:lnTo>
                  <a:pt x="22950" y="58090"/>
                </a:lnTo>
                <a:lnTo>
                  <a:pt x="22940" y="58090"/>
                </a:lnTo>
                <a:lnTo>
                  <a:pt x="22940" y="58100"/>
                </a:lnTo>
                <a:lnTo>
                  <a:pt x="22930" y="58100"/>
                </a:lnTo>
                <a:lnTo>
                  <a:pt x="22930" y="58110"/>
                </a:lnTo>
                <a:lnTo>
                  <a:pt x="22920" y="58110"/>
                </a:lnTo>
                <a:lnTo>
                  <a:pt x="22910" y="58110"/>
                </a:lnTo>
                <a:lnTo>
                  <a:pt x="22900" y="58110"/>
                </a:lnTo>
                <a:lnTo>
                  <a:pt x="22890" y="58110"/>
                </a:lnTo>
                <a:lnTo>
                  <a:pt x="22890" y="58120"/>
                </a:lnTo>
                <a:lnTo>
                  <a:pt x="22890" y="58130"/>
                </a:lnTo>
                <a:lnTo>
                  <a:pt x="22900" y="58140"/>
                </a:lnTo>
                <a:lnTo>
                  <a:pt x="22900" y="58150"/>
                </a:lnTo>
                <a:lnTo>
                  <a:pt x="22900" y="58160"/>
                </a:lnTo>
                <a:lnTo>
                  <a:pt x="22900" y="58170"/>
                </a:lnTo>
                <a:lnTo>
                  <a:pt x="22900" y="58180"/>
                </a:lnTo>
                <a:lnTo>
                  <a:pt x="22890" y="58190"/>
                </a:lnTo>
                <a:lnTo>
                  <a:pt x="22890" y="58200"/>
                </a:lnTo>
                <a:lnTo>
                  <a:pt x="22890" y="58210"/>
                </a:lnTo>
                <a:lnTo>
                  <a:pt x="22890" y="58220"/>
                </a:lnTo>
                <a:lnTo>
                  <a:pt x="22900" y="58220"/>
                </a:lnTo>
                <a:lnTo>
                  <a:pt x="22910" y="58220"/>
                </a:lnTo>
                <a:lnTo>
                  <a:pt x="22920" y="58220"/>
                </a:lnTo>
                <a:lnTo>
                  <a:pt x="22920" y="58230"/>
                </a:lnTo>
                <a:lnTo>
                  <a:pt x="22920" y="58240"/>
                </a:lnTo>
                <a:lnTo>
                  <a:pt x="22900" y="58240"/>
                </a:lnTo>
                <a:lnTo>
                  <a:pt x="22890" y="58250"/>
                </a:lnTo>
                <a:lnTo>
                  <a:pt x="22890" y="58260"/>
                </a:lnTo>
                <a:lnTo>
                  <a:pt x="22880" y="58270"/>
                </a:lnTo>
                <a:lnTo>
                  <a:pt x="22880" y="58280"/>
                </a:lnTo>
                <a:lnTo>
                  <a:pt x="22880" y="58290"/>
                </a:lnTo>
                <a:lnTo>
                  <a:pt x="22880" y="58300"/>
                </a:lnTo>
                <a:lnTo>
                  <a:pt x="22880" y="58330"/>
                </a:lnTo>
                <a:lnTo>
                  <a:pt x="22880" y="58340"/>
                </a:lnTo>
                <a:lnTo>
                  <a:pt x="22880" y="58350"/>
                </a:lnTo>
                <a:lnTo>
                  <a:pt x="22880" y="58360"/>
                </a:lnTo>
                <a:lnTo>
                  <a:pt x="22870" y="58360"/>
                </a:lnTo>
                <a:lnTo>
                  <a:pt x="22870" y="58370"/>
                </a:lnTo>
                <a:lnTo>
                  <a:pt x="22860" y="58370"/>
                </a:lnTo>
                <a:lnTo>
                  <a:pt x="22850" y="58370"/>
                </a:lnTo>
                <a:lnTo>
                  <a:pt x="22840" y="58370"/>
                </a:lnTo>
                <a:lnTo>
                  <a:pt x="22830" y="58370"/>
                </a:lnTo>
                <a:lnTo>
                  <a:pt x="22810" y="58370"/>
                </a:lnTo>
                <a:lnTo>
                  <a:pt x="22790" y="58380"/>
                </a:lnTo>
                <a:lnTo>
                  <a:pt x="22780" y="58380"/>
                </a:lnTo>
                <a:lnTo>
                  <a:pt x="22760" y="58380"/>
                </a:lnTo>
                <a:lnTo>
                  <a:pt x="22750" y="58380"/>
                </a:lnTo>
                <a:lnTo>
                  <a:pt x="22740" y="58370"/>
                </a:lnTo>
                <a:lnTo>
                  <a:pt x="22740" y="58360"/>
                </a:lnTo>
                <a:lnTo>
                  <a:pt x="22730" y="58350"/>
                </a:lnTo>
                <a:lnTo>
                  <a:pt x="22720" y="58340"/>
                </a:lnTo>
                <a:lnTo>
                  <a:pt x="22720" y="58330"/>
                </a:lnTo>
                <a:lnTo>
                  <a:pt x="22720" y="58310"/>
                </a:lnTo>
                <a:lnTo>
                  <a:pt x="22720" y="58300"/>
                </a:lnTo>
                <a:lnTo>
                  <a:pt x="22720" y="58270"/>
                </a:lnTo>
                <a:lnTo>
                  <a:pt x="22720" y="58260"/>
                </a:lnTo>
                <a:lnTo>
                  <a:pt x="22710" y="58250"/>
                </a:lnTo>
                <a:lnTo>
                  <a:pt x="22700" y="58250"/>
                </a:lnTo>
                <a:lnTo>
                  <a:pt x="22690" y="58260"/>
                </a:lnTo>
                <a:lnTo>
                  <a:pt x="22680" y="58270"/>
                </a:lnTo>
                <a:lnTo>
                  <a:pt x="22680" y="58280"/>
                </a:lnTo>
                <a:lnTo>
                  <a:pt x="22670" y="58280"/>
                </a:lnTo>
                <a:lnTo>
                  <a:pt x="22660" y="58280"/>
                </a:lnTo>
                <a:lnTo>
                  <a:pt x="22650" y="58290"/>
                </a:lnTo>
                <a:lnTo>
                  <a:pt x="22640" y="58290"/>
                </a:lnTo>
                <a:lnTo>
                  <a:pt x="22630" y="58290"/>
                </a:lnTo>
                <a:lnTo>
                  <a:pt x="22620" y="58290"/>
                </a:lnTo>
                <a:lnTo>
                  <a:pt x="22610" y="58300"/>
                </a:lnTo>
                <a:lnTo>
                  <a:pt x="22600" y="58300"/>
                </a:lnTo>
                <a:lnTo>
                  <a:pt x="22590" y="58300"/>
                </a:lnTo>
                <a:lnTo>
                  <a:pt x="22590" y="58310"/>
                </a:lnTo>
                <a:lnTo>
                  <a:pt x="22580" y="58310"/>
                </a:lnTo>
                <a:lnTo>
                  <a:pt x="22570" y="58310"/>
                </a:lnTo>
                <a:lnTo>
                  <a:pt x="22560" y="58300"/>
                </a:lnTo>
                <a:lnTo>
                  <a:pt x="22560" y="58280"/>
                </a:lnTo>
                <a:lnTo>
                  <a:pt x="22560" y="58270"/>
                </a:lnTo>
                <a:lnTo>
                  <a:pt x="22560" y="58260"/>
                </a:lnTo>
                <a:lnTo>
                  <a:pt x="22550" y="58250"/>
                </a:lnTo>
                <a:lnTo>
                  <a:pt x="22550" y="58240"/>
                </a:lnTo>
                <a:lnTo>
                  <a:pt x="22550" y="58230"/>
                </a:lnTo>
                <a:lnTo>
                  <a:pt x="22560" y="58230"/>
                </a:lnTo>
                <a:lnTo>
                  <a:pt x="22570" y="58220"/>
                </a:lnTo>
                <a:lnTo>
                  <a:pt x="22580" y="58220"/>
                </a:lnTo>
                <a:lnTo>
                  <a:pt x="22590" y="58220"/>
                </a:lnTo>
                <a:lnTo>
                  <a:pt x="22600" y="58210"/>
                </a:lnTo>
                <a:lnTo>
                  <a:pt x="22600" y="58200"/>
                </a:lnTo>
                <a:lnTo>
                  <a:pt x="22590" y="58200"/>
                </a:lnTo>
                <a:lnTo>
                  <a:pt x="22580" y="58200"/>
                </a:lnTo>
                <a:lnTo>
                  <a:pt x="22570" y="58210"/>
                </a:lnTo>
                <a:lnTo>
                  <a:pt x="22560" y="58210"/>
                </a:lnTo>
                <a:lnTo>
                  <a:pt x="22540" y="58220"/>
                </a:lnTo>
                <a:lnTo>
                  <a:pt x="22530" y="58220"/>
                </a:lnTo>
                <a:lnTo>
                  <a:pt x="22520" y="58220"/>
                </a:lnTo>
                <a:lnTo>
                  <a:pt x="22500" y="58210"/>
                </a:lnTo>
                <a:lnTo>
                  <a:pt x="22490" y="58210"/>
                </a:lnTo>
                <a:lnTo>
                  <a:pt x="22480" y="58200"/>
                </a:lnTo>
                <a:lnTo>
                  <a:pt x="22470" y="58200"/>
                </a:lnTo>
                <a:lnTo>
                  <a:pt x="22460" y="58200"/>
                </a:lnTo>
                <a:lnTo>
                  <a:pt x="22450" y="58210"/>
                </a:lnTo>
                <a:lnTo>
                  <a:pt x="22440" y="58220"/>
                </a:lnTo>
                <a:lnTo>
                  <a:pt x="22430" y="58230"/>
                </a:lnTo>
                <a:lnTo>
                  <a:pt x="22420" y="58240"/>
                </a:lnTo>
                <a:lnTo>
                  <a:pt x="22420" y="58250"/>
                </a:lnTo>
                <a:lnTo>
                  <a:pt x="22410" y="58250"/>
                </a:lnTo>
                <a:lnTo>
                  <a:pt x="22400" y="58250"/>
                </a:lnTo>
                <a:lnTo>
                  <a:pt x="22390" y="58250"/>
                </a:lnTo>
                <a:lnTo>
                  <a:pt x="22380" y="58240"/>
                </a:lnTo>
                <a:lnTo>
                  <a:pt x="22370" y="58240"/>
                </a:lnTo>
                <a:lnTo>
                  <a:pt x="22360" y="58240"/>
                </a:lnTo>
                <a:lnTo>
                  <a:pt x="22350" y="58230"/>
                </a:lnTo>
                <a:lnTo>
                  <a:pt x="22350" y="58220"/>
                </a:lnTo>
                <a:lnTo>
                  <a:pt x="22350" y="58210"/>
                </a:lnTo>
                <a:lnTo>
                  <a:pt x="22360" y="58190"/>
                </a:lnTo>
                <a:lnTo>
                  <a:pt x="22360" y="58180"/>
                </a:lnTo>
                <a:lnTo>
                  <a:pt x="22360" y="58170"/>
                </a:lnTo>
                <a:lnTo>
                  <a:pt x="22340" y="58150"/>
                </a:lnTo>
                <a:lnTo>
                  <a:pt x="22330" y="58130"/>
                </a:lnTo>
                <a:lnTo>
                  <a:pt x="22330" y="58120"/>
                </a:lnTo>
                <a:lnTo>
                  <a:pt x="22310" y="58100"/>
                </a:lnTo>
                <a:lnTo>
                  <a:pt x="22300" y="58100"/>
                </a:lnTo>
                <a:lnTo>
                  <a:pt x="22290" y="58100"/>
                </a:lnTo>
                <a:lnTo>
                  <a:pt x="22280" y="58100"/>
                </a:lnTo>
                <a:lnTo>
                  <a:pt x="22270" y="58100"/>
                </a:lnTo>
                <a:lnTo>
                  <a:pt x="22260" y="58100"/>
                </a:lnTo>
                <a:lnTo>
                  <a:pt x="22250" y="58090"/>
                </a:lnTo>
                <a:lnTo>
                  <a:pt x="22230" y="58080"/>
                </a:lnTo>
                <a:lnTo>
                  <a:pt x="22220" y="58070"/>
                </a:lnTo>
                <a:lnTo>
                  <a:pt x="22210" y="58070"/>
                </a:lnTo>
                <a:lnTo>
                  <a:pt x="22200" y="58070"/>
                </a:lnTo>
                <a:lnTo>
                  <a:pt x="22190" y="58070"/>
                </a:lnTo>
                <a:lnTo>
                  <a:pt x="22190" y="58060"/>
                </a:lnTo>
                <a:lnTo>
                  <a:pt x="22200" y="58050"/>
                </a:lnTo>
                <a:lnTo>
                  <a:pt x="22200" y="58040"/>
                </a:lnTo>
                <a:lnTo>
                  <a:pt x="22200" y="58030"/>
                </a:lnTo>
                <a:lnTo>
                  <a:pt x="22220" y="58020"/>
                </a:lnTo>
                <a:lnTo>
                  <a:pt x="22240" y="58020"/>
                </a:lnTo>
                <a:lnTo>
                  <a:pt x="22250" y="58020"/>
                </a:lnTo>
                <a:lnTo>
                  <a:pt x="22250" y="58010"/>
                </a:lnTo>
                <a:lnTo>
                  <a:pt x="22250" y="58000"/>
                </a:lnTo>
                <a:lnTo>
                  <a:pt x="22240" y="57990"/>
                </a:lnTo>
                <a:lnTo>
                  <a:pt x="22230" y="57990"/>
                </a:lnTo>
                <a:lnTo>
                  <a:pt x="22220" y="57990"/>
                </a:lnTo>
                <a:lnTo>
                  <a:pt x="22220" y="57980"/>
                </a:lnTo>
                <a:lnTo>
                  <a:pt x="22220" y="57970"/>
                </a:lnTo>
                <a:lnTo>
                  <a:pt x="22230" y="57960"/>
                </a:lnTo>
                <a:lnTo>
                  <a:pt x="22250" y="57960"/>
                </a:lnTo>
                <a:lnTo>
                  <a:pt x="22260" y="57960"/>
                </a:lnTo>
                <a:lnTo>
                  <a:pt x="22270" y="57950"/>
                </a:lnTo>
                <a:lnTo>
                  <a:pt x="22270" y="57940"/>
                </a:lnTo>
                <a:lnTo>
                  <a:pt x="22280" y="57940"/>
                </a:lnTo>
                <a:lnTo>
                  <a:pt x="22270" y="57930"/>
                </a:lnTo>
                <a:lnTo>
                  <a:pt x="22260" y="57930"/>
                </a:lnTo>
                <a:lnTo>
                  <a:pt x="22250" y="57930"/>
                </a:lnTo>
                <a:lnTo>
                  <a:pt x="22240" y="57930"/>
                </a:lnTo>
                <a:lnTo>
                  <a:pt x="22230" y="57930"/>
                </a:lnTo>
                <a:lnTo>
                  <a:pt x="22210" y="57930"/>
                </a:lnTo>
                <a:lnTo>
                  <a:pt x="22200" y="57930"/>
                </a:lnTo>
                <a:lnTo>
                  <a:pt x="22190" y="57930"/>
                </a:lnTo>
                <a:lnTo>
                  <a:pt x="22180" y="57930"/>
                </a:lnTo>
                <a:lnTo>
                  <a:pt x="22170" y="57930"/>
                </a:lnTo>
                <a:lnTo>
                  <a:pt x="22160" y="57940"/>
                </a:lnTo>
                <a:lnTo>
                  <a:pt x="22150" y="57940"/>
                </a:lnTo>
                <a:lnTo>
                  <a:pt x="22140" y="57950"/>
                </a:lnTo>
                <a:lnTo>
                  <a:pt x="22130" y="57950"/>
                </a:lnTo>
                <a:lnTo>
                  <a:pt x="22120" y="57950"/>
                </a:lnTo>
                <a:lnTo>
                  <a:pt x="22120" y="57960"/>
                </a:lnTo>
                <a:lnTo>
                  <a:pt x="22110" y="57970"/>
                </a:lnTo>
                <a:lnTo>
                  <a:pt x="22100" y="57970"/>
                </a:lnTo>
                <a:lnTo>
                  <a:pt x="22100" y="57980"/>
                </a:lnTo>
                <a:lnTo>
                  <a:pt x="22090" y="57980"/>
                </a:lnTo>
                <a:lnTo>
                  <a:pt x="22080" y="57980"/>
                </a:lnTo>
                <a:lnTo>
                  <a:pt x="22070" y="57970"/>
                </a:lnTo>
                <a:lnTo>
                  <a:pt x="22060" y="57970"/>
                </a:lnTo>
                <a:lnTo>
                  <a:pt x="22060" y="57980"/>
                </a:lnTo>
                <a:lnTo>
                  <a:pt x="22060" y="57990"/>
                </a:lnTo>
                <a:lnTo>
                  <a:pt x="22060" y="58000"/>
                </a:lnTo>
                <a:lnTo>
                  <a:pt x="22040" y="57990"/>
                </a:lnTo>
                <a:lnTo>
                  <a:pt x="22020" y="57980"/>
                </a:lnTo>
                <a:lnTo>
                  <a:pt x="22010" y="57970"/>
                </a:lnTo>
                <a:lnTo>
                  <a:pt x="22000" y="57960"/>
                </a:lnTo>
                <a:lnTo>
                  <a:pt x="21980" y="57940"/>
                </a:lnTo>
                <a:lnTo>
                  <a:pt x="21970" y="57930"/>
                </a:lnTo>
                <a:lnTo>
                  <a:pt x="21950" y="57910"/>
                </a:lnTo>
                <a:lnTo>
                  <a:pt x="21940" y="57900"/>
                </a:lnTo>
                <a:lnTo>
                  <a:pt x="21930" y="57900"/>
                </a:lnTo>
                <a:lnTo>
                  <a:pt x="21930" y="57890"/>
                </a:lnTo>
                <a:lnTo>
                  <a:pt x="21920" y="57890"/>
                </a:lnTo>
                <a:lnTo>
                  <a:pt x="21910" y="57890"/>
                </a:lnTo>
                <a:lnTo>
                  <a:pt x="21910" y="57880"/>
                </a:lnTo>
                <a:lnTo>
                  <a:pt x="21900" y="57880"/>
                </a:lnTo>
                <a:lnTo>
                  <a:pt x="21900" y="57870"/>
                </a:lnTo>
                <a:lnTo>
                  <a:pt x="21890" y="57870"/>
                </a:lnTo>
                <a:lnTo>
                  <a:pt x="21890" y="57880"/>
                </a:lnTo>
                <a:lnTo>
                  <a:pt x="21880" y="57890"/>
                </a:lnTo>
                <a:lnTo>
                  <a:pt x="21880" y="57900"/>
                </a:lnTo>
                <a:lnTo>
                  <a:pt x="21870" y="57900"/>
                </a:lnTo>
                <a:lnTo>
                  <a:pt x="21860" y="57900"/>
                </a:lnTo>
                <a:lnTo>
                  <a:pt x="21860" y="57880"/>
                </a:lnTo>
                <a:lnTo>
                  <a:pt x="21860" y="57860"/>
                </a:lnTo>
                <a:lnTo>
                  <a:pt x="21860" y="57850"/>
                </a:lnTo>
                <a:lnTo>
                  <a:pt x="21850" y="57840"/>
                </a:lnTo>
                <a:lnTo>
                  <a:pt x="21850" y="57820"/>
                </a:lnTo>
                <a:lnTo>
                  <a:pt x="21850" y="57810"/>
                </a:lnTo>
                <a:lnTo>
                  <a:pt x="21840" y="57790"/>
                </a:lnTo>
                <a:lnTo>
                  <a:pt x="21840" y="57760"/>
                </a:lnTo>
                <a:lnTo>
                  <a:pt x="21840" y="57750"/>
                </a:lnTo>
                <a:lnTo>
                  <a:pt x="21830" y="57750"/>
                </a:lnTo>
                <a:lnTo>
                  <a:pt x="21820" y="57750"/>
                </a:lnTo>
                <a:lnTo>
                  <a:pt x="21790" y="57740"/>
                </a:lnTo>
                <a:lnTo>
                  <a:pt x="21770" y="57730"/>
                </a:lnTo>
                <a:lnTo>
                  <a:pt x="21750" y="57720"/>
                </a:lnTo>
                <a:lnTo>
                  <a:pt x="21740" y="57720"/>
                </a:lnTo>
                <a:lnTo>
                  <a:pt x="21730" y="57720"/>
                </a:lnTo>
                <a:lnTo>
                  <a:pt x="21730" y="57710"/>
                </a:lnTo>
                <a:lnTo>
                  <a:pt x="21720" y="57710"/>
                </a:lnTo>
                <a:lnTo>
                  <a:pt x="21720" y="57700"/>
                </a:lnTo>
                <a:lnTo>
                  <a:pt x="21710" y="57680"/>
                </a:lnTo>
                <a:lnTo>
                  <a:pt x="21710" y="57660"/>
                </a:lnTo>
                <a:lnTo>
                  <a:pt x="21710" y="57650"/>
                </a:lnTo>
                <a:lnTo>
                  <a:pt x="21710" y="57630"/>
                </a:lnTo>
                <a:lnTo>
                  <a:pt x="21710" y="57620"/>
                </a:lnTo>
                <a:lnTo>
                  <a:pt x="21710" y="57600"/>
                </a:lnTo>
                <a:lnTo>
                  <a:pt x="21710" y="57590"/>
                </a:lnTo>
                <a:lnTo>
                  <a:pt x="21710" y="57580"/>
                </a:lnTo>
                <a:lnTo>
                  <a:pt x="21710" y="57570"/>
                </a:lnTo>
                <a:lnTo>
                  <a:pt x="21710" y="57560"/>
                </a:lnTo>
                <a:lnTo>
                  <a:pt x="21710" y="57550"/>
                </a:lnTo>
                <a:lnTo>
                  <a:pt x="21700" y="57540"/>
                </a:lnTo>
                <a:lnTo>
                  <a:pt x="21690" y="57550"/>
                </a:lnTo>
                <a:lnTo>
                  <a:pt x="21680" y="57550"/>
                </a:lnTo>
                <a:lnTo>
                  <a:pt x="21670" y="57560"/>
                </a:lnTo>
                <a:lnTo>
                  <a:pt x="21670" y="57580"/>
                </a:lnTo>
                <a:lnTo>
                  <a:pt x="21660" y="57590"/>
                </a:lnTo>
                <a:lnTo>
                  <a:pt x="21650" y="57590"/>
                </a:lnTo>
                <a:lnTo>
                  <a:pt x="21640" y="57570"/>
                </a:lnTo>
                <a:lnTo>
                  <a:pt x="21640" y="57560"/>
                </a:lnTo>
                <a:lnTo>
                  <a:pt x="21640" y="57550"/>
                </a:lnTo>
                <a:lnTo>
                  <a:pt x="21630" y="57540"/>
                </a:lnTo>
                <a:lnTo>
                  <a:pt x="21620" y="57530"/>
                </a:lnTo>
                <a:lnTo>
                  <a:pt x="21610" y="57530"/>
                </a:lnTo>
                <a:lnTo>
                  <a:pt x="21600" y="57530"/>
                </a:lnTo>
                <a:lnTo>
                  <a:pt x="21590" y="57520"/>
                </a:lnTo>
                <a:lnTo>
                  <a:pt x="21580" y="57520"/>
                </a:lnTo>
                <a:lnTo>
                  <a:pt x="21570" y="57520"/>
                </a:lnTo>
                <a:lnTo>
                  <a:pt x="21550" y="57510"/>
                </a:lnTo>
                <a:lnTo>
                  <a:pt x="21520" y="57490"/>
                </a:lnTo>
                <a:lnTo>
                  <a:pt x="21510" y="57480"/>
                </a:lnTo>
                <a:lnTo>
                  <a:pt x="21500" y="57480"/>
                </a:lnTo>
                <a:lnTo>
                  <a:pt x="21490" y="57480"/>
                </a:lnTo>
                <a:lnTo>
                  <a:pt x="21490" y="57470"/>
                </a:lnTo>
                <a:lnTo>
                  <a:pt x="21480" y="57460"/>
                </a:lnTo>
                <a:lnTo>
                  <a:pt x="21480" y="57450"/>
                </a:lnTo>
                <a:lnTo>
                  <a:pt x="21490" y="57440"/>
                </a:lnTo>
                <a:lnTo>
                  <a:pt x="21490" y="57430"/>
                </a:lnTo>
                <a:lnTo>
                  <a:pt x="21490" y="57420"/>
                </a:lnTo>
                <a:lnTo>
                  <a:pt x="21480" y="57420"/>
                </a:lnTo>
                <a:lnTo>
                  <a:pt x="21470" y="57420"/>
                </a:lnTo>
                <a:lnTo>
                  <a:pt x="21460" y="57430"/>
                </a:lnTo>
                <a:lnTo>
                  <a:pt x="21450" y="57420"/>
                </a:lnTo>
                <a:lnTo>
                  <a:pt x="21440" y="57420"/>
                </a:lnTo>
                <a:lnTo>
                  <a:pt x="21430" y="57420"/>
                </a:lnTo>
                <a:lnTo>
                  <a:pt x="21410" y="57420"/>
                </a:lnTo>
                <a:lnTo>
                  <a:pt x="21400" y="57420"/>
                </a:lnTo>
                <a:lnTo>
                  <a:pt x="21390" y="57410"/>
                </a:lnTo>
                <a:lnTo>
                  <a:pt x="21380" y="57410"/>
                </a:lnTo>
                <a:lnTo>
                  <a:pt x="21370" y="57410"/>
                </a:lnTo>
                <a:lnTo>
                  <a:pt x="21360" y="57420"/>
                </a:lnTo>
                <a:lnTo>
                  <a:pt x="21340" y="57420"/>
                </a:lnTo>
                <a:lnTo>
                  <a:pt x="21310" y="57420"/>
                </a:lnTo>
                <a:lnTo>
                  <a:pt x="21250" y="57400"/>
                </a:lnTo>
                <a:lnTo>
                  <a:pt x="21240" y="57400"/>
                </a:lnTo>
                <a:lnTo>
                  <a:pt x="21220" y="57400"/>
                </a:lnTo>
                <a:lnTo>
                  <a:pt x="21210" y="57400"/>
                </a:lnTo>
                <a:lnTo>
                  <a:pt x="21210" y="57390"/>
                </a:lnTo>
                <a:lnTo>
                  <a:pt x="21210" y="57380"/>
                </a:lnTo>
                <a:lnTo>
                  <a:pt x="21210" y="57370"/>
                </a:lnTo>
                <a:lnTo>
                  <a:pt x="21210" y="57360"/>
                </a:lnTo>
                <a:lnTo>
                  <a:pt x="21200" y="57360"/>
                </a:lnTo>
                <a:lnTo>
                  <a:pt x="21190" y="57350"/>
                </a:lnTo>
                <a:lnTo>
                  <a:pt x="21180" y="57350"/>
                </a:lnTo>
                <a:lnTo>
                  <a:pt x="21170" y="57340"/>
                </a:lnTo>
                <a:lnTo>
                  <a:pt x="21160" y="57330"/>
                </a:lnTo>
                <a:lnTo>
                  <a:pt x="21150" y="57330"/>
                </a:lnTo>
                <a:lnTo>
                  <a:pt x="21150" y="57320"/>
                </a:lnTo>
                <a:lnTo>
                  <a:pt x="21150" y="57330"/>
                </a:lnTo>
                <a:lnTo>
                  <a:pt x="21140" y="57330"/>
                </a:lnTo>
                <a:lnTo>
                  <a:pt x="21140" y="57340"/>
                </a:lnTo>
                <a:lnTo>
                  <a:pt x="21130" y="57340"/>
                </a:lnTo>
                <a:lnTo>
                  <a:pt x="21130" y="57330"/>
                </a:lnTo>
                <a:lnTo>
                  <a:pt x="21130" y="57320"/>
                </a:lnTo>
                <a:lnTo>
                  <a:pt x="21120" y="57320"/>
                </a:lnTo>
                <a:lnTo>
                  <a:pt x="21120" y="57310"/>
                </a:lnTo>
                <a:lnTo>
                  <a:pt x="21110" y="57320"/>
                </a:lnTo>
                <a:lnTo>
                  <a:pt x="21100" y="57320"/>
                </a:lnTo>
                <a:lnTo>
                  <a:pt x="21090" y="57320"/>
                </a:lnTo>
                <a:lnTo>
                  <a:pt x="21090" y="57330"/>
                </a:lnTo>
                <a:lnTo>
                  <a:pt x="21080" y="57330"/>
                </a:lnTo>
                <a:lnTo>
                  <a:pt x="21070" y="57320"/>
                </a:lnTo>
                <a:lnTo>
                  <a:pt x="21060" y="57320"/>
                </a:lnTo>
                <a:lnTo>
                  <a:pt x="21060" y="57310"/>
                </a:lnTo>
                <a:lnTo>
                  <a:pt x="21050" y="57310"/>
                </a:lnTo>
                <a:lnTo>
                  <a:pt x="21040" y="57300"/>
                </a:lnTo>
                <a:lnTo>
                  <a:pt x="21030" y="57290"/>
                </a:lnTo>
                <a:lnTo>
                  <a:pt x="21020" y="57270"/>
                </a:lnTo>
                <a:lnTo>
                  <a:pt x="21010" y="57260"/>
                </a:lnTo>
                <a:lnTo>
                  <a:pt x="21000" y="57260"/>
                </a:lnTo>
                <a:lnTo>
                  <a:pt x="20990" y="57260"/>
                </a:lnTo>
                <a:lnTo>
                  <a:pt x="20980" y="57260"/>
                </a:lnTo>
                <a:lnTo>
                  <a:pt x="20980" y="57270"/>
                </a:lnTo>
                <a:lnTo>
                  <a:pt x="20980" y="57280"/>
                </a:lnTo>
                <a:lnTo>
                  <a:pt x="20980" y="57290"/>
                </a:lnTo>
                <a:lnTo>
                  <a:pt x="20980" y="57300"/>
                </a:lnTo>
                <a:lnTo>
                  <a:pt x="20970" y="57300"/>
                </a:lnTo>
                <a:lnTo>
                  <a:pt x="20960" y="57300"/>
                </a:lnTo>
                <a:lnTo>
                  <a:pt x="20960" y="57290"/>
                </a:lnTo>
                <a:lnTo>
                  <a:pt x="20950" y="57290"/>
                </a:lnTo>
                <a:lnTo>
                  <a:pt x="20940" y="57290"/>
                </a:lnTo>
                <a:lnTo>
                  <a:pt x="20930" y="57290"/>
                </a:lnTo>
                <a:lnTo>
                  <a:pt x="20930" y="57280"/>
                </a:lnTo>
                <a:lnTo>
                  <a:pt x="20920" y="57280"/>
                </a:lnTo>
                <a:lnTo>
                  <a:pt x="20910" y="57280"/>
                </a:lnTo>
                <a:lnTo>
                  <a:pt x="20910" y="57270"/>
                </a:lnTo>
                <a:lnTo>
                  <a:pt x="20900" y="57270"/>
                </a:lnTo>
                <a:lnTo>
                  <a:pt x="20890" y="57270"/>
                </a:lnTo>
                <a:lnTo>
                  <a:pt x="20890" y="57260"/>
                </a:lnTo>
                <a:lnTo>
                  <a:pt x="20890" y="57250"/>
                </a:lnTo>
                <a:lnTo>
                  <a:pt x="20890" y="57240"/>
                </a:lnTo>
                <a:lnTo>
                  <a:pt x="20880" y="57240"/>
                </a:lnTo>
                <a:lnTo>
                  <a:pt x="20880" y="57230"/>
                </a:lnTo>
                <a:lnTo>
                  <a:pt x="20870" y="57230"/>
                </a:lnTo>
                <a:lnTo>
                  <a:pt x="20860" y="57230"/>
                </a:lnTo>
                <a:lnTo>
                  <a:pt x="20850" y="57240"/>
                </a:lnTo>
                <a:lnTo>
                  <a:pt x="20840" y="57240"/>
                </a:lnTo>
                <a:lnTo>
                  <a:pt x="20840" y="57230"/>
                </a:lnTo>
                <a:lnTo>
                  <a:pt x="20830" y="57230"/>
                </a:lnTo>
                <a:lnTo>
                  <a:pt x="20830" y="57240"/>
                </a:lnTo>
                <a:lnTo>
                  <a:pt x="20820" y="57240"/>
                </a:lnTo>
                <a:lnTo>
                  <a:pt x="20810" y="57240"/>
                </a:lnTo>
                <a:lnTo>
                  <a:pt x="20810" y="57250"/>
                </a:lnTo>
                <a:lnTo>
                  <a:pt x="20800" y="57250"/>
                </a:lnTo>
                <a:lnTo>
                  <a:pt x="20800" y="57260"/>
                </a:lnTo>
                <a:lnTo>
                  <a:pt x="20790" y="57260"/>
                </a:lnTo>
                <a:lnTo>
                  <a:pt x="20790" y="57250"/>
                </a:lnTo>
                <a:lnTo>
                  <a:pt x="20790" y="57240"/>
                </a:lnTo>
                <a:lnTo>
                  <a:pt x="20780" y="57240"/>
                </a:lnTo>
                <a:lnTo>
                  <a:pt x="20780" y="57250"/>
                </a:lnTo>
                <a:lnTo>
                  <a:pt x="20770" y="57250"/>
                </a:lnTo>
                <a:lnTo>
                  <a:pt x="20760" y="57250"/>
                </a:lnTo>
                <a:lnTo>
                  <a:pt x="20750" y="57250"/>
                </a:lnTo>
                <a:lnTo>
                  <a:pt x="20750" y="57240"/>
                </a:lnTo>
                <a:lnTo>
                  <a:pt x="20740" y="57240"/>
                </a:lnTo>
                <a:lnTo>
                  <a:pt x="20730" y="57240"/>
                </a:lnTo>
                <a:lnTo>
                  <a:pt x="20720" y="57250"/>
                </a:lnTo>
                <a:lnTo>
                  <a:pt x="20710" y="57250"/>
                </a:lnTo>
                <a:lnTo>
                  <a:pt x="20710" y="57260"/>
                </a:lnTo>
                <a:lnTo>
                  <a:pt x="20720" y="57260"/>
                </a:lnTo>
                <a:lnTo>
                  <a:pt x="20710" y="57270"/>
                </a:lnTo>
                <a:lnTo>
                  <a:pt x="20710" y="57260"/>
                </a:lnTo>
                <a:lnTo>
                  <a:pt x="20700" y="57260"/>
                </a:lnTo>
                <a:lnTo>
                  <a:pt x="20700" y="57250"/>
                </a:lnTo>
                <a:lnTo>
                  <a:pt x="20690" y="57260"/>
                </a:lnTo>
                <a:lnTo>
                  <a:pt x="20680" y="57260"/>
                </a:lnTo>
                <a:lnTo>
                  <a:pt x="20670" y="57260"/>
                </a:lnTo>
                <a:lnTo>
                  <a:pt x="20660" y="57260"/>
                </a:lnTo>
                <a:lnTo>
                  <a:pt x="20650" y="57260"/>
                </a:lnTo>
                <a:lnTo>
                  <a:pt x="20640" y="57260"/>
                </a:lnTo>
                <a:lnTo>
                  <a:pt x="20630" y="57260"/>
                </a:lnTo>
                <a:lnTo>
                  <a:pt x="20630" y="57270"/>
                </a:lnTo>
                <a:lnTo>
                  <a:pt x="20630" y="57280"/>
                </a:lnTo>
                <a:lnTo>
                  <a:pt x="20630" y="57290"/>
                </a:lnTo>
                <a:lnTo>
                  <a:pt x="20620" y="57290"/>
                </a:lnTo>
                <a:lnTo>
                  <a:pt x="20620" y="57300"/>
                </a:lnTo>
                <a:lnTo>
                  <a:pt x="20610" y="57300"/>
                </a:lnTo>
                <a:lnTo>
                  <a:pt x="20600" y="57290"/>
                </a:lnTo>
                <a:lnTo>
                  <a:pt x="20590" y="57290"/>
                </a:lnTo>
                <a:lnTo>
                  <a:pt x="20580" y="57300"/>
                </a:lnTo>
                <a:lnTo>
                  <a:pt x="20570" y="57300"/>
                </a:lnTo>
                <a:lnTo>
                  <a:pt x="20560" y="57300"/>
                </a:lnTo>
                <a:lnTo>
                  <a:pt x="20560" y="57290"/>
                </a:lnTo>
                <a:lnTo>
                  <a:pt x="20550" y="57280"/>
                </a:lnTo>
                <a:lnTo>
                  <a:pt x="20540" y="57280"/>
                </a:lnTo>
                <a:lnTo>
                  <a:pt x="20530" y="57280"/>
                </a:lnTo>
                <a:lnTo>
                  <a:pt x="20530" y="57290"/>
                </a:lnTo>
                <a:lnTo>
                  <a:pt x="20530" y="57300"/>
                </a:lnTo>
                <a:lnTo>
                  <a:pt x="20520" y="57300"/>
                </a:lnTo>
                <a:lnTo>
                  <a:pt x="20510" y="57300"/>
                </a:lnTo>
                <a:lnTo>
                  <a:pt x="20510" y="57290"/>
                </a:lnTo>
                <a:lnTo>
                  <a:pt x="20500" y="57290"/>
                </a:lnTo>
                <a:lnTo>
                  <a:pt x="20490" y="57290"/>
                </a:lnTo>
                <a:lnTo>
                  <a:pt x="20490" y="57280"/>
                </a:lnTo>
                <a:lnTo>
                  <a:pt x="20480" y="57270"/>
                </a:lnTo>
                <a:lnTo>
                  <a:pt x="20470" y="57260"/>
                </a:lnTo>
                <a:lnTo>
                  <a:pt x="20450" y="57260"/>
                </a:lnTo>
                <a:lnTo>
                  <a:pt x="20440" y="57250"/>
                </a:lnTo>
                <a:lnTo>
                  <a:pt x="20430" y="57240"/>
                </a:lnTo>
                <a:lnTo>
                  <a:pt x="20420" y="57240"/>
                </a:lnTo>
                <a:lnTo>
                  <a:pt x="20410" y="57240"/>
                </a:lnTo>
                <a:lnTo>
                  <a:pt x="20390" y="57240"/>
                </a:lnTo>
                <a:lnTo>
                  <a:pt x="20390" y="57230"/>
                </a:lnTo>
                <a:lnTo>
                  <a:pt x="20390" y="57220"/>
                </a:lnTo>
                <a:lnTo>
                  <a:pt x="20400" y="57210"/>
                </a:lnTo>
                <a:lnTo>
                  <a:pt x="20400" y="57200"/>
                </a:lnTo>
                <a:lnTo>
                  <a:pt x="20410" y="57200"/>
                </a:lnTo>
                <a:lnTo>
                  <a:pt x="20410" y="57190"/>
                </a:lnTo>
                <a:lnTo>
                  <a:pt x="20420" y="57180"/>
                </a:lnTo>
                <a:lnTo>
                  <a:pt x="20420" y="57170"/>
                </a:lnTo>
                <a:lnTo>
                  <a:pt x="20420" y="57160"/>
                </a:lnTo>
                <a:lnTo>
                  <a:pt x="20410" y="57160"/>
                </a:lnTo>
                <a:lnTo>
                  <a:pt x="20410" y="57150"/>
                </a:lnTo>
                <a:lnTo>
                  <a:pt x="20400" y="57150"/>
                </a:lnTo>
                <a:lnTo>
                  <a:pt x="20400" y="57160"/>
                </a:lnTo>
                <a:lnTo>
                  <a:pt x="20390" y="57160"/>
                </a:lnTo>
                <a:lnTo>
                  <a:pt x="20380" y="57160"/>
                </a:lnTo>
                <a:lnTo>
                  <a:pt x="20380" y="57150"/>
                </a:lnTo>
                <a:lnTo>
                  <a:pt x="20380" y="57140"/>
                </a:lnTo>
                <a:lnTo>
                  <a:pt x="20370" y="57140"/>
                </a:lnTo>
                <a:lnTo>
                  <a:pt x="20370" y="57150"/>
                </a:lnTo>
                <a:lnTo>
                  <a:pt x="20360" y="57150"/>
                </a:lnTo>
                <a:lnTo>
                  <a:pt x="20350" y="57150"/>
                </a:lnTo>
                <a:lnTo>
                  <a:pt x="20350" y="57140"/>
                </a:lnTo>
                <a:lnTo>
                  <a:pt x="20340" y="57140"/>
                </a:lnTo>
                <a:lnTo>
                  <a:pt x="20340" y="57130"/>
                </a:lnTo>
                <a:lnTo>
                  <a:pt x="20330" y="57130"/>
                </a:lnTo>
                <a:lnTo>
                  <a:pt x="20330" y="57120"/>
                </a:lnTo>
                <a:lnTo>
                  <a:pt x="20320" y="57120"/>
                </a:lnTo>
                <a:lnTo>
                  <a:pt x="20310" y="57120"/>
                </a:lnTo>
                <a:lnTo>
                  <a:pt x="20320" y="57110"/>
                </a:lnTo>
                <a:lnTo>
                  <a:pt x="20310" y="57100"/>
                </a:lnTo>
                <a:lnTo>
                  <a:pt x="20310" y="57090"/>
                </a:lnTo>
                <a:lnTo>
                  <a:pt x="20310" y="57080"/>
                </a:lnTo>
                <a:lnTo>
                  <a:pt x="20300" y="57080"/>
                </a:lnTo>
                <a:lnTo>
                  <a:pt x="20300" y="57070"/>
                </a:lnTo>
                <a:lnTo>
                  <a:pt x="20300" y="57060"/>
                </a:lnTo>
                <a:lnTo>
                  <a:pt x="20300" y="57050"/>
                </a:lnTo>
                <a:lnTo>
                  <a:pt x="20300" y="57040"/>
                </a:lnTo>
                <a:lnTo>
                  <a:pt x="20300" y="57030"/>
                </a:lnTo>
                <a:lnTo>
                  <a:pt x="20300" y="57020"/>
                </a:lnTo>
                <a:lnTo>
                  <a:pt x="20300" y="57000"/>
                </a:lnTo>
                <a:lnTo>
                  <a:pt x="20300" y="56980"/>
                </a:lnTo>
                <a:lnTo>
                  <a:pt x="20290" y="56960"/>
                </a:lnTo>
                <a:lnTo>
                  <a:pt x="20290" y="56950"/>
                </a:lnTo>
                <a:lnTo>
                  <a:pt x="20290" y="56930"/>
                </a:lnTo>
                <a:lnTo>
                  <a:pt x="20290" y="56920"/>
                </a:lnTo>
                <a:lnTo>
                  <a:pt x="20300" y="56910"/>
                </a:lnTo>
                <a:lnTo>
                  <a:pt x="20300" y="56900"/>
                </a:lnTo>
                <a:lnTo>
                  <a:pt x="20310" y="56880"/>
                </a:lnTo>
                <a:lnTo>
                  <a:pt x="20310" y="56870"/>
                </a:lnTo>
                <a:lnTo>
                  <a:pt x="20310" y="56850"/>
                </a:lnTo>
                <a:lnTo>
                  <a:pt x="20320" y="56840"/>
                </a:lnTo>
                <a:lnTo>
                  <a:pt x="20330" y="56820"/>
                </a:lnTo>
                <a:lnTo>
                  <a:pt x="20330" y="56810"/>
                </a:lnTo>
                <a:lnTo>
                  <a:pt x="20340" y="56810"/>
                </a:lnTo>
                <a:lnTo>
                  <a:pt x="20350" y="56800"/>
                </a:lnTo>
                <a:lnTo>
                  <a:pt x="20360" y="56800"/>
                </a:lnTo>
                <a:lnTo>
                  <a:pt x="20370" y="56800"/>
                </a:lnTo>
                <a:lnTo>
                  <a:pt x="20390" y="56800"/>
                </a:lnTo>
                <a:lnTo>
                  <a:pt x="20400" y="56800"/>
                </a:lnTo>
                <a:lnTo>
                  <a:pt x="20410" y="56800"/>
                </a:lnTo>
                <a:lnTo>
                  <a:pt x="20420" y="56790"/>
                </a:lnTo>
                <a:lnTo>
                  <a:pt x="20430" y="56780"/>
                </a:lnTo>
                <a:lnTo>
                  <a:pt x="20440" y="56760"/>
                </a:lnTo>
                <a:lnTo>
                  <a:pt x="20450" y="56760"/>
                </a:lnTo>
                <a:lnTo>
                  <a:pt x="20470" y="56740"/>
                </a:lnTo>
                <a:lnTo>
                  <a:pt x="20480" y="56730"/>
                </a:lnTo>
                <a:lnTo>
                  <a:pt x="20510" y="56710"/>
                </a:lnTo>
                <a:lnTo>
                  <a:pt x="20510" y="56690"/>
                </a:lnTo>
                <a:lnTo>
                  <a:pt x="20520" y="56680"/>
                </a:lnTo>
                <a:lnTo>
                  <a:pt x="20530" y="56670"/>
                </a:lnTo>
                <a:lnTo>
                  <a:pt x="20540" y="56670"/>
                </a:lnTo>
                <a:lnTo>
                  <a:pt x="20550" y="56660"/>
                </a:lnTo>
                <a:lnTo>
                  <a:pt x="20560" y="56660"/>
                </a:lnTo>
                <a:lnTo>
                  <a:pt x="20560" y="56650"/>
                </a:lnTo>
                <a:lnTo>
                  <a:pt x="20580" y="56650"/>
                </a:lnTo>
                <a:lnTo>
                  <a:pt x="20590" y="56640"/>
                </a:lnTo>
                <a:lnTo>
                  <a:pt x="20590" y="56630"/>
                </a:lnTo>
                <a:lnTo>
                  <a:pt x="20600" y="56620"/>
                </a:lnTo>
                <a:lnTo>
                  <a:pt x="20600" y="56610"/>
                </a:lnTo>
                <a:lnTo>
                  <a:pt x="20610" y="56600"/>
                </a:lnTo>
                <a:lnTo>
                  <a:pt x="20620" y="56590"/>
                </a:lnTo>
                <a:lnTo>
                  <a:pt x="20630" y="56590"/>
                </a:lnTo>
                <a:lnTo>
                  <a:pt x="20630" y="56580"/>
                </a:lnTo>
                <a:lnTo>
                  <a:pt x="20650" y="56550"/>
                </a:lnTo>
                <a:lnTo>
                  <a:pt x="20660" y="56530"/>
                </a:lnTo>
                <a:lnTo>
                  <a:pt x="20680" y="56520"/>
                </a:lnTo>
                <a:lnTo>
                  <a:pt x="20690" y="56510"/>
                </a:lnTo>
                <a:lnTo>
                  <a:pt x="20700" y="56500"/>
                </a:lnTo>
                <a:lnTo>
                  <a:pt x="20710" y="56490"/>
                </a:lnTo>
                <a:lnTo>
                  <a:pt x="20720" y="56460"/>
                </a:lnTo>
                <a:lnTo>
                  <a:pt x="20730" y="56460"/>
                </a:lnTo>
                <a:lnTo>
                  <a:pt x="20740" y="56440"/>
                </a:lnTo>
                <a:lnTo>
                  <a:pt x="20750" y="56430"/>
                </a:lnTo>
                <a:lnTo>
                  <a:pt x="20750" y="56420"/>
                </a:lnTo>
                <a:lnTo>
                  <a:pt x="20760" y="56410"/>
                </a:lnTo>
                <a:lnTo>
                  <a:pt x="20770" y="56410"/>
                </a:lnTo>
                <a:lnTo>
                  <a:pt x="20790" y="56410"/>
                </a:lnTo>
                <a:lnTo>
                  <a:pt x="20800" y="56410"/>
                </a:lnTo>
                <a:lnTo>
                  <a:pt x="20810" y="56400"/>
                </a:lnTo>
                <a:lnTo>
                  <a:pt x="20820" y="56390"/>
                </a:lnTo>
                <a:lnTo>
                  <a:pt x="20830" y="56380"/>
                </a:lnTo>
                <a:lnTo>
                  <a:pt x="20840" y="56380"/>
                </a:lnTo>
                <a:lnTo>
                  <a:pt x="20840" y="56370"/>
                </a:lnTo>
                <a:lnTo>
                  <a:pt x="20840" y="56360"/>
                </a:lnTo>
                <a:lnTo>
                  <a:pt x="20840" y="56340"/>
                </a:lnTo>
                <a:lnTo>
                  <a:pt x="20840" y="56330"/>
                </a:lnTo>
                <a:lnTo>
                  <a:pt x="20840" y="56320"/>
                </a:lnTo>
                <a:lnTo>
                  <a:pt x="20830" y="56310"/>
                </a:lnTo>
                <a:lnTo>
                  <a:pt x="20830" y="56300"/>
                </a:lnTo>
                <a:lnTo>
                  <a:pt x="20830" y="56290"/>
                </a:lnTo>
                <a:lnTo>
                  <a:pt x="20830" y="56280"/>
                </a:lnTo>
                <a:lnTo>
                  <a:pt x="20840" y="56280"/>
                </a:lnTo>
                <a:lnTo>
                  <a:pt x="20840" y="56270"/>
                </a:lnTo>
                <a:lnTo>
                  <a:pt x="20840" y="56260"/>
                </a:lnTo>
                <a:lnTo>
                  <a:pt x="20840" y="56250"/>
                </a:lnTo>
                <a:lnTo>
                  <a:pt x="20840" y="56240"/>
                </a:lnTo>
                <a:lnTo>
                  <a:pt x="20830" y="56230"/>
                </a:lnTo>
                <a:lnTo>
                  <a:pt x="20840" y="56220"/>
                </a:lnTo>
                <a:lnTo>
                  <a:pt x="20840" y="56210"/>
                </a:lnTo>
                <a:lnTo>
                  <a:pt x="20840" y="56200"/>
                </a:lnTo>
                <a:lnTo>
                  <a:pt x="20850" y="56180"/>
                </a:lnTo>
                <a:lnTo>
                  <a:pt x="20850" y="56170"/>
                </a:lnTo>
                <a:lnTo>
                  <a:pt x="20850" y="56160"/>
                </a:lnTo>
                <a:lnTo>
                  <a:pt x="20860" y="56160"/>
                </a:lnTo>
                <a:lnTo>
                  <a:pt x="20870" y="56150"/>
                </a:lnTo>
                <a:lnTo>
                  <a:pt x="20890" y="56140"/>
                </a:lnTo>
                <a:lnTo>
                  <a:pt x="20900" y="56130"/>
                </a:lnTo>
                <a:lnTo>
                  <a:pt x="20910" y="56120"/>
                </a:lnTo>
                <a:lnTo>
                  <a:pt x="20920" y="56110"/>
                </a:lnTo>
                <a:lnTo>
                  <a:pt x="20930" y="56110"/>
                </a:lnTo>
                <a:lnTo>
                  <a:pt x="20940" y="56110"/>
                </a:lnTo>
                <a:lnTo>
                  <a:pt x="20960" y="56100"/>
                </a:lnTo>
                <a:lnTo>
                  <a:pt x="20970" y="56100"/>
                </a:lnTo>
                <a:lnTo>
                  <a:pt x="20980" y="56090"/>
                </a:lnTo>
                <a:lnTo>
                  <a:pt x="20990" y="56080"/>
                </a:lnTo>
                <a:lnTo>
                  <a:pt x="21000" y="56080"/>
                </a:lnTo>
                <a:lnTo>
                  <a:pt x="21020" y="56070"/>
                </a:lnTo>
                <a:lnTo>
                  <a:pt x="21030" y="56060"/>
                </a:lnTo>
                <a:lnTo>
                  <a:pt x="21050" y="56050"/>
                </a:lnTo>
                <a:lnTo>
                  <a:pt x="21060" y="56050"/>
                </a:lnTo>
                <a:lnTo>
                  <a:pt x="21070" y="56040"/>
                </a:lnTo>
                <a:lnTo>
                  <a:pt x="21080" y="56030"/>
                </a:lnTo>
                <a:lnTo>
                  <a:pt x="21090" y="56010"/>
                </a:lnTo>
                <a:lnTo>
                  <a:pt x="21100" y="55990"/>
                </a:lnTo>
                <a:lnTo>
                  <a:pt x="21110" y="55980"/>
                </a:lnTo>
                <a:lnTo>
                  <a:pt x="21110" y="55970"/>
                </a:lnTo>
                <a:lnTo>
                  <a:pt x="21120" y="55970"/>
                </a:lnTo>
                <a:lnTo>
                  <a:pt x="21130" y="55970"/>
                </a:lnTo>
                <a:lnTo>
                  <a:pt x="21140" y="55970"/>
                </a:lnTo>
                <a:lnTo>
                  <a:pt x="21150" y="55970"/>
                </a:lnTo>
                <a:lnTo>
                  <a:pt x="21150" y="55960"/>
                </a:lnTo>
                <a:lnTo>
                  <a:pt x="21160" y="55960"/>
                </a:lnTo>
                <a:lnTo>
                  <a:pt x="21170" y="55970"/>
                </a:lnTo>
                <a:lnTo>
                  <a:pt x="21180" y="55960"/>
                </a:lnTo>
                <a:lnTo>
                  <a:pt x="21190" y="55960"/>
                </a:lnTo>
                <a:lnTo>
                  <a:pt x="21210" y="55950"/>
                </a:lnTo>
                <a:lnTo>
                  <a:pt x="21220" y="55940"/>
                </a:lnTo>
                <a:lnTo>
                  <a:pt x="21230" y="55940"/>
                </a:lnTo>
                <a:lnTo>
                  <a:pt x="21230" y="55930"/>
                </a:lnTo>
                <a:lnTo>
                  <a:pt x="21240" y="55930"/>
                </a:lnTo>
                <a:lnTo>
                  <a:pt x="21250" y="55930"/>
                </a:lnTo>
                <a:lnTo>
                  <a:pt x="21260" y="55910"/>
                </a:lnTo>
                <a:lnTo>
                  <a:pt x="21270" y="55900"/>
                </a:lnTo>
                <a:lnTo>
                  <a:pt x="21270" y="55890"/>
                </a:lnTo>
                <a:lnTo>
                  <a:pt x="21280" y="55880"/>
                </a:lnTo>
                <a:lnTo>
                  <a:pt x="21290" y="55870"/>
                </a:lnTo>
                <a:lnTo>
                  <a:pt x="21290" y="55860"/>
                </a:lnTo>
                <a:lnTo>
                  <a:pt x="21280" y="55850"/>
                </a:lnTo>
                <a:lnTo>
                  <a:pt x="21280" y="55840"/>
                </a:lnTo>
                <a:lnTo>
                  <a:pt x="21270" y="55840"/>
                </a:lnTo>
                <a:lnTo>
                  <a:pt x="21270" y="55830"/>
                </a:lnTo>
                <a:lnTo>
                  <a:pt x="21280" y="55820"/>
                </a:lnTo>
                <a:lnTo>
                  <a:pt x="21290" y="55820"/>
                </a:lnTo>
                <a:lnTo>
                  <a:pt x="21290" y="55810"/>
                </a:lnTo>
                <a:lnTo>
                  <a:pt x="21280" y="55800"/>
                </a:lnTo>
                <a:lnTo>
                  <a:pt x="21270" y="55770"/>
                </a:lnTo>
                <a:lnTo>
                  <a:pt x="21270" y="55760"/>
                </a:lnTo>
                <a:lnTo>
                  <a:pt x="21270" y="55740"/>
                </a:lnTo>
                <a:lnTo>
                  <a:pt x="21270" y="55730"/>
                </a:lnTo>
                <a:lnTo>
                  <a:pt x="21270" y="55720"/>
                </a:lnTo>
                <a:lnTo>
                  <a:pt x="21280" y="55710"/>
                </a:lnTo>
                <a:lnTo>
                  <a:pt x="21280" y="55700"/>
                </a:lnTo>
                <a:lnTo>
                  <a:pt x="21290" y="55690"/>
                </a:lnTo>
                <a:lnTo>
                  <a:pt x="21290" y="55680"/>
                </a:lnTo>
                <a:lnTo>
                  <a:pt x="21290" y="55670"/>
                </a:lnTo>
                <a:lnTo>
                  <a:pt x="21290" y="55660"/>
                </a:lnTo>
                <a:lnTo>
                  <a:pt x="21300" y="55650"/>
                </a:lnTo>
                <a:lnTo>
                  <a:pt x="21300" y="55640"/>
                </a:lnTo>
                <a:lnTo>
                  <a:pt x="21300" y="55630"/>
                </a:lnTo>
                <a:lnTo>
                  <a:pt x="21310" y="55610"/>
                </a:lnTo>
                <a:lnTo>
                  <a:pt x="21310" y="55590"/>
                </a:lnTo>
                <a:lnTo>
                  <a:pt x="21310" y="55580"/>
                </a:lnTo>
                <a:lnTo>
                  <a:pt x="21310" y="55570"/>
                </a:lnTo>
                <a:lnTo>
                  <a:pt x="21300" y="55560"/>
                </a:lnTo>
                <a:lnTo>
                  <a:pt x="21290" y="55560"/>
                </a:lnTo>
                <a:lnTo>
                  <a:pt x="21280" y="55560"/>
                </a:lnTo>
                <a:lnTo>
                  <a:pt x="21250" y="55560"/>
                </a:lnTo>
                <a:lnTo>
                  <a:pt x="21230" y="55550"/>
                </a:lnTo>
                <a:lnTo>
                  <a:pt x="21220" y="55550"/>
                </a:lnTo>
                <a:lnTo>
                  <a:pt x="21210" y="55540"/>
                </a:lnTo>
                <a:lnTo>
                  <a:pt x="21200" y="55540"/>
                </a:lnTo>
                <a:lnTo>
                  <a:pt x="21200" y="55550"/>
                </a:lnTo>
                <a:lnTo>
                  <a:pt x="21190" y="55550"/>
                </a:lnTo>
                <a:lnTo>
                  <a:pt x="21180" y="55560"/>
                </a:lnTo>
                <a:lnTo>
                  <a:pt x="21170" y="55560"/>
                </a:lnTo>
                <a:lnTo>
                  <a:pt x="21160" y="55550"/>
                </a:lnTo>
                <a:lnTo>
                  <a:pt x="21170" y="55540"/>
                </a:lnTo>
                <a:lnTo>
                  <a:pt x="21170" y="55530"/>
                </a:lnTo>
                <a:lnTo>
                  <a:pt x="21170" y="55520"/>
                </a:lnTo>
                <a:lnTo>
                  <a:pt x="21170" y="55510"/>
                </a:lnTo>
                <a:lnTo>
                  <a:pt x="21160" y="55510"/>
                </a:lnTo>
                <a:lnTo>
                  <a:pt x="21160" y="55500"/>
                </a:lnTo>
                <a:lnTo>
                  <a:pt x="21160" y="55490"/>
                </a:lnTo>
                <a:lnTo>
                  <a:pt x="21160" y="55480"/>
                </a:lnTo>
                <a:lnTo>
                  <a:pt x="21140" y="55470"/>
                </a:lnTo>
                <a:lnTo>
                  <a:pt x="21130" y="55460"/>
                </a:lnTo>
                <a:lnTo>
                  <a:pt x="21130" y="55450"/>
                </a:lnTo>
                <a:lnTo>
                  <a:pt x="21120" y="55430"/>
                </a:lnTo>
                <a:lnTo>
                  <a:pt x="21120" y="55420"/>
                </a:lnTo>
                <a:lnTo>
                  <a:pt x="21100" y="55390"/>
                </a:lnTo>
                <a:lnTo>
                  <a:pt x="21080" y="55380"/>
                </a:lnTo>
                <a:lnTo>
                  <a:pt x="21060" y="55380"/>
                </a:lnTo>
                <a:lnTo>
                  <a:pt x="21050" y="55370"/>
                </a:lnTo>
                <a:lnTo>
                  <a:pt x="21040" y="55370"/>
                </a:lnTo>
                <a:lnTo>
                  <a:pt x="21030" y="55370"/>
                </a:lnTo>
                <a:lnTo>
                  <a:pt x="21020" y="55360"/>
                </a:lnTo>
                <a:lnTo>
                  <a:pt x="21020" y="55350"/>
                </a:lnTo>
                <a:lnTo>
                  <a:pt x="21020" y="55330"/>
                </a:lnTo>
                <a:lnTo>
                  <a:pt x="21020" y="55310"/>
                </a:lnTo>
                <a:lnTo>
                  <a:pt x="21020" y="55270"/>
                </a:lnTo>
                <a:lnTo>
                  <a:pt x="21030" y="55260"/>
                </a:lnTo>
                <a:lnTo>
                  <a:pt x="21030" y="55240"/>
                </a:lnTo>
                <a:lnTo>
                  <a:pt x="21040" y="55230"/>
                </a:lnTo>
                <a:lnTo>
                  <a:pt x="21050" y="55220"/>
                </a:lnTo>
                <a:lnTo>
                  <a:pt x="21060" y="55210"/>
                </a:lnTo>
                <a:lnTo>
                  <a:pt x="21070" y="55210"/>
                </a:lnTo>
                <a:lnTo>
                  <a:pt x="21080" y="55210"/>
                </a:lnTo>
                <a:lnTo>
                  <a:pt x="21100" y="55210"/>
                </a:lnTo>
                <a:lnTo>
                  <a:pt x="21120" y="55200"/>
                </a:lnTo>
                <a:lnTo>
                  <a:pt x="21130" y="55200"/>
                </a:lnTo>
                <a:lnTo>
                  <a:pt x="21140" y="55200"/>
                </a:lnTo>
                <a:lnTo>
                  <a:pt x="21160" y="55200"/>
                </a:lnTo>
                <a:lnTo>
                  <a:pt x="21170" y="55190"/>
                </a:lnTo>
                <a:lnTo>
                  <a:pt x="21180" y="55180"/>
                </a:lnTo>
                <a:lnTo>
                  <a:pt x="21190" y="55180"/>
                </a:lnTo>
                <a:lnTo>
                  <a:pt x="21200" y="55170"/>
                </a:lnTo>
                <a:lnTo>
                  <a:pt x="21210" y="55170"/>
                </a:lnTo>
                <a:lnTo>
                  <a:pt x="21220" y="55170"/>
                </a:lnTo>
                <a:lnTo>
                  <a:pt x="21230" y="55170"/>
                </a:lnTo>
                <a:lnTo>
                  <a:pt x="21240" y="55160"/>
                </a:lnTo>
                <a:lnTo>
                  <a:pt x="21250" y="55160"/>
                </a:lnTo>
                <a:lnTo>
                  <a:pt x="21260" y="55140"/>
                </a:lnTo>
                <a:lnTo>
                  <a:pt x="21270" y="55120"/>
                </a:lnTo>
                <a:lnTo>
                  <a:pt x="21270" y="55100"/>
                </a:lnTo>
                <a:lnTo>
                  <a:pt x="21290" y="55050"/>
                </a:lnTo>
                <a:lnTo>
                  <a:pt x="21300" y="55030"/>
                </a:lnTo>
                <a:lnTo>
                  <a:pt x="21300" y="55020"/>
                </a:lnTo>
                <a:lnTo>
                  <a:pt x="21300" y="55010"/>
                </a:lnTo>
                <a:lnTo>
                  <a:pt x="21300" y="55000"/>
                </a:lnTo>
                <a:lnTo>
                  <a:pt x="21290" y="54990"/>
                </a:lnTo>
                <a:lnTo>
                  <a:pt x="21290" y="54980"/>
                </a:lnTo>
                <a:lnTo>
                  <a:pt x="21280" y="54970"/>
                </a:lnTo>
                <a:lnTo>
                  <a:pt x="21280" y="54960"/>
                </a:lnTo>
                <a:lnTo>
                  <a:pt x="21270" y="54950"/>
                </a:lnTo>
                <a:lnTo>
                  <a:pt x="21270" y="54940"/>
                </a:lnTo>
                <a:lnTo>
                  <a:pt x="21270" y="54920"/>
                </a:lnTo>
                <a:lnTo>
                  <a:pt x="21260" y="54910"/>
                </a:lnTo>
                <a:lnTo>
                  <a:pt x="21250" y="54900"/>
                </a:lnTo>
                <a:lnTo>
                  <a:pt x="21240" y="54890"/>
                </a:lnTo>
                <a:lnTo>
                  <a:pt x="21230" y="54880"/>
                </a:lnTo>
                <a:lnTo>
                  <a:pt x="21230" y="54870"/>
                </a:lnTo>
                <a:lnTo>
                  <a:pt x="21220" y="54860"/>
                </a:lnTo>
                <a:lnTo>
                  <a:pt x="21210" y="54850"/>
                </a:lnTo>
                <a:lnTo>
                  <a:pt x="21200" y="54850"/>
                </a:lnTo>
                <a:lnTo>
                  <a:pt x="21190" y="54840"/>
                </a:lnTo>
                <a:lnTo>
                  <a:pt x="21170" y="54840"/>
                </a:lnTo>
                <a:lnTo>
                  <a:pt x="21160" y="54830"/>
                </a:lnTo>
                <a:lnTo>
                  <a:pt x="21150" y="54820"/>
                </a:lnTo>
                <a:lnTo>
                  <a:pt x="21160" y="54820"/>
                </a:lnTo>
                <a:lnTo>
                  <a:pt x="21160" y="54810"/>
                </a:lnTo>
                <a:lnTo>
                  <a:pt x="21170" y="54800"/>
                </a:lnTo>
                <a:lnTo>
                  <a:pt x="21170" y="54790"/>
                </a:lnTo>
                <a:lnTo>
                  <a:pt x="21180" y="54790"/>
                </a:lnTo>
                <a:lnTo>
                  <a:pt x="21190" y="54770"/>
                </a:lnTo>
                <a:lnTo>
                  <a:pt x="21190" y="54750"/>
                </a:lnTo>
                <a:lnTo>
                  <a:pt x="21200" y="54740"/>
                </a:lnTo>
                <a:lnTo>
                  <a:pt x="21210" y="54730"/>
                </a:lnTo>
                <a:lnTo>
                  <a:pt x="21220" y="54720"/>
                </a:lnTo>
                <a:lnTo>
                  <a:pt x="21220" y="54710"/>
                </a:lnTo>
                <a:lnTo>
                  <a:pt x="21220" y="54700"/>
                </a:lnTo>
                <a:lnTo>
                  <a:pt x="21230" y="54690"/>
                </a:lnTo>
                <a:lnTo>
                  <a:pt x="21230" y="54680"/>
                </a:lnTo>
                <a:lnTo>
                  <a:pt x="21230" y="54670"/>
                </a:lnTo>
                <a:lnTo>
                  <a:pt x="21220" y="54670"/>
                </a:lnTo>
                <a:lnTo>
                  <a:pt x="21220" y="54660"/>
                </a:lnTo>
                <a:lnTo>
                  <a:pt x="21220" y="54650"/>
                </a:lnTo>
                <a:lnTo>
                  <a:pt x="21230" y="54650"/>
                </a:lnTo>
                <a:lnTo>
                  <a:pt x="21230" y="54640"/>
                </a:lnTo>
                <a:lnTo>
                  <a:pt x="21240" y="54640"/>
                </a:lnTo>
                <a:lnTo>
                  <a:pt x="21240" y="54630"/>
                </a:lnTo>
                <a:lnTo>
                  <a:pt x="21250" y="54630"/>
                </a:lnTo>
                <a:lnTo>
                  <a:pt x="21290" y="54620"/>
                </a:lnTo>
                <a:lnTo>
                  <a:pt x="21310" y="54610"/>
                </a:lnTo>
                <a:lnTo>
                  <a:pt x="21330" y="54600"/>
                </a:lnTo>
                <a:lnTo>
                  <a:pt x="21360" y="54590"/>
                </a:lnTo>
                <a:lnTo>
                  <a:pt x="21360" y="54580"/>
                </a:lnTo>
                <a:lnTo>
                  <a:pt x="21380" y="54580"/>
                </a:lnTo>
                <a:lnTo>
                  <a:pt x="21400" y="54570"/>
                </a:lnTo>
                <a:lnTo>
                  <a:pt x="21420" y="54560"/>
                </a:lnTo>
                <a:lnTo>
                  <a:pt x="21440" y="54550"/>
                </a:lnTo>
                <a:lnTo>
                  <a:pt x="21460" y="54550"/>
                </a:lnTo>
                <a:lnTo>
                  <a:pt x="21490" y="54560"/>
                </a:lnTo>
                <a:lnTo>
                  <a:pt x="21510" y="54560"/>
                </a:lnTo>
                <a:lnTo>
                  <a:pt x="21520" y="54560"/>
                </a:lnTo>
                <a:lnTo>
                  <a:pt x="21530" y="54550"/>
                </a:lnTo>
                <a:lnTo>
                  <a:pt x="21550" y="54540"/>
                </a:lnTo>
                <a:lnTo>
                  <a:pt x="21560" y="54530"/>
                </a:lnTo>
                <a:lnTo>
                  <a:pt x="21570" y="54510"/>
                </a:lnTo>
                <a:lnTo>
                  <a:pt x="21560" y="54500"/>
                </a:lnTo>
                <a:lnTo>
                  <a:pt x="21550" y="54480"/>
                </a:lnTo>
                <a:lnTo>
                  <a:pt x="21550" y="54460"/>
                </a:lnTo>
                <a:lnTo>
                  <a:pt x="21550" y="54450"/>
                </a:lnTo>
                <a:lnTo>
                  <a:pt x="21550" y="54440"/>
                </a:lnTo>
                <a:lnTo>
                  <a:pt x="21550" y="54430"/>
                </a:lnTo>
                <a:lnTo>
                  <a:pt x="21560" y="54410"/>
                </a:lnTo>
                <a:lnTo>
                  <a:pt x="21560" y="54400"/>
                </a:lnTo>
                <a:lnTo>
                  <a:pt x="21560" y="54390"/>
                </a:lnTo>
                <a:lnTo>
                  <a:pt x="21550" y="54370"/>
                </a:lnTo>
                <a:lnTo>
                  <a:pt x="21560" y="54350"/>
                </a:lnTo>
                <a:lnTo>
                  <a:pt x="21570" y="54330"/>
                </a:lnTo>
                <a:lnTo>
                  <a:pt x="21570" y="54310"/>
                </a:lnTo>
                <a:lnTo>
                  <a:pt x="21580" y="54300"/>
                </a:lnTo>
                <a:lnTo>
                  <a:pt x="21580" y="54290"/>
                </a:lnTo>
                <a:lnTo>
                  <a:pt x="21590" y="54270"/>
                </a:lnTo>
                <a:lnTo>
                  <a:pt x="21590" y="54260"/>
                </a:lnTo>
                <a:lnTo>
                  <a:pt x="21590" y="54240"/>
                </a:lnTo>
                <a:lnTo>
                  <a:pt x="21590" y="54230"/>
                </a:lnTo>
                <a:lnTo>
                  <a:pt x="21590" y="54220"/>
                </a:lnTo>
                <a:lnTo>
                  <a:pt x="21570" y="54210"/>
                </a:lnTo>
                <a:lnTo>
                  <a:pt x="21560" y="54190"/>
                </a:lnTo>
                <a:lnTo>
                  <a:pt x="21550" y="54180"/>
                </a:lnTo>
                <a:lnTo>
                  <a:pt x="21540" y="54170"/>
                </a:lnTo>
                <a:lnTo>
                  <a:pt x="21540" y="54150"/>
                </a:lnTo>
                <a:lnTo>
                  <a:pt x="21530" y="54140"/>
                </a:lnTo>
                <a:lnTo>
                  <a:pt x="21520" y="54120"/>
                </a:lnTo>
                <a:lnTo>
                  <a:pt x="21520" y="54110"/>
                </a:lnTo>
                <a:lnTo>
                  <a:pt x="21510" y="54100"/>
                </a:lnTo>
                <a:lnTo>
                  <a:pt x="21480" y="54080"/>
                </a:lnTo>
                <a:lnTo>
                  <a:pt x="21450" y="54060"/>
                </a:lnTo>
                <a:lnTo>
                  <a:pt x="21430" y="54050"/>
                </a:lnTo>
                <a:lnTo>
                  <a:pt x="21430" y="54040"/>
                </a:lnTo>
                <a:lnTo>
                  <a:pt x="21420" y="54040"/>
                </a:lnTo>
                <a:lnTo>
                  <a:pt x="21420" y="54030"/>
                </a:lnTo>
                <a:lnTo>
                  <a:pt x="21430" y="54020"/>
                </a:lnTo>
                <a:lnTo>
                  <a:pt x="21440" y="54010"/>
                </a:lnTo>
                <a:lnTo>
                  <a:pt x="21440" y="54000"/>
                </a:lnTo>
                <a:lnTo>
                  <a:pt x="21420" y="53980"/>
                </a:lnTo>
                <a:lnTo>
                  <a:pt x="21420" y="53960"/>
                </a:lnTo>
                <a:lnTo>
                  <a:pt x="21430" y="53930"/>
                </a:lnTo>
                <a:lnTo>
                  <a:pt x="21440" y="53900"/>
                </a:lnTo>
                <a:lnTo>
                  <a:pt x="21440" y="53890"/>
                </a:lnTo>
                <a:lnTo>
                  <a:pt x="21450" y="53890"/>
                </a:lnTo>
                <a:lnTo>
                  <a:pt x="21520" y="53840"/>
                </a:lnTo>
                <a:lnTo>
                  <a:pt x="21540" y="53830"/>
                </a:lnTo>
                <a:lnTo>
                  <a:pt x="21550" y="53810"/>
                </a:lnTo>
                <a:lnTo>
                  <a:pt x="21570" y="53780"/>
                </a:lnTo>
                <a:lnTo>
                  <a:pt x="21580" y="53760"/>
                </a:lnTo>
                <a:lnTo>
                  <a:pt x="21610" y="53740"/>
                </a:lnTo>
                <a:lnTo>
                  <a:pt x="21640" y="53730"/>
                </a:lnTo>
                <a:lnTo>
                  <a:pt x="21660" y="53720"/>
                </a:lnTo>
                <a:lnTo>
                  <a:pt x="21670" y="53720"/>
                </a:lnTo>
                <a:lnTo>
                  <a:pt x="21680" y="53710"/>
                </a:lnTo>
                <a:lnTo>
                  <a:pt x="21700" y="53690"/>
                </a:lnTo>
                <a:lnTo>
                  <a:pt x="21710" y="53680"/>
                </a:lnTo>
                <a:lnTo>
                  <a:pt x="21740" y="53660"/>
                </a:lnTo>
                <a:lnTo>
                  <a:pt x="21750" y="53650"/>
                </a:lnTo>
                <a:lnTo>
                  <a:pt x="21770" y="53650"/>
                </a:lnTo>
                <a:lnTo>
                  <a:pt x="21820" y="53660"/>
                </a:lnTo>
                <a:lnTo>
                  <a:pt x="21850" y="53660"/>
                </a:lnTo>
                <a:lnTo>
                  <a:pt x="21860" y="53660"/>
                </a:lnTo>
                <a:lnTo>
                  <a:pt x="21880" y="53650"/>
                </a:lnTo>
                <a:lnTo>
                  <a:pt x="21890" y="53640"/>
                </a:lnTo>
                <a:lnTo>
                  <a:pt x="21930" y="53640"/>
                </a:lnTo>
                <a:lnTo>
                  <a:pt x="21940" y="53640"/>
                </a:lnTo>
                <a:lnTo>
                  <a:pt x="21950" y="53620"/>
                </a:lnTo>
                <a:lnTo>
                  <a:pt x="21960" y="53610"/>
                </a:lnTo>
                <a:lnTo>
                  <a:pt x="21990" y="53590"/>
                </a:lnTo>
                <a:lnTo>
                  <a:pt x="22020" y="53570"/>
                </a:lnTo>
                <a:lnTo>
                  <a:pt x="22040" y="53560"/>
                </a:lnTo>
                <a:lnTo>
                  <a:pt x="22060" y="53550"/>
                </a:lnTo>
                <a:lnTo>
                  <a:pt x="22080" y="53550"/>
                </a:lnTo>
                <a:lnTo>
                  <a:pt x="22110" y="53560"/>
                </a:lnTo>
                <a:lnTo>
                  <a:pt x="22120" y="53550"/>
                </a:lnTo>
                <a:lnTo>
                  <a:pt x="22140" y="53540"/>
                </a:lnTo>
                <a:lnTo>
                  <a:pt x="22150" y="53530"/>
                </a:lnTo>
                <a:lnTo>
                  <a:pt x="22170" y="53500"/>
                </a:lnTo>
                <a:lnTo>
                  <a:pt x="22180" y="53490"/>
                </a:lnTo>
                <a:lnTo>
                  <a:pt x="22200" y="53480"/>
                </a:lnTo>
                <a:lnTo>
                  <a:pt x="22210" y="53480"/>
                </a:lnTo>
                <a:lnTo>
                  <a:pt x="22200" y="53450"/>
                </a:lnTo>
                <a:lnTo>
                  <a:pt x="22200" y="53430"/>
                </a:lnTo>
                <a:lnTo>
                  <a:pt x="22200" y="53420"/>
                </a:lnTo>
                <a:lnTo>
                  <a:pt x="22230" y="53410"/>
                </a:lnTo>
                <a:lnTo>
                  <a:pt x="22250" y="53400"/>
                </a:lnTo>
                <a:lnTo>
                  <a:pt x="22250" y="53390"/>
                </a:lnTo>
                <a:lnTo>
                  <a:pt x="22270" y="53360"/>
                </a:lnTo>
                <a:lnTo>
                  <a:pt x="22280" y="53340"/>
                </a:lnTo>
                <a:lnTo>
                  <a:pt x="22300" y="53320"/>
                </a:lnTo>
                <a:lnTo>
                  <a:pt x="22330" y="53300"/>
                </a:lnTo>
                <a:lnTo>
                  <a:pt x="22370" y="53290"/>
                </a:lnTo>
                <a:lnTo>
                  <a:pt x="22400" y="53290"/>
                </a:lnTo>
                <a:lnTo>
                  <a:pt x="22410" y="53280"/>
                </a:lnTo>
                <a:lnTo>
                  <a:pt x="22420" y="53270"/>
                </a:lnTo>
                <a:lnTo>
                  <a:pt x="22430" y="53250"/>
                </a:lnTo>
                <a:lnTo>
                  <a:pt x="22430" y="53240"/>
                </a:lnTo>
                <a:lnTo>
                  <a:pt x="22410" y="53210"/>
                </a:lnTo>
                <a:lnTo>
                  <a:pt x="22410" y="53200"/>
                </a:lnTo>
                <a:lnTo>
                  <a:pt x="22420" y="53170"/>
                </a:lnTo>
                <a:lnTo>
                  <a:pt x="22420" y="53150"/>
                </a:lnTo>
                <a:lnTo>
                  <a:pt x="22420" y="53130"/>
                </a:lnTo>
                <a:lnTo>
                  <a:pt x="22410" y="53100"/>
                </a:lnTo>
                <a:lnTo>
                  <a:pt x="22410" y="53070"/>
                </a:lnTo>
                <a:lnTo>
                  <a:pt x="22410" y="53060"/>
                </a:lnTo>
                <a:lnTo>
                  <a:pt x="22420" y="53060"/>
                </a:lnTo>
                <a:lnTo>
                  <a:pt x="22430" y="53050"/>
                </a:lnTo>
                <a:lnTo>
                  <a:pt x="22430" y="53040"/>
                </a:lnTo>
                <a:lnTo>
                  <a:pt x="22430" y="52990"/>
                </a:lnTo>
                <a:lnTo>
                  <a:pt x="22430" y="52980"/>
                </a:lnTo>
                <a:lnTo>
                  <a:pt x="22440" y="52950"/>
                </a:lnTo>
                <a:lnTo>
                  <a:pt x="22440" y="52930"/>
                </a:lnTo>
                <a:lnTo>
                  <a:pt x="22440" y="52890"/>
                </a:lnTo>
                <a:lnTo>
                  <a:pt x="22450" y="52840"/>
                </a:lnTo>
                <a:lnTo>
                  <a:pt x="22460" y="52820"/>
                </a:lnTo>
                <a:lnTo>
                  <a:pt x="22460" y="52790"/>
                </a:lnTo>
                <a:lnTo>
                  <a:pt x="22470" y="52760"/>
                </a:lnTo>
                <a:lnTo>
                  <a:pt x="22480" y="52750"/>
                </a:lnTo>
                <a:lnTo>
                  <a:pt x="22490" y="52740"/>
                </a:lnTo>
                <a:lnTo>
                  <a:pt x="22520" y="52710"/>
                </a:lnTo>
                <a:lnTo>
                  <a:pt x="22530" y="52700"/>
                </a:lnTo>
                <a:lnTo>
                  <a:pt x="22540" y="52690"/>
                </a:lnTo>
                <a:lnTo>
                  <a:pt x="22560" y="52640"/>
                </a:lnTo>
                <a:lnTo>
                  <a:pt x="22570" y="52620"/>
                </a:lnTo>
                <a:lnTo>
                  <a:pt x="22580" y="52600"/>
                </a:lnTo>
                <a:lnTo>
                  <a:pt x="22590" y="52580"/>
                </a:lnTo>
                <a:lnTo>
                  <a:pt x="22610" y="52570"/>
                </a:lnTo>
                <a:lnTo>
                  <a:pt x="22620" y="52560"/>
                </a:lnTo>
                <a:lnTo>
                  <a:pt x="22630" y="52550"/>
                </a:lnTo>
                <a:lnTo>
                  <a:pt x="22640" y="52530"/>
                </a:lnTo>
                <a:lnTo>
                  <a:pt x="22640" y="52520"/>
                </a:lnTo>
                <a:lnTo>
                  <a:pt x="22650" y="52500"/>
                </a:lnTo>
                <a:lnTo>
                  <a:pt x="22650" y="52480"/>
                </a:lnTo>
                <a:lnTo>
                  <a:pt x="22650" y="52470"/>
                </a:lnTo>
                <a:lnTo>
                  <a:pt x="22660" y="52470"/>
                </a:lnTo>
                <a:lnTo>
                  <a:pt x="22680" y="52450"/>
                </a:lnTo>
                <a:lnTo>
                  <a:pt x="22720" y="52410"/>
                </a:lnTo>
                <a:lnTo>
                  <a:pt x="22740" y="52400"/>
                </a:lnTo>
                <a:lnTo>
                  <a:pt x="22740" y="52390"/>
                </a:lnTo>
                <a:lnTo>
                  <a:pt x="22760" y="52370"/>
                </a:lnTo>
                <a:lnTo>
                  <a:pt x="22780" y="52360"/>
                </a:lnTo>
                <a:lnTo>
                  <a:pt x="22790" y="52360"/>
                </a:lnTo>
                <a:lnTo>
                  <a:pt x="22800" y="52370"/>
                </a:lnTo>
                <a:lnTo>
                  <a:pt x="22810" y="52380"/>
                </a:lnTo>
                <a:lnTo>
                  <a:pt x="22820" y="52410"/>
                </a:lnTo>
                <a:lnTo>
                  <a:pt x="22840" y="52440"/>
                </a:lnTo>
                <a:lnTo>
                  <a:pt x="22840" y="52450"/>
                </a:lnTo>
                <a:lnTo>
                  <a:pt x="22850" y="52450"/>
                </a:lnTo>
                <a:lnTo>
                  <a:pt x="22850" y="52440"/>
                </a:lnTo>
                <a:lnTo>
                  <a:pt x="22860" y="52430"/>
                </a:lnTo>
                <a:lnTo>
                  <a:pt x="22880" y="52410"/>
                </a:lnTo>
                <a:lnTo>
                  <a:pt x="22920" y="52350"/>
                </a:lnTo>
                <a:lnTo>
                  <a:pt x="22950" y="52300"/>
                </a:lnTo>
                <a:lnTo>
                  <a:pt x="22980" y="52270"/>
                </a:lnTo>
                <a:lnTo>
                  <a:pt x="22990" y="52250"/>
                </a:lnTo>
                <a:lnTo>
                  <a:pt x="23020" y="52230"/>
                </a:lnTo>
                <a:lnTo>
                  <a:pt x="23020" y="52220"/>
                </a:lnTo>
                <a:lnTo>
                  <a:pt x="23010" y="52210"/>
                </a:lnTo>
                <a:lnTo>
                  <a:pt x="23000" y="52200"/>
                </a:lnTo>
                <a:lnTo>
                  <a:pt x="23000" y="52190"/>
                </a:lnTo>
                <a:lnTo>
                  <a:pt x="23020" y="52180"/>
                </a:lnTo>
                <a:lnTo>
                  <a:pt x="23030" y="52170"/>
                </a:lnTo>
                <a:lnTo>
                  <a:pt x="23050" y="52140"/>
                </a:lnTo>
                <a:lnTo>
                  <a:pt x="23070" y="52100"/>
                </a:lnTo>
                <a:lnTo>
                  <a:pt x="23080" y="52080"/>
                </a:lnTo>
                <a:lnTo>
                  <a:pt x="23090" y="52060"/>
                </a:lnTo>
                <a:lnTo>
                  <a:pt x="23090" y="52050"/>
                </a:lnTo>
                <a:lnTo>
                  <a:pt x="23070" y="52030"/>
                </a:lnTo>
                <a:lnTo>
                  <a:pt x="23060" y="52020"/>
                </a:lnTo>
                <a:lnTo>
                  <a:pt x="23050" y="52010"/>
                </a:lnTo>
                <a:lnTo>
                  <a:pt x="23030" y="52010"/>
                </a:lnTo>
                <a:lnTo>
                  <a:pt x="23020" y="52010"/>
                </a:lnTo>
                <a:lnTo>
                  <a:pt x="23000" y="52000"/>
                </a:lnTo>
                <a:lnTo>
                  <a:pt x="22980" y="51970"/>
                </a:lnTo>
                <a:lnTo>
                  <a:pt x="22970" y="51960"/>
                </a:lnTo>
                <a:lnTo>
                  <a:pt x="22970" y="51950"/>
                </a:lnTo>
                <a:lnTo>
                  <a:pt x="22970" y="51930"/>
                </a:lnTo>
                <a:lnTo>
                  <a:pt x="22970" y="51920"/>
                </a:lnTo>
                <a:lnTo>
                  <a:pt x="22970" y="51900"/>
                </a:lnTo>
                <a:lnTo>
                  <a:pt x="22980" y="51880"/>
                </a:lnTo>
                <a:lnTo>
                  <a:pt x="22970" y="51870"/>
                </a:lnTo>
                <a:lnTo>
                  <a:pt x="22970" y="51860"/>
                </a:lnTo>
                <a:lnTo>
                  <a:pt x="22970" y="51850"/>
                </a:lnTo>
                <a:lnTo>
                  <a:pt x="22970" y="51840"/>
                </a:lnTo>
                <a:lnTo>
                  <a:pt x="22980" y="51840"/>
                </a:lnTo>
                <a:lnTo>
                  <a:pt x="22990" y="51840"/>
                </a:lnTo>
                <a:lnTo>
                  <a:pt x="22990" y="51830"/>
                </a:lnTo>
                <a:lnTo>
                  <a:pt x="22990" y="51820"/>
                </a:lnTo>
                <a:lnTo>
                  <a:pt x="22980" y="51810"/>
                </a:lnTo>
                <a:lnTo>
                  <a:pt x="22940" y="51740"/>
                </a:lnTo>
                <a:lnTo>
                  <a:pt x="22920" y="51710"/>
                </a:lnTo>
                <a:lnTo>
                  <a:pt x="22910" y="51680"/>
                </a:lnTo>
                <a:lnTo>
                  <a:pt x="22900" y="51650"/>
                </a:lnTo>
                <a:lnTo>
                  <a:pt x="22890" y="51640"/>
                </a:lnTo>
                <a:lnTo>
                  <a:pt x="22890" y="51630"/>
                </a:lnTo>
                <a:lnTo>
                  <a:pt x="22890" y="51620"/>
                </a:lnTo>
                <a:lnTo>
                  <a:pt x="22900" y="51590"/>
                </a:lnTo>
                <a:lnTo>
                  <a:pt x="22910" y="51570"/>
                </a:lnTo>
                <a:lnTo>
                  <a:pt x="22910" y="51560"/>
                </a:lnTo>
                <a:lnTo>
                  <a:pt x="22900" y="51560"/>
                </a:lnTo>
                <a:lnTo>
                  <a:pt x="22880" y="51530"/>
                </a:lnTo>
                <a:lnTo>
                  <a:pt x="22880" y="51520"/>
                </a:lnTo>
                <a:lnTo>
                  <a:pt x="22880" y="51510"/>
                </a:lnTo>
                <a:lnTo>
                  <a:pt x="22880" y="51480"/>
                </a:lnTo>
                <a:lnTo>
                  <a:pt x="22880" y="51470"/>
                </a:lnTo>
                <a:lnTo>
                  <a:pt x="22870" y="51470"/>
                </a:lnTo>
                <a:lnTo>
                  <a:pt x="22860" y="51460"/>
                </a:lnTo>
                <a:lnTo>
                  <a:pt x="22860" y="51450"/>
                </a:lnTo>
                <a:lnTo>
                  <a:pt x="22870" y="51430"/>
                </a:lnTo>
                <a:lnTo>
                  <a:pt x="22890" y="51380"/>
                </a:lnTo>
                <a:lnTo>
                  <a:pt x="22890" y="51370"/>
                </a:lnTo>
                <a:lnTo>
                  <a:pt x="22910" y="51350"/>
                </a:lnTo>
                <a:lnTo>
                  <a:pt x="22930" y="51300"/>
                </a:lnTo>
                <a:lnTo>
                  <a:pt x="22930" y="51280"/>
                </a:lnTo>
                <a:lnTo>
                  <a:pt x="22940" y="51250"/>
                </a:lnTo>
                <a:lnTo>
                  <a:pt x="22940" y="51220"/>
                </a:lnTo>
                <a:lnTo>
                  <a:pt x="22950" y="51200"/>
                </a:lnTo>
                <a:lnTo>
                  <a:pt x="22950" y="51170"/>
                </a:lnTo>
                <a:lnTo>
                  <a:pt x="22960" y="51140"/>
                </a:lnTo>
                <a:lnTo>
                  <a:pt x="22970" y="51120"/>
                </a:lnTo>
                <a:lnTo>
                  <a:pt x="22970" y="51100"/>
                </a:lnTo>
                <a:lnTo>
                  <a:pt x="22990" y="51070"/>
                </a:lnTo>
                <a:lnTo>
                  <a:pt x="22990" y="51060"/>
                </a:lnTo>
                <a:lnTo>
                  <a:pt x="22990" y="51050"/>
                </a:lnTo>
                <a:lnTo>
                  <a:pt x="22990" y="51040"/>
                </a:lnTo>
                <a:lnTo>
                  <a:pt x="22980" y="51030"/>
                </a:lnTo>
                <a:lnTo>
                  <a:pt x="22990" y="51010"/>
                </a:lnTo>
                <a:lnTo>
                  <a:pt x="23020" y="50970"/>
                </a:lnTo>
                <a:lnTo>
                  <a:pt x="23030" y="50960"/>
                </a:lnTo>
                <a:lnTo>
                  <a:pt x="23030" y="50940"/>
                </a:lnTo>
                <a:lnTo>
                  <a:pt x="23030" y="50930"/>
                </a:lnTo>
                <a:lnTo>
                  <a:pt x="23030" y="50920"/>
                </a:lnTo>
                <a:lnTo>
                  <a:pt x="23020" y="50900"/>
                </a:lnTo>
                <a:lnTo>
                  <a:pt x="23020" y="50890"/>
                </a:lnTo>
                <a:lnTo>
                  <a:pt x="23020" y="50870"/>
                </a:lnTo>
                <a:lnTo>
                  <a:pt x="23030" y="50840"/>
                </a:lnTo>
                <a:lnTo>
                  <a:pt x="23040" y="50820"/>
                </a:lnTo>
                <a:lnTo>
                  <a:pt x="23050" y="50810"/>
                </a:lnTo>
                <a:lnTo>
                  <a:pt x="23070" y="50780"/>
                </a:lnTo>
                <a:lnTo>
                  <a:pt x="23090" y="50750"/>
                </a:lnTo>
                <a:lnTo>
                  <a:pt x="23100" y="50740"/>
                </a:lnTo>
                <a:lnTo>
                  <a:pt x="23100" y="50730"/>
                </a:lnTo>
                <a:lnTo>
                  <a:pt x="23100" y="50720"/>
                </a:lnTo>
                <a:lnTo>
                  <a:pt x="23090" y="50710"/>
                </a:lnTo>
                <a:lnTo>
                  <a:pt x="23090" y="50700"/>
                </a:lnTo>
                <a:lnTo>
                  <a:pt x="23090" y="50690"/>
                </a:lnTo>
                <a:lnTo>
                  <a:pt x="23100" y="50670"/>
                </a:lnTo>
                <a:lnTo>
                  <a:pt x="23100" y="50660"/>
                </a:lnTo>
                <a:lnTo>
                  <a:pt x="23100" y="50650"/>
                </a:lnTo>
                <a:lnTo>
                  <a:pt x="23120" y="50620"/>
                </a:lnTo>
                <a:lnTo>
                  <a:pt x="23130" y="50590"/>
                </a:lnTo>
                <a:lnTo>
                  <a:pt x="23140" y="50570"/>
                </a:lnTo>
                <a:lnTo>
                  <a:pt x="23150" y="50550"/>
                </a:lnTo>
                <a:lnTo>
                  <a:pt x="23150" y="50540"/>
                </a:lnTo>
                <a:lnTo>
                  <a:pt x="23160" y="50530"/>
                </a:lnTo>
                <a:lnTo>
                  <a:pt x="23160" y="50520"/>
                </a:lnTo>
                <a:lnTo>
                  <a:pt x="23170" y="50520"/>
                </a:lnTo>
                <a:lnTo>
                  <a:pt x="23170" y="50510"/>
                </a:lnTo>
                <a:lnTo>
                  <a:pt x="23160" y="50500"/>
                </a:lnTo>
                <a:lnTo>
                  <a:pt x="23130" y="50460"/>
                </a:lnTo>
                <a:lnTo>
                  <a:pt x="23090" y="50410"/>
                </a:lnTo>
                <a:lnTo>
                  <a:pt x="23070" y="50400"/>
                </a:lnTo>
                <a:lnTo>
                  <a:pt x="23040" y="50390"/>
                </a:lnTo>
                <a:lnTo>
                  <a:pt x="23030" y="50390"/>
                </a:lnTo>
                <a:lnTo>
                  <a:pt x="23020" y="50400"/>
                </a:lnTo>
                <a:lnTo>
                  <a:pt x="23000" y="50440"/>
                </a:lnTo>
                <a:lnTo>
                  <a:pt x="22980" y="50460"/>
                </a:lnTo>
                <a:lnTo>
                  <a:pt x="22970" y="50470"/>
                </a:lnTo>
                <a:lnTo>
                  <a:pt x="22950" y="50470"/>
                </a:lnTo>
                <a:lnTo>
                  <a:pt x="22920" y="50470"/>
                </a:lnTo>
                <a:lnTo>
                  <a:pt x="22910" y="50460"/>
                </a:lnTo>
                <a:lnTo>
                  <a:pt x="22900" y="50460"/>
                </a:lnTo>
                <a:lnTo>
                  <a:pt x="22900" y="50450"/>
                </a:lnTo>
                <a:lnTo>
                  <a:pt x="22900" y="50430"/>
                </a:lnTo>
                <a:lnTo>
                  <a:pt x="22900" y="50410"/>
                </a:lnTo>
                <a:lnTo>
                  <a:pt x="22910" y="50390"/>
                </a:lnTo>
                <a:lnTo>
                  <a:pt x="22910" y="50370"/>
                </a:lnTo>
                <a:lnTo>
                  <a:pt x="22910" y="50360"/>
                </a:lnTo>
                <a:lnTo>
                  <a:pt x="22920" y="50340"/>
                </a:lnTo>
                <a:lnTo>
                  <a:pt x="22910" y="50310"/>
                </a:lnTo>
                <a:lnTo>
                  <a:pt x="22900" y="50300"/>
                </a:lnTo>
                <a:lnTo>
                  <a:pt x="22880" y="50300"/>
                </a:lnTo>
                <a:lnTo>
                  <a:pt x="22870" y="50290"/>
                </a:lnTo>
                <a:lnTo>
                  <a:pt x="22870" y="50280"/>
                </a:lnTo>
                <a:lnTo>
                  <a:pt x="22870" y="50270"/>
                </a:lnTo>
                <a:lnTo>
                  <a:pt x="22870" y="50260"/>
                </a:lnTo>
                <a:lnTo>
                  <a:pt x="22870" y="50250"/>
                </a:lnTo>
                <a:lnTo>
                  <a:pt x="22850" y="50220"/>
                </a:lnTo>
                <a:lnTo>
                  <a:pt x="22850" y="50210"/>
                </a:lnTo>
                <a:lnTo>
                  <a:pt x="22850" y="50200"/>
                </a:lnTo>
                <a:lnTo>
                  <a:pt x="22850" y="50180"/>
                </a:lnTo>
                <a:lnTo>
                  <a:pt x="22830" y="50150"/>
                </a:lnTo>
                <a:lnTo>
                  <a:pt x="22820" y="50140"/>
                </a:lnTo>
                <a:lnTo>
                  <a:pt x="22760" y="50080"/>
                </a:lnTo>
                <a:lnTo>
                  <a:pt x="22740" y="50060"/>
                </a:lnTo>
                <a:lnTo>
                  <a:pt x="22710" y="50050"/>
                </a:lnTo>
                <a:lnTo>
                  <a:pt x="22700" y="50030"/>
                </a:lnTo>
                <a:lnTo>
                  <a:pt x="22690" y="50030"/>
                </a:lnTo>
                <a:lnTo>
                  <a:pt x="22690" y="50020"/>
                </a:lnTo>
                <a:lnTo>
                  <a:pt x="22690" y="50010"/>
                </a:lnTo>
                <a:lnTo>
                  <a:pt x="22700" y="49990"/>
                </a:lnTo>
                <a:lnTo>
                  <a:pt x="22720" y="49980"/>
                </a:lnTo>
                <a:lnTo>
                  <a:pt x="22730" y="49970"/>
                </a:lnTo>
                <a:lnTo>
                  <a:pt x="22740" y="49970"/>
                </a:lnTo>
                <a:lnTo>
                  <a:pt x="22750" y="49940"/>
                </a:lnTo>
                <a:lnTo>
                  <a:pt x="22750" y="49920"/>
                </a:lnTo>
                <a:lnTo>
                  <a:pt x="22760" y="49910"/>
                </a:lnTo>
                <a:lnTo>
                  <a:pt x="22790" y="49900"/>
                </a:lnTo>
                <a:lnTo>
                  <a:pt x="22800" y="49890"/>
                </a:lnTo>
                <a:lnTo>
                  <a:pt x="22820" y="49880"/>
                </a:lnTo>
                <a:lnTo>
                  <a:pt x="22830" y="49870"/>
                </a:lnTo>
                <a:lnTo>
                  <a:pt x="22850" y="49850"/>
                </a:lnTo>
                <a:lnTo>
                  <a:pt x="22870" y="49830"/>
                </a:lnTo>
                <a:lnTo>
                  <a:pt x="22880" y="49820"/>
                </a:lnTo>
                <a:lnTo>
                  <a:pt x="22880" y="49810"/>
                </a:lnTo>
                <a:lnTo>
                  <a:pt x="22860" y="49780"/>
                </a:lnTo>
                <a:lnTo>
                  <a:pt x="22850" y="49770"/>
                </a:lnTo>
                <a:lnTo>
                  <a:pt x="22840" y="49770"/>
                </a:lnTo>
                <a:lnTo>
                  <a:pt x="22830" y="49770"/>
                </a:lnTo>
                <a:lnTo>
                  <a:pt x="22820" y="49760"/>
                </a:lnTo>
                <a:lnTo>
                  <a:pt x="22810" y="49760"/>
                </a:lnTo>
                <a:lnTo>
                  <a:pt x="22810" y="49750"/>
                </a:lnTo>
                <a:lnTo>
                  <a:pt x="22790" y="49720"/>
                </a:lnTo>
                <a:lnTo>
                  <a:pt x="22770" y="49690"/>
                </a:lnTo>
                <a:lnTo>
                  <a:pt x="22760" y="49670"/>
                </a:lnTo>
                <a:lnTo>
                  <a:pt x="22740" y="49660"/>
                </a:lnTo>
                <a:lnTo>
                  <a:pt x="22740" y="49650"/>
                </a:lnTo>
                <a:lnTo>
                  <a:pt x="22730" y="49650"/>
                </a:lnTo>
                <a:lnTo>
                  <a:pt x="22730" y="49640"/>
                </a:lnTo>
                <a:lnTo>
                  <a:pt x="22740" y="49630"/>
                </a:lnTo>
                <a:lnTo>
                  <a:pt x="22750" y="49610"/>
                </a:lnTo>
                <a:lnTo>
                  <a:pt x="22760" y="49600"/>
                </a:lnTo>
                <a:lnTo>
                  <a:pt x="22770" y="49590"/>
                </a:lnTo>
                <a:lnTo>
                  <a:pt x="22780" y="49580"/>
                </a:lnTo>
                <a:lnTo>
                  <a:pt x="22800" y="49570"/>
                </a:lnTo>
                <a:lnTo>
                  <a:pt x="22830" y="49560"/>
                </a:lnTo>
                <a:lnTo>
                  <a:pt x="22850" y="49550"/>
                </a:lnTo>
                <a:lnTo>
                  <a:pt x="22860" y="49540"/>
                </a:lnTo>
                <a:lnTo>
                  <a:pt x="22860" y="49530"/>
                </a:lnTo>
                <a:lnTo>
                  <a:pt x="22850" y="49520"/>
                </a:lnTo>
                <a:lnTo>
                  <a:pt x="22840" y="49510"/>
                </a:lnTo>
                <a:lnTo>
                  <a:pt x="22840" y="49500"/>
                </a:lnTo>
                <a:lnTo>
                  <a:pt x="22850" y="49490"/>
                </a:lnTo>
                <a:lnTo>
                  <a:pt x="22850" y="49480"/>
                </a:lnTo>
                <a:lnTo>
                  <a:pt x="22870" y="49460"/>
                </a:lnTo>
                <a:lnTo>
                  <a:pt x="22880" y="49460"/>
                </a:lnTo>
                <a:lnTo>
                  <a:pt x="22900" y="49450"/>
                </a:lnTo>
                <a:lnTo>
                  <a:pt x="22900" y="49440"/>
                </a:lnTo>
                <a:lnTo>
                  <a:pt x="22910" y="49420"/>
                </a:lnTo>
                <a:lnTo>
                  <a:pt x="22920" y="49400"/>
                </a:lnTo>
                <a:lnTo>
                  <a:pt x="22930" y="49380"/>
                </a:lnTo>
                <a:lnTo>
                  <a:pt x="22940" y="49370"/>
                </a:lnTo>
                <a:lnTo>
                  <a:pt x="22950" y="49370"/>
                </a:lnTo>
                <a:lnTo>
                  <a:pt x="22970" y="49370"/>
                </a:lnTo>
                <a:lnTo>
                  <a:pt x="22980" y="49370"/>
                </a:lnTo>
                <a:lnTo>
                  <a:pt x="22990" y="49370"/>
                </a:lnTo>
                <a:lnTo>
                  <a:pt x="23000" y="49350"/>
                </a:lnTo>
                <a:lnTo>
                  <a:pt x="23000" y="49340"/>
                </a:lnTo>
                <a:lnTo>
                  <a:pt x="23010" y="49330"/>
                </a:lnTo>
                <a:lnTo>
                  <a:pt x="23010" y="49320"/>
                </a:lnTo>
                <a:lnTo>
                  <a:pt x="23020" y="49310"/>
                </a:lnTo>
                <a:lnTo>
                  <a:pt x="23040" y="49310"/>
                </a:lnTo>
                <a:lnTo>
                  <a:pt x="23040" y="49300"/>
                </a:lnTo>
                <a:lnTo>
                  <a:pt x="23050" y="49300"/>
                </a:lnTo>
                <a:lnTo>
                  <a:pt x="23060" y="49280"/>
                </a:lnTo>
                <a:lnTo>
                  <a:pt x="23060" y="49260"/>
                </a:lnTo>
                <a:lnTo>
                  <a:pt x="23060" y="49250"/>
                </a:lnTo>
                <a:lnTo>
                  <a:pt x="23060" y="49240"/>
                </a:lnTo>
                <a:lnTo>
                  <a:pt x="23050" y="49220"/>
                </a:lnTo>
                <a:lnTo>
                  <a:pt x="23060" y="49190"/>
                </a:lnTo>
                <a:lnTo>
                  <a:pt x="23060" y="49180"/>
                </a:lnTo>
                <a:lnTo>
                  <a:pt x="23070" y="49160"/>
                </a:lnTo>
                <a:lnTo>
                  <a:pt x="23060" y="49150"/>
                </a:lnTo>
                <a:lnTo>
                  <a:pt x="23040" y="49150"/>
                </a:lnTo>
                <a:lnTo>
                  <a:pt x="23010" y="49150"/>
                </a:lnTo>
                <a:lnTo>
                  <a:pt x="22970" y="49120"/>
                </a:lnTo>
                <a:lnTo>
                  <a:pt x="22950" y="49110"/>
                </a:lnTo>
                <a:lnTo>
                  <a:pt x="22930" y="49100"/>
                </a:lnTo>
                <a:lnTo>
                  <a:pt x="22910" y="49100"/>
                </a:lnTo>
                <a:lnTo>
                  <a:pt x="22900" y="49110"/>
                </a:lnTo>
                <a:lnTo>
                  <a:pt x="22880" y="49110"/>
                </a:lnTo>
                <a:lnTo>
                  <a:pt x="22870" y="49110"/>
                </a:lnTo>
                <a:lnTo>
                  <a:pt x="22840" y="49090"/>
                </a:lnTo>
                <a:lnTo>
                  <a:pt x="22810" y="49080"/>
                </a:lnTo>
                <a:lnTo>
                  <a:pt x="22790" y="49080"/>
                </a:lnTo>
                <a:lnTo>
                  <a:pt x="22770" y="49090"/>
                </a:lnTo>
                <a:lnTo>
                  <a:pt x="22760" y="49100"/>
                </a:lnTo>
                <a:lnTo>
                  <a:pt x="22740" y="49100"/>
                </a:lnTo>
                <a:lnTo>
                  <a:pt x="22640" y="49100"/>
                </a:lnTo>
                <a:lnTo>
                  <a:pt x="22590" y="49080"/>
                </a:lnTo>
                <a:lnTo>
                  <a:pt x="22530" y="49070"/>
                </a:lnTo>
                <a:lnTo>
                  <a:pt x="22490" y="49060"/>
                </a:lnTo>
                <a:lnTo>
                  <a:pt x="22450" y="49060"/>
                </a:lnTo>
                <a:lnTo>
                  <a:pt x="22420" y="49030"/>
                </a:lnTo>
                <a:lnTo>
                  <a:pt x="22410" y="48990"/>
                </a:lnTo>
                <a:lnTo>
                  <a:pt x="22390" y="48930"/>
                </a:lnTo>
                <a:lnTo>
                  <a:pt x="22370" y="48890"/>
                </a:lnTo>
                <a:lnTo>
                  <a:pt x="22350" y="48840"/>
                </a:lnTo>
                <a:lnTo>
                  <a:pt x="22330" y="48830"/>
                </a:lnTo>
                <a:lnTo>
                  <a:pt x="22320" y="48810"/>
                </a:lnTo>
                <a:lnTo>
                  <a:pt x="22310" y="48800"/>
                </a:lnTo>
                <a:lnTo>
                  <a:pt x="22280" y="48800"/>
                </a:lnTo>
                <a:lnTo>
                  <a:pt x="22250" y="48800"/>
                </a:lnTo>
                <a:lnTo>
                  <a:pt x="22230" y="48780"/>
                </a:lnTo>
                <a:lnTo>
                  <a:pt x="22210" y="48750"/>
                </a:lnTo>
                <a:lnTo>
                  <a:pt x="22190" y="48730"/>
                </a:lnTo>
                <a:lnTo>
                  <a:pt x="22180" y="48730"/>
                </a:lnTo>
                <a:lnTo>
                  <a:pt x="22150" y="48740"/>
                </a:lnTo>
                <a:lnTo>
                  <a:pt x="22120" y="48740"/>
                </a:lnTo>
                <a:lnTo>
                  <a:pt x="22100" y="48730"/>
                </a:lnTo>
                <a:lnTo>
                  <a:pt x="22080" y="48720"/>
                </a:lnTo>
                <a:lnTo>
                  <a:pt x="22080" y="48710"/>
                </a:lnTo>
                <a:lnTo>
                  <a:pt x="22080" y="48690"/>
                </a:lnTo>
                <a:lnTo>
                  <a:pt x="22080" y="48670"/>
                </a:lnTo>
                <a:lnTo>
                  <a:pt x="22080" y="48660"/>
                </a:lnTo>
                <a:lnTo>
                  <a:pt x="22070" y="48630"/>
                </a:lnTo>
                <a:lnTo>
                  <a:pt x="22070" y="48610"/>
                </a:lnTo>
                <a:lnTo>
                  <a:pt x="22080" y="48590"/>
                </a:lnTo>
                <a:lnTo>
                  <a:pt x="22090" y="48580"/>
                </a:lnTo>
                <a:lnTo>
                  <a:pt x="22090" y="48570"/>
                </a:lnTo>
                <a:lnTo>
                  <a:pt x="22060" y="48530"/>
                </a:lnTo>
                <a:lnTo>
                  <a:pt x="22040" y="48490"/>
                </a:lnTo>
                <a:lnTo>
                  <a:pt x="22030" y="48460"/>
                </a:lnTo>
                <a:lnTo>
                  <a:pt x="22010" y="48450"/>
                </a:lnTo>
                <a:lnTo>
                  <a:pt x="21970" y="48450"/>
                </a:lnTo>
                <a:lnTo>
                  <a:pt x="21950" y="48440"/>
                </a:lnTo>
                <a:lnTo>
                  <a:pt x="21940" y="48420"/>
                </a:lnTo>
                <a:lnTo>
                  <a:pt x="21910" y="48380"/>
                </a:lnTo>
                <a:lnTo>
                  <a:pt x="21880" y="48350"/>
                </a:lnTo>
                <a:lnTo>
                  <a:pt x="21850" y="48310"/>
                </a:lnTo>
                <a:lnTo>
                  <a:pt x="21820" y="48290"/>
                </a:lnTo>
                <a:lnTo>
                  <a:pt x="21800" y="48290"/>
                </a:lnTo>
                <a:lnTo>
                  <a:pt x="21780" y="48280"/>
                </a:lnTo>
                <a:lnTo>
                  <a:pt x="21770" y="48260"/>
                </a:lnTo>
                <a:lnTo>
                  <a:pt x="21770" y="48230"/>
                </a:lnTo>
                <a:lnTo>
                  <a:pt x="21780" y="48220"/>
                </a:lnTo>
                <a:lnTo>
                  <a:pt x="21810" y="48170"/>
                </a:lnTo>
                <a:lnTo>
                  <a:pt x="21810" y="48160"/>
                </a:lnTo>
                <a:lnTo>
                  <a:pt x="21810" y="48140"/>
                </a:lnTo>
                <a:lnTo>
                  <a:pt x="21790" y="48110"/>
                </a:lnTo>
                <a:lnTo>
                  <a:pt x="21790" y="48090"/>
                </a:lnTo>
                <a:lnTo>
                  <a:pt x="21790" y="48080"/>
                </a:lnTo>
                <a:lnTo>
                  <a:pt x="21800" y="48070"/>
                </a:lnTo>
                <a:lnTo>
                  <a:pt x="21820" y="48060"/>
                </a:lnTo>
                <a:lnTo>
                  <a:pt x="21840" y="48020"/>
                </a:lnTo>
                <a:lnTo>
                  <a:pt x="21850" y="48000"/>
                </a:lnTo>
                <a:lnTo>
                  <a:pt x="21870" y="48000"/>
                </a:lnTo>
                <a:lnTo>
                  <a:pt x="21870" y="47980"/>
                </a:lnTo>
                <a:lnTo>
                  <a:pt x="21880" y="47960"/>
                </a:lnTo>
                <a:lnTo>
                  <a:pt x="21880" y="47950"/>
                </a:lnTo>
                <a:lnTo>
                  <a:pt x="21910" y="47930"/>
                </a:lnTo>
                <a:lnTo>
                  <a:pt x="21920" y="47920"/>
                </a:lnTo>
                <a:lnTo>
                  <a:pt x="21920" y="47900"/>
                </a:lnTo>
                <a:lnTo>
                  <a:pt x="21930" y="47890"/>
                </a:lnTo>
                <a:lnTo>
                  <a:pt x="21970" y="47870"/>
                </a:lnTo>
                <a:lnTo>
                  <a:pt x="21980" y="47860"/>
                </a:lnTo>
                <a:lnTo>
                  <a:pt x="22000" y="47830"/>
                </a:lnTo>
                <a:lnTo>
                  <a:pt x="22020" y="47820"/>
                </a:lnTo>
                <a:lnTo>
                  <a:pt x="22040" y="47800"/>
                </a:lnTo>
                <a:lnTo>
                  <a:pt x="22050" y="47780"/>
                </a:lnTo>
                <a:lnTo>
                  <a:pt x="22080" y="47740"/>
                </a:lnTo>
                <a:lnTo>
                  <a:pt x="22100" y="47730"/>
                </a:lnTo>
                <a:lnTo>
                  <a:pt x="22140" y="47710"/>
                </a:lnTo>
                <a:lnTo>
                  <a:pt x="22170" y="47700"/>
                </a:lnTo>
                <a:lnTo>
                  <a:pt x="22180" y="47680"/>
                </a:lnTo>
                <a:lnTo>
                  <a:pt x="22190" y="47660"/>
                </a:lnTo>
                <a:lnTo>
                  <a:pt x="22190" y="47630"/>
                </a:lnTo>
                <a:lnTo>
                  <a:pt x="22170" y="47570"/>
                </a:lnTo>
                <a:lnTo>
                  <a:pt x="22160" y="47510"/>
                </a:lnTo>
                <a:lnTo>
                  <a:pt x="22170" y="47480"/>
                </a:lnTo>
                <a:lnTo>
                  <a:pt x="22180" y="47470"/>
                </a:lnTo>
                <a:lnTo>
                  <a:pt x="22190" y="47470"/>
                </a:lnTo>
                <a:lnTo>
                  <a:pt x="22230" y="47450"/>
                </a:lnTo>
                <a:lnTo>
                  <a:pt x="22240" y="47430"/>
                </a:lnTo>
                <a:lnTo>
                  <a:pt x="22240" y="47410"/>
                </a:lnTo>
                <a:lnTo>
                  <a:pt x="22240" y="47390"/>
                </a:lnTo>
                <a:lnTo>
                  <a:pt x="22250" y="47360"/>
                </a:lnTo>
                <a:lnTo>
                  <a:pt x="22270" y="47300"/>
                </a:lnTo>
                <a:lnTo>
                  <a:pt x="22280" y="47260"/>
                </a:lnTo>
                <a:lnTo>
                  <a:pt x="22300" y="47240"/>
                </a:lnTo>
                <a:lnTo>
                  <a:pt x="22360" y="47200"/>
                </a:lnTo>
                <a:lnTo>
                  <a:pt x="22390" y="47190"/>
                </a:lnTo>
                <a:lnTo>
                  <a:pt x="22420" y="47180"/>
                </a:lnTo>
                <a:lnTo>
                  <a:pt x="22450" y="47180"/>
                </a:lnTo>
                <a:lnTo>
                  <a:pt x="22470" y="47190"/>
                </a:lnTo>
                <a:lnTo>
                  <a:pt x="22500" y="47210"/>
                </a:lnTo>
                <a:lnTo>
                  <a:pt x="22530" y="47210"/>
                </a:lnTo>
                <a:lnTo>
                  <a:pt x="22570" y="47200"/>
                </a:lnTo>
                <a:lnTo>
                  <a:pt x="22590" y="47190"/>
                </a:lnTo>
                <a:lnTo>
                  <a:pt x="22610" y="47180"/>
                </a:lnTo>
                <a:lnTo>
                  <a:pt x="22630" y="47170"/>
                </a:lnTo>
                <a:lnTo>
                  <a:pt x="22640" y="47170"/>
                </a:lnTo>
                <a:lnTo>
                  <a:pt x="22670" y="47110"/>
                </a:lnTo>
                <a:lnTo>
                  <a:pt x="22670" y="47080"/>
                </a:lnTo>
                <a:lnTo>
                  <a:pt x="22680" y="47070"/>
                </a:lnTo>
                <a:lnTo>
                  <a:pt x="22700" y="47060"/>
                </a:lnTo>
                <a:lnTo>
                  <a:pt x="22740" y="47010"/>
                </a:lnTo>
                <a:lnTo>
                  <a:pt x="22750" y="47000"/>
                </a:lnTo>
                <a:lnTo>
                  <a:pt x="22750" y="46980"/>
                </a:lnTo>
                <a:lnTo>
                  <a:pt x="22740" y="46960"/>
                </a:lnTo>
                <a:lnTo>
                  <a:pt x="22740" y="46950"/>
                </a:lnTo>
                <a:lnTo>
                  <a:pt x="22730" y="46930"/>
                </a:lnTo>
                <a:lnTo>
                  <a:pt x="22740" y="46920"/>
                </a:lnTo>
                <a:lnTo>
                  <a:pt x="22750" y="46910"/>
                </a:lnTo>
                <a:lnTo>
                  <a:pt x="22800" y="46890"/>
                </a:lnTo>
                <a:lnTo>
                  <a:pt x="22830" y="46880"/>
                </a:lnTo>
                <a:lnTo>
                  <a:pt x="22850" y="46890"/>
                </a:lnTo>
                <a:lnTo>
                  <a:pt x="22860" y="46890"/>
                </a:lnTo>
                <a:lnTo>
                  <a:pt x="22880" y="46890"/>
                </a:lnTo>
                <a:lnTo>
                  <a:pt x="22910" y="46870"/>
                </a:lnTo>
                <a:lnTo>
                  <a:pt x="22930" y="46870"/>
                </a:lnTo>
                <a:lnTo>
                  <a:pt x="22950" y="46870"/>
                </a:lnTo>
                <a:lnTo>
                  <a:pt x="22970" y="46870"/>
                </a:lnTo>
                <a:lnTo>
                  <a:pt x="22970" y="46860"/>
                </a:lnTo>
                <a:lnTo>
                  <a:pt x="22980" y="46840"/>
                </a:lnTo>
                <a:lnTo>
                  <a:pt x="23000" y="46840"/>
                </a:lnTo>
                <a:lnTo>
                  <a:pt x="23010" y="46840"/>
                </a:lnTo>
                <a:lnTo>
                  <a:pt x="23040" y="46850"/>
                </a:lnTo>
                <a:lnTo>
                  <a:pt x="23060" y="46850"/>
                </a:lnTo>
                <a:lnTo>
                  <a:pt x="23080" y="46850"/>
                </a:lnTo>
                <a:lnTo>
                  <a:pt x="23090" y="46830"/>
                </a:lnTo>
                <a:lnTo>
                  <a:pt x="23090" y="46820"/>
                </a:lnTo>
                <a:lnTo>
                  <a:pt x="23080" y="46800"/>
                </a:lnTo>
                <a:lnTo>
                  <a:pt x="23070" y="46760"/>
                </a:lnTo>
                <a:lnTo>
                  <a:pt x="23080" y="46750"/>
                </a:lnTo>
                <a:lnTo>
                  <a:pt x="23100" y="46730"/>
                </a:lnTo>
                <a:lnTo>
                  <a:pt x="23110" y="46710"/>
                </a:lnTo>
                <a:lnTo>
                  <a:pt x="23110" y="46680"/>
                </a:lnTo>
                <a:lnTo>
                  <a:pt x="23120" y="46650"/>
                </a:lnTo>
                <a:lnTo>
                  <a:pt x="23120" y="46630"/>
                </a:lnTo>
                <a:lnTo>
                  <a:pt x="23120" y="46610"/>
                </a:lnTo>
                <a:lnTo>
                  <a:pt x="23080" y="46550"/>
                </a:lnTo>
                <a:lnTo>
                  <a:pt x="23050" y="46540"/>
                </a:lnTo>
                <a:lnTo>
                  <a:pt x="23050" y="46530"/>
                </a:lnTo>
                <a:lnTo>
                  <a:pt x="23060" y="46510"/>
                </a:lnTo>
                <a:lnTo>
                  <a:pt x="23070" y="46460"/>
                </a:lnTo>
                <a:lnTo>
                  <a:pt x="23080" y="46390"/>
                </a:lnTo>
                <a:lnTo>
                  <a:pt x="23080" y="46380"/>
                </a:lnTo>
                <a:lnTo>
                  <a:pt x="23060" y="46370"/>
                </a:lnTo>
                <a:lnTo>
                  <a:pt x="23050" y="46350"/>
                </a:lnTo>
                <a:lnTo>
                  <a:pt x="23060" y="46320"/>
                </a:lnTo>
                <a:lnTo>
                  <a:pt x="23060" y="46310"/>
                </a:lnTo>
                <a:lnTo>
                  <a:pt x="23070" y="46290"/>
                </a:lnTo>
                <a:lnTo>
                  <a:pt x="23080" y="46280"/>
                </a:lnTo>
                <a:lnTo>
                  <a:pt x="23130" y="46270"/>
                </a:lnTo>
                <a:lnTo>
                  <a:pt x="23170" y="46250"/>
                </a:lnTo>
                <a:lnTo>
                  <a:pt x="23180" y="46250"/>
                </a:lnTo>
                <a:lnTo>
                  <a:pt x="23190" y="46250"/>
                </a:lnTo>
                <a:lnTo>
                  <a:pt x="23210" y="46250"/>
                </a:lnTo>
                <a:lnTo>
                  <a:pt x="23230" y="46250"/>
                </a:lnTo>
                <a:lnTo>
                  <a:pt x="23280" y="46220"/>
                </a:lnTo>
                <a:lnTo>
                  <a:pt x="23320" y="46220"/>
                </a:lnTo>
                <a:lnTo>
                  <a:pt x="23340" y="46220"/>
                </a:lnTo>
                <a:lnTo>
                  <a:pt x="23360" y="46220"/>
                </a:lnTo>
                <a:lnTo>
                  <a:pt x="23390" y="46210"/>
                </a:lnTo>
                <a:lnTo>
                  <a:pt x="23410" y="46200"/>
                </a:lnTo>
                <a:lnTo>
                  <a:pt x="23430" y="46170"/>
                </a:lnTo>
                <a:lnTo>
                  <a:pt x="23440" y="46160"/>
                </a:lnTo>
                <a:lnTo>
                  <a:pt x="23460" y="46160"/>
                </a:lnTo>
                <a:lnTo>
                  <a:pt x="23490" y="46160"/>
                </a:lnTo>
                <a:lnTo>
                  <a:pt x="23510" y="46160"/>
                </a:lnTo>
                <a:lnTo>
                  <a:pt x="23520" y="46160"/>
                </a:lnTo>
                <a:lnTo>
                  <a:pt x="23550" y="46110"/>
                </a:lnTo>
                <a:lnTo>
                  <a:pt x="23580" y="46090"/>
                </a:lnTo>
                <a:lnTo>
                  <a:pt x="23600" y="46060"/>
                </a:lnTo>
                <a:lnTo>
                  <a:pt x="23610" y="46040"/>
                </a:lnTo>
                <a:lnTo>
                  <a:pt x="23640" y="46030"/>
                </a:lnTo>
                <a:lnTo>
                  <a:pt x="23670" y="46010"/>
                </a:lnTo>
                <a:lnTo>
                  <a:pt x="23680" y="45990"/>
                </a:lnTo>
                <a:lnTo>
                  <a:pt x="23680" y="45970"/>
                </a:lnTo>
                <a:lnTo>
                  <a:pt x="23680" y="45940"/>
                </a:lnTo>
                <a:lnTo>
                  <a:pt x="23670" y="45920"/>
                </a:lnTo>
                <a:lnTo>
                  <a:pt x="23670" y="45900"/>
                </a:lnTo>
                <a:lnTo>
                  <a:pt x="23670" y="45880"/>
                </a:lnTo>
                <a:lnTo>
                  <a:pt x="23680" y="45860"/>
                </a:lnTo>
                <a:lnTo>
                  <a:pt x="23700" y="45850"/>
                </a:lnTo>
                <a:lnTo>
                  <a:pt x="23730" y="45830"/>
                </a:lnTo>
                <a:lnTo>
                  <a:pt x="23760" y="45810"/>
                </a:lnTo>
                <a:lnTo>
                  <a:pt x="23770" y="45790"/>
                </a:lnTo>
                <a:lnTo>
                  <a:pt x="23780" y="45760"/>
                </a:lnTo>
                <a:lnTo>
                  <a:pt x="23790" y="45730"/>
                </a:lnTo>
                <a:lnTo>
                  <a:pt x="23810" y="45720"/>
                </a:lnTo>
                <a:lnTo>
                  <a:pt x="23810" y="45710"/>
                </a:lnTo>
                <a:lnTo>
                  <a:pt x="23840" y="45680"/>
                </a:lnTo>
                <a:lnTo>
                  <a:pt x="23840" y="45660"/>
                </a:lnTo>
                <a:lnTo>
                  <a:pt x="23840" y="45610"/>
                </a:lnTo>
                <a:lnTo>
                  <a:pt x="23850" y="45600"/>
                </a:lnTo>
                <a:lnTo>
                  <a:pt x="23860" y="45590"/>
                </a:lnTo>
                <a:lnTo>
                  <a:pt x="23910" y="45550"/>
                </a:lnTo>
                <a:lnTo>
                  <a:pt x="23920" y="45540"/>
                </a:lnTo>
                <a:lnTo>
                  <a:pt x="23920" y="45510"/>
                </a:lnTo>
                <a:lnTo>
                  <a:pt x="23940" y="45500"/>
                </a:lnTo>
                <a:lnTo>
                  <a:pt x="23970" y="45480"/>
                </a:lnTo>
                <a:lnTo>
                  <a:pt x="23980" y="45480"/>
                </a:lnTo>
                <a:lnTo>
                  <a:pt x="23980" y="45470"/>
                </a:lnTo>
                <a:lnTo>
                  <a:pt x="23970" y="45460"/>
                </a:lnTo>
                <a:lnTo>
                  <a:pt x="23970" y="45440"/>
                </a:lnTo>
                <a:lnTo>
                  <a:pt x="23960" y="45420"/>
                </a:lnTo>
                <a:lnTo>
                  <a:pt x="23950" y="45410"/>
                </a:lnTo>
                <a:lnTo>
                  <a:pt x="23930" y="45380"/>
                </a:lnTo>
                <a:lnTo>
                  <a:pt x="23920" y="45370"/>
                </a:lnTo>
                <a:lnTo>
                  <a:pt x="23890" y="45360"/>
                </a:lnTo>
                <a:lnTo>
                  <a:pt x="23860" y="45350"/>
                </a:lnTo>
                <a:lnTo>
                  <a:pt x="23840" y="45320"/>
                </a:lnTo>
                <a:lnTo>
                  <a:pt x="23820" y="45310"/>
                </a:lnTo>
                <a:lnTo>
                  <a:pt x="23810" y="45300"/>
                </a:lnTo>
                <a:lnTo>
                  <a:pt x="23790" y="45300"/>
                </a:lnTo>
                <a:lnTo>
                  <a:pt x="23740" y="45250"/>
                </a:lnTo>
                <a:lnTo>
                  <a:pt x="23720" y="45240"/>
                </a:lnTo>
                <a:lnTo>
                  <a:pt x="23630" y="45240"/>
                </a:lnTo>
                <a:lnTo>
                  <a:pt x="23610" y="45230"/>
                </a:lnTo>
                <a:lnTo>
                  <a:pt x="23590" y="45210"/>
                </a:lnTo>
                <a:lnTo>
                  <a:pt x="23580" y="45200"/>
                </a:lnTo>
                <a:lnTo>
                  <a:pt x="23580" y="45170"/>
                </a:lnTo>
                <a:lnTo>
                  <a:pt x="23590" y="45150"/>
                </a:lnTo>
                <a:lnTo>
                  <a:pt x="23590" y="45140"/>
                </a:lnTo>
                <a:lnTo>
                  <a:pt x="23580" y="45130"/>
                </a:lnTo>
                <a:lnTo>
                  <a:pt x="23560" y="45120"/>
                </a:lnTo>
                <a:lnTo>
                  <a:pt x="23520" y="45070"/>
                </a:lnTo>
                <a:lnTo>
                  <a:pt x="23500" y="45040"/>
                </a:lnTo>
                <a:lnTo>
                  <a:pt x="23490" y="45020"/>
                </a:lnTo>
                <a:lnTo>
                  <a:pt x="23490" y="45010"/>
                </a:lnTo>
                <a:lnTo>
                  <a:pt x="23500" y="44990"/>
                </a:lnTo>
                <a:lnTo>
                  <a:pt x="23530" y="44970"/>
                </a:lnTo>
                <a:lnTo>
                  <a:pt x="23560" y="44950"/>
                </a:lnTo>
                <a:lnTo>
                  <a:pt x="23600" y="44940"/>
                </a:lnTo>
                <a:lnTo>
                  <a:pt x="23620" y="44910"/>
                </a:lnTo>
                <a:lnTo>
                  <a:pt x="23620" y="44890"/>
                </a:lnTo>
                <a:lnTo>
                  <a:pt x="23620" y="44860"/>
                </a:lnTo>
                <a:lnTo>
                  <a:pt x="23640" y="44820"/>
                </a:lnTo>
                <a:lnTo>
                  <a:pt x="23640" y="44800"/>
                </a:lnTo>
                <a:lnTo>
                  <a:pt x="23630" y="44760"/>
                </a:lnTo>
                <a:lnTo>
                  <a:pt x="23630" y="44740"/>
                </a:lnTo>
                <a:lnTo>
                  <a:pt x="23640" y="44720"/>
                </a:lnTo>
                <a:lnTo>
                  <a:pt x="23670" y="44660"/>
                </a:lnTo>
                <a:lnTo>
                  <a:pt x="23690" y="44620"/>
                </a:lnTo>
                <a:lnTo>
                  <a:pt x="23710" y="44610"/>
                </a:lnTo>
                <a:lnTo>
                  <a:pt x="23720" y="44610"/>
                </a:lnTo>
                <a:lnTo>
                  <a:pt x="23760" y="44610"/>
                </a:lnTo>
                <a:lnTo>
                  <a:pt x="23780" y="44610"/>
                </a:lnTo>
                <a:lnTo>
                  <a:pt x="23780" y="44600"/>
                </a:lnTo>
                <a:lnTo>
                  <a:pt x="23760" y="44590"/>
                </a:lnTo>
                <a:lnTo>
                  <a:pt x="23750" y="44570"/>
                </a:lnTo>
                <a:lnTo>
                  <a:pt x="23750" y="44560"/>
                </a:lnTo>
                <a:lnTo>
                  <a:pt x="23750" y="44550"/>
                </a:lnTo>
                <a:lnTo>
                  <a:pt x="23760" y="44540"/>
                </a:lnTo>
                <a:lnTo>
                  <a:pt x="23760" y="44520"/>
                </a:lnTo>
                <a:lnTo>
                  <a:pt x="23760" y="44500"/>
                </a:lnTo>
                <a:lnTo>
                  <a:pt x="23770" y="44470"/>
                </a:lnTo>
                <a:lnTo>
                  <a:pt x="23770" y="44460"/>
                </a:lnTo>
                <a:lnTo>
                  <a:pt x="23750" y="44430"/>
                </a:lnTo>
                <a:lnTo>
                  <a:pt x="23740" y="44410"/>
                </a:lnTo>
                <a:lnTo>
                  <a:pt x="23740" y="44400"/>
                </a:lnTo>
                <a:lnTo>
                  <a:pt x="23750" y="44370"/>
                </a:lnTo>
                <a:lnTo>
                  <a:pt x="23760" y="44360"/>
                </a:lnTo>
                <a:lnTo>
                  <a:pt x="23780" y="44330"/>
                </a:lnTo>
                <a:lnTo>
                  <a:pt x="23780" y="44320"/>
                </a:lnTo>
                <a:lnTo>
                  <a:pt x="23780" y="44300"/>
                </a:lnTo>
                <a:lnTo>
                  <a:pt x="23790" y="44280"/>
                </a:lnTo>
                <a:lnTo>
                  <a:pt x="23810" y="44250"/>
                </a:lnTo>
                <a:lnTo>
                  <a:pt x="23830" y="44210"/>
                </a:lnTo>
                <a:lnTo>
                  <a:pt x="23830" y="44200"/>
                </a:lnTo>
                <a:lnTo>
                  <a:pt x="23820" y="44190"/>
                </a:lnTo>
                <a:lnTo>
                  <a:pt x="23790" y="44150"/>
                </a:lnTo>
                <a:lnTo>
                  <a:pt x="23750" y="44130"/>
                </a:lnTo>
                <a:lnTo>
                  <a:pt x="23740" y="44110"/>
                </a:lnTo>
                <a:lnTo>
                  <a:pt x="23730" y="44100"/>
                </a:lnTo>
                <a:lnTo>
                  <a:pt x="23730" y="44070"/>
                </a:lnTo>
                <a:lnTo>
                  <a:pt x="23730" y="44030"/>
                </a:lnTo>
                <a:lnTo>
                  <a:pt x="23700" y="44000"/>
                </a:lnTo>
                <a:lnTo>
                  <a:pt x="23690" y="43980"/>
                </a:lnTo>
                <a:lnTo>
                  <a:pt x="23690" y="43960"/>
                </a:lnTo>
                <a:lnTo>
                  <a:pt x="23700" y="43950"/>
                </a:lnTo>
                <a:lnTo>
                  <a:pt x="23710" y="43930"/>
                </a:lnTo>
                <a:lnTo>
                  <a:pt x="23710" y="43920"/>
                </a:lnTo>
                <a:lnTo>
                  <a:pt x="23710" y="43890"/>
                </a:lnTo>
                <a:lnTo>
                  <a:pt x="23720" y="43880"/>
                </a:lnTo>
                <a:lnTo>
                  <a:pt x="23760" y="43850"/>
                </a:lnTo>
                <a:lnTo>
                  <a:pt x="23790" y="43810"/>
                </a:lnTo>
                <a:lnTo>
                  <a:pt x="23790" y="43800"/>
                </a:lnTo>
                <a:lnTo>
                  <a:pt x="23790" y="43780"/>
                </a:lnTo>
                <a:lnTo>
                  <a:pt x="23780" y="43750"/>
                </a:lnTo>
                <a:lnTo>
                  <a:pt x="23780" y="43730"/>
                </a:lnTo>
                <a:lnTo>
                  <a:pt x="23780" y="43710"/>
                </a:lnTo>
                <a:lnTo>
                  <a:pt x="23790" y="43690"/>
                </a:lnTo>
                <a:lnTo>
                  <a:pt x="23790" y="43670"/>
                </a:lnTo>
                <a:lnTo>
                  <a:pt x="23770" y="43650"/>
                </a:lnTo>
                <a:lnTo>
                  <a:pt x="23770" y="43640"/>
                </a:lnTo>
                <a:lnTo>
                  <a:pt x="23800" y="43620"/>
                </a:lnTo>
                <a:lnTo>
                  <a:pt x="23800" y="43610"/>
                </a:lnTo>
                <a:lnTo>
                  <a:pt x="23780" y="43600"/>
                </a:lnTo>
                <a:lnTo>
                  <a:pt x="23780" y="43590"/>
                </a:lnTo>
                <a:lnTo>
                  <a:pt x="23770" y="43550"/>
                </a:lnTo>
                <a:lnTo>
                  <a:pt x="23750" y="43500"/>
                </a:lnTo>
                <a:lnTo>
                  <a:pt x="23740" y="43470"/>
                </a:lnTo>
                <a:lnTo>
                  <a:pt x="23740" y="43440"/>
                </a:lnTo>
                <a:lnTo>
                  <a:pt x="23730" y="43410"/>
                </a:lnTo>
                <a:lnTo>
                  <a:pt x="23720" y="43380"/>
                </a:lnTo>
                <a:lnTo>
                  <a:pt x="23720" y="43360"/>
                </a:lnTo>
                <a:lnTo>
                  <a:pt x="23720" y="43340"/>
                </a:lnTo>
                <a:lnTo>
                  <a:pt x="23740" y="43280"/>
                </a:lnTo>
                <a:lnTo>
                  <a:pt x="23780" y="43210"/>
                </a:lnTo>
                <a:lnTo>
                  <a:pt x="23790" y="43180"/>
                </a:lnTo>
                <a:lnTo>
                  <a:pt x="23820" y="43160"/>
                </a:lnTo>
                <a:lnTo>
                  <a:pt x="23900" y="43120"/>
                </a:lnTo>
                <a:lnTo>
                  <a:pt x="23950" y="43100"/>
                </a:lnTo>
                <a:lnTo>
                  <a:pt x="23980" y="43070"/>
                </a:lnTo>
                <a:lnTo>
                  <a:pt x="24010" y="43040"/>
                </a:lnTo>
                <a:lnTo>
                  <a:pt x="24010" y="43030"/>
                </a:lnTo>
                <a:lnTo>
                  <a:pt x="24010" y="43010"/>
                </a:lnTo>
                <a:lnTo>
                  <a:pt x="24000" y="42960"/>
                </a:lnTo>
                <a:lnTo>
                  <a:pt x="23990" y="42930"/>
                </a:lnTo>
                <a:lnTo>
                  <a:pt x="24000" y="42930"/>
                </a:lnTo>
                <a:lnTo>
                  <a:pt x="24040" y="42880"/>
                </a:lnTo>
                <a:lnTo>
                  <a:pt x="24070" y="42860"/>
                </a:lnTo>
                <a:lnTo>
                  <a:pt x="24080" y="42860"/>
                </a:lnTo>
                <a:lnTo>
                  <a:pt x="24120" y="42860"/>
                </a:lnTo>
                <a:lnTo>
                  <a:pt x="24150" y="42860"/>
                </a:lnTo>
                <a:lnTo>
                  <a:pt x="24170" y="42860"/>
                </a:lnTo>
                <a:lnTo>
                  <a:pt x="24200" y="42840"/>
                </a:lnTo>
                <a:lnTo>
                  <a:pt x="24210" y="42820"/>
                </a:lnTo>
                <a:lnTo>
                  <a:pt x="24220" y="42790"/>
                </a:lnTo>
                <a:lnTo>
                  <a:pt x="24220" y="42750"/>
                </a:lnTo>
                <a:lnTo>
                  <a:pt x="24200" y="42720"/>
                </a:lnTo>
                <a:lnTo>
                  <a:pt x="24190" y="42690"/>
                </a:lnTo>
                <a:lnTo>
                  <a:pt x="24220" y="42670"/>
                </a:lnTo>
                <a:lnTo>
                  <a:pt x="24220" y="42660"/>
                </a:lnTo>
                <a:lnTo>
                  <a:pt x="24220" y="42630"/>
                </a:lnTo>
                <a:lnTo>
                  <a:pt x="24210" y="42590"/>
                </a:lnTo>
                <a:lnTo>
                  <a:pt x="24200" y="42570"/>
                </a:lnTo>
                <a:lnTo>
                  <a:pt x="24190" y="42560"/>
                </a:lnTo>
                <a:lnTo>
                  <a:pt x="24180" y="42550"/>
                </a:lnTo>
                <a:lnTo>
                  <a:pt x="24180" y="42530"/>
                </a:lnTo>
                <a:lnTo>
                  <a:pt x="24180" y="42510"/>
                </a:lnTo>
                <a:lnTo>
                  <a:pt x="24190" y="42490"/>
                </a:lnTo>
                <a:lnTo>
                  <a:pt x="24190" y="42470"/>
                </a:lnTo>
                <a:lnTo>
                  <a:pt x="24190" y="42450"/>
                </a:lnTo>
                <a:lnTo>
                  <a:pt x="24180" y="42440"/>
                </a:lnTo>
                <a:lnTo>
                  <a:pt x="24170" y="42420"/>
                </a:lnTo>
                <a:lnTo>
                  <a:pt x="24170" y="42410"/>
                </a:lnTo>
                <a:lnTo>
                  <a:pt x="24170" y="42400"/>
                </a:lnTo>
                <a:lnTo>
                  <a:pt x="24180" y="42370"/>
                </a:lnTo>
                <a:lnTo>
                  <a:pt x="24190" y="42360"/>
                </a:lnTo>
                <a:lnTo>
                  <a:pt x="24230" y="42340"/>
                </a:lnTo>
                <a:lnTo>
                  <a:pt x="24290" y="42300"/>
                </a:lnTo>
                <a:lnTo>
                  <a:pt x="24310" y="42290"/>
                </a:lnTo>
                <a:lnTo>
                  <a:pt x="24320" y="42270"/>
                </a:lnTo>
                <a:lnTo>
                  <a:pt x="24320" y="42250"/>
                </a:lnTo>
                <a:lnTo>
                  <a:pt x="24320" y="42220"/>
                </a:lnTo>
                <a:lnTo>
                  <a:pt x="24320" y="42210"/>
                </a:lnTo>
                <a:lnTo>
                  <a:pt x="24330" y="42190"/>
                </a:lnTo>
                <a:lnTo>
                  <a:pt x="24350" y="42180"/>
                </a:lnTo>
                <a:lnTo>
                  <a:pt x="24360" y="42160"/>
                </a:lnTo>
                <a:lnTo>
                  <a:pt x="24380" y="42160"/>
                </a:lnTo>
                <a:lnTo>
                  <a:pt x="24410" y="42150"/>
                </a:lnTo>
                <a:lnTo>
                  <a:pt x="24500" y="42150"/>
                </a:lnTo>
                <a:lnTo>
                  <a:pt x="24580" y="42140"/>
                </a:lnTo>
                <a:lnTo>
                  <a:pt x="24610" y="42130"/>
                </a:lnTo>
                <a:lnTo>
                  <a:pt x="24630" y="42110"/>
                </a:lnTo>
                <a:lnTo>
                  <a:pt x="24650" y="42050"/>
                </a:lnTo>
                <a:lnTo>
                  <a:pt x="24670" y="41970"/>
                </a:lnTo>
                <a:lnTo>
                  <a:pt x="24680" y="41940"/>
                </a:lnTo>
                <a:lnTo>
                  <a:pt x="24700" y="41910"/>
                </a:lnTo>
                <a:lnTo>
                  <a:pt x="24760" y="41790"/>
                </a:lnTo>
                <a:lnTo>
                  <a:pt x="24780" y="41750"/>
                </a:lnTo>
                <a:lnTo>
                  <a:pt x="24800" y="41700"/>
                </a:lnTo>
                <a:lnTo>
                  <a:pt x="24810" y="41680"/>
                </a:lnTo>
                <a:lnTo>
                  <a:pt x="24790" y="41660"/>
                </a:lnTo>
                <a:lnTo>
                  <a:pt x="24760" y="41610"/>
                </a:lnTo>
                <a:lnTo>
                  <a:pt x="24750" y="41590"/>
                </a:lnTo>
                <a:lnTo>
                  <a:pt x="24750" y="41570"/>
                </a:lnTo>
                <a:lnTo>
                  <a:pt x="24720" y="41540"/>
                </a:lnTo>
                <a:lnTo>
                  <a:pt x="24690" y="41510"/>
                </a:lnTo>
                <a:lnTo>
                  <a:pt x="24660" y="41450"/>
                </a:lnTo>
                <a:lnTo>
                  <a:pt x="24640" y="41440"/>
                </a:lnTo>
                <a:lnTo>
                  <a:pt x="24620" y="41450"/>
                </a:lnTo>
                <a:lnTo>
                  <a:pt x="24590" y="41440"/>
                </a:lnTo>
                <a:lnTo>
                  <a:pt x="24550" y="41420"/>
                </a:lnTo>
                <a:lnTo>
                  <a:pt x="24520" y="41400"/>
                </a:lnTo>
                <a:lnTo>
                  <a:pt x="24520" y="41380"/>
                </a:lnTo>
                <a:lnTo>
                  <a:pt x="24520" y="41350"/>
                </a:lnTo>
                <a:lnTo>
                  <a:pt x="24500" y="41330"/>
                </a:lnTo>
                <a:lnTo>
                  <a:pt x="24470" y="41330"/>
                </a:lnTo>
                <a:lnTo>
                  <a:pt x="24440" y="41340"/>
                </a:lnTo>
                <a:lnTo>
                  <a:pt x="24420" y="41340"/>
                </a:lnTo>
                <a:lnTo>
                  <a:pt x="24390" y="41310"/>
                </a:lnTo>
                <a:lnTo>
                  <a:pt x="24330" y="41270"/>
                </a:lnTo>
                <a:lnTo>
                  <a:pt x="24300" y="41240"/>
                </a:lnTo>
                <a:lnTo>
                  <a:pt x="24250" y="41200"/>
                </a:lnTo>
                <a:lnTo>
                  <a:pt x="24230" y="41180"/>
                </a:lnTo>
                <a:lnTo>
                  <a:pt x="24220" y="41160"/>
                </a:lnTo>
                <a:lnTo>
                  <a:pt x="24230" y="41140"/>
                </a:lnTo>
                <a:lnTo>
                  <a:pt x="24220" y="41120"/>
                </a:lnTo>
                <a:lnTo>
                  <a:pt x="24190" y="41080"/>
                </a:lnTo>
                <a:lnTo>
                  <a:pt x="24160" y="41070"/>
                </a:lnTo>
                <a:lnTo>
                  <a:pt x="24130" y="41050"/>
                </a:lnTo>
                <a:lnTo>
                  <a:pt x="24120" y="41040"/>
                </a:lnTo>
                <a:lnTo>
                  <a:pt x="24110" y="41020"/>
                </a:lnTo>
                <a:lnTo>
                  <a:pt x="24070" y="41000"/>
                </a:lnTo>
                <a:lnTo>
                  <a:pt x="23990" y="40980"/>
                </a:lnTo>
                <a:lnTo>
                  <a:pt x="23920" y="40950"/>
                </a:lnTo>
                <a:lnTo>
                  <a:pt x="23890" y="40910"/>
                </a:lnTo>
                <a:lnTo>
                  <a:pt x="23860" y="40870"/>
                </a:lnTo>
                <a:lnTo>
                  <a:pt x="23830" y="40860"/>
                </a:lnTo>
                <a:lnTo>
                  <a:pt x="23820" y="40850"/>
                </a:lnTo>
                <a:lnTo>
                  <a:pt x="23810" y="40820"/>
                </a:lnTo>
                <a:lnTo>
                  <a:pt x="23800" y="40780"/>
                </a:lnTo>
                <a:lnTo>
                  <a:pt x="23800" y="40750"/>
                </a:lnTo>
                <a:lnTo>
                  <a:pt x="23820" y="40720"/>
                </a:lnTo>
                <a:lnTo>
                  <a:pt x="23830" y="40670"/>
                </a:lnTo>
                <a:lnTo>
                  <a:pt x="23840" y="40640"/>
                </a:lnTo>
                <a:lnTo>
                  <a:pt x="23830" y="40610"/>
                </a:lnTo>
                <a:lnTo>
                  <a:pt x="23800" y="40560"/>
                </a:lnTo>
                <a:lnTo>
                  <a:pt x="23800" y="40540"/>
                </a:lnTo>
                <a:lnTo>
                  <a:pt x="23800" y="40510"/>
                </a:lnTo>
                <a:lnTo>
                  <a:pt x="23790" y="40470"/>
                </a:lnTo>
                <a:lnTo>
                  <a:pt x="23780" y="40430"/>
                </a:lnTo>
                <a:lnTo>
                  <a:pt x="23780" y="40390"/>
                </a:lnTo>
                <a:lnTo>
                  <a:pt x="23770" y="40370"/>
                </a:lnTo>
                <a:lnTo>
                  <a:pt x="23740" y="40330"/>
                </a:lnTo>
                <a:lnTo>
                  <a:pt x="23720" y="40300"/>
                </a:lnTo>
                <a:lnTo>
                  <a:pt x="23720" y="40280"/>
                </a:lnTo>
                <a:lnTo>
                  <a:pt x="23730" y="40240"/>
                </a:lnTo>
                <a:lnTo>
                  <a:pt x="23770" y="40150"/>
                </a:lnTo>
                <a:lnTo>
                  <a:pt x="23780" y="40110"/>
                </a:lnTo>
                <a:lnTo>
                  <a:pt x="23780" y="40070"/>
                </a:lnTo>
                <a:lnTo>
                  <a:pt x="23760" y="40030"/>
                </a:lnTo>
                <a:lnTo>
                  <a:pt x="23760" y="40000"/>
                </a:lnTo>
                <a:lnTo>
                  <a:pt x="23760" y="39990"/>
                </a:lnTo>
                <a:lnTo>
                  <a:pt x="23780" y="39970"/>
                </a:lnTo>
                <a:lnTo>
                  <a:pt x="23790" y="39930"/>
                </a:lnTo>
                <a:lnTo>
                  <a:pt x="23790" y="39880"/>
                </a:lnTo>
                <a:lnTo>
                  <a:pt x="23800" y="39850"/>
                </a:lnTo>
                <a:lnTo>
                  <a:pt x="23830" y="39770"/>
                </a:lnTo>
                <a:lnTo>
                  <a:pt x="23840" y="39760"/>
                </a:lnTo>
                <a:lnTo>
                  <a:pt x="23850" y="39740"/>
                </a:lnTo>
                <a:lnTo>
                  <a:pt x="23850" y="39730"/>
                </a:lnTo>
                <a:lnTo>
                  <a:pt x="23840" y="39720"/>
                </a:lnTo>
                <a:lnTo>
                  <a:pt x="23810" y="39680"/>
                </a:lnTo>
                <a:lnTo>
                  <a:pt x="23800" y="39650"/>
                </a:lnTo>
                <a:lnTo>
                  <a:pt x="23780" y="39640"/>
                </a:lnTo>
                <a:lnTo>
                  <a:pt x="23770" y="39610"/>
                </a:lnTo>
                <a:lnTo>
                  <a:pt x="23740" y="39570"/>
                </a:lnTo>
                <a:lnTo>
                  <a:pt x="23740" y="39520"/>
                </a:lnTo>
                <a:lnTo>
                  <a:pt x="23730" y="39500"/>
                </a:lnTo>
                <a:lnTo>
                  <a:pt x="23730" y="39460"/>
                </a:lnTo>
                <a:lnTo>
                  <a:pt x="23700" y="39390"/>
                </a:lnTo>
                <a:lnTo>
                  <a:pt x="23690" y="39340"/>
                </a:lnTo>
                <a:lnTo>
                  <a:pt x="23660" y="39250"/>
                </a:lnTo>
                <a:lnTo>
                  <a:pt x="23650" y="39200"/>
                </a:lnTo>
                <a:lnTo>
                  <a:pt x="23660" y="39170"/>
                </a:lnTo>
                <a:lnTo>
                  <a:pt x="23640" y="39140"/>
                </a:lnTo>
                <a:lnTo>
                  <a:pt x="23610" y="39110"/>
                </a:lnTo>
                <a:lnTo>
                  <a:pt x="23580" y="39070"/>
                </a:lnTo>
                <a:lnTo>
                  <a:pt x="23560" y="39030"/>
                </a:lnTo>
                <a:lnTo>
                  <a:pt x="23540" y="38980"/>
                </a:lnTo>
                <a:lnTo>
                  <a:pt x="23530" y="38920"/>
                </a:lnTo>
                <a:lnTo>
                  <a:pt x="23530" y="38890"/>
                </a:lnTo>
                <a:lnTo>
                  <a:pt x="23540" y="38860"/>
                </a:lnTo>
                <a:lnTo>
                  <a:pt x="23570" y="38810"/>
                </a:lnTo>
                <a:lnTo>
                  <a:pt x="23600" y="38770"/>
                </a:lnTo>
                <a:lnTo>
                  <a:pt x="23620" y="38750"/>
                </a:lnTo>
                <a:lnTo>
                  <a:pt x="23650" y="38740"/>
                </a:lnTo>
                <a:lnTo>
                  <a:pt x="23680" y="38720"/>
                </a:lnTo>
                <a:lnTo>
                  <a:pt x="23680" y="38710"/>
                </a:lnTo>
                <a:lnTo>
                  <a:pt x="23660" y="38690"/>
                </a:lnTo>
                <a:lnTo>
                  <a:pt x="23610" y="38640"/>
                </a:lnTo>
                <a:lnTo>
                  <a:pt x="23590" y="38610"/>
                </a:lnTo>
                <a:lnTo>
                  <a:pt x="23570" y="38550"/>
                </a:lnTo>
                <a:lnTo>
                  <a:pt x="23550" y="38500"/>
                </a:lnTo>
                <a:lnTo>
                  <a:pt x="23540" y="38490"/>
                </a:lnTo>
                <a:lnTo>
                  <a:pt x="23530" y="38500"/>
                </a:lnTo>
                <a:lnTo>
                  <a:pt x="23510" y="38510"/>
                </a:lnTo>
                <a:lnTo>
                  <a:pt x="23490" y="38510"/>
                </a:lnTo>
                <a:lnTo>
                  <a:pt x="23480" y="38520"/>
                </a:lnTo>
                <a:lnTo>
                  <a:pt x="23460" y="38530"/>
                </a:lnTo>
                <a:lnTo>
                  <a:pt x="23450" y="38530"/>
                </a:lnTo>
                <a:lnTo>
                  <a:pt x="23430" y="38500"/>
                </a:lnTo>
                <a:lnTo>
                  <a:pt x="23390" y="38490"/>
                </a:lnTo>
                <a:lnTo>
                  <a:pt x="23330" y="38470"/>
                </a:lnTo>
                <a:lnTo>
                  <a:pt x="23310" y="38460"/>
                </a:lnTo>
                <a:lnTo>
                  <a:pt x="23300" y="38430"/>
                </a:lnTo>
                <a:lnTo>
                  <a:pt x="23300" y="38390"/>
                </a:lnTo>
                <a:lnTo>
                  <a:pt x="23300" y="38370"/>
                </a:lnTo>
                <a:lnTo>
                  <a:pt x="23260" y="38290"/>
                </a:lnTo>
                <a:lnTo>
                  <a:pt x="23240" y="38270"/>
                </a:lnTo>
                <a:lnTo>
                  <a:pt x="23240" y="38250"/>
                </a:lnTo>
                <a:lnTo>
                  <a:pt x="23240" y="38220"/>
                </a:lnTo>
                <a:lnTo>
                  <a:pt x="23220" y="38210"/>
                </a:lnTo>
                <a:lnTo>
                  <a:pt x="23190" y="38200"/>
                </a:lnTo>
                <a:lnTo>
                  <a:pt x="23160" y="38180"/>
                </a:lnTo>
                <a:lnTo>
                  <a:pt x="23150" y="38140"/>
                </a:lnTo>
                <a:lnTo>
                  <a:pt x="23150" y="38080"/>
                </a:lnTo>
                <a:lnTo>
                  <a:pt x="23140" y="38050"/>
                </a:lnTo>
                <a:lnTo>
                  <a:pt x="23140" y="38030"/>
                </a:lnTo>
                <a:lnTo>
                  <a:pt x="23140" y="38000"/>
                </a:lnTo>
                <a:lnTo>
                  <a:pt x="23130" y="37960"/>
                </a:lnTo>
                <a:lnTo>
                  <a:pt x="23130" y="37940"/>
                </a:lnTo>
                <a:lnTo>
                  <a:pt x="23140" y="37920"/>
                </a:lnTo>
                <a:lnTo>
                  <a:pt x="23160" y="37910"/>
                </a:lnTo>
                <a:lnTo>
                  <a:pt x="23170" y="37910"/>
                </a:lnTo>
                <a:lnTo>
                  <a:pt x="23200" y="37940"/>
                </a:lnTo>
                <a:lnTo>
                  <a:pt x="23220" y="37950"/>
                </a:lnTo>
                <a:lnTo>
                  <a:pt x="23220" y="37940"/>
                </a:lnTo>
                <a:lnTo>
                  <a:pt x="23210" y="37930"/>
                </a:lnTo>
                <a:lnTo>
                  <a:pt x="23210" y="37890"/>
                </a:lnTo>
                <a:lnTo>
                  <a:pt x="23210" y="37880"/>
                </a:lnTo>
                <a:lnTo>
                  <a:pt x="23220" y="37870"/>
                </a:lnTo>
                <a:lnTo>
                  <a:pt x="23250" y="37840"/>
                </a:lnTo>
                <a:lnTo>
                  <a:pt x="23280" y="37810"/>
                </a:lnTo>
                <a:lnTo>
                  <a:pt x="23290" y="37770"/>
                </a:lnTo>
                <a:lnTo>
                  <a:pt x="23310" y="37760"/>
                </a:lnTo>
                <a:lnTo>
                  <a:pt x="23320" y="37730"/>
                </a:lnTo>
                <a:lnTo>
                  <a:pt x="23330" y="37700"/>
                </a:lnTo>
                <a:lnTo>
                  <a:pt x="23350" y="37670"/>
                </a:lnTo>
                <a:lnTo>
                  <a:pt x="23390" y="37620"/>
                </a:lnTo>
                <a:lnTo>
                  <a:pt x="23400" y="37600"/>
                </a:lnTo>
                <a:lnTo>
                  <a:pt x="23400" y="37580"/>
                </a:lnTo>
                <a:lnTo>
                  <a:pt x="23400" y="37570"/>
                </a:lnTo>
                <a:lnTo>
                  <a:pt x="23380" y="37550"/>
                </a:lnTo>
                <a:lnTo>
                  <a:pt x="23360" y="37530"/>
                </a:lnTo>
                <a:lnTo>
                  <a:pt x="23350" y="37510"/>
                </a:lnTo>
                <a:lnTo>
                  <a:pt x="23360" y="37500"/>
                </a:lnTo>
                <a:lnTo>
                  <a:pt x="23370" y="37480"/>
                </a:lnTo>
                <a:lnTo>
                  <a:pt x="23380" y="37460"/>
                </a:lnTo>
                <a:lnTo>
                  <a:pt x="23370" y="37450"/>
                </a:lnTo>
                <a:lnTo>
                  <a:pt x="23370" y="37430"/>
                </a:lnTo>
                <a:lnTo>
                  <a:pt x="23340" y="37410"/>
                </a:lnTo>
                <a:lnTo>
                  <a:pt x="23340" y="37390"/>
                </a:lnTo>
                <a:lnTo>
                  <a:pt x="23350" y="37350"/>
                </a:lnTo>
                <a:lnTo>
                  <a:pt x="23330" y="37340"/>
                </a:lnTo>
                <a:lnTo>
                  <a:pt x="23310" y="37320"/>
                </a:lnTo>
                <a:lnTo>
                  <a:pt x="23310" y="37300"/>
                </a:lnTo>
                <a:lnTo>
                  <a:pt x="23330" y="37290"/>
                </a:lnTo>
                <a:lnTo>
                  <a:pt x="23350" y="37270"/>
                </a:lnTo>
                <a:lnTo>
                  <a:pt x="23360" y="37250"/>
                </a:lnTo>
                <a:lnTo>
                  <a:pt x="23370" y="37230"/>
                </a:lnTo>
                <a:lnTo>
                  <a:pt x="23370" y="37140"/>
                </a:lnTo>
                <a:lnTo>
                  <a:pt x="23380" y="37130"/>
                </a:lnTo>
                <a:lnTo>
                  <a:pt x="23400" y="37130"/>
                </a:lnTo>
                <a:lnTo>
                  <a:pt x="23430" y="37150"/>
                </a:lnTo>
                <a:lnTo>
                  <a:pt x="23440" y="37150"/>
                </a:lnTo>
                <a:lnTo>
                  <a:pt x="23460" y="37140"/>
                </a:lnTo>
                <a:lnTo>
                  <a:pt x="23470" y="37150"/>
                </a:lnTo>
                <a:lnTo>
                  <a:pt x="23510" y="37160"/>
                </a:lnTo>
                <a:lnTo>
                  <a:pt x="23520" y="37160"/>
                </a:lnTo>
                <a:lnTo>
                  <a:pt x="23520" y="37140"/>
                </a:lnTo>
                <a:lnTo>
                  <a:pt x="23530" y="37130"/>
                </a:lnTo>
                <a:lnTo>
                  <a:pt x="23550" y="37120"/>
                </a:lnTo>
                <a:lnTo>
                  <a:pt x="23600" y="37110"/>
                </a:lnTo>
                <a:lnTo>
                  <a:pt x="23620" y="37110"/>
                </a:lnTo>
                <a:lnTo>
                  <a:pt x="23630" y="37120"/>
                </a:lnTo>
                <a:lnTo>
                  <a:pt x="23640" y="37150"/>
                </a:lnTo>
                <a:lnTo>
                  <a:pt x="23650" y="37150"/>
                </a:lnTo>
                <a:lnTo>
                  <a:pt x="23660" y="37160"/>
                </a:lnTo>
                <a:lnTo>
                  <a:pt x="23700" y="37160"/>
                </a:lnTo>
                <a:lnTo>
                  <a:pt x="23730" y="37150"/>
                </a:lnTo>
                <a:lnTo>
                  <a:pt x="23740" y="37150"/>
                </a:lnTo>
                <a:lnTo>
                  <a:pt x="23750" y="37160"/>
                </a:lnTo>
                <a:lnTo>
                  <a:pt x="23780" y="37160"/>
                </a:lnTo>
                <a:lnTo>
                  <a:pt x="23820" y="37160"/>
                </a:lnTo>
                <a:lnTo>
                  <a:pt x="23850" y="37160"/>
                </a:lnTo>
                <a:lnTo>
                  <a:pt x="23870" y="37180"/>
                </a:lnTo>
                <a:lnTo>
                  <a:pt x="23890" y="37190"/>
                </a:lnTo>
                <a:lnTo>
                  <a:pt x="23910" y="37190"/>
                </a:lnTo>
                <a:lnTo>
                  <a:pt x="23910" y="37180"/>
                </a:lnTo>
                <a:lnTo>
                  <a:pt x="23910" y="37150"/>
                </a:lnTo>
                <a:lnTo>
                  <a:pt x="23920" y="37130"/>
                </a:lnTo>
                <a:lnTo>
                  <a:pt x="23920" y="37120"/>
                </a:lnTo>
                <a:lnTo>
                  <a:pt x="23930" y="37090"/>
                </a:lnTo>
                <a:lnTo>
                  <a:pt x="23940" y="37060"/>
                </a:lnTo>
                <a:lnTo>
                  <a:pt x="23940" y="37030"/>
                </a:lnTo>
                <a:lnTo>
                  <a:pt x="23940" y="37000"/>
                </a:lnTo>
                <a:lnTo>
                  <a:pt x="23930" y="36980"/>
                </a:lnTo>
                <a:lnTo>
                  <a:pt x="23930" y="36960"/>
                </a:lnTo>
                <a:lnTo>
                  <a:pt x="23930" y="36940"/>
                </a:lnTo>
                <a:lnTo>
                  <a:pt x="23930" y="36910"/>
                </a:lnTo>
                <a:lnTo>
                  <a:pt x="23940" y="36830"/>
                </a:lnTo>
                <a:lnTo>
                  <a:pt x="23940" y="36820"/>
                </a:lnTo>
                <a:lnTo>
                  <a:pt x="23950" y="36800"/>
                </a:lnTo>
                <a:lnTo>
                  <a:pt x="23960" y="36780"/>
                </a:lnTo>
                <a:lnTo>
                  <a:pt x="23970" y="36760"/>
                </a:lnTo>
                <a:lnTo>
                  <a:pt x="23990" y="36740"/>
                </a:lnTo>
                <a:lnTo>
                  <a:pt x="24010" y="36730"/>
                </a:lnTo>
                <a:lnTo>
                  <a:pt x="24030" y="36690"/>
                </a:lnTo>
                <a:lnTo>
                  <a:pt x="24050" y="36650"/>
                </a:lnTo>
                <a:lnTo>
                  <a:pt x="24080" y="36620"/>
                </a:lnTo>
                <a:lnTo>
                  <a:pt x="24100" y="36600"/>
                </a:lnTo>
                <a:lnTo>
                  <a:pt x="24110" y="36580"/>
                </a:lnTo>
                <a:lnTo>
                  <a:pt x="24110" y="36540"/>
                </a:lnTo>
                <a:lnTo>
                  <a:pt x="24100" y="36510"/>
                </a:lnTo>
                <a:lnTo>
                  <a:pt x="24080" y="36490"/>
                </a:lnTo>
                <a:lnTo>
                  <a:pt x="24060" y="36470"/>
                </a:lnTo>
                <a:lnTo>
                  <a:pt x="24060" y="36450"/>
                </a:lnTo>
                <a:lnTo>
                  <a:pt x="24050" y="36430"/>
                </a:lnTo>
                <a:lnTo>
                  <a:pt x="24040" y="36420"/>
                </a:lnTo>
                <a:lnTo>
                  <a:pt x="24010" y="36370"/>
                </a:lnTo>
                <a:lnTo>
                  <a:pt x="24000" y="36330"/>
                </a:lnTo>
                <a:lnTo>
                  <a:pt x="24000" y="36320"/>
                </a:lnTo>
                <a:lnTo>
                  <a:pt x="24010" y="36300"/>
                </a:lnTo>
                <a:lnTo>
                  <a:pt x="24070" y="36240"/>
                </a:lnTo>
                <a:lnTo>
                  <a:pt x="24110" y="36190"/>
                </a:lnTo>
                <a:lnTo>
                  <a:pt x="24130" y="36150"/>
                </a:lnTo>
                <a:lnTo>
                  <a:pt x="24130" y="36130"/>
                </a:lnTo>
                <a:lnTo>
                  <a:pt x="24130" y="36120"/>
                </a:lnTo>
                <a:lnTo>
                  <a:pt x="24100" y="36090"/>
                </a:lnTo>
                <a:lnTo>
                  <a:pt x="24080" y="36070"/>
                </a:lnTo>
                <a:lnTo>
                  <a:pt x="24060" y="36030"/>
                </a:lnTo>
                <a:lnTo>
                  <a:pt x="24060" y="36020"/>
                </a:lnTo>
                <a:lnTo>
                  <a:pt x="24060" y="36010"/>
                </a:lnTo>
                <a:lnTo>
                  <a:pt x="24050" y="35990"/>
                </a:lnTo>
                <a:lnTo>
                  <a:pt x="24030" y="35980"/>
                </a:lnTo>
                <a:lnTo>
                  <a:pt x="24010" y="35950"/>
                </a:lnTo>
                <a:lnTo>
                  <a:pt x="23980" y="35950"/>
                </a:lnTo>
                <a:lnTo>
                  <a:pt x="23940" y="35930"/>
                </a:lnTo>
                <a:lnTo>
                  <a:pt x="23900" y="35890"/>
                </a:lnTo>
                <a:lnTo>
                  <a:pt x="23870" y="35880"/>
                </a:lnTo>
                <a:lnTo>
                  <a:pt x="23850" y="35880"/>
                </a:lnTo>
                <a:lnTo>
                  <a:pt x="23840" y="35890"/>
                </a:lnTo>
                <a:lnTo>
                  <a:pt x="23810" y="35890"/>
                </a:lnTo>
                <a:lnTo>
                  <a:pt x="23790" y="35890"/>
                </a:lnTo>
                <a:lnTo>
                  <a:pt x="23760" y="35870"/>
                </a:lnTo>
                <a:lnTo>
                  <a:pt x="23730" y="35860"/>
                </a:lnTo>
                <a:lnTo>
                  <a:pt x="23720" y="35850"/>
                </a:lnTo>
                <a:lnTo>
                  <a:pt x="23720" y="35820"/>
                </a:lnTo>
                <a:lnTo>
                  <a:pt x="23710" y="35790"/>
                </a:lnTo>
                <a:lnTo>
                  <a:pt x="23700" y="35780"/>
                </a:lnTo>
                <a:lnTo>
                  <a:pt x="23670" y="35770"/>
                </a:lnTo>
                <a:lnTo>
                  <a:pt x="23620" y="35770"/>
                </a:lnTo>
                <a:lnTo>
                  <a:pt x="23570" y="35770"/>
                </a:lnTo>
                <a:lnTo>
                  <a:pt x="23540" y="35760"/>
                </a:lnTo>
                <a:lnTo>
                  <a:pt x="23520" y="35760"/>
                </a:lnTo>
                <a:lnTo>
                  <a:pt x="23500" y="35750"/>
                </a:lnTo>
                <a:lnTo>
                  <a:pt x="23480" y="35770"/>
                </a:lnTo>
                <a:lnTo>
                  <a:pt x="23460" y="35780"/>
                </a:lnTo>
                <a:lnTo>
                  <a:pt x="23440" y="35780"/>
                </a:lnTo>
                <a:lnTo>
                  <a:pt x="23420" y="35770"/>
                </a:lnTo>
                <a:lnTo>
                  <a:pt x="23400" y="35770"/>
                </a:lnTo>
                <a:lnTo>
                  <a:pt x="23350" y="35750"/>
                </a:lnTo>
                <a:lnTo>
                  <a:pt x="23320" y="35750"/>
                </a:lnTo>
                <a:lnTo>
                  <a:pt x="23300" y="35760"/>
                </a:lnTo>
                <a:lnTo>
                  <a:pt x="23300" y="35770"/>
                </a:lnTo>
                <a:lnTo>
                  <a:pt x="23280" y="35800"/>
                </a:lnTo>
                <a:lnTo>
                  <a:pt x="23280" y="35820"/>
                </a:lnTo>
                <a:lnTo>
                  <a:pt x="23290" y="35840"/>
                </a:lnTo>
                <a:lnTo>
                  <a:pt x="23290" y="35860"/>
                </a:lnTo>
                <a:lnTo>
                  <a:pt x="23280" y="35870"/>
                </a:lnTo>
                <a:lnTo>
                  <a:pt x="23270" y="35880"/>
                </a:lnTo>
                <a:lnTo>
                  <a:pt x="23270" y="35900"/>
                </a:lnTo>
                <a:lnTo>
                  <a:pt x="23280" y="35910"/>
                </a:lnTo>
                <a:lnTo>
                  <a:pt x="23290" y="35930"/>
                </a:lnTo>
                <a:lnTo>
                  <a:pt x="23290" y="35950"/>
                </a:lnTo>
                <a:lnTo>
                  <a:pt x="23280" y="35960"/>
                </a:lnTo>
                <a:lnTo>
                  <a:pt x="23260" y="36000"/>
                </a:lnTo>
                <a:lnTo>
                  <a:pt x="23230" y="36050"/>
                </a:lnTo>
                <a:lnTo>
                  <a:pt x="23220" y="36050"/>
                </a:lnTo>
                <a:lnTo>
                  <a:pt x="23170" y="36050"/>
                </a:lnTo>
                <a:lnTo>
                  <a:pt x="23160" y="36050"/>
                </a:lnTo>
                <a:lnTo>
                  <a:pt x="23130" y="36030"/>
                </a:lnTo>
                <a:lnTo>
                  <a:pt x="23110" y="36030"/>
                </a:lnTo>
                <a:lnTo>
                  <a:pt x="23090" y="36030"/>
                </a:lnTo>
                <a:lnTo>
                  <a:pt x="23060" y="36030"/>
                </a:lnTo>
                <a:lnTo>
                  <a:pt x="23040" y="36030"/>
                </a:lnTo>
                <a:lnTo>
                  <a:pt x="23010" y="36000"/>
                </a:lnTo>
                <a:lnTo>
                  <a:pt x="22970" y="35970"/>
                </a:lnTo>
                <a:lnTo>
                  <a:pt x="22950" y="35960"/>
                </a:lnTo>
                <a:lnTo>
                  <a:pt x="22930" y="35970"/>
                </a:lnTo>
                <a:lnTo>
                  <a:pt x="22910" y="36000"/>
                </a:lnTo>
                <a:lnTo>
                  <a:pt x="22900" y="35990"/>
                </a:lnTo>
                <a:lnTo>
                  <a:pt x="22890" y="35990"/>
                </a:lnTo>
                <a:lnTo>
                  <a:pt x="22880" y="35990"/>
                </a:lnTo>
                <a:lnTo>
                  <a:pt x="22860" y="36000"/>
                </a:lnTo>
                <a:lnTo>
                  <a:pt x="22850" y="36000"/>
                </a:lnTo>
                <a:lnTo>
                  <a:pt x="22820" y="36000"/>
                </a:lnTo>
                <a:lnTo>
                  <a:pt x="22800" y="36000"/>
                </a:lnTo>
                <a:lnTo>
                  <a:pt x="22790" y="36000"/>
                </a:lnTo>
                <a:lnTo>
                  <a:pt x="22720" y="36040"/>
                </a:lnTo>
                <a:lnTo>
                  <a:pt x="22700" y="36040"/>
                </a:lnTo>
                <a:lnTo>
                  <a:pt x="22670" y="36030"/>
                </a:lnTo>
                <a:lnTo>
                  <a:pt x="22650" y="36030"/>
                </a:lnTo>
                <a:lnTo>
                  <a:pt x="22610" y="36040"/>
                </a:lnTo>
                <a:lnTo>
                  <a:pt x="22580" y="36050"/>
                </a:lnTo>
                <a:lnTo>
                  <a:pt x="22530" y="36070"/>
                </a:lnTo>
                <a:lnTo>
                  <a:pt x="22500" y="36090"/>
                </a:lnTo>
                <a:lnTo>
                  <a:pt x="22480" y="36090"/>
                </a:lnTo>
                <a:lnTo>
                  <a:pt x="22470" y="36090"/>
                </a:lnTo>
                <a:lnTo>
                  <a:pt x="22460" y="36080"/>
                </a:lnTo>
                <a:lnTo>
                  <a:pt x="22430" y="36060"/>
                </a:lnTo>
                <a:lnTo>
                  <a:pt x="22420" y="36030"/>
                </a:lnTo>
                <a:lnTo>
                  <a:pt x="22420" y="36020"/>
                </a:lnTo>
                <a:lnTo>
                  <a:pt x="22430" y="36020"/>
                </a:lnTo>
                <a:lnTo>
                  <a:pt x="22430" y="36000"/>
                </a:lnTo>
                <a:lnTo>
                  <a:pt x="22430" y="35980"/>
                </a:lnTo>
                <a:lnTo>
                  <a:pt x="22410" y="35970"/>
                </a:lnTo>
                <a:lnTo>
                  <a:pt x="22380" y="35960"/>
                </a:lnTo>
                <a:lnTo>
                  <a:pt x="22360" y="35960"/>
                </a:lnTo>
                <a:lnTo>
                  <a:pt x="22320" y="35960"/>
                </a:lnTo>
                <a:lnTo>
                  <a:pt x="22290" y="35960"/>
                </a:lnTo>
                <a:lnTo>
                  <a:pt x="22270" y="35960"/>
                </a:lnTo>
                <a:lnTo>
                  <a:pt x="22250" y="35960"/>
                </a:lnTo>
                <a:lnTo>
                  <a:pt x="22230" y="35970"/>
                </a:lnTo>
                <a:lnTo>
                  <a:pt x="22220" y="35970"/>
                </a:lnTo>
                <a:lnTo>
                  <a:pt x="22200" y="35960"/>
                </a:lnTo>
                <a:lnTo>
                  <a:pt x="22190" y="35950"/>
                </a:lnTo>
                <a:lnTo>
                  <a:pt x="22170" y="35940"/>
                </a:lnTo>
                <a:lnTo>
                  <a:pt x="22160" y="35920"/>
                </a:lnTo>
                <a:lnTo>
                  <a:pt x="22150" y="35890"/>
                </a:lnTo>
                <a:lnTo>
                  <a:pt x="22160" y="35850"/>
                </a:lnTo>
                <a:lnTo>
                  <a:pt x="22160" y="35840"/>
                </a:lnTo>
                <a:lnTo>
                  <a:pt x="22150" y="35830"/>
                </a:lnTo>
                <a:lnTo>
                  <a:pt x="22110" y="35810"/>
                </a:lnTo>
                <a:lnTo>
                  <a:pt x="22070" y="35770"/>
                </a:lnTo>
                <a:lnTo>
                  <a:pt x="22050" y="35760"/>
                </a:lnTo>
                <a:lnTo>
                  <a:pt x="22020" y="35760"/>
                </a:lnTo>
                <a:lnTo>
                  <a:pt x="22000" y="35760"/>
                </a:lnTo>
                <a:lnTo>
                  <a:pt x="21970" y="35770"/>
                </a:lnTo>
                <a:lnTo>
                  <a:pt x="21940" y="35770"/>
                </a:lnTo>
                <a:lnTo>
                  <a:pt x="21930" y="35760"/>
                </a:lnTo>
                <a:lnTo>
                  <a:pt x="21920" y="35750"/>
                </a:lnTo>
                <a:lnTo>
                  <a:pt x="21930" y="35710"/>
                </a:lnTo>
                <a:lnTo>
                  <a:pt x="21930" y="35700"/>
                </a:lnTo>
                <a:lnTo>
                  <a:pt x="21920" y="35690"/>
                </a:lnTo>
                <a:lnTo>
                  <a:pt x="21920" y="35680"/>
                </a:lnTo>
                <a:lnTo>
                  <a:pt x="21910" y="35660"/>
                </a:lnTo>
                <a:lnTo>
                  <a:pt x="21890" y="35640"/>
                </a:lnTo>
                <a:lnTo>
                  <a:pt x="21880" y="35640"/>
                </a:lnTo>
                <a:lnTo>
                  <a:pt x="21880" y="35610"/>
                </a:lnTo>
                <a:lnTo>
                  <a:pt x="21870" y="35600"/>
                </a:lnTo>
                <a:lnTo>
                  <a:pt x="21840" y="35590"/>
                </a:lnTo>
                <a:lnTo>
                  <a:pt x="21790" y="35590"/>
                </a:lnTo>
                <a:lnTo>
                  <a:pt x="21750" y="35580"/>
                </a:lnTo>
                <a:lnTo>
                  <a:pt x="21740" y="35570"/>
                </a:lnTo>
                <a:lnTo>
                  <a:pt x="21700" y="35550"/>
                </a:lnTo>
                <a:lnTo>
                  <a:pt x="21680" y="35540"/>
                </a:lnTo>
                <a:lnTo>
                  <a:pt x="21670" y="35530"/>
                </a:lnTo>
                <a:lnTo>
                  <a:pt x="21650" y="35540"/>
                </a:lnTo>
                <a:lnTo>
                  <a:pt x="21640" y="35540"/>
                </a:lnTo>
                <a:lnTo>
                  <a:pt x="21610" y="35500"/>
                </a:lnTo>
                <a:lnTo>
                  <a:pt x="21600" y="35500"/>
                </a:lnTo>
                <a:lnTo>
                  <a:pt x="21570" y="35500"/>
                </a:lnTo>
                <a:lnTo>
                  <a:pt x="21540" y="35490"/>
                </a:lnTo>
                <a:lnTo>
                  <a:pt x="21510" y="35480"/>
                </a:lnTo>
                <a:lnTo>
                  <a:pt x="21490" y="35490"/>
                </a:lnTo>
                <a:lnTo>
                  <a:pt x="21470" y="35500"/>
                </a:lnTo>
                <a:lnTo>
                  <a:pt x="21440" y="35560"/>
                </a:lnTo>
                <a:lnTo>
                  <a:pt x="21410" y="35570"/>
                </a:lnTo>
                <a:lnTo>
                  <a:pt x="21400" y="35590"/>
                </a:lnTo>
                <a:lnTo>
                  <a:pt x="21390" y="35580"/>
                </a:lnTo>
                <a:lnTo>
                  <a:pt x="21330" y="35560"/>
                </a:lnTo>
                <a:lnTo>
                  <a:pt x="21320" y="35550"/>
                </a:lnTo>
                <a:lnTo>
                  <a:pt x="21310" y="35560"/>
                </a:lnTo>
                <a:lnTo>
                  <a:pt x="21290" y="35570"/>
                </a:lnTo>
                <a:lnTo>
                  <a:pt x="21280" y="35570"/>
                </a:lnTo>
                <a:lnTo>
                  <a:pt x="21250" y="35540"/>
                </a:lnTo>
                <a:lnTo>
                  <a:pt x="21220" y="35530"/>
                </a:lnTo>
                <a:lnTo>
                  <a:pt x="21200" y="35520"/>
                </a:lnTo>
                <a:lnTo>
                  <a:pt x="21150" y="35530"/>
                </a:lnTo>
                <a:lnTo>
                  <a:pt x="21070" y="35510"/>
                </a:lnTo>
                <a:lnTo>
                  <a:pt x="21060" y="35510"/>
                </a:lnTo>
                <a:lnTo>
                  <a:pt x="21030" y="35550"/>
                </a:lnTo>
                <a:lnTo>
                  <a:pt x="21000" y="35580"/>
                </a:lnTo>
                <a:lnTo>
                  <a:pt x="20970" y="35600"/>
                </a:lnTo>
                <a:lnTo>
                  <a:pt x="20940" y="35590"/>
                </a:lnTo>
                <a:lnTo>
                  <a:pt x="20900" y="35560"/>
                </a:lnTo>
                <a:lnTo>
                  <a:pt x="20850" y="35540"/>
                </a:lnTo>
                <a:lnTo>
                  <a:pt x="20820" y="35540"/>
                </a:lnTo>
                <a:lnTo>
                  <a:pt x="20780" y="35550"/>
                </a:lnTo>
                <a:lnTo>
                  <a:pt x="20750" y="35540"/>
                </a:lnTo>
                <a:lnTo>
                  <a:pt x="20720" y="35550"/>
                </a:lnTo>
                <a:lnTo>
                  <a:pt x="20640" y="35530"/>
                </a:lnTo>
                <a:lnTo>
                  <a:pt x="20630" y="35530"/>
                </a:lnTo>
                <a:lnTo>
                  <a:pt x="20590" y="35560"/>
                </a:lnTo>
                <a:lnTo>
                  <a:pt x="20550" y="35540"/>
                </a:lnTo>
                <a:lnTo>
                  <a:pt x="20520" y="35530"/>
                </a:lnTo>
                <a:lnTo>
                  <a:pt x="20470" y="35530"/>
                </a:lnTo>
                <a:lnTo>
                  <a:pt x="20450" y="35550"/>
                </a:lnTo>
                <a:lnTo>
                  <a:pt x="20420" y="35570"/>
                </a:lnTo>
                <a:lnTo>
                  <a:pt x="20400" y="35560"/>
                </a:lnTo>
                <a:lnTo>
                  <a:pt x="20390" y="35530"/>
                </a:lnTo>
                <a:lnTo>
                  <a:pt x="20370" y="35520"/>
                </a:lnTo>
                <a:lnTo>
                  <a:pt x="20330" y="35510"/>
                </a:lnTo>
                <a:lnTo>
                  <a:pt x="20320" y="35490"/>
                </a:lnTo>
                <a:lnTo>
                  <a:pt x="20270" y="35470"/>
                </a:lnTo>
                <a:lnTo>
                  <a:pt x="20200" y="35440"/>
                </a:lnTo>
                <a:lnTo>
                  <a:pt x="20170" y="35430"/>
                </a:lnTo>
                <a:lnTo>
                  <a:pt x="20160" y="35470"/>
                </a:lnTo>
                <a:lnTo>
                  <a:pt x="20130" y="35490"/>
                </a:lnTo>
                <a:lnTo>
                  <a:pt x="20120" y="35520"/>
                </a:lnTo>
                <a:lnTo>
                  <a:pt x="20120" y="35570"/>
                </a:lnTo>
                <a:lnTo>
                  <a:pt x="20090" y="35640"/>
                </a:lnTo>
                <a:lnTo>
                  <a:pt x="20080" y="35670"/>
                </a:lnTo>
                <a:lnTo>
                  <a:pt x="20070" y="35730"/>
                </a:lnTo>
                <a:lnTo>
                  <a:pt x="20030" y="35740"/>
                </a:lnTo>
                <a:lnTo>
                  <a:pt x="20020" y="35750"/>
                </a:lnTo>
                <a:lnTo>
                  <a:pt x="20010" y="35760"/>
                </a:lnTo>
                <a:lnTo>
                  <a:pt x="20030" y="35770"/>
                </a:lnTo>
                <a:lnTo>
                  <a:pt x="20030" y="35790"/>
                </a:lnTo>
                <a:lnTo>
                  <a:pt x="20010" y="35790"/>
                </a:lnTo>
                <a:lnTo>
                  <a:pt x="19970" y="35800"/>
                </a:lnTo>
                <a:lnTo>
                  <a:pt x="19970" y="35820"/>
                </a:lnTo>
                <a:lnTo>
                  <a:pt x="19960" y="35830"/>
                </a:lnTo>
                <a:lnTo>
                  <a:pt x="19950" y="35840"/>
                </a:lnTo>
                <a:lnTo>
                  <a:pt x="19950" y="35890"/>
                </a:lnTo>
                <a:lnTo>
                  <a:pt x="19930" y="35910"/>
                </a:lnTo>
                <a:lnTo>
                  <a:pt x="19910" y="35910"/>
                </a:lnTo>
                <a:lnTo>
                  <a:pt x="19890" y="35910"/>
                </a:lnTo>
                <a:lnTo>
                  <a:pt x="19910" y="35940"/>
                </a:lnTo>
                <a:lnTo>
                  <a:pt x="19890" y="35960"/>
                </a:lnTo>
                <a:lnTo>
                  <a:pt x="19840" y="35980"/>
                </a:lnTo>
                <a:lnTo>
                  <a:pt x="19820" y="35990"/>
                </a:lnTo>
                <a:lnTo>
                  <a:pt x="19820" y="36010"/>
                </a:lnTo>
                <a:lnTo>
                  <a:pt x="19830" y="36020"/>
                </a:lnTo>
                <a:lnTo>
                  <a:pt x="19850" y="36040"/>
                </a:lnTo>
                <a:lnTo>
                  <a:pt x="19850" y="36060"/>
                </a:lnTo>
                <a:lnTo>
                  <a:pt x="19850" y="36080"/>
                </a:lnTo>
                <a:lnTo>
                  <a:pt x="19820" y="36100"/>
                </a:lnTo>
                <a:lnTo>
                  <a:pt x="19780" y="36110"/>
                </a:lnTo>
                <a:lnTo>
                  <a:pt x="19750" y="36120"/>
                </a:lnTo>
                <a:lnTo>
                  <a:pt x="19730" y="36130"/>
                </a:lnTo>
                <a:lnTo>
                  <a:pt x="19720" y="36130"/>
                </a:lnTo>
                <a:lnTo>
                  <a:pt x="19710" y="36150"/>
                </a:lnTo>
                <a:lnTo>
                  <a:pt x="19680" y="36190"/>
                </a:lnTo>
                <a:lnTo>
                  <a:pt x="19660" y="36210"/>
                </a:lnTo>
                <a:lnTo>
                  <a:pt x="19640" y="36260"/>
                </a:lnTo>
                <a:lnTo>
                  <a:pt x="19630" y="36300"/>
                </a:lnTo>
                <a:lnTo>
                  <a:pt x="19610" y="36310"/>
                </a:lnTo>
                <a:lnTo>
                  <a:pt x="19580" y="36330"/>
                </a:lnTo>
                <a:lnTo>
                  <a:pt x="19580" y="36340"/>
                </a:lnTo>
                <a:lnTo>
                  <a:pt x="19560" y="36390"/>
                </a:lnTo>
                <a:lnTo>
                  <a:pt x="19530" y="36400"/>
                </a:lnTo>
                <a:lnTo>
                  <a:pt x="19520" y="36400"/>
                </a:lnTo>
                <a:lnTo>
                  <a:pt x="19510" y="36410"/>
                </a:lnTo>
                <a:lnTo>
                  <a:pt x="19500" y="36440"/>
                </a:lnTo>
                <a:lnTo>
                  <a:pt x="19490" y="36460"/>
                </a:lnTo>
                <a:lnTo>
                  <a:pt x="19470" y="36490"/>
                </a:lnTo>
                <a:lnTo>
                  <a:pt x="19430" y="36510"/>
                </a:lnTo>
                <a:lnTo>
                  <a:pt x="19410" y="36600"/>
                </a:lnTo>
                <a:lnTo>
                  <a:pt x="19370" y="36610"/>
                </a:lnTo>
                <a:lnTo>
                  <a:pt x="19320" y="36640"/>
                </a:lnTo>
                <a:lnTo>
                  <a:pt x="19280" y="36680"/>
                </a:lnTo>
                <a:lnTo>
                  <a:pt x="19240" y="36720"/>
                </a:lnTo>
                <a:lnTo>
                  <a:pt x="19210" y="36720"/>
                </a:lnTo>
                <a:lnTo>
                  <a:pt x="19190" y="36730"/>
                </a:lnTo>
                <a:lnTo>
                  <a:pt x="19140" y="36780"/>
                </a:lnTo>
                <a:lnTo>
                  <a:pt x="19080" y="36860"/>
                </a:lnTo>
                <a:lnTo>
                  <a:pt x="19080" y="36890"/>
                </a:lnTo>
                <a:lnTo>
                  <a:pt x="19060" y="36900"/>
                </a:lnTo>
                <a:lnTo>
                  <a:pt x="19040" y="36930"/>
                </a:lnTo>
                <a:lnTo>
                  <a:pt x="19000" y="36960"/>
                </a:lnTo>
                <a:lnTo>
                  <a:pt x="18950" y="37010"/>
                </a:lnTo>
                <a:lnTo>
                  <a:pt x="18930" y="37000"/>
                </a:lnTo>
                <a:lnTo>
                  <a:pt x="18890" y="36970"/>
                </a:lnTo>
                <a:lnTo>
                  <a:pt x="18890" y="36940"/>
                </a:lnTo>
                <a:lnTo>
                  <a:pt x="18890" y="36900"/>
                </a:lnTo>
                <a:lnTo>
                  <a:pt x="18890" y="36890"/>
                </a:lnTo>
                <a:lnTo>
                  <a:pt x="18880" y="36850"/>
                </a:lnTo>
                <a:lnTo>
                  <a:pt x="18830" y="36850"/>
                </a:lnTo>
                <a:lnTo>
                  <a:pt x="18800" y="36820"/>
                </a:lnTo>
                <a:lnTo>
                  <a:pt x="18810" y="36810"/>
                </a:lnTo>
                <a:lnTo>
                  <a:pt x="18840" y="36770"/>
                </a:lnTo>
                <a:lnTo>
                  <a:pt x="18840" y="36760"/>
                </a:lnTo>
                <a:lnTo>
                  <a:pt x="18810" y="36740"/>
                </a:lnTo>
                <a:lnTo>
                  <a:pt x="18800" y="36740"/>
                </a:lnTo>
                <a:lnTo>
                  <a:pt x="18750" y="36740"/>
                </a:lnTo>
                <a:lnTo>
                  <a:pt x="18700" y="36720"/>
                </a:lnTo>
                <a:lnTo>
                  <a:pt x="18670" y="36700"/>
                </a:lnTo>
                <a:lnTo>
                  <a:pt x="18660" y="36690"/>
                </a:lnTo>
                <a:lnTo>
                  <a:pt x="18640" y="36650"/>
                </a:lnTo>
                <a:lnTo>
                  <a:pt x="18540" y="36600"/>
                </a:lnTo>
                <a:lnTo>
                  <a:pt x="18520" y="36600"/>
                </a:lnTo>
                <a:lnTo>
                  <a:pt x="18510" y="36590"/>
                </a:lnTo>
                <a:lnTo>
                  <a:pt x="18460" y="36580"/>
                </a:lnTo>
                <a:lnTo>
                  <a:pt x="18430" y="36570"/>
                </a:lnTo>
                <a:lnTo>
                  <a:pt x="18380" y="36540"/>
                </a:lnTo>
                <a:lnTo>
                  <a:pt x="18370" y="36550"/>
                </a:lnTo>
                <a:lnTo>
                  <a:pt x="18350" y="36550"/>
                </a:lnTo>
                <a:lnTo>
                  <a:pt x="18340" y="36540"/>
                </a:lnTo>
                <a:lnTo>
                  <a:pt x="18310" y="36490"/>
                </a:lnTo>
                <a:lnTo>
                  <a:pt x="18260" y="36510"/>
                </a:lnTo>
                <a:lnTo>
                  <a:pt x="18230" y="36500"/>
                </a:lnTo>
                <a:lnTo>
                  <a:pt x="18190" y="36500"/>
                </a:lnTo>
                <a:lnTo>
                  <a:pt x="18170" y="36490"/>
                </a:lnTo>
                <a:lnTo>
                  <a:pt x="18160" y="36450"/>
                </a:lnTo>
                <a:lnTo>
                  <a:pt x="18150" y="36450"/>
                </a:lnTo>
                <a:lnTo>
                  <a:pt x="18100" y="36430"/>
                </a:lnTo>
                <a:lnTo>
                  <a:pt x="18070" y="36400"/>
                </a:lnTo>
                <a:lnTo>
                  <a:pt x="18040" y="36380"/>
                </a:lnTo>
                <a:lnTo>
                  <a:pt x="18020" y="36380"/>
                </a:lnTo>
                <a:lnTo>
                  <a:pt x="18000" y="36370"/>
                </a:lnTo>
                <a:lnTo>
                  <a:pt x="17970" y="36350"/>
                </a:lnTo>
                <a:lnTo>
                  <a:pt x="17950" y="36350"/>
                </a:lnTo>
                <a:lnTo>
                  <a:pt x="17930" y="36340"/>
                </a:lnTo>
                <a:lnTo>
                  <a:pt x="17880" y="36350"/>
                </a:lnTo>
                <a:lnTo>
                  <a:pt x="17850" y="36360"/>
                </a:lnTo>
                <a:lnTo>
                  <a:pt x="17830" y="36350"/>
                </a:lnTo>
                <a:lnTo>
                  <a:pt x="17820" y="36320"/>
                </a:lnTo>
                <a:lnTo>
                  <a:pt x="17800" y="36300"/>
                </a:lnTo>
                <a:lnTo>
                  <a:pt x="17760" y="36260"/>
                </a:lnTo>
                <a:lnTo>
                  <a:pt x="17730" y="36270"/>
                </a:lnTo>
                <a:lnTo>
                  <a:pt x="17690" y="36290"/>
                </a:lnTo>
                <a:lnTo>
                  <a:pt x="17580" y="36280"/>
                </a:lnTo>
                <a:lnTo>
                  <a:pt x="17540" y="36280"/>
                </a:lnTo>
                <a:lnTo>
                  <a:pt x="17510" y="36290"/>
                </a:lnTo>
                <a:lnTo>
                  <a:pt x="17480" y="36310"/>
                </a:lnTo>
                <a:lnTo>
                  <a:pt x="17450" y="36310"/>
                </a:lnTo>
                <a:lnTo>
                  <a:pt x="17410" y="36320"/>
                </a:lnTo>
                <a:lnTo>
                  <a:pt x="17370" y="36330"/>
                </a:lnTo>
                <a:lnTo>
                  <a:pt x="17330" y="36360"/>
                </a:lnTo>
                <a:lnTo>
                  <a:pt x="17310" y="36380"/>
                </a:lnTo>
                <a:lnTo>
                  <a:pt x="17330" y="36430"/>
                </a:lnTo>
                <a:lnTo>
                  <a:pt x="17350" y="36470"/>
                </a:lnTo>
                <a:lnTo>
                  <a:pt x="17350" y="36500"/>
                </a:lnTo>
                <a:lnTo>
                  <a:pt x="17340" y="36510"/>
                </a:lnTo>
                <a:lnTo>
                  <a:pt x="17320" y="36520"/>
                </a:lnTo>
                <a:lnTo>
                  <a:pt x="17280" y="36530"/>
                </a:lnTo>
                <a:lnTo>
                  <a:pt x="17260" y="36550"/>
                </a:lnTo>
                <a:lnTo>
                  <a:pt x="17260" y="36560"/>
                </a:lnTo>
                <a:lnTo>
                  <a:pt x="17250" y="36630"/>
                </a:lnTo>
                <a:lnTo>
                  <a:pt x="17250" y="36710"/>
                </a:lnTo>
                <a:lnTo>
                  <a:pt x="17230" y="36740"/>
                </a:lnTo>
                <a:lnTo>
                  <a:pt x="17210" y="36770"/>
                </a:lnTo>
                <a:lnTo>
                  <a:pt x="17200" y="36790"/>
                </a:lnTo>
                <a:lnTo>
                  <a:pt x="17180" y="36800"/>
                </a:lnTo>
                <a:lnTo>
                  <a:pt x="17120" y="36810"/>
                </a:lnTo>
                <a:lnTo>
                  <a:pt x="17100" y="36830"/>
                </a:lnTo>
                <a:lnTo>
                  <a:pt x="17080" y="36850"/>
                </a:lnTo>
                <a:lnTo>
                  <a:pt x="17050" y="36870"/>
                </a:lnTo>
                <a:lnTo>
                  <a:pt x="17050" y="36880"/>
                </a:lnTo>
                <a:lnTo>
                  <a:pt x="17010" y="36880"/>
                </a:lnTo>
                <a:lnTo>
                  <a:pt x="16970" y="36870"/>
                </a:lnTo>
                <a:lnTo>
                  <a:pt x="16950" y="36850"/>
                </a:lnTo>
                <a:lnTo>
                  <a:pt x="16950" y="36840"/>
                </a:lnTo>
                <a:lnTo>
                  <a:pt x="16900" y="36790"/>
                </a:lnTo>
                <a:lnTo>
                  <a:pt x="16810" y="36760"/>
                </a:lnTo>
                <a:lnTo>
                  <a:pt x="16790" y="36740"/>
                </a:lnTo>
                <a:lnTo>
                  <a:pt x="16750" y="36680"/>
                </a:lnTo>
                <a:lnTo>
                  <a:pt x="16720" y="36660"/>
                </a:lnTo>
                <a:lnTo>
                  <a:pt x="16690" y="36670"/>
                </a:lnTo>
                <a:lnTo>
                  <a:pt x="16630" y="36630"/>
                </a:lnTo>
                <a:lnTo>
                  <a:pt x="16560" y="36610"/>
                </a:lnTo>
                <a:lnTo>
                  <a:pt x="16540" y="36630"/>
                </a:lnTo>
                <a:lnTo>
                  <a:pt x="16520" y="36650"/>
                </a:lnTo>
                <a:lnTo>
                  <a:pt x="16490" y="36660"/>
                </a:lnTo>
                <a:lnTo>
                  <a:pt x="16460" y="36660"/>
                </a:lnTo>
                <a:lnTo>
                  <a:pt x="16420" y="36620"/>
                </a:lnTo>
                <a:lnTo>
                  <a:pt x="16380" y="36620"/>
                </a:lnTo>
                <a:lnTo>
                  <a:pt x="16350" y="36610"/>
                </a:lnTo>
                <a:lnTo>
                  <a:pt x="16320" y="36550"/>
                </a:lnTo>
                <a:lnTo>
                  <a:pt x="16260" y="36500"/>
                </a:lnTo>
                <a:lnTo>
                  <a:pt x="16240" y="36460"/>
                </a:lnTo>
                <a:lnTo>
                  <a:pt x="16230" y="36450"/>
                </a:lnTo>
                <a:lnTo>
                  <a:pt x="16220" y="36450"/>
                </a:lnTo>
                <a:lnTo>
                  <a:pt x="16190" y="36450"/>
                </a:lnTo>
                <a:lnTo>
                  <a:pt x="16160" y="36440"/>
                </a:lnTo>
                <a:lnTo>
                  <a:pt x="16130" y="36430"/>
                </a:lnTo>
                <a:lnTo>
                  <a:pt x="16100" y="36420"/>
                </a:lnTo>
                <a:lnTo>
                  <a:pt x="16080" y="36380"/>
                </a:lnTo>
                <a:lnTo>
                  <a:pt x="16060" y="36350"/>
                </a:lnTo>
                <a:lnTo>
                  <a:pt x="16060" y="36320"/>
                </a:lnTo>
                <a:lnTo>
                  <a:pt x="16060" y="36300"/>
                </a:lnTo>
                <a:lnTo>
                  <a:pt x="16050" y="36260"/>
                </a:lnTo>
                <a:lnTo>
                  <a:pt x="16040" y="36240"/>
                </a:lnTo>
                <a:lnTo>
                  <a:pt x="16070" y="36210"/>
                </a:lnTo>
                <a:lnTo>
                  <a:pt x="16090" y="36190"/>
                </a:lnTo>
                <a:lnTo>
                  <a:pt x="16110" y="36160"/>
                </a:lnTo>
                <a:lnTo>
                  <a:pt x="16130" y="36130"/>
                </a:lnTo>
                <a:lnTo>
                  <a:pt x="16130" y="36100"/>
                </a:lnTo>
                <a:lnTo>
                  <a:pt x="16140" y="36070"/>
                </a:lnTo>
                <a:lnTo>
                  <a:pt x="16150" y="36040"/>
                </a:lnTo>
                <a:lnTo>
                  <a:pt x="16140" y="36010"/>
                </a:lnTo>
                <a:lnTo>
                  <a:pt x="16120" y="35980"/>
                </a:lnTo>
                <a:lnTo>
                  <a:pt x="16080" y="35940"/>
                </a:lnTo>
                <a:lnTo>
                  <a:pt x="16090" y="35910"/>
                </a:lnTo>
                <a:lnTo>
                  <a:pt x="16100" y="35880"/>
                </a:lnTo>
                <a:lnTo>
                  <a:pt x="16090" y="35820"/>
                </a:lnTo>
                <a:lnTo>
                  <a:pt x="16070" y="35790"/>
                </a:lnTo>
                <a:lnTo>
                  <a:pt x="16050" y="35770"/>
                </a:lnTo>
                <a:lnTo>
                  <a:pt x="16050" y="35730"/>
                </a:lnTo>
                <a:lnTo>
                  <a:pt x="16060" y="35710"/>
                </a:lnTo>
                <a:lnTo>
                  <a:pt x="16040" y="35690"/>
                </a:lnTo>
                <a:lnTo>
                  <a:pt x="16020" y="35670"/>
                </a:lnTo>
                <a:lnTo>
                  <a:pt x="15990" y="35660"/>
                </a:lnTo>
                <a:lnTo>
                  <a:pt x="15950" y="35660"/>
                </a:lnTo>
                <a:lnTo>
                  <a:pt x="15920" y="35650"/>
                </a:lnTo>
                <a:lnTo>
                  <a:pt x="15840" y="35610"/>
                </a:lnTo>
                <a:lnTo>
                  <a:pt x="15820" y="35550"/>
                </a:lnTo>
                <a:lnTo>
                  <a:pt x="15800" y="35530"/>
                </a:lnTo>
                <a:lnTo>
                  <a:pt x="15780" y="35500"/>
                </a:lnTo>
                <a:lnTo>
                  <a:pt x="15750" y="35500"/>
                </a:lnTo>
                <a:lnTo>
                  <a:pt x="15710" y="35510"/>
                </a:lnTo>
                <a:lnTo>
                  <a:pt x="15670" y="35460"/>
                </a:lnTo>
                <a:lnTo>
                  <a:pt x="15660" y="35430"/>
                </a:lnTo>
                <a:lnTo>
                  <a:pt x="15650" y="35400"/>
                </a:lnTo>
                <a:lnTo>
                  <a:pt x="15650" y="35370"/>
                </a:lnTo>
                <a:lnTo>
                  <a:pt x="15660" y="35340"/>
                </a:lnTo>
                <a:lnTo>
                  <a:pt x="15660" y="35310"/>
                </a:lnTo>
                <a:lnTo>
                  <a:pt x="15670" y="35280"/>
                </a:lnTo>
                <a:lnTo>
                  <a:pt x="15660" y="35240"/>
                </a:lnTo>
                <a:lnTo>
                  <a:pt x="15660" y="35200"/>
                </a:lnTo>
                <a:lnTo>
                  <a:pt x="15660" y="35140"/>
                </a:lnTo>
                <a:lnTo>
                  <a:pt x="15640" y="35120"/>
                </a:lnTo>
                <a:lnTo>
                  <a:pt x="15610" y="35100"/>
                </a:lnTo>
                <a:lnTo>
                  <a:pt x="15610" y="35090"/>
                </a:lnTo>
                <a:lnTo>
                  <a:pt x="15590" y="35070"/>
                </a:lnTo>
                <a:lnTo>
                  <a:pt x="15530" y="35040"/>
                </a:lnTo>
                <a:lnTo>
                  <a:pt x="15510" y="35030"/>
                </a:lnTo>
                <a:lnTo>
                  <a:pt x="15530" y="35000"/>
                </a:lnTo>
                <a:lnTo>
                  <a:pt x="15540" y="34970"/>
                </a:lnTo>
                <a:lnTo>
                  <a:pt x="15540" y="34940"/>
                </a:lnTo>
                <a:lnTo>
                  <a:pt x="15540" y="34910"/>
                </a:lnTo>
                <a:lnTo>
                  <a:pt x="15550" y="34880"/>
                </a:lnTo>
                <a:lnTo>
                  <a:pt x="15570" y="34850"/>
                </a:lnTo>
                <a:lnTo>
                  <a:pt x="15580" y="34820"/>
                </a:lnTo>
                <a:lnTo>
                  <a:pt x="15600" y="34800"/>
                </a:lnTo>
                <a:lnTo>
                  <a:pt x="15620" y="34770"/>
                </a:lnTo>
                <a:lnTo>
                  <a:pt x="15640" y="34750"/>
                </a:lnTo>
                <a:lnTo>
                  <a:pt x="15660" y="34720"/>
                </a:lnTo>
                <a:lnTo>
                  <a:pt x="15680" y="34690"/>
                </a:lnTo>
                <a:lnTo>
                  <a:pt x="15690" y="34670"/>
                </a:lnTo>
                <a:lnTo>
                  <a:pt x="15690" y="34660"/>
                </a:lnTo>
                <a:lnTo>
                  <a:pt x="15670" y="34640"/>
                </a:lnTo>
                <a:lnTo>
                  <a:pt x="15620" y="34610"/>
                </a:lnTo>
                <a:lnTo>
                  <a:pt x="15630" y="34580"/>
                </a:lnTo>
                <a:lnTo>
                  <a:pt x="15620" y="34560"/>
                </a:lnTo>
                <a:lnTo>
                  <a:pt x="15620" y="34550"/>
                </a:lnTo>
                <a:lnTo>
                  <a:pt x="15600" y="34530"/>
                </a:lnTo>
                <a:lnTo>
                  <a:pt x="15560" y="34520"/>
                </a:lnTo>
                <a:lnTo>
                  <a:pt x="15540" y="34500"/>
                </a:lnTo>
                <a:lnTo>
                  <a:pt x="15500" y="34450"/>
                </a:lnTo>
                <a:lnTo>
                  <a:pt x="15480" y="34430"/>
                </a:lnTo>
                <a:lnTo>
                  <a:pt x="15440" y="34430"/>
                </a:lnTo>
                <a:lnTo>
                  <a:pt x="15420" y="34430"/>
                </a:lnTo>
                <a:lnTo>
                  <a:pt x="15400" y="34400"/>
                </a:lnTo>
                <a:lnTo>
                  <a:pt x="15350" y="34370"/>
                </a:lnTo>
                <a:lnTo>
                  <a:pt x="15290" y="34350"/>
                </a:lnTo>
                <a:lnTo>
                  <a:pt x="15280" y="34320"/>
                </a:lnTo>
                <a:lnTo>
                  <a:pt x="15270" y="34290"/>
                </a:lnTo>
                <a:lnTo>
                  <a:pt x="15270" y="34260"/>
                </a:lnTo>
                <a:lnTo>
                  <a:pt x="15270" y="34200"/>
                </a:lnTo>
                <a:lnTo>
                  <a:pt x="15270" y="34170"/>
                </a:lnTo>
                <a:lnTo>
                  <a:pt x="15280" y="34140"/>
                </a:lnTo>
                <a:lnTo>
                  <a:pt x="15290" y="34110"/>
                </a:lnTo>
                <a:lnTo>
                  <a:pt x="15300" y="34080"/>
                </a:lnTo>
                <a:lnTo>
                  <a:pt x="15310" y="34050"/>
                </a:lnTo>
                <a:lnTo>
                  <a:pt x="15320" y="34020"/>
                </a:lnTo>
                <a:lnTo>
                  <a:pt x="15340" y="33990"/>
                </a:lnTo>
                <a:lnTo>
                  <a:pt x="15350" y="33960"/>
                </a:lnTo>
                <a:lnTo>
                  <a:pt x="15360" y="33930"/>
                </a:lnTo>
                <a:lnTo>
                  <a:pt x="15360" y="33900"/>
                </a:lnTo>
                <a:lnTo>
                  <a:pt x="15370" y="33870"/>
                </a:lnTo>
                <a:lnTo>
                  <a:pt x="15400" y="33850"/>
                </a:lnTo>
                <a:lnTo>
                  <a:pt x="15420" y="33840"/>
                </a:lnTo>
                <a:lnTo>
                  <a:pt x="15450" y="33830"/>
                </a:lnTo>
                <a:lnTo>
                  <a:pt x="15480" y="33820"/>
                </a:lnTo>
                <a:lnTo>
                  <a:pt x="15510" y="33810"/>
                </a:lnTo>
                <a:lnTo>
                  <a:pt x="15540" y="33800"/>
                </a:lnTo>
                <a:lnTo>
                  <a:pt x="15570" y="33790"/>
                </a:lnTo>
                <a:lnTo>
                  <a:pt x="15600" y="33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Xaisombo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30" y="43540"/>
                </a:moveTo>
                <a:lnTo>
                  <a:pt x="50120" y="43530"/>
                </a:lnTo>
                <a:lnTo>
                  <a:pt x="50110" y="43530"/>
                </a:lnTo>
                <a:lnTo>
                  <a:pt x="50100" y="43540"/>
                </a:lnTo>
                <a:lnTo>
                  <a:pt x="50090" y="43540"/>
                </a:lnTo>
                <a:lnTo>
                  <a:pt x="50090" y="43550"/>
                </a:lnTo>
                <a:lnTo>
                  <a:pt x="50090" y="43560"/>
                </a:lnTo>
                <a:lnTo>
                  <a:pt x="50080" y="43560"/>
                </a:lnTo>
                <a:lnTo>
                  <a:pt x="50080" y="43570"/>
                </a:lnTo>
                <a:lnTo>
                  <a:pt x="50070" y="43580"/>
                </a:lnTo>
                <a:lnTo>
                  <a:pt x="50060" y="43580"/>
                </a:lnTo>
                <a:lnTo>
                  <a:pt x="50050" y="43580"/>
                </a:lnTo>
                <a:lnTo>
                  <a:pt x="50040" y="43580"/>
                </a:lnTo>
                <a:lnTo>
                  <a:pt x="50030" y="43580"/>
                </a:lnTo>
                <a:lnTo>
                  <a:pt x="50020" y="43580"/>
                </a:lnTo>
                <a:lnTo>
                  <a:pt x="50010" y="43580"/>
                </a:lnTo>
                <a:lnTo>
                  <a:pt x="50010" y="43590"/>
                </a:lnTo>
                <a:lnTo>
                  <a:pt x="50000" y="43590"/>
                </a:lnTo>
                <a:lnTo>
                  <a:pt x="49990" y="43600"/>
                </a:lnTo>
                <a:lnTo>
                  <a:pt x="49980" y="43600"/>
                </a:lnTo>
                <a:lnTo>
                  <a:pt x="49980" y="43610"/>
                </a:lnTo>
                <a:lnTo>
                  <a:pt x="49970" y="43610"/>
                </a:lnTo>
                <a:lnTo>
                  <a:pt x="49970" y="43620"/>
                </a:lnTo>
                <a:lnTo>
                  <a:pt x="49960" y="43620"/>
                </a:lnTo>
                <a:lnTo>
                  <a:pt x="49950" y="43620"/>
                </a:lnTo>
                <a:lnTo>
                  <a:pt x="49940" y="43630"/>
                </a:lnTo>
                <a:lnTo>
                  <a:pt x="49930" y="43630"/>
                </a:lnTo>
                <a:lnTo>
                  <a:pt x="49930" y="43640"/>
                </a:lnTo>
                <a:lnTo>
                  <a:pt x="49930" y="43650"/>
                </a:lnTo>
                <a:lnTo>
                  <a:pt x="49920" y="43660"/>
                </a:lnTo>
                <a:lnTo>
                  <a:pt x="49910" y="43660"/>
                </a:lnTo>
                <a:lnTo>
                  <a:pt x="49910" y="43670"/>
                </a:lnTo>
                <a:lnTo>
                  <a:pt x="49900" y="43670"/>
                </a:lnTo>
                <a:lnTo>
                  <a:pt x="49890" y="43680"/>
                </a:lnTo>
                <a:lnTo>
                  <a:pt x="49880" y="43680"/>
                </a:lnTo>
                <a:lnTo>
                  <a:pt x="49870" y="43680"/>
                </a:lnTo>
                <a:lnTo>
                  <a:pt x="49860" y="43680"/>
                </a:lnTo>
                <a:lnTo>
                  <a:pt x="49850" y="43690"/>
                </a:lnTo>
                <a:lnTo>
                  <a:pt x="49840" y="43700"/>
                </a:lnTo>
                <a:lnTo>
                  <a:pt x="49840" y="43710"/>
                </a:lnTo>
                <a:lnTo>
                  <a:pt x="49830" y="43720"/>
                </a:lnTo>
                <a:lnTo>
                  <a:pt x="49820" y="43720"/>
                </a:lnTo>
                <a:lnTo>
                  <a:pt x="49820" y="43710"/>
                </a:lnTo>
                <a:lnTo>
                  <a:pt x="49810" y="43710"/>
                </a:lnTo>
                <a:lnTo>
                  <a:pt x="49810" y="43700"/>
                </a:lnTo>
                <a:lnTo>
                  <a:pt x="49800" y="43700"/>
                </a:lnTo>
                <a:lnTo>
                  <a:pt x="49800" y="43710"/>
                </a:lnTo>
                <a:lnTo>
                  <a:pt x="49790" y="43710"/>
                </a:lnTo>
                <a:lnTo>
                  <a:pt x="49780" y="43710"/>
                </a:lnTo>
                <a:lnTo>
                  <a:pt x="49770" y="43700"/>
                </a:lnTo>
                <a:lnTo>
                  <a:pt x="49770" y="43690"/>
                </a:lnTo>
                <a:lnTo>
                  <a:pt x="49760" y="43690"/>
                </a:lnTo>
                <a:lnTo>
                  <a:pt x="49750" y="43690"/>
                </a:lnTo>
                <a:lnTo>
                  <a:pt x="49740" y="43680"/>
                </a:lnTo>
                <a:lnTo>
                  <a:pt x="49730" y="43670"/>
                </a:lnTo>
                <a:lnTo>
                  <a:pt x="49720" y="43670"/>
                </a:lnTo>
                <a:lnTo>
                  <a:pt x="49710" y="43670"/>
                </a:lnTo>
                <a:lnTo>
                  <a:pt x="49700" y="43670"/>
                </a:lnTo>
                <a:lnTo>
                  <a:pt x="49690" y="43670"/>
                </a:lnTo>
                <a:lnTo>
                  <a:pt x="49680" y="43670"/>
                </a:lnTo>
                <a:lnTo>
                  <a:pt x="49670" y="43670"/>
                </a:lnTo>
                <a:lnTo>
                  <a:pt x="49660" y="43670"/>
                </a:lnTo>
                <a:lnTo>
                  <a:pt x="49660" y="43680"/>
                </a:lnTo>
                <a:lnTo>
                  <a:pt x="49650" y="43680"/>
                </a:lnTo>
                <a:lnTo>
                  <a:pt x="49640" y="43680"/>
                </a:lnTo>
                <a:lnTo>
                  <a:pt x="49630" y="43680"/>
                </a:lnTo>
                <a:lnTo>
                  <a:pt x="49620" y="43680"/>
                </a:lnTo>
                <a:lnTo>
                  <a:pt x="49620" y="43690"/>
                </a:lnTo>
                <a:lnTo>
                  <a:pt x="49610" y="43690"/>
                </a:lnTo>
                <a:lnTo>
                  <a:pt x="49610" y="43700"/>
                </a:lnTo>
                <a:lnTo>
                  <a:pt x="49600" y="43700"/>
                </a:lnTo>
                <a:lnTo>
                  <a:pt x="49600" y="43710"/>
                </a:lnTo>
                <a:lnTo>
                  <a:pt x="49600" y="43720"/>
                </a:lnTo>
                <a:lnTo>
                  <a:pt x="49590" y="43720"/>
                </a:lnTo>
                <a:lnTo>
                  <a:pt x="49580" y="43720"/>
                </a:lnTo>
                <a:lnTo>
                  <a:pt x="49570" y="43720"/>
                </a:lnTo>
                <a:lnTo>
                  <a:pt x="49560" y="43730"/>
                </a:lnTo>
                <a:lnTo>
                  <a:pt x="49550" y="43730"/>
                </a:lnTo>
                <a:lnTo>
                  <a:pt x="49550" y="43740"/>
                </a:lnTo>
                <a:lnTo>
                  <a:pt x="49540" y="43740"/>
                </a:lnTo>
                <a:lnTo>
                  <a:pt x="49530" y="43740"/>
                </a:lnTo>
                <a:lnTo>
                  <a:pt x="49510" y="43740"/>
                </a:lnTo>
                <a:lnTo>
                  <a:pt x="49500" y="43740"/>
                </a:lnTo>
                <a:lnTo>
                  <a:pt x="49490" y="43740"/>
                </a:lnTo>
                <a:lnTo>
                  <a:pt x="49480" y="43740"/>
                </a:lnTo>
                <a:lnTo>
                  <a:pt x="49470" y="43740"/>
                </a:lnTo>
                <a:lnTo>
                  <a:pt x="49470" y="43750"/>
                </a:lnTo>
                <a:lnTo>
                  <a:pt x="49470" y="43760"/>
                </a:lnTo>
                <a:lnTo>
                  <a:pt x="49470" y="43770"/>
                </a:lnTo>
                <a:lnTo>
                  <a:pt x="49460" y="43780"/>
                </a:lnTo>
                <a:lnTo>
                  <a:pt x="49460" y="43790"/>
                </a:lnTo>
                <a:lnTo>
                  <a:pt x="49460" y="43800"/>
                </a:lnTo>
                <a:lnTo>
                  <a:pt x="49460" y="43810"/>
                </a:lnTo>
                <a:lnTo>
                  <a:pt x="49460" y="43820"/>
                </a:lnTo>
                <a:lnTo>
                  <a:pt x="49450" y="43820"/>
                </a:lnTo>
                <a:lnTo>
                  <a:pt x="49450" y="43830"/>
                </a:lnTo>
                <a:lnTo>
                  <a:pt x="49440" y="43830"/>
                </a:lnTo>
                <a:lnTo>
                  <a:pt x="49440" y="43840"/>
                </a:lnTo>
                <a:lnTo>
                  <a:pt x="49440" y="43860"/>
                </a:lnTo>
                <a:lnTo>
                  <a:pt x="49450" y="43860"/>
                </a:lnTo>
                <a:lnTo>
                  <a:pt x="49450" y="43870"/>
                </a:lnTo>
                <a:lnTo>
                  <a:pt x="49450" y="43880"/>
                </a:lnTo>
                <a:lnTo>
                  <a:pt x="49440" y="43880"/>
                </a:lnTo>
                <a:lnTo>
                  <a:pt x="49430" y="43880"/>
                </a:lnTo>
                <a:lnTo>
                  <a:pt x="49420" y="43870"/>
                </a:lnTo>
                <a:lnTo>
                  <a:pt x="49410" y="43870"/>
                </a:lnTo>
                <a:lnTo>
                  <a:pt x="49400" y="43870"/>
                </a:lnTo>
                <a:lnTo>
                  <a:pt x="49400" y="43860"/>
                </a:lnTo>
                <a:lnTo>
                  <a:pt x="49390" y="43860"/>
                </a:lnTo>
                <a:lnTo>
                  <a:pt x="49390" y="43870"/>
                </a:lnTo>
                <a:lnTo>
                  <a:pt x="49380" y="43870"/>
                </a:lnTo>
                <a:lnTo>
                  <a:pt x="49370" y="43870"/>
                </a:lnTo>
                <a:lnTo>
                  <a:pt x="49360" y="43870"/>
                </a:lnTo>
                <a:lnTo>
                  <a:pt x="49350" y="43870"/>
                </a:lnTo>
                <a:lnTo>
                  <a:pt x="49350" y="43880"/>
                </a:lnTo>
                <a:lnTo>
                  <a:pt x="49360" y="43880"/>
                </a:lnTo>
                <a:lnTo>
                  <a:pt x="49360" y="43890"/>
                </a:lnTo>
                <a:lnTo>
                  <a:pt x="49360" y="43900"/>
                </a:lnTo>
                <a:lnTo>
                  <a:pt x="49350" y="43900"/>
                </a:lnTo>
                <a:lnTo>
                  <a:pt x="49350" y="43910"/>
                </a:lnTo>
                <a:lnTo>
                  <a:pt x="49360" y="43910"/>
                </a:lnTo>
                <a:lnTo>
                  <a:pt x="49370" y="43920"/>
                </a:lnTo>
                <a:lnTo>
                  <a:pt x="49370" y="43930"/>
                </a:lnTo>
                <a:lnTo>
                  <a:pt x="49370" y="43940"/>
                </a:lnTo>
                <a:lnTo>
                  <a:pt x="49370" y="43950"/>
                </a:lnTo>
                <a:lnTo>
                  <a:pt x="49360" y="43970"/>
                </a:lnTo>
                <a:lnTo>
                  <a:pt x="49350" y="43970"/>
                </a:lnTo>
                <a:lnTo>
                  <a:pt x="49340" y="43980"/>
                </a:lnTo>
                <a:lnTo>
                  <a:pt x="49330" y="43990"/>
                </a:lnTo>
                <a:lnTo>
                  <a:pt x="49330" y="43980"/>
                </a:lnTo>
                <a:lnTo>
                  <a:pt x="49320" y="43980"/>
                </a:lnTo>
                <a:lnTo>
                  <a:pt x="49310" y="43980"/>
                </a:lnTo>
                <a:lnTo>
                  <a:pt x="49300" y="43980"/>
                </a:lnTo>
                <a:lnTo>
                  <a:pt x="49290" y="43980"/>
                </a:lnTo>
                <a:lnTo>
                  <a:pt x="49280" y="43980"/>
                </a:lnTo>
                <a:lnTo>
                  <a:pt x="49270" y="43980"/>
                </a:lnTo>
                <a:lnTo>
                  <a:pt x="49250" y="43990"/>
                </a:lnTo>
                <a:lnTo>
                  <a:pt x="49240" y="43990"/>
                </a:lnTo>
                <a:lnTo>
                  <a:pt x="49230" y="43990"/>
                </a:lnTo>
                <a:lnTo>
                  <a:pt x="49230" y="43980"/>
                </a:lnTo>
                <a:lnTo>
                  <a:pt x="49240" y="43980"/>
                </a:lnTo>
                <a:lnTo>
                  <a:pt x="49230" y="43980"/>
                </a:lnTo>
                <a:lnTo>
                  <a:pt x="49240" y="43970"/>
                </a:lnTo>
                <a:lnTo>
                  <a:pt x="49240" y="43960"/>
                </a:lnTo>
                <a:lnTo>
                  <a:pt x="49240" y="43950"/>
                </a:lnTo>
                <a:lnTo>
                  <a:pt x="49240" y="43930"/>
                </a:lnTo>
                <a:lnTo>
                  <a:pt x="49240" y="43900"/>
                </a:lnTo>
                <a:lnTo>
                  <a:pt x="49240" y="43880"/>
                </a:lnTo>
                <a:lnTo>
                  <a:pt x="49240" y="43870"/>
                </a:lnTo>
                <a:lnTo>
                  <a:pt x="49240" y="43860"/>
                </a:lnTo>
                <a:lnTo>
                  <a:pt x="49230" y="43860"/>
                </a:lnTo>
                <a:lnTo>
                  <a:pt x="49220" y="43850"/>
                </a:lnTo>
                <a:lnTo>
                  <a:pt x="49210" y="43850"/>
                </a:lnTo>
                <a:lnTo>
                  <a:pt x="49190" y="43850"/>
                </a:lnTo>
                <a:lnTo>
                  <a:pt x="49180" y="43840"/>
                </a:lnTo>
                <a:lnTo>
                  <a:pt x="49180" y="43830"/>
                </a:lnTo>
                <a:lnTo>
                  <a:pt x="49180" y="43820"/>
                </a:lnTo>
                <a:lnTo>
                  <a:pt x="49190" y="43810"/>
                </a:lnTo>
                <a:lnTo>
                  <a:pt x="49200" y="43800"/>
                </a:lnTo>
                <a:lnTo>
                  <a:pt x="49200" y="43790"/>
                </a:lnTo>
                <a:lnTo>
                  <a:pt x="49210" y="43780"/>
                </a:lnTo>
                <a:lnTo>
                  <a:pt x="49200" y="43770"/>
                </a:lnTo>
                <a:lnTo>
                  <a:pt x="49190" y="43770"/>
                </a:lnTo>
                <a:lnTo>
                  <a:pt x="49190" y="43760"/>
                </a:lnTo>
                <a:lnTo>
                  <a:pt x="49180" y="43750"/>
                </a:lnTo>
                <a:lnTo>
                  <a:pt x="49170" y="43740"/>
                </a:lnTo>
                <a:lnTo>
                  <a:pt x="49160" y="43730"/>
                </a:lnTo>
                <a:lnTo>
                  <a:pt x="49140" y="43710"/>
                </a:lnTo>
                <a:lnTo>
                  <a:pt x="49120" y="43700"/>
                </a:lnTo>
                <a:lnTo>
                  <a:pt x="49110" y="43700"/>
                </a:lnTo>
                <a:lnTo>
                  <a:pt x="49100" y="43690"/>
                </a:lnTo>
                <a:lnTo>
                  <a:pt x="49100" y="43680"/>
                </a:lnTo>
                <a:lnTo>
                  <a:pt x="49100" y="43670"/>
                </a:lnTo>
                <a:lnTo>
                  <a:pt x="49100" y="43660"/>
                </a:lnTo>
                <a:lnTo>
                  <a:pt x="49100" y="43650"/>
                </a:lnTo>
                <a:lnTo>
                  <a:pt x="49100" y="43640"/>
                </a:lnTo>
                <a:lnTo>
                  <a:pt x="49110" y="43640"/>
                </a:lnTo>
                <a:lnTo>
                  <a:pt x="49120" y="43630"/>
                </a:lnTo>
                <a:lnTo>
                  <a:pt x="49140" y="43620"/>
                </a:lnTo>
                <a:lnTo>
                  <a:pt x="49140" y="43610"/>
                </a:lnTo>
                <a:lnTo>
                  <a:pt x="49130" y="43600"/>
                </a:lnTo>
                <a:lnTo>
                  <a:pt x="49130" y="43590"/>
                </a:lnTo>
                <a:lnTo>
                  <a:pt x="49120" y="43580"/>
                </a:lnTo>
                <a:lnTo>
                  <a:pt x="49120" y="43570"/>
                </a:lnTo>
                <a:lnTo>
                  <a:pt x="49120" y="43550"/>
                </a:lnTo>
                <a:lnTo>
                  <a:pt x="49120" y="43540"/>
                </a:lnTo>
                <a:lnTo>
                  <a:pt x="49110" y="43540"/>
                </a:lnTo>
                <a:lnTo>
                  <a:pt x="49100" y="43540"/>
                </a:lnTo>
                <a:lnTo>
                  <a:pt x="49090" y="43540"/>
                </a:lnTo>
                <a:lnTo>
                  <a:pt x="49080" y="43540"/>
                </a:lnTo>
                <a:lnTo>
                  <a:pt x="49070" y="43540"/>
                </a:lnTo>
                <a:lnTo>
                  <a:pt x="49060" y="43540"/>
                </a:lnTo>
                <a:lnTo>
                  <a:pt x="49050" y="43540"/>
                </a:lnTo>
                <a:lnTo>
                  <a:pt x="49040" y="43530"/>
                </a:lnTo>
                <a:lnTo>
                  <a:pt x="49040" y="43520"/>
                </a:lnTo>
                <a:lnTo>
                  <a:pt x="49040" y="43510"/>
                </a:lnTo>
                <a:lnTo>
                  <a:pt x="49030" y="43500"/>
                </a:lnTo>
                <a:lnTo>
                  <a:pt x="49020" y="43490"/>
                </a:lnTo>
                <a:lnTo>
                  <a:pt x="49010" y="43490"/>
                </a:lnTo>
                <a:lnTo>
                  <a:pt x="49000" y="43500"/>
                </a:lnTo>
                <a:lnTo>
                  <a:pt x="48990" y="43510"/>
                </a:lnTo>
                <a:lnTo>
                  <a:pt x="48980" y="43510"/>
                </a:lnTo>
                <a:lnTo>
                  <a:pt x="48970" y="43510"/>
                </a:lnTo>
                <a:lnTo>
                  <a:pt x="48970" y="43520"/>
                </a:lnTo>
                <a:lnTo>
                  <a:pt x="48970" y="43530"/>
                </a:lnTo>
                <a:lnTo>
                  <a:pt x="48980" y="43540"/>
                </a:lnTo>
                <a:lnTo>
                  <a:pt x="48970" y="43540"/>
                </a:lnTo>
                <a:lnTo>
                  <a:pt x="48970" y="43550"/>
                </a:lnTo>
                <a:lnTo>
                  <a:pt x="48960" y="43550"/>
                </a:lnTo>
                <a:lnTo>
                  <a:pt x="48950" y="43550"/>
                </a:lnTo>
                <a:lnTo>
                  <a:pt x="48940" y="43550"/>
                </a:lnTo>
                <a:lnTo>
                  <a:pt x="48930" y="43550"/>
                </a:lnTo>
                <a:lnTo>
                  <a:pt x="48920" y="43540"/>
                </a:lnTo>
                <a:lnTo>
                  <a:pt x="48920" y="43530"/>
                </a:lnTo>
                <a:lnTo>
                  <a:pt x="48910" y="43520"/>
                </a:lnTo>
                <a:lnTo>
                  <a:pt x="48900" y="43520"/>
                </a:lnTo>
                <a:lnTo>
                  <a:pt x="48890" y="43510"/>
                </a:lnTo>
                <a:lnTo>
                  <a:pt x="48880" y="43500"/>
                </a:lnTo>
                <a:lnTo>
                  <a:pt x="48870" y="43500"/>
                </a:lnTo>
                <a:lnTo>
                  <a:pt x="48860" y="43490"/>
                </a:lnTo>
                <a:lnTo>
                  <a:pt x="48850" y="43490"/>
                </a:lnTo>
                <a:lnTo>
                  <a:pt x="48840" y="43490"/>
                </a:lnTo>
                <a:lnTo>
                  <a:pt x="48840" y="43480"/>
                </a:lnTo>
                <a:lnTo>
                  <a:pt x="48840" y="43470"/>
                </a:lnTo>
                <a:lnTo>
                  <a:pt x="48830" y="43470"/>
                </a:lnTo>
                <a:lnTo>
                  <a:pt x="48820" y="43470"/>
                </a:lnTo>
                <a:lnTo>
                  <a:pt x="48810" y="43470"/>
                </a:lnTo>
                <a:lnTo>
                  <a:pt x="48800" y="43480"/>
                </a:lnTo>
                <a:lnTo>
                  <a:pt x="48790" y="43480"/>
                </a:lnTo>
                <a:lnTo>
                  <a:pt x="48790" y="43470"/>
                </a:lnTo>
                <a:lnTo>
                  <a:pt x="48780" y="43470"/>
                </a:lnTo>
                <a:lnTo>
                  <a:pt x="48770" y="43470"/>
                </a:lnTo>
                <a:lnTo>
                  <a:pt x="48760" y="43480"/>
                </a:lnTo>
                <a:lnTo>
                  <a:pt x="48760" y="43490"/>
                </a:lnTo>
                <a:lnTo>
                  <a:pt x="48750" y="43490"/>
                </a:lnTo>
                <a:lnTo>
                  <a:pt x="48750" y="43480"/>
                </a:lnTo>
                <a:lnTo>
                  <a:pt x="48740" y="43480"/>
                </a:lnTo>
                <a:lnTo>
                  <a:pt x="48730" y="43490"/>
                </a:lnTo>
                <a:lnTo>
                  <a:pt x="48720" y="43490"/>
                </a:lnTo>
                <a:lnTo>
                  <a:pt x="48710" y="43490"/>
                </a:lnTo>
                <a:lnTo>
                  <a:pt x="48700" y="43490"/>
                </a:lnTo>
                <a:lnTo>
                  <a:pt x="48700" y="43480"/>
                </a:lnTo>
                <a:lnTo>
                  <a:pt x="48690" y="43470"/>
                </a:lnTo>
                <a:lnTo>
                  <a:pt x="48680" y="43470"/>
                </a:lnTo>
                <a:lnTo>
                  <a:pt x="48670" y="43460"/>
                </a:lnTo>
                <a:lnTo>
                  <a:pt x="48670" y="43450"/>
                </a:lnTo>
                <a:lnTo>
                  <a:pt x="48660" y="43440"/>
                </a:lnTo>
                <a:lnTo>
                  <a:pt x="48650" y="43440"/>
                </a:lnTo>
                <a:lnTo>
                  <a:pt x="48640" y="43440"/>
                </a:lnTo>
                <a:lnTo>
                  <a:pt x="48640" y="43450"/>
                </a:lnTo>
                <a:lnTo>
                  <a:pt x="48640" y="43460"/>
                </a:lnTo>
                <a:lnTo>
                  <a:pt x="48630" y="43460"/>
                </a:lnTo>
                <a:lnTo>
                  <a:pt x="48630" y="43450"/>
                </a:lnTo>
                <a:lnTo>
                  <a:pt x="48630" y="43440"/>
                </a:lnTo>
                <a:lnTo>
                  <a:pt x="48620" y="43440"/>
                </a:lnTo>
                <a:lnTo>
                  <a:pt x="48630" y="43440"/>
                </a:lnTo>
                <a:lnTo>
                  <a:pt x="48630" y="43430"/>
                </a:lnTo>
                <a:lnTo>
                  <a:pt x="48620" y="43430"/>
                </a:lnTo>
                <a:lnTo>
                  <a:pt x="48620" y="43440"/>
                </a:lnTo>
                <a:lnTo>
                  <a:pt x="48610" y="43440"/>
                </a:lnTo>
                <a:lnTo>
                  <a:pt x="48600" y="43450"/>
                </a:lnTo>
                <a:lnTo>
                  <a:pt x="48600" y="43460"/>
                </a:lnTo>
                <a:lnTo>
                  <a:pt x="48590" y="43470"/>
                </a:lnTo>
                <a:lnTo>
                  <a:pt x="48580" y="43460"/>
                </a:lnTo>
                <a:lnTo>
                  <a:pt x="48570" y="43460"/>
                </a:lnTo>
                <a:lnTo>
                  <a:pt x="48560" y="43460"/>
                </a:lnTo>
                <a:lnTo>
                  <a:pt x="48560" y="43450"/>
                </a:lnTo>
                <a:lnTo>
                  <a:pt x="48560" y="43440"/>
                </a:lnTo>
                <a:lnTo>
                  <a:pt x="48560" y="43430"/>
                </a:lnTo>
                <a:lnTo>
                  <a:pt x="48550" y="43430"/>
                </a:lnTo>
                <a:lnTo>
                  <a:pt x="48550" y="43420"/>
                </a:lnTo>
                <a:lnTo>
                  <a:pt x="48540" y="43410"/>
                </a:lnTo>
                <a:lnTo>
                  <a:pt x="48530" y="43410"/>
                </a:lnTo>
                <a:lnTo>
                  <a:pt x="48520" y="43410"/>
                </a:lnTo>
                <a:lnTo>
                  <a:pt x="48510" y="43410"/>
                </a:lnTo>
                <a:lnTo>
                  <a:pt x="48500" y="43410"/>
                </a:lnTo>
                <a:lnTo>
                  <a:pt x="48500" y="43420"/>
                </a:lnTo>
                <a:lnTo>
                  <a:pt x="48490" y="43420"/>
                </a:lnTo>
                <a:lnTo>
                  <a:pt x="48480" y="43440"/>
                </a:lnTo>
                <a:lnTo>
                  <a:pt x="48470" y="43450"/>
                </a:lnTo>
                <a:lnTo>
                  <a:pt x="48470" y="43460"/>
                </a:lnTo>
                <a:lnTo>
                  <a:pt x="48460" y="43460"/>
                </a:lnTo>
                <a:lnTo>
                  <a:pt x="48450" y="43460"/>
                </a:lnTo>
                <a:lnTo>
                  <a:pt x="48440" y="43460"/>
                </a:lnTo>
                <a:lnTo>
                  <a:pt x="48430" y="43470"/>
                </a:lnTo>
                <a:lnTo>
                  <a:pt x="48420" y="43470"/>
                </a:lnTo>
                <a:lnTo>
                  <a:pt x="48420" y="43480"/>
                </a:lnTo>
                <a:lnTo>
                  <a:pt x="48410" y="43480"/>
                </a:lnTo>
                <a:lnTo>
                  <a:pt x="48400" y="43480"/>
                </a:lnTo>
                <a:lnTo>
                  <a:pt x="48390" y="43480"/>
                </a:lnTo>
                <a:lnTo>
                  <a:pt x="48380" y="43480"/>
                </a:lnTo>
                <a:lnTo>
                  <a:pt x="48370" y="43480"/>
                </a:lnTo>
                <a:lnTo>
                  <a:pt x="48360" y="43490"/>
                </a:lnTo>
                <a:lnTo>
                  <a:pt x="48350" y="43490"/>
                </a:lnTo>
                <a:lnTo>
                  <a:pt x="48330" y="43500"/>
                </a:lnTo>
                <a:lnTo>
                  <a:pt x="48320" y="43510"/>
                </a:lnTo>
                <a:lnTo>
                  <a:pt x="48310" y="43510"/>
                </a:lnTo>
                <a:lnTo>
                  <a:pt x="48300" y="43520"/>
                </a:lnTo>
                <a:lnTo>
                  <a:pt x="48290" y="43530"/>
                </a:lnTo>
                <a:lnTo>
                  <a:pt x="48290" y="43540"/>
                </a:lnTo>
                <a:lnTo>
                  <a:pt x="48280" y="43540"/>
                </a:lnTo>
                <a:lnTo>
                  <a:pt x="48280" y="43550"/>
                </a:lnTo>
                <a:lnTo>
                  <a:pt x="48270" y="43550"/>
                </a:lnTo>
                <a:lnTo>
                  <a:pt x="48270" y="43560"/>
                </a:lnTo>
                <a:lnTo>
                  <a:pt x="48260" y="43560"/>
                </a:lnTo>
                <a:lnTo>
                  <a:pt x="48250" y="43570"/>
                </a:lnTo>
                <a:lnTo>
                  <a:pt x="48240" y="43570"/>
                </a:lnTo>
                <a:lnTo>
                  <a:pt x="48230" y="43580"/>
                </a:lnTo>
                <a:lnTo>
                  <a:pt x="48230" y="43590"/>
                </a:lnTo>
                <a:lnTo>
                  <a:pt x="48230" y="43600"/>
                </a:lnTo>
                <a:lnTo>
                  <a:pt x="48230" y="43610"/>
                </a:lnTo>
                <a:lnTo>
                  <a:pt x="48220" y="43610"/>
                </a:lnTo>
                <a:lnTo>
                  <a:pt x="48210" y="43610"/>
                </a:lnTo>
                <a:lnTo>
                  <a:pt x="48210" y="43620"/>
                </a:lnTo>
                <a:lnTo>
                  <a:pt x="48200" y="43610"/>
                </a:lnTo>
                <a:lnTo>
                  <a:pt x="48190" y="43610"/>
                </a:lnTo>
                <a:lnTo>
                  <a:pt x="48180" y="43610"/>
                </a:lnTo>
                <a:lnTo>
                  <a:pt x="48170" y="43600"/>
                </a:lnTo>
                <a:lnTo>
                  <a:pt x="48160" y="43600"/>
                </a:lnTo>
                <a:lnTo>
                  <a:pt x="48160" y="43590"/>
                </a:lnTo>
                <a:lnTo>
                  <a:pt x="48150" y="43590"/>
                </a:lnTo>
                <a:lnTo>
                  <a:pt x="48140" y="43580"/>
                </a:lnTo>
                <a:lnTo>
                  <a:pt x="48130" y="43580"/>
                </a:lnTo>
                <a:lnTo>
                  <a:pt x="48120" y="43570"/>
                </a:lnTo>
                <a:lnTo>
                  <a:pt x="48110" y="43570"/>
                </a:lnTo>
                <a:lnTo>
                  <a:pt x="48100" y="43570"/>
                </a:lnTo>
                <a:lnTo>
                  <a:pt x="48100" y="43560"/>
                </a:lnTo>
                <a:lnTo>
                  <a:pt x="48100" y="43550"/>
                </a:lnTo>
                <a:lnTo>
                  <a:pt x="48090" y="43540"/>
                </a:lnTo>
                <a:lnTo>
                  <a:pt x="48080" y="43540"/>
                </a:lnTo>
                <a:lnTo>
                  <a:pt x="48080" y="43530"/>
                </a:lnTo>
                <a:lnTo>
                  <a:pt x="48080" y="43520"/>
                </a:lnTo>
                <a:lnTo>
                  <a:pt x="48070" y="43520"/>
                </a:lnTo>
                <a:lnTo>
                  <a:pt x="48060" y="43520"/>
                </a:lnTo>
                <a:lnTo>
                  <a:pt x="48060" y="43510"/>
                </a:lnTo>
                <a:lnTo>
                  <a:pt x="48050" y="43510"/>
                </a:lnTo>
                <a:lnTo>
                  <a:pt x="48050" y="43500"/>
                </a:lnTo>
                <a:lnTo>
                  <a:pt x="48050" y="43490"/>
                </a:lnTo>
                <a:lnTo>
                  <a:pt x="48040" y="43490"/>
                </a:lnTo>
                <a:lnTo>
                  <a:pt x="48040" y="43500"/>
                </a:lnTo>
                <a:lnTo>
                  <a:pt x="48030" y="43500"/>
                </a:lnTo>
                <a:lnTo>
                  <a:pt x="48020" y="43500"/>
                </a:lnTo>
                <a:lnTo>
                  <a:pt x="48020" y="43490"/>
                </a:lnTo>
                <a:lnTo>
                  <a:pt x="48020" y="43480"/>
                </a:lnTo>
                <a:lnTo>
                  <a:pt x="48020" y="43470"/>
                </a:lnTo>
                <a:lnTo>
                  <a:pt x="48020" y="43460"/>
                </a:lnTo>
                <a:lnTo>
                  <a:pt x="48020" y="43450"/>
                </a:lnTo>
                <a:lnTo>
                  <a:pt x="48020" y="43440"/>
                </a:lnTo>
                <a:lnTo>
                  <a:pt x="48010" y="43440"/>
                </a:lnTo>
                <a:lnTo>
                  <a:pt x="48000" y="43440"/>
                </a:lnTo>
                <a:lnTo>
                  <a:pt x="47980" y="43440"/>
                </a:lnTo>
                <a:lnTo>
                  <a:pt x="47980" y="43450"/>
                </a:lnTo>
                <a:lnTo>
                  <a:pt x="47990" y="43450"/>
                </a:lnTo>
                <a:lnTo>
                  <a:pt x="47980" y="43450"/>
                </a:lnTo>
                <a:lnTo>
                  <a:pt x="47970" y="43460"/>
                </a:lnTo>
                <a:lnTo>
                  <a:pt x="47970" y="43450"/>
                </a:lnTo>
                <a:lnTo>
                  <a:pt x="47960" y="43440"/>
                </a:lnTo>
                <a:lnTo>
                  <a:pt x="47950" y="43440"/>
                </a:lnTo>
                <a:lnTo>
                  <a:pt x="47950" y="43450"/>
                </a:lnTo>
                <a:lnTo>
                  <a:pt x="47940" y="43460"/>
                </a:lnTo>
                <a:lnTo>
                  <a:pt x="47940" y="43470"/>
                </a:lnTo>
                <a:lnTo>
                  <a:pt x="47930" y="43480"/>
                </a:lnTo>
                <a:lnTo>
                  <a:pt x="47920" y="43480"/>
                </a:lnTo>
                <a:lnTo>
                  <a:pt x="47910" y="43480"/>
                </a:lnTo>
                <a:lnTo>
                  <a:pt x="47900" y="43490"/>
                </a:lnTo>
                <a:lnTo>
                  <a:pt x="47890" y="43480"/>
                </a:lnTo>
                <a:lnTo>
                  <a:pt x="47890" y="43470"/>
                </a:lnTo>
                <a:lnTo>
                  <a:pt x="47890" y="43460"/>
                </a:lnTo>
                <a:lnTo>
                  <a:pt x="47880" y="43450"/>
                </a:lnTo>
                <a:lnTo>
                  <a:pt x="47870" y="43450"/>
                </a:lnTo>
                <a:lnTo>
                  <a:pt x="47870" y="43440"/>
                </a:lnTo>
                <a:lnTo>
                  <a:pt x="47860" y="43440"/>
                </a:lnTo>
                <a:lnTo>
                  <a:pt x="47850" y="43430"/>
                </a:lnTo>
                <a:lnTo>
                  <a:pt x="47840" y="43420"/>
                </a:lnTo>
                <a:lnTo>
                  <a:pt x="47840" y="43410"/>
                </a:lnTo>
                <a:lnTo>
                  <a:pt x="47840" y="43400"/>
                </a:lnTo>
                <a:lnTo>
                  <a:pt x="47830" y="43390"/>
                </a:lnTo>
                <a:lnTo>
                  <a:pt x="47820" y="43390"/>
                </a:lnTo>
                <a:lnTo>
                  <a:pt x="47810" y="43390"/>
                </a:lnTo>
                <a:lnTo>
                  <a:pt x="47810" y="43380"/>
                </a:lnTo>
                <a:lnTo>
                  <a:pt x="47800" y="43380"/>
                </a:lnTo>
                <a:lnTo>
                  <a:pt x="47790" y="43380"/>
                </a:lnTo>
                <a:lnTo>
                  <a:pt x="47790" y="43370"/>
                </a:lnTo>
                <a:lnTo>
                  <a:pt x="47780" y="43360"/>
                </a:lnTo>
                <a:lnTo>
                  <a:pt x="47770" y="43350"/>
                </a:lnTo>
                <a:lnTo>
                  <a:pt x="47760" y="43340"/>
                </a:lnTo>
                <a:lnTo>
                  <a:pt x="47750" y="43340"/>
                </a:lnTo>
                <a:lnTo>
                  <a:pt x="47740" y="43330"/>
                </a:lnTo>
                <a:lnTo>
                  <a:pt x="47730" y="43320"/>
                </a:lnTo>
                <a:lnTo>
                  <a:pt x="47730" y="43330"/>
                </a:lnTo>
                <a:lnTo>
                  <a:pt x="47720" y="43330"/>
                </a:lnTo>
                <a:lnTo>
                  <a:pt x="47720" y="43340"/>
                </a:lnTo>
                <a:lnTo>
                  <a:pt x="47710" y="43340"/>
                </a:lnTo>
                <a:lnTo>
                  <a:pt x="47700" y="43350"/>
                </a:lnTo>
                <a:lnTo>
                  <a:pt x="47690" y="43350"/>
                </a:lnTo>
                <a:lnTo>
                  <a:pt x="47680" y="43340"/>
                </a:lnTo>
                <a:lnTo>
                  <a:pt x="47680" y="43330"/>
                </a:lnTo>
                <a:lnTo>
                  <a:pt x="47670" y="43330"/>
                </a:lnTo>
                <a:lnTo>
                  <a:pt x="47670" y="43320"/>
                </a:lnTo>
                <a:lnTo>
                  <a:pt x="47660" y="43320"/>
                </a:lnTo>
                <a:lnTo>
                  <a:pt x="47660" y="43330"/>
                </a:lnTo>
                <a:lnTo>
                  <a:pt x="47660" y="43340"/>
                </a:lnTo>
                <a:lnTo>
                  <a:pt x="47660" y="43350"/>
                </a:lnTo>
                <a:lnTo>
                  <a:pt x="47670" y="43360"/>
                </a:lnTo>
                <a:lnTo>
                  <a:pt x="47670" y="43370"/>
                </a:lnTo>
                <a:lnTo>
                  <a:pt x="47660" y="43380"/>
                </a:lnTo>
                <a:lnTo>
                  <a:pt x="47660" y="43390"/>
                </a:lnTo>
                <a:lnTo>
                  <a:pt x="47650" y="43390"/>
                </a:lnTo>
                <a:lnTo>
                  <a:pt x="47640" y="43390"/>
                </a:lnTo>
                <a:lnTo>
                  <a:pt x="47640" y="43400"/>
                </a:lnTo>
                <a:lnTo>
                  <a:pt x="47630" y="43400"/>
                </a:lnTo>
                <a:lnTo>
                  <a:pt x="47630" y="43410"/>
                </a:lnTo>
                <a:lnTo>
                  <a:pt x="47630" y="43420"/>
                </a:lnTo>
                <a:lnTo>
                  <a:pt x="47620" y="43420"/>
                </a:lnTo>
                <a:lnTo>
                  <a:pt x="47620" y="43430"/>
                </a:lnTo>
                <a:lnTo>
                  <a:pt x="47610" y="43430"/>
                </a:lnTo>
                <a:lnTo>
                  <a:pt x="47610" y="43440"/>
                </a:lnTo>
                <a:lnTo>
                  <a:pt x="47610" y="43450"/>
                </a:lnTo>
                <a:lnTo>
                  <a:pt x="47600" y="43450"/>
                </a:lnTo>
                <a:lnTo>
                  <a:pt x="47590" y="43450"/>
                </a:lnTo>
                <a:lnTo>
                  <a:pt x="47580" y="43450"/>
                </a:lnTo>
                <a:lnTo>
                  <a:pt x="47570" y="43440"/>
                </a:lnTo>
                <a:lnTo>
                  <a:pt x="47560" y="43440"/>
                </a:lnTo>
                <a:lnTo>
                  <a:pt x="47550" y="43440"/>
                </a:lnTo>
                <a:lnTo>
                  <a:pt x="47540" y="43430"/>
                </a:lnTo>
                <a:lnTo>
                  <a:pt x="47530" y="43430"/>
                </a:lnTo>
                <a:lnTo>
                  <a:pt x="47510" y="43430"/>
                </a:lnTo>
                <a:lnTo>
                  <a:pt x="47500" y="43430"/>
                </a:lnTo>
                <a:lnTo>
                  <a:pt x="47490" y="43430"/>
                </a:lnTo>
                <a:lnTo>
                  <a:pt x="47490" y="43440"/>
                </a:lnTo>
                <a:lnTo>
                  <a:pt x="47480" y="43440"/>
                </a:lnTo>
                <a:lnTo>
                  <a:pt x="47470" y="43430"/>
                </a:lnTo>
                <a:lnTo>
                  <a:pt x="47470" y="43440"/>
                </a:lnTo>
                <a:lnTo>
                  <a:pt x="47460" y="43440"/>
                </a:lnTo>
                <a:lnTo>
                  <a:pt x="47450" y="43440"/>
                </a:lnTo>
                <a:lnTo>
                  <a:pt x="47440" y="43450"/>
                </a:lnTo>
                <a:lnTo>
                  <a:pt x="47430" y="43450"/>
                </a:lnTo>
                <a:lnTo>
                  <a:pt x="47420" y="43450"/>
                </a:lnTo>
                <a:lnTo>
                  <a:pt x="47410" y="43450"/>
                </a:lnTo>
                <a:lnTo>
                  <a:pt x="47400" y="43450"/>
                </a:lnTo>
                <a:lnTo>
                  <a:pt x="47390" y="43450"/>
                </a:lnTo>
                <a:lnTo>
                  <a:pt x="47380" y="43440"/>
                </a:lnTo>
                <a:lnTo>
                  <a:pt x="47370" y="43440"/>
                </a:lnTo>
                <a:lnTo>
                  <a:pt x="47360" y="43440"/>
                </a:lnTo>
                <a:lnTo>
                  <a:pt x="47350" y="43450"/>
                </a:lnTo>
                <a:lnTo>
                  <a:pt x="47340" y="43440"/>
                </a:lnTo>
                <a:lnTo>
                  <a:pt x="47330" y="43440"/>
                </a:lnTo>
                <a:lnTo>
                  <a:pt x="47320" y="43430"/>
                </a:lnTo>
                <a:lnTo>
                  <a:pt x="47310" y="43430"/>
                </a:lnTo>
                <a:lnTo>
                  <a:pt x="47310" y="43440"/>
                </a:lnTo>
                <a:lnTo>
                  <a:pt x="47300" y="43440"/>
                </a:lnTo>
                <a:lnTo>
                  <a:pt x="47290" y="43440"/>
                </a:lnTo>
                <a:lnTo>
                  <a:pt x="47280" y="43450"/>
                </a:lnTo>
                <a:lnTo>
                  <a:pt x="47270" y="43440"/>
                </a:lnTo>
                <a:lnTo>
                  <a:pt x="47260" y="43440"/>
                </a:lnTo>
                <a:lnTo>
                  <a:pt x="47250" y="43430"/>
                </a:lnTo>
                <a:lnTo>
                  <a:pt x="47240" y="43440"/>
                </a:lnTo>
                <a:lnTo>
                  <a:pt x="47230" y="43450"/>
                </a:lnTo>
                <a:lnTo>
                  <a:pt x="47220" y="43460"/>
                </a:lnTo>
                <a:lnTo>
                  <a:pt x="47210" y="43460"/>
                </a:lnTo>
                <a:lnTo>
                  <a:pt x="47190" y="43460"/>
                </a:lnTo>
                <a:lnTo>
                  <a:pt x="47180" y="43470"/>
                </a:lnTo>
                <a:lnTo>
                  <a:pt x="47160" y="43470"/>
                </a:lnTo>
                <a:lnTo>
                  <a:pt x="47150" y="43480"/>
                </a:lnTo>
                <a:lnTo>
                  <a:pt x="47140" y="43490"/>
                </a:lnTo>
                <a:lnTo>
                  <a:pt x="47130" y="43490"/>
                </a:lnTo>
                <a:lnTo>
                  <a:pt x="47120" y="43500"/>
                </a:lnTo>
                <a:lnTo>
                  <a:pt x="47110" y="43510"/>
                </a:lnTo>
                <a:lnTo>
                  <a:pt x="47080" y="43530"/>
                </a:lnTo>
                <a:lnTo>
                  <a:pt x="47070" y="43550"/>
                </a:lnTo>
                <a:lnTo>
                  <a:pt x="47050" y="43570"/>
                </a:lnTo>
                <a:lnTo>
                  <a:pt x="47040" y="43580"/>
                </a:lnTo>
                <a:lnTo>
                  <a:pt x="47020" y="43600"/>
                </a:lnTo>
                <a:lnTo>
                  <a:pt x="47010" y="43610"/>
                </a:lnTo>
                <a:lnTo>
                  <a:pt x="47000" y="43610"/>
                </a:lnTo>
                <a:lnTo>
                  <a:pt x="46980" y="43610"/>
                </a:lnTo>
                <a:lnTo>
                  <a:pt x="46970" y="43600"/>
                </a:lnTo>
                <a:lnTo>
                  <a:pt x="46960" y="43600"/>
                </a:lnTo>
                <a:lnTo>
                  <a:pt x="46940" y="43590"/>
                </a:lnTo>
                <a:lnTo>
                  <a:pt x="46930" y="43590"/>
                </a:lnTo>
                <a:lnTo>
                  <a:pt x="46920" y="43580"/>
                </a:lnTo>
                <a:lnTo>
                  <a:pt x="46900" y="43570"/>
                </a:lnTo>
                <a:lnTo>
                  <a:pt x="46890" y="43560"/>
                </a:lnTo>
                <a:lnTo>
                  <a:pt x="46870" y="43540"/>
                </a:lnTo>
                <a:lnTo>
                  <a:pt x="46850" y="43510"/>
                </a:lnTo>
                <a:lnTo>
                  <a:pt x="46840" y="43500"/>
                </a:lnTo>
                <a:lnTo>
                  <a:pt x="46820" y="43500"/>
                </a:lnTo>
                <a:lnTo>
                  <a:pt x="46810" y="43490"/>
                </a:lnTo>
                <a:lnTo>
                  <a:pt x="46780" y="43490"/>
                </a:lnTo>
                <a:lnTo>
                  <a:pt x="46760" y="43480"/>
                </a:lnTo>
                <a:lnTo>
                  <a:pt x="46760" y="43470"/>
                </a:lnTo>
                <a:lnTo>
                  <a:pt x="46750" y="43460"/>
                </a:lnTo>
                <a:lnTo>
                  <a:pt x="46740" y="43460"/>
                </a:lnTo>
                <a:lnTo>
                  <a:pt x="46730" y="43460"/>
                </a:lnTo>
                <a:lnTo>
                  <a:pt x="46730" y="43470"/>
                </a:lnTo>
                <a:lnTo>
                  <a:pt x="46720" y="43460"/>
                </a:lnTo>
                <a:lnTo>
                  <a:pt x="46710" y="43460"/>
                </a:lnTo>
                <a:lnTo>
                  <a:pt x="46700" y="43470"/>
                </a:lnTo>
                <a:lnTo>
                  <a:pt x="46700" y="43480"/>
                </a:lnTo>
                <a:lnTo>
                  <a:pt x="46700" y="43490"/>
                </a:lnTo>
                <a:lnTo>
                  <a:pt x="46700" y="43500"/>
                </a:lnTo>
                <a:lnTo>
                  <a:pt x="46690" y="43510"/>
                </a:lnTo>
                <a:lnTo>
                  <a:pt x="46670" y="43520"/>
                </a:lnTo>
                <a:lnTo>
                  <a:pt x="46650" y="43530"/>
                </a:lnTo>
                <a:lnTo>
                  <a:pt x="46630" y="43540"/>
                </a:lnTo>
                <a:lnTo>
                  <a:pt x="46600" y="43540"/>
                </a:lnTo>
                <a:lnTo>
                  <a:pt x="46580" y="43550"/>
                </a:lnTo>
                <a:lnTo>
                  <a:pt x="46570" y="43550"/>
                </a:lnTo>
                <a:lnTo>
                  <a:pt x="46560" y="43560"/>
                </a:lnTo>
                <a:lnTo>
                  <a:pt x="46550" y="43560"/>
                </a:lnTo>
                <a:lnTo>
                  <a:pt x="46540" y="43560"/>
                </a:lnTo>
                <a:lnTo>
                  <a:pt x="46530" y="43560"/>
                </a:lnTo>
                <a:lnTo>
                  <a:pt x="46520" y="43560"/>
                </a:lnTo>
                <a:lnTo>
                  <a:pt x="46510" y="43560"/>
                </a:lnTo>
                <a:lnTo>
                  <a:pt x="46500" y="43550"/>
                </a:lnTo>
                <a:lnTo>
                  <a:pt x="46490" y="43550"/>
                </a:lnTo>
                <a:lnTo>
                  <a:pt x="46480" y="43550"/>
                </a:lnTo>
                <a:lnTo>
                  <a:pt x="46470" y="43550"/>
                </a:lnTo>
                <a:lnTo>
                  <a:pt x="46460" y="43550"/>
                </a:lnTo>
                <a:lnTo>
                  <a:pt x="46450" y="43550"/>
                </a:lnTo>
                <a:lnTo>
                  <a:pt x="46440" y="43550"/>
                </a:lnTo>
                <a:lnTo>
                  <a:pt x="46430" y="43550"/>
                </a:lnTo>
                <a:lnTo>
                  <a:pt x="46420" y="43550"/>
                </a:lnTo>
                <a:lnTo>
                  <a:pt x="46410" y="43550"/>
                </a:lnTo>
                <a:lnTo>
                  <a:pt x="46400" y="43540"/>
                </a:lnTo>
                <a:lnTo>
                  <a:pt x="46390" y="43530"/>
                </a:lnTo>
                <a:lnTo>
                  <a:pt x="46380" y="43520"/>
                </a:lnTo>
                <a:lnTo>
                  <a:pt x="46370" y="43510"/>
                </a:lnTo>
                <a:lnTo>
                  <a:pt x="46370" y="43500"/>
                </a:lnTo>
                <a:lnTo>
                  <a:pt x="46360" y="43490"/>
                </a:lnTo>
                <a:lnTo>
                  <a:pt x="46360" y="43480"/>
                </a:lnTo>
                <a:lnTo>
                  <a:pt x="46350" y="43470"/>
                </a:lnTo>
                <a:lnTo>
                  <a:pt x="46340" y="43460"/>
                </a:lnTo>
                <a:lnTo>
                  <a:pt x="46330" y="43450"/>
                </a:lnTo>
                <a:lnTo>
                  <a:pt x="46330" y="43440"/>
                </a:lnTo>
                <a:lnTo>
                  <a:pt x="46320" y="43440"/>
                </a:lnTo>
                <a:lnTo>
                  <a:pt x="46310" y="43440"/>
                </a:lnTo>
                <a:lnTo>
                  <a:pt x="46310" y="43450"/>
                </a:lnTo>
                <a:lnTo>
                  <a:pt x="46300" y="43460"/>
                </a:lnTo>
                <a:lnTo>
                  <a:pt x="46300" y="43470"/>
                </a:lnTo>
                <a:lnTo>
                  <a:pt x="46290" y="43470"/>
                </a:lnTo>
                <a:lnTo>
                  <a:pt x="46290" y="43480"/>
                </a:lnTo>
                <a:lnTo>
                  <a:pt x="46280" y="43480"/>
                </a:lnTo>
                <a:lnTo>
                  <a:pt x="46270" y="43480"/>
                </a:lnTo>
                <a:lnTo>
                  <a:pt x="46270" y="43470"/>
                </a:lnTo>
                <a:lnTo>
                  <a:pt x="46260" y="43460"/>
                </a:lnTo>
                <a:lnTo>
                  <a:pt x="46250" y="43440"/>
                </a:lnTo>
                <a:lnTo>
                  <a:pt x="46240" y="43440"/>
                </a:lnTo>
                <a:lnTo>
                  <a:pt x="46230" y="43430"/>
                </a:lnTo>
                <a:lnTo>
                  <a:pt x="46230" y="43420"/>
                </a:lnTo>
                <a:lnTo>
                  <a:pt x="46220" y="43420"/>
                </a:lnTo>
                <a:lnTo>
                  <a:pt x="46220" y="43410"/>
                </a:lnTo>
                <a:lnTo>
                  <a:pt x="46210" y="43400"/>
                </a:lnTo>
                <a:lnTo>
                  <a:pt x="46200" y="43400"/>
                </a:lnTo>
                <a:lnTo>
                  <a:pt x="46190" y="43400"/>
                </a:lnTo>
                <a:lnTo>
                  <a:pt x="46180" y="43390"/>
                </a:lnTo>
                <a:lnTo>
                  <a:pt x="46170" y="43390"/>
                </a:lnTo>
                <a:lnTo>
                  <a:pt x="46170" y="43380"/>
                </a:lnTo>
                <a:lnTo>
                  <a:pt x="46160" y="43370"/>
                </a:lnTo>
                <a:lnTo>
                  <a:pt x="46150" y="43360"/>
                </a:lnTo>
                <a:lnTo>
                  <a:pt x="46140" y="43360"/>
                </a:lnTo>
                <a:lnTo>
                  <a:pt x="46130" y="43360"/>
                </a:lnTo>
                <a:lnTo>
                  <a:pt x="46120" y="43360"/>
                </a:lnTo>
                <a:lnTo>
                  <a:pt x="46110" y="43360"/>
                </a:lnTo>
                <a:lnTo>
                  <a:pt x="46100" y="43360"/>
                </a:lnTo>
                <a:lnTo>
                  <a:pt x="46090" y="43360"/>
                </a:lnTo>
                <a:lnTo>
                  <a:pt x="46090" y="43370"/>
                </a:lnTo>
                <a:lnTo>
                  <a:pt x="46080" y="43370"/>
                </a:lnTo>
                <a:lnTo>
                  <a:pt x="46070" y="43360"/>
                </a:lnTo>
                <a:lnTo>
                  <a:pt x="46070" y="43350"/>
                </a:lnTo>
                <a:lnTo>
                  <a:pt x="46060" y="43340"/>
                </a:lnTo>
                <a:lnTo>
                  <a:pt x="46050" y="43340"/>
                </a:lnTo>
                <a:lnTo>
                  <a:pt x="46040" y="43350"/>
                </a:lnTo>
                <a:lnTo>
                  <a:pt x="46030" y="43360"/>
                </a:lnTo>
                <a:lnTo>
                  <a:pt x="46020" y="43370"/>
                </a:lnTo>
                <a:lnTo>
                  <a:pt x="46020" y="43390"/>
                </a:lnTo>
                <a:lnTo>
                  <a:pt x="46010" y="43400"/>
                </a:lnTo>
                <a:lnTo>
                  <a:pt x="46010" y="43410"/>
                </a:lnTo>
                <a:lnTo>
                  <a:pt x="46000" y="43420"/>
                </a:lnTo>
                <a:lnTo>
                  <a:pt x="45990" y="43420"/>
                </a:lnTo>
                <a:lnTo>
                  <a:pt x="45980" y="43420"/>
                </a:lnTo>
                <a:lnTo>
                  <a:pt x="45970" y="43420"/>
                </a:lnTo>
                <a:lnTo>
                  <a:pt x="45970" y="43430"/>
                </a:lnTo>
                <a:lnTo>
                  <a:pt x="45960" y="43430"/>
                </a:lnTo>
                <a:lnTo>
                  <a:pt x="45960" y="43440"/>
                </a:lnTo>
                <a:lnTo>
                  <a:pt x="45960" y="43450"/>
                </a:lnTo>
                <a:lnTo>
                  <a:pt x="45960" y="43470"/>
                </a:lnTo>
                <a:lnTo>
                  <a:pt x="45950" y="43470"/>
                </a:lnTo>
                <a:lnTo>
                  <a:pt x="45950" y="43480"/>
                </a:lnTo>
                <a:lnTo>
                  <a:pt x="45930" y="43510"/>
                </a:lnTo>
                <a:lnTo>
                  <a:pt x="45920" y="43530"/>
                </a:lnTo>
                <a:lnTo>
                  <a:pt x="45910" y="43570"/>
                </a:lnTo>
                <a:lnTo>
                  <a:pt x="45900" y="43580"/>
                </a:lnTo>
                <a:lnTo>
                  <a:pt x="45900" y="43590"/>
                </a:lnTo>
                <a:lnTo>
                  <a:pt x="45900" y="43610"/>
                </a:lnTo>
                <a:lnTo>
                  <a:pt x="45900" y="43620"/>
                </a:lnTo>
                <a:lnTo>
                  <a:pt x="45900" y="43630"/>
                </a:lnTo>
                <a:lnTo>
                  <a:pt x="45900" y="43640"/>
                </a:lnTo>
                <a:lnTo>
                  <a:pt x="45890" y="43640"/>
                </a:lnTo>
                <a:lnTo>
                  <a:pt x="45890" y="43650"/>
                </a:lnTo>
                <a:lnTo>
                  <a:pt x="45860" y="43660"/>
                </a:lnTo>
                <a:lnTo>
                  <a:pt x="45810" y="43670"/>
                </a:lnTo>
                <a:lnTo>
                  <a:pt x="45790" y="43680"/>
                </a:lnTo>
                <a:lnTo>
                  <a:pt x="45780" y="43680"/>
                </a:lnTo>
                <a:lnTo>
                  <a:pt x="45780" y="43690"/>
                </a:lnTo>
                <a:lnTo>
                  <a:pt x="45780" y="43700"/>
                </a:lnTo>
                <a:lnTo>
                  <a:pt x="45780" y="43720"/>
                </a:lnTo>
                <a:lnTo>
                  <a:pt x="45780" y="43730"/>
                </a:lnTo>
                <a:lnTo>
                  <a:pt x="45780" y="43740"/>
                </a:lnTo>
                <a:lnTo>
                  <a:pt x="45780" y="43760"/>
                </a:lnTo>
                <a:lnTo>
                  <a:pt x="45770" y="43780"/>
                </a:lnTo>
                <a:lnTo>
                  <a:pt x="45760" y="43790"/>
                </a:lnTo>
                <a:lnTo>
                  <a:pt x="45770" y="43790"/>
                </a:lnTo>
                <a:lnTo>
                  <a:pt x="45780" y="43790"/>
                </a:lnTo>
                <a:lnTo>
                  <a:pt x="45790" y="43800"/>
                </a:lnTo>
                <a:lnTo>
                  <a:pt x="45800" y="43800"/>
                </a:lnTo>
                <a:lnTo>
                  <a:pt x="45810" y="43800"/>
                </a:lnTo>
                <a:lnTo>
                  <a:pt x="45820" y="43810"/>
                </a:lnTo>
                <a:lnTo>
                  <a:pt x="45830" y="43820"/>
                </a:lnTo>
                <a:lnTo>
                  <a:pt x="45840" y="43820"/>
                </a:lnTo>
                <a:lnTo>
                  <a:pt x="45850" y="43830"/>
                </a:lnTo>
                <a:lnTo>
                  <a:pt x="45860" y="43830"/>
                </a:lnTo>
                <a:lnTo>
                  <a:pt x="45870" y="43830"/>
                </a:lnTo>
                <a:lnTo>
                  <a:pt x="45890" y="43840"/>
                </a:lnTo>
                <a:lnTo>
                  <a:pt x="45910" y="43850"/>
                </a:lnTo>
                <a:lnTo>
                  <a:pt x="45930" y="43850"/>
                </a:lnTo>
                <a:lnTo>
                  <a:pt x="45940" y="43860"/>
                </a:lnTo>
                <a:lnTo>
                  <a:pt x="45950" y="43870"/>
                </a:lnTo>
                <a:lnTo>
                  <a:pt x="45960" y="43880"/>
                </a:lnTo>
                <a:lnTo>
                  <a:pt x="45970" y="43880"/>
                </a:lnTo>
                <a:lnTo>
                  <a:pt x="45980" y="43880"/>
                </a:lnTo>
                <a:lnTo>
                  <a:pt x="45990" y="43880"/>
                </a:lnTo>
                <a:lnTo>
                  <a:pt x="46010" y="43890"/>
                </a:lnTo>
                <a:lnTo>
                  <a:pt x="46040" y="43880"/>
                </a:lnTo>
                <a:lnTo>
                  <a:pt x="46050" y="43880"/>
                </a:lnTo>
                <a:lnTo>
                  <a:pt x="46060" y="43880"/>
                </a:lnTo>
                <a:lnTo>
                  <a:pt x="46070" y="43870"/>
                </a:lnTo>
                <a:lnTo>
                  <a:pt x="46080" y="43870"/>
                </a:lnTo>
                <a:lnTo>
                  <a:pt x="46090" y="43860"/>
                </a:lnTo>
                <a:lnTo>
                  <a:pt x="46100" y="43860"/>
                </a:lnTo>
                <a:lnTo>
                  <a:pt x="46120" y="43860"/>
                </a:lnTo>
                <a:lnTo>
                  <a:pt x="46130" y="43860"/>
                </a:lnTo>
                <a:lnTo>
                  <a:pt x="46150" y="43860"/>
                </a:lnTo>
                <a:lnTo>
                  <a:pt x="46160" y="43860"/>
                </a:lnTo>
                <a:lnTo>
                  <a:pt x="46180" y="43860"/>
                </a:lnTo>
                <a:lnTo>
                  <a:pt x="46190" y="43870"/>
                </a:lnTo>
                <a:lnTo>
                  <a:pt x="46200" y="43870"/>
                </a:lnTo>
                <a:lnTo>
                  <a:pt x="46200" y="43880"/>
                </a:lnTo>
                <a:lnTo>
                  <a:pt x="46200" y="43890"/>
                </a:lnTo>
                <a:lnTo>
                  <a:pt x="46210" y="43890"/>
                </a:lnTo>
                <a:lnTo>
                  <a:pt x="46220" y="43900"/>
                </a:lnTo>
                <a:lnTo>
                  <a:pt x="46230" y="43910"/>
                </a:lnTo>
                <a:lnTo>
                  <a:pt x="46240" y="43920"/>
                </a:lnTo>
                <a:lnTo>
                  <a:pt x="46240" y="43930"/>
                </a:lnTo>
                <a:lnTo>
                  <a:pt x="46240" y="43960"/>
                </a:lnTo>
                <a:lnTo>
                  <a:pt x="46240" y="43970"/>
                </a:lnTo>
                <a:lnTo>
                  <a:pt x="46240" y="43980"/>
                </a:lnTo>
                <a:lnTo>
                  <a:pt x="46250" y="44000"/>
                </a:lnTo>
                <a:lnTo>
                  <a:pt x="46250" y="44010"/>
                </a:lnTo>
                <a:lnTo>
                  <a:pt x="46250" y="44020"/>
                </a:lnTo>
                <a:lnTo>
                  <a:pt x="46240" y="44030"/>
                </a:lnTo>
                <a:lnTo>
                  <a:pt x="46250" y="44040"/>
                </a:lnTo>
                <a:lnTo>
                  <a:pt x="46250" y="44050"/>
                </a:lnTo>
                <a:lnTo>
                  <a:pt x="46260" y="44060"/>
                </a:lnTo>
                <a:lnTo>
                  <a:pt x="46260" y="44070"/>
                </a:lnTo>
                <a:lnTo>
                  <a:pt x="46260" y="44080"/>
                </a:lnTo>
                <a:lnTo>
                  <a:pt x="46260" y="44090"/>
                </a:lnTo>
                <a:lnTo>
                  <a:pt x="46260" y="44100"/>
                </a:lnTo>
                <a:lnTo>
                  <a:pt x="46270" y="44100"/>
                </a:lnTo>
                <a:lnTo>
                  <a:pt x="46270" y="44110"/>
                </a:lnTo>
                <a:lnTo>
                  <a:pt x="46270" y="44120"/>
                </a:lnTo>
                <a:lnTo>
                  <a:pt x="46250" y="44150"/>
                </a:lnTo>
                <a:lnTo>
                  <a:pt x="46250" y="44160"/>
                </a:lnTo>
                <a:lnTo>
                  <a:pt x="46260" y="44170"/>
                </a:lnTo>
                <a:lnTo>
                  <a:pt x="46270" y="44180"/>
                </a:lnTo>
                <a:lnTo>
                  <a:pt x="46270" y="44190"/>
                </a:lnTo>
                <a:lnTo>
                  <a:pt x="46270" y="44200"/>
                </a:lnTo>
                <a:lnTo>
                  <a:pt x="46260" y="44210"/>
                </a:lnTo>
                <a:lnTo>
                  <a:pt x="46260" y="44220"/>
                </a:lnTo>
                <a:lnTo>
                  <a:pt x="46270" y="44240"/>
                </a:lnTo>
                <a:lnTo>
                  <a:pt x="46260" y="44250"/>
                </a:lnTo>
                <a:lnTo>
                  <a:pt x="46260" y="44260"/>
                </a:lnTo>
                <a:lnTo>
                  <a:pt x="46260" y="44280"/>
                </a:lnTo>
                <a:lnTo>
                  <a:pt x="46260" y="44290"/>
                </a:lnTo>
                <a:lnTo>
                  <a:pt x="46270" y="44290"/>
                </a:lnTo>
                <a:lnTo>
                  <a:pt x="46280" y="44290"/>
                </a:lnTo>
                <a:lnTo>
                  <a:pt x="46280" y="44300"/>
                </a:lnTo>
                <a:lnTo>
                  <a:pt x="46290" y="44300"/>
                </a:lnTo>
                <a:lnTo>
                  <a:pt x="46290" y="44310"/>
                </a:lnTo>
                <a:lnTo>
                  <a:pt x="46280" y="44310"/>
                </a:lnTo>
                <a:lnTo>
                  <a:pt x="46270" y="44320"/>
                </a:lnTo>
                <a:lnTo>
                  <a:pt x="46270" y="44330"/>
                </a:lnTo>
                <a:lnTo>
                  <a:pt x="46280" y="44330"/>
                </a:lnTo>
                <a:lnTo>
                  <a:pt x="46290" y="44330"/>
                </a:lnTo>
                <a:lnTo>
                  <a:pt x="46300" y="44330"/>
                </a:lnTo>
                <a:lnTo>
                  <a:pt x="46310" y="44330"/>
                </a:lnTo>
                <a:lnTo>
                  <a:pt x="46320" y="44330"/>
                </a:lnTo>
                <a:lnTo>
                  <a:pt x="46320" y="44340"/>
                </a:lnTo>
                <a:lnTo>
                  <a:pt x="46330" y="44340"/>
                </a:lnTo>
                <a:lnTo>
                  <a:pt x="46340" y="44340"/>
                </a:lnTo>
                <a:lnTo>
                  <a:pt x="46340" y="44350"/>
                </a:lnTo>
                <a:lnTo>
                  <a:pt x="46350" y="44360"/>
                </a:lnTo>
                <a:lnTo>
                  <a:pt x="46350" y="44370"/>
                </a:lnTo>
                <a:lnTo>
                  <a:pt x="46360" y="44380"/>
                </a:lnTo>
                <a:lnTo>
                  <a:pt x="46360" y="44390"/>
                </a:lnTo>
                <a:lnTo>
                  <a:pt x="46360" y="44400"/>
                </a:lnTo>
                <a:lnTo>
                  <a:pt x="46360" y="44410"/>
                </a:lnTo>
                <a:lnTo>
                  <a:pt x="46360" y="44420"/>
                </a:lnTo>
                <a:lnTo>
                  <a:pt x="46370" y="44430"/>
                </a:lnTo>
                <a:lnTo>
                  <a:pt x="46370" y="44440"/>
                </a:lnTo>
                <a:lnTo>
                  <a:pt x="46370" y="44450"/>
                </a:lnTo>
                <a:lnTo>
                  <a:pt x="46370" y="44460"/>
                </a:lnTo>
                <a:lnTo>
                  <a:pt x="46360" y="44460"/>
                </a:lnTo>
                <a:lnTo>
                  <a:pt x="46360" y="44480"/>
                </a:lnTo>
                <a:lnTo>
                  <a:pt x="46360" y="44490"/>
                </a:lnTo>
                <a:lnTo>
                  <a:pt x="46330" y="44510"/>
                </a:lnTo>
                <a:lnTo>
                  <a:pt x="46260" y="44620"/>
                </a:lnTo>
                <a:lnTo>
                  <a:pt x="46200" y="44660"/>
                </a:lnTo>
                <a:lnTo>
                  <a:pt x="46150" y="44680"/>
                </a:lnTo>
                <a:lnTo>
                  <a:pt x="46110" y="44690"/>
                </a:lnTo>
                <a:lnTo>
                  <a:pt x="46090" y="44740"/>
                </a:lnTo>
                <a:lnTo>
                  <a:pt x="46090" y="44780"/>
                </a:lnTo>
                <a:lnTo>
                  <a:pt x="46100" y="44790"/>
                </a:lnTo>
                <a:lnTo>
                  <a:pt x="46110" y="44800"/>
                </a:lnTo>
                <a:lnTo>
                  <a:pt x="46130" y="44810"/>
                </a:lnTo>
                <a:lnTo>
                  <a:pt x="46160" y="44820"/>
                </a:lnTo>
                <a:lnTo>
                  <a:pt x="46160" y="44830"/>
                </a:lnTo>
                <a:lnTo>
                  <a:pt x="46160" y="44850"/>
                </a:lnTo>
                <a:lnTo>
                  <a:pt x="46170" y="44890"/>
                </a:lnTo>
                <a:lnTo>
                  <a:pt x="46180" y="44930"/>
                </a:lnTo>
                <a:lnTo>
                  <a:pt x="46200" y="44960"/>
                </a:lnTo>
                <a:lnTo>
                  <a:pt x="46280" y="44980"/>
                </a:lnTo>
                <a:lnTo>
                  <a:pt x="46310" y="45020"/>
                </a:lnTo>
                <a:lnTo>
                  <a:pt x="46320" y="45060"/>
                </a:lnTo>
                <a:lnTo>
                  <a:pt x="46310" y="45100"/>
                </a:lnTo>
                <a:lnTo>
                  <a:pt x="46300" y="45130"/>
                </a:lnTo>
                <a:lnTo>
                  <a:pt x="46270" y="45160"/>
                </a:lnTo>
                <a:lnTo>
                  <a:pt x="46260" y="45170"/>
                </a:lnTo>
                <a:lnTo>
                  <a:pt x="46270" y="45190"/>
                </a:lnTo>
                <a:lnTo>
                  <a:pt x="46290" y="45220"/>
                </a:lnTo>
                <a:lnTo>
                  <a:pt x="46290" y="45260"/>
                </a:lnTo>
                <a:lnTo>
                  <a:pt x="46300" y="45290"/>
                </a:lnTo>
                <a:lnTo>
                  <a:pt x="46280" y="45340"/>
                </a:lnTo>
                <a:lnTo>
                  <a:pt x="46280" y="45350"/>
                </a:lnTo>
                <a:lnTo>
                  <a:pt x="46270" y="45390"/>
                </a:lnTo>
                <a:lnTo>
                  <a:pt x="46270" y="45420"/>
                </a:lnTo>
                <a:lnTo>
                  <a:pt x="46290" y="45450"/>
                </a:lnTo>
                <a:lnTo>
                  <a:pt x="46300" y="45470"/>
                </a:lnTo>
                <a:lnTo>
                  <a:pt x="46300" y="45500"/>
                </a:lnTo>
                <a:lnTo>
                  <a:pt x="46300" y="45510"/>
                </a:lnTo>
                <a:lnTo>
                  <a:pt x="46280" y="45540"/>
                </a:lnTo>
                <a:lnTo>
                  <a:pt x="46280" y="45550"/>
                </a:lnTo>
                <a:lnTo>
                  <a:pt x="46280" y="45570"/>
                </a:lnTo>
                <a:lnTo>
                  <a:pt x="46280" y="45600"/>
                </a:lnTo>
                <a:lnTo>
                  <a:pt x="46280" y="45630"/>
                </a:lnTo>
                <a:lnTo>
                  <a:pt x="46270" y="45660"/>
                </a:lnTo>
                <a:lnTo>
                  <a:pt x="46260" y="45710"/>
                </a:lnTo>
                <a:lnTo>
                  <a:pt x="46270" y="45810"/>
                </a:lnTo>
                <a:lnTo>
                  <a:pt x="46260" y="45870"/>
                </a:lnTo>
                <a:lnTo>
                  <a:pt x="46250" y="45880"/>
                </a:lnTo>
                <a:lnTo>
                  <a:pt x="46250" y="45900"/>
                </a:lnTo>
                <a:lnTo>
                  <a:pt x="46240" y="45920"/>
                </a:lnTo>
                <a:lnTo>
                  <a:pt x="46240" y="45930"/>
                </a:lnTo>
                <a:lnTo>
                  <a:pt x="46230" y="45950"/>
                </a:lnTo>
                <a:lnTo>
                  <a:pt x="46220" y="45950"/>
                </a:lnTo>
                <a:lnTo>
                  <a:pt x="46210" y="45970"/>
                </a:lnTo>
                <a:lnTo>
                  <a:pt x="46190" y="46000"/>
                </a:lnTo>
                <a:lnTo>
                  <a:pt x="45980" y="46250"/>
                </a:lnTo>
                <a:lnTo>
                  <a:pt x="45990" y="46320"/>
                </a:lnTo>
                <a:lnTo>
                  <a:pt x="45990" y="46370"/>
                </a:lnTo>
                <a:lnTo>
                  <a:pt x="46010" y="46440"/>
                </a:lnTo>
                <a:lnTo>
                  <a:pt x="45930" y="46490"/>
                </a:lnTo>
                <a:lnTo>
                  <a:pt x="45870" y="46510"/>
                </a:lnTo>
                <a:lnTo>
                  <a:pt x="45840" y="46530"/>
                </a:lnTo>
                <a:lnTo>
                  <a:pt x="45840" y="46540"/>
                </a:lnTo>
                <a:lnTo>
                  <a:pt x="45860" y="46560"/>
                </a:lnTo>
                <a:lnTo>
                  <a:pt x="45900" y="46600"/>
                </a:lnTo>
                <a:lnTo>
                  <a:pt x="45960" y="46610"/>
                </a:lnTo>
                <a:lnTo>
                  <a:pt x="46020" y="46630"/>
                </a:lnTo>
                <a:lnTo>
                  <a:pt x="46060" y="46640"/>
                </a:lnTo>
                <a:lnTo>
                  <a:pt x="46110" y="46680"/>
                </a:lnTo>
                <a:lnTo>
                  <a:pt x="46140" y="46720"/>
                </a:lnTo>
                <a:lnTo>
                  <a:pt x="46250" y="46810"/>
                </a:lnTo>
                <a:lnTo>
                  <a:pt x="46360" y="46960"/>
                </a:lnTo>
                <a:lnTo>
                  <a:pt x="46370" y="46970"/>
                </a:lnTo>
                <a:lnTo>
                  <a:pt x="46380" y="47010"/>
                </a:lnTo>
                <a:lnTo>
                  <a:pt x="46390" y="47050"/>
                </a:lnTo>
                <a:lnTo>
                  <a:pt x="46430" y="47140"/>
                </a:lnTo>
                <a:lnTo>
                  <a:pt x="46430" y="47180"/>
                </a:lnTo>
                <a:lnTo>
                  <a:pt x="46450" y="47210"/>
                </a:lnTo>
                <a:lnTo>
                  <a:pt x="46450" y="47240"/>
                </a:lnTo>
                <a:lnTo>
                  <a:pt x="46450" y="47250"/>
                </a:lnTo>
                <a:lnTo>
                  <a:pt x="46430" y="47270"/>
                </a:lnTo>
                <a:lnTo>
                  <a:pt x="46400" y="47300"/>
                </a:lnTo>
                <a:lnTo>
                  <a:pt x="46380" y="47310"/>
                </a:lnTo>
                <a:lnTo>
                  <a:pt x="46350" y="47320"/>
                </a:lnTo>
                <a:lnTo>
                  <a:pt x="46330" y="47330"/>
                </a:lnTo>
                <a:lnTo>
                  <a:pt x="46330" y="47350"/>
                </a:lnTo>
                <a:lnTo>
                  <a:pt x="46340" y="47380"/>
                </a:lnTo>
                <a:lnTo>
                  <a:pt x="46330" y="47380"/>
                </a:lnTo>
                <a:lnTo>
                  <a:pt x="46310" y="47390"/>
                </a:lnTo>
                <a:lnTo>
                  <a:pt x="46300" y="47440"/>
                </a:lnTo>
                <a:lnTo>
                  <a:pt x="46260" y="47480"/>
                </a:lnTo>
                <a:lnTo>
                  <a:pt x="46240" y="47490"/>
                </a:lnTo>
                <a:lnTo>
                  <a:pt x="46190" y="47510"/>
                </a:lnTo>
                <a:lnTo>
                  <a:pt x="46150" y="47520"/>
                </a:lnTo>
                <a:lnTo>
                  <a:pt x="46120" y="47530"/>
                </a:lnTo>
                <a:lnTo>
                  <a:pt x="46090" y="47520"/>
                </a:lnTo>
                <a:lnTo>
                  <a:pt x="46070" y="47470"/>
                </a:lnTo>
                <a:lnTo>
                  <a:pt x="46050" y="47430"/>
                </a:lnTo>
                <a:lnTo>
                  <a:pt x="45990" y="47380"/>
                </a:lnTo>
                <a:lnTo>
                  <a:pt x="45860" y="47290"/>
                </a:lnTo>
                <a:lnTo>
                  <a:pt x="45730" y="47240"/>
                </a:lnTo>
                <a:lnTo>
                  <a:pt x="45710" y="47230"/>
                </a:lnTo>
                <a:lnTo>
                  <a:pt x="45650" y="47220"/>
                </a:lnTo>
                <a:lnTo>
                  <a:pt x="45600" y="47210"/>
                </a:lnTo>
                <a:lnTo>
                  <a:pt x="45540" y="47200"/>
                </a:lnTo>
                <a:lnTo>
                  <a:pt x="45480" y="47160"/>
                </a:lnTo>
                <a:lnTo>
                  <a:pt x="45460" y="47120"/>
                </a:lnTo>
                <a:lnTo>
                  <a:pt x="45420" y="47100"/>
                </a:lnTo>
                <a:lnTo>
                  <a:pt x="45360" y="47080"/>
                </a:lnTo>
                <a:lnTo>
                  <a:pt x="45340" y="47090"/>
                </a:lnTo>
                <a:lnTo>
                  <a:pt x="45290" y="47110"/>
                </a:lnTo>
                <a:lnTo>
                  <a:pt x="45270" y="47120"/>
                </a:lnTo>
                <a:lnTo>
                  <a:pt x="45250" y="47130"/>
                </a:lnTo>
                <a:lnTo>
                  <a:pt x="45220" y="47120"/>
                </a:lnTo>
                <a:lnTo>
                  <a:pt x="45030" y="47100"/>
                </a:lnTo>
                <a:lnTo>
                  <a:pt x="44650" y="47180"/>
                </a:lnTo>
                <a:lnTo>
                  <a:pt x="44310" y="47140"/>
                </a:lnTo>
                <a:lnTo>
                  <a:pt x="43960" y="47140"/>
                </a:lnTo>
                <a:lnTo>
                  <a:pt x="43570" y="47180"/>
                </a:lnTo>
                <a:lnTo>
                  <a:pt x="43110" y="47160"/>
                </a:lnTo>
                <a:lnTo>
                  <a:pt x="43080" y="47160"/>
                </a:lnTo>
                <a:lnTo>
                  <a:pt x="43020" y="47170"/>
                </a:lnTo>
                <a:lnTo>
                  <a:pt x="42940" y="47170"/>
                </a:lnTo>
                <a:lnTo>
                  <a:pt x="42840" y="47180"/>
                </a:lnTo>
                <a:lnTo>
                  <a:pt x="42760" y="47180"/>
                </a:lnTo>
                <a:lnTo>
                  <a:pt x="42730" y="47180"/>
                </a:lnTo>
                <a:lnTo>
                  <a:pt x="42690" y="47200"/>
                </a:lnTo>
                <a:lnTo>
                  <a:pt x="42630" y="47230"/>
                </a:lnTo>
                <a:lnTo>
                  <a:pt x="42620" y="47230"/>
                </a:lnTo>
                <a:lnTo>
                  <a:pt x="42560" y="47250"/>
                </a:lnTo>
                <a:lnTo>
                  <a:pt x="42490" y="47260"/>
                </a:lnTo>
                <a:lnTo>
                  <a:pt x="42390" y="47250"/>
                </a:lnTo>
                <a:lnTo>
                  <a:pt x="42300" y="47260"/>
                </a:lnTo>
                <a:lnTo>
                  <a:pt x="42210" y="47250"/>
                </a:lnTo>
                <a:lnTo>
                  <a:pt x="42090" y="47240"/>
                </a:lnTo>
                <a:lnTo>
                  <a:pt x="41980" y="47250"/>
                </a:lnTo>
                <a:lnTo>
                  <a:pt x="41810" y="47250"/>
                </a:lnTo>
                <a:lnTo>
                  <a:pt x="41730" y="47260"/>
                </a:lnTo>
                <a:lnTo>
                  <a:pt x="41700" y="47260"/>
                </a:lnTo>
                <a:lnTo>
                  <a:pt x="41660" y="47260"/>
                </a:lnTo>
                <a:lnTo>
                  <a:pt x="41610" y="47270"/>
                </a:lnTo>
                <a:lnTo>
                  <a:pt x="41530" y="47270"/>
                </a:lnTo>
                <a:lnTo>
                  <a:pt x="41480" y="47270"/>
                </a:lnTo>
                <a:lnTo>
                  <a:pt x="41440" y="47250"/>
                </a:lnTo>
                <a:lnTo>
                  <a:pt x="41430" y="47250"/>
                </a:lnTo>
                <a:lnTo>
                  <a:pt x="41350" y="47260"/>
                </a:lnTo>
                <a:lnTo>
                  <a:pt x="41320" y="47250"/>
                </a:lnTo>
                <a:lnTo>
                  <a:pt x="41260" y="47240"/>
                </a:lnTo>
                <a:lnTo>
                  <a:pt x="41150" y="47250"/>
                </a:lnTo>
                <a:lnTo>
                  <a:pt x="41060" y="47250"/>
                </a:lnTo>
                <a:lnTo>
                  <a:pt x="41050" y="47250"/>
                </a:lnTo>
                <a:lnTo>
                  <a:pt x="41040" y="47250"/>
                </a:lnTo>
                <a:lnTo>
                  <a:pt x="41010" y="47260"/>
                </a:lnTo>
                <a:lnTo>
                  <a:pt x="40950" y="47290"/>
                </a:lnTo>
                <a:lnTo>
                  <a:pt x="40910" y="47300"/>
                </a:lnTo>
                <a:lnTo>
                  <a:pt x="40900" y="47310"/>
                </a:lnTo>
                <a:lnTo>
                  <a:pt x="40880" y="47310"/>
                </a:lnTo>
                <a:lnTo>
                  <a:pt x="40860" y="47310"/>
                </a:lnTo>
                <a:lnTo>
                  <a:pt x="40850" y="47320"/>
                </a:lnTo>
                <a:lnTo>
                  <a:pt x="40840" y="47320"/>
                </a:lnTo>
                <a:lnTo>
                  <a:pt x="40840" y="47330"/>
                </a:lnTo>
                <a:lnTo>
                  <a:pt x="40830" y="47340"/>
                </a:lnTo>
                <a:lnTo>
                  <a:pt x="40830" y="47350"/>
                </a:lnTo>
                <a:lnTo>
                  <a:pt x="40820" y="47360"/>
                </a:lnTo>
                <a:lnTo>
                  <a:pt x="40810" y="47370"/>
                </a:lnTo>
                <a:lnTo>
                  <a:pt x="40800" y="47370"/>
                </a:lnTo>
                <a:lnTo>
                  <a:pt x="40800" y="47380"/>
                </a:lnTo>
                <a:lnTo>
                  <a:pt x="40790" y="47400"/>
                </a:lnTo>
                <a:lnTo>
                  <a:pt x="40780" y="47410"/>
                </a:lnTo>
                <a:lnTo>
                  <a:pt x="40770" y="47430"/>
                </a:lnTo>
                <a:lnTo>
                  <a:pt x="40760" y="47440"/>
                </a:lnTo>
                <a:lnTo>
                  <a:pt x="40750" y="47450"/>
                </a:lnTo>
                <a:lnTo>
                  <a:pt x="40740" y="47450"/>
                </a:lnTo>
                <a:lnTo>
                  <a:pt x="40730" y="47450"/>
                </a:lnTo>
                <a:lnTo>
                  <a:pt x="40720" y="47450"/>
                </a:lnTo>
                <a:lnTo>
                  <a:pt x="40720" y="47460"/>
                </a:lnTo>
                <a:lnTo>
                  <a:pt x="40710" y="47450"/>
                </a:lnTo>
                <a:lnTo>
                  <a:pt x="40700" y="47450"/>
                </a:lnTo>
                <a:lnTo>
                  <a:pt x="40700" y="47440"/>
                </a:lnTo>
                <a:lnTo>
                  <a:pt x="40690" y="47440"/>
                </a:lnTo>
                <a:lnTo>
                  <a:pt x="40690" y="47430"/>
                </a:lnTo>
                <a:lnTo>
                  <a:pt x="40680" y="47420"/>
                </a:lnTo>
                <a:lnTo>
                  <a:pt x="40670" y="47420"/>
                </a:lnTo>
                <a:lnTo>
                  <a:pt x="40660" y="47420"/>
                </a:lnTo>
                <a:lnTo>
                  <a:pt x="40650" y="47430"/>
                </a:lnTo>
                <a:lnTo>
                  <a:pt x="40640" y="47430"/>
                </a:lnTo>
                <a:lnTo>
                  <a:pt x="40630" y="47450"/>
                </a:lnTo>
                <a:lnTo>
                  <a:pt x="40620" y="47450"/>
                </a:lnTo>
                <a:lnTo>
                  <a:pt x="40600" y="47480"/>
                </a:lnTo>
                <a:lnTo>
                  <a:pt x="40590" y="47490"/>
                </a:lnTo>
                <a:lnTo>
                  <a:pt x="40580" y="47490"/>
                </a:lnTo>
                <a:lnTo>
                  <a:pt x="40570" y="47490"/>
                </a:lnTo>
                <a:lnTo>
                  <a:pt x="40560" y="47490"/>
                </a:lnTo>
                <a:lnTo>
                  <a:pt x="40550" y="47500"/>
                </a:lnTo>
                <a:lnTo>
                  <a:pt x="40540" y="47510"/>
                </a:lnTo>
                <a:lnTo>
                  <a:pt x="40530" y="47520"/>
                </a:lnTo>
                <a:lnTo>
                  <a:pt x="40520" y="47520"/>
                </a:lnTo>
                <a:lnTo>
                  <a:pt x="40510" y="47520"/>
                </a:lnTo>
                <a:lnTo>
                  <a:pt x="40510" y="47530"/>
                </a:lnTo>
                <a:lnTo>
                  <a:pt x="40500" y="47530"/>
                </a:lnTo>
                <a:lnTo>
                  <a:pt x="40490" y="47540"/>
                </a:lnTo>
                <a:lnTo>
                  <a:pt x="40480" y="47550"/>
                </a:lnTo>
                <a:lnTo>
                  <a:pt x="40470" y="47560"/>
                </a:lnTo>
                <a:lnTo>
                  <a:pt x="40470" y="47570"/>
                </a:lnTo>
                <a:lnTo>
                  <a:pt x="40460" y="47590"/>
                </a:lnTo>
                <a:lnTo>
                  <a:pt x="40450" y="47600"/>
                </a:lnTo>
                <a:lnTo>
                  <a:pt x="40440" y="47600"/>
                </a:lnTo>
                <a:lnTo>
                  <a:pt x="40440" y="47610"/>
                </a:lnTo>
                <a:lnTo>
                  <a:pt x="40430" y="47620"/>
                </a:lnTo>
                <a:lnTo>
                  <a:pt x="40420" y="47630"/>
                </a:lnTo>
                <a:lnTo>
                  <a:pt x="40410" y="47630"/>
                </a:lnTo>
                <a:lnTo>
                  <a:pt x="40400" y="47640"/>
                </a:lnTo>
                <a:lnTo>
                  <a:pt x="40390" y="47650"/>
                </a:lnTo>
                <a:lnTo>
                  <a:pt x="40370" y="47650"/>
                </a:lnTo>
                <a:lnTo>
                  <a:pt x="40360" y="47660"/>
                </a:lnTo>
                <a:lnTo>
                  <a:pt x="40360" y="47670"/>
                </a:lnTo>
                <a:lnTo>
                  <a:pt x="40350" y="47680"/>
                </a:lnTo>
                <a:lnTo>
                  <a:pt x="40350" y="47690"/>
                </a:lnTo>
                <a:lnTo>
                  <a:pt x="40330" y="47700"/>
                </a:lnTo>
                <a:lnTo>
                  <a:pt x="40320" y="47700"/>
                </a:lnTo>
                <a:lnTo>
                  <a:pt x="40320" y="47710"/>
                </a:lnTo>
                <a:lnTo>
                  <a:pt x="40310" y="47710"/>
                </a:lnTo>
                <a:lnTo>
                  <a:pt x="40300" y="47720"/>
                </a:lnTo>
                <a:lnTo>
                  <a:pt x="40290" y="47720"/>
                </a:lnTo>
                <a:lnTo>
                  <a:pt x="40290" y="47710"/>
                </a:lnTo>
                <a:lnTo>
                  <a:pt x="40280" y="47700"/>
                </a:lnTo>
                <a:lnTo>
                  <a:pt x="40280" y="47710"/>
                </a:lnTo>
                <a:lnTo>
                  <a:pt x="40280" y="47730"/>
                </a:lnTo>
                <a:lnTo>
                  <a:pt x="40270" y="47740"/>
                </a:lnTo>
                <a:lnTo>
                  <a:pt x="40270" y="47750"/>
                </a:lnTo>
                <a:lnTo>
                  <a:pt x="40260" y="47750"/>
                </a:lnTo>
                <a:lnTo>
                  <a:pt x="40250" y="47750"/>
                </a:lnTo>
                <a:lnTo>
                  <a:pt x="40240" y="47750"/>
                </a:lnTo>
                <a:lnTo>
                  <a:pt x="40230" y="47760"/>
                </a:lnTo>
                <a:lnTo>
                  <a:pt x="40220" y="47770"/>
                </a:lnTo>
                <a:lnTo>
                  <a:pt x="40200" y="47770"/>
                </a:lnTo>
                <a:lnTo>
                  <a:pt x="40190" y="47760"/>
                </a:lnTo>
                <a:lnTo>
                  <a:pt x="40180" y="47750"/>
                </a:lnTo>
                <a:lnTo>
                  <a:pt x="40170" y="47750"/>
                </a:lnTo>
                <a:lnTo>
                  <a:pt x="40160" y="47750"/>
                </a:lnTo>
                <a:lnTo>
                  <a:pt x="40150" y="47750"/>
                </a:lnTo>
                <a:lnTo>
                  <a:pt x="40140" y="47750"/>
                </a:lnTo>
                <a:lnTo>
                  <a:pt x="40130" y="47750"/>
                </a:lnTo>
                <a:lnTo>
                  <a:pt x="40120" y="47750"/>
                </a:lnTo>
                <a:lnTo>
                  <a:pt x="40110" y="47750"/>
                </a:lnTo>
                <a:lnTo>
                  <a:pt x="40100" y="47750"/>
                </a:lnTo>
                <a:lnTo>
                  <a:pt x="40100" y="47760"/>
                </a:lnTo>
                <a:lnTo>
                  <a:pt x="40090" y="47760"/>
                </a:lnTo>
                <a:lnTo>
                  <a:pt x="40080" y="47770"/>
                </a:lnTo>
                <a:lnTo>
                  <a:pt x="40070" y="47780"/>
                </a:lnTo>
                <a:lnTo>
                  <a:pt x="40060" y="47780"/>
                </a:lnTo>
                <a:lnTo>
                  <a:pt x="40040" y="47780"/>
                </a:lnTo>
                <a:lnTo>
                  <a:pt x="40030" y="47780"/>
                </a:lnTo>
                <a:lnTo>
                  <a:pt x="40020" y="47790"/>
                </a:lnTo>
                <a:lnTo>
                  <a:pt x="40010" y="47800"/>
                </a:lnTo>
                <a:lnTo>
                  <a:pt x="40000" y="47800"/>
                </a:lnTo>
                <a:lnTo>
                  <a:pt x="39990" y="47800"/>
                </a:lnTo>
                <a:lnTo>
                  <a:pt x="39980" y="47790"/>
                </a:lnTo>
                <a:lnTo>
                  <a:pt x="39970" y="47780"/>
                </a:lnTo>
                <a:lnTo>
                  <a:pt x="39960" y="47780"/>
                </a:lnTo>
                <a:lnTo>
                  <a:pt x="39940" y="47780"/>
                </a:lnTo>
                <a:lnTo>
                  <a:pt x="39930" y="47770"/>
                </a:lnTo>
                <a:lnTo>
                  <a:pt x="39920" y="47770"/>
                </a:lnTo>
                <a:lnTo>
                  <a:pt x="39900" y="47760"/>
                </a:lnTo>
                <a:lnTo>
                  <a:pt x="39880" y="47750"/>
                </a:lnTo>
                <a:lnTo>
                  <a:pt x="39870" y="47740"/>
                </a:lnTo>
                <a:lnTo>
                  <a:pt x="39860" y="47740"/>
                </a:lnTo>
                <a:lnTo>
                  <a:pt x="39850" y="47730"/>
                </a:lnTo>
                <a:lnTo>
                  <a:pt x="39840" y="47740"/>
                </a:lnTo>
                <a:lnTo>
                  <a:pt x="39830" y="47740"/>
                </a:lnTo>
                <a:lnTo>
                  <a:pt x="39820" y="47750"/>
                </a:lnTo>
                <a:lnTo>
                  <a:pt x="39810" y="47760"/>
                </a:lnTo>
                <a:lnTo>
                  <a:pt x="39790" y="47770"/>
                </a:lnTo>
                <a:lnTo>
                  <a:pt x="39780" y="47780"/>
                </a:lnTo>
                <a:lnTo>
                  <a:pt x="39750" y="47790"/>
                </a:lnTo>
                <a:lnTo>
                  <a:pt x="39730" y="47800"/>
                </a:lnTo>
                <a:lnTo>
                  <a:pt x="39720" y="47800"/>
                </a:lnTo>
                <a:lnTo>
                  <a:pt x="39710" y="47800"/>
                </a:lnTo>
                <a:lnTo>
                  <a:pt x="39670" y="47800"/>
                </a:lnTo>
                <a:lnTo>
                  <a:pt x="39640" y="47790"/>
                </a:lnTo>
                <a:lnTo>
                  <a:pt x="39610" y="47780"/>
                </a:lnTo>
                <a:lnTo>
                  <a:pt x="39600" y="47760"/>
                </a:lnTo>
                <a:lnTo>
                  <a:pt x="39590" y="47750"/>
                </a:lnTo>
                <a:lnTo>
                  <a:pt x="39570" y="47730"/>
                </a:lnTo>
                <a:lnTo>
                  <a:pt x="39550" y="47730"/>
                </a:lnTo>
                <a:lnTo>
                  <a:pt x="39540" y="47730"/>
                </a:lnTo>
                <a:lnTo>
                  <a:pt x="39530" y="47730"/>
                </a:lnTo>
                <a:lnTo>
                  <a:pt x="39480" y="47730"/>
                </a:lnTo>
                <a:lnTo>
                  <a:pt x="39440" y="47730"/>
                </a:lnTo>
                <a:lnTo>
                  <a:pt x="39400" y="47720"/>
                </a:lnTo>
                <a:lnTo>
                  <a:pt x="39370" y="47710"/>
                </a:lnTo>
                <a:lnTo>
                  <a:pt x="39340" y="47700"/>
                </a:lnTo>
                <a:lnTo>
                  <a:pt x="39280" y="47680"/>
                </a:lnTo>
                <a:lnTo>
                  <a:pt x="39270" y="47670"/>
                </a:lnTo>
                <a:lnTo>
                  <a:pt x="39250" y="47670"/>
                </a:lnTo>
                <a:lnTo>
                  <a:pt x="39220" y="47680"/>
                </a:lnTo>
                <a:lnTo>
                  <a:pt x="39200" y="47690"/>
                </a:lnTo>
                <a:lnTo>
                  <a:pt x="39180" y="47700"/>
                </a:lnTo>
                <a:lnTo>
                  <a:pt x="39180" y="47710"/>
                </a:lnTo>
                <a:lnTo>
                  <a:pt x="39170" y="47730"/>
                </a:lnTo>
                <a:lnTo>
                  <a:pt x="39150" y="47730"/>
                </a:lnTo>
                <a:lnTo>
                  <a:pt x="39130" y="47740"/>
                </a:lnTo>
                <a:lnTo>
                  <a:pt x="39110" y="47740"/>
                </a:lnTo>
                <a:lnTo>
                  <a:pt x="39090" y="47750"/>
                </a:lnTo>
                <a:lnTo>
                  <a:pt x="39090" y="47770"/>
                </a:lnTo>
                <a:lnTo>
                  <a:pt x="39090" y="47790"/>
                </a:lnTo>
                <a:lnTo>
                  <a:pt x="39090" y="47810"/>
                </a:lnTo>
                <a:lnTo>
                  <a:pt x="39090" y="47830"/>
                </a:lnTo>
                <a:lnTo>
                  <a:pt x="39060" y="47840"/>
                </a:lnTo>
                <a:lnTo>
                  <a:pt x="39030" y="47860"/>
                </a:lnTo>
                <a:lnTo>
                  <a:pt x="39020" y="47870"/>
                </a:lnTo>
                <a:lnTo>
                  <a:pt x="38990" y="47880"/>
                </a:lnTo>
                <a:lnTo>
                  <a:pt x="38980" y="47890"/>
                </a:lnTo>
                <a:lnTo>
                  <a:pt x="38940" y="47900"/>
                </a:lnTo>
                <a:lnTo>
                  <a:pt x="38920" y="47900"/>
                </a:lnTo>
                <a:lnTo>
                  <a:pt x="38910" y="47910"/>
                </a:lnTo>
                <a:lnTo>
                  <a:pt x="38890" y="47900"/>
                </a:lnTo>
                <a:lnTo>
                  <a:pt x="38880" y="47900"/>
                </a:lnTo>
                <a:lnTo>
                  <a:pt x="38860" y="47900"/>
                </a:lnTo>
                <a:lnTo>
                  <a:pt x="38830" y="47910"/>
                </a:lnTo>
                <a:lnTo>
                  <a:pt x="38820" y="47920"/>
                </a:lnTo>
                <a:lnTo>
                  <a:pt x="38800" y="47930"/>
                </a:lnTo>
                <a:lnTo>
                  <a:pt x="38790" y="47930"/>
                </a:lnTo>
                <a:lnTo>
                  <a:pt x="38770" y="47910"/>
                </a:lnTo>
                <a:lnTo>
                  <a:pt x="38740" y="47890"/>
                </a:lnTo>
                <a:lnTo>
                  <a:pt x="38720" y="47870"/>
                </a:lnTo>
                <a:lnTo>
                  <a:pt x="38710" y="47850"/>
                </a:lnTo>
                <a:lnTo>
                  <a:pt x="38710" y="47830"/>
                </a:lnTo>
                <a:lnTo>
                  <a:pt x="38700" y="47810"/>
                </a:lnTo>
                <a:lnTo>
                  <a:pt x="38700" y="47790"/>
                </a:lnTo>
                <a:lnTo>
                  <a:pt x="38700" y="47780"/>
                </a:lnTo>
                <a:lnTo>
                  <a:pt x="38710" y="47770"/>
                </a:lnTo>
                <a:lnTo>
                  <a:pt x="38710" y="47760"/>
                </a:lnTo>
                <a:lnTo>
                  <a:pt x="38710" y="47740"/>
                </a:lnTo>
                <a:lnTo>
                  <a:pt x="38710" y="47730"/>
                </a:lnTo>
                <a:lnTo>
                  <a:pt x="38680" y="47730"/>
                </a:lnTo>
                <a:lnTo>
                  <a:pt x="38660" y="47720"/>
                </a:lnTo>
                <a:lnTo>
                  <a:pt x="38640" y="47720"/>
                </a:lnTo>
                <a:lnTo>
                  <a:pt x="38620" y="47710"/>
                </a:lnTo>
                <a:lnTo>
                  <a:pt x="38600" y="47690"/>
                </a:lnTo>
                <a:lnTo>
                  <a:pt x="38580" y="47670"/>
                </a:lnTo>
                <a:lnTo>
                  <a:pt x="38560" y="47650"/>
                </a:lnTo>
                <a:lnTo>
                  <a:pt x="38530" y="47630"/>
                </a:lnTo>
                <a:lnTo>
                  <a:pt x="38500" y="47600"/>
                </a:lnTo>
                <a:lnTo>
                  <a:pt x="38500" y="47590"/>
                </a:lnTo>
                <a:lnTo>
                  <a:pt x="38490" y="47590"/>
                </a:lnTo>
                <a:lnTo>
                  <a:pt x="38470" y="47580"/>
                </a:lnTo>
                <a:lnTo>
                  <a:pt x="38450" y="47560"/>
                </a:lnTo>
                <a:lnTo>
                  <a:pt x="38410" y="47520"/>
                </a:lnTo>
                <a:lnTo>
                  <a:pt x="38400" y="47490"/>
                </a:lnTo>
                <a:lnTo>
                  <a:pt x="38390" y="47440"/>
                </a:lnTo>
                <a:lnTo>
                  <a:pt x="38350" y="47280"/>
                </a:lnTo>
                <a:lnTo>
                  <a:pt x="38310" y="47160"/>
                </a:lnTo>
                <a:lnTo>
                  <a:pt x="38260" y="47010"/>
                </a:lnTo>
                <a:lnTo>
                  <a:pt x="38200" y="46870"/>
                </a:lnTo>
                <a:lnTo>
                  <a:pt x="38150" y="46790"/>
                </a:lnTo>
                <a:lnTo>
                  <a:pt x="38100" y="46710"/>
                </a:lnTo>
                <a:lnTo>
                  <a:pt x="38070" y="46650"/>
                </a:lnTo>
                <a:lnTo>
                  <a:pt x="38020" y="46550"/>
                </a:lnTo>
                <a:lnTo>
                  <a:pt x="37990" y="46450"/>
                </a:lnTo>
                <a:lnTo>
                  <a:pt x="37950" y="46300"/>
                </a:lnTo>
                <a:lnTo>
                  <a:pt x="37900" y="46180"/>
                </a:lnTo>
                <a:lnTo>
                  <a:pt x="37860" y="46090"/>
                </a:lnTo>
                <a:lnTo>
                  <a:pt x="37850" y="46060"/>
                </a:lnTo>
                <a:lnTo>
                  <a:pt x="37830" y="46030"/>
                </a:lnTo>
                <a:lnTo>
                  <a:pt x="37810" y="45970"/>
                </a:lnTo>
                <a:lnTo>
                  <a:pt x="37810" y="45950"/>
                </a:lnTo>
                <a:lnTo>
                  <a:pt x="37820" y="45930"/>
                </a:lnTo>
                <a:lnTo>
                  <a:pt x="37830" y="45870"/>
                </a:lnTo>
                <a:lnTo>
                  <a:pt x="37800" y="45810"/>
                </a:lnTo>
                <a:lnTo>
                  <a:pt x="37750" y="45720"/>
                </a:lnTo>
                <a:lnTo>
                  <a:pt x="37750" y="45710"/>
                </a:lnTo>
                <a:lnTo>
                  <a:pt x="37720" y="45690"/>
                </a:lnTo>
                <a:lnTo>
                  <a:pt x="37660" y="45630"/>
                </a:lnTo>
                <a:lnTo>
                  <a:pt x="37310" y="45230"/>
                </a:lnTo>
                <a:lnTo>
                  <a:pt x="37300" y="45130"/>
                </a:lnTo>
                <a:lnTo>
                  <a:pt x="37300" y="45110"/>
                </a:lnTo>
                <a:lnTo>
                  <a:pt x="37270" y="45100"/>
                </a:lnTo>
                <a:lnTo>
                  <a:pt x="37230" y="45100"/>
                </a:lnTo>
                <a:lnTo>
                  <a:pt x="37220" y="45110"/>
                </a:lnTo>
                <a:lnTo>
                  <a:pt x="37200" y="45110"/>
                </a:lnTo>
                <a:lnTo>
                  <a:pt x="37180" y="45110"/>
                </a:lnTo>
                <a:lnTo>
                  <a:pt x="37180" y="45090"/>
                </a:lnTo>
                <a:lnTo>
                  <a:pt x="37170" y="45060"/>
                </a:lnTo>
                <a:lnTo>
                  <a:pt x="37170" y="45030"/>
                </a:lnTo>
                <a:lnTo>
                  <a:pt x="37190" y="44990"/>
                </a:lnTo>
                <a:lnTo>
                  <a:pt x="37210" y="44960"/>
                </a:lnTo>
                <a:lnTo>
                  <a:pt x="37230" y="44940"/>
                </a:lnTo>
                <a:lnTo>
                  <a:pt x="37230" y="44930"/>
                </a:lnTo>
                <a:lnTo>
                  <a:pt x="37240" y="44900"/>
                </a:lnTo>
                <a:lnTo>
                  <a:pt x="37250" y="44880"/>
                </a:lnTo>
                <a:lnTo>
                  <a:pt x="37230" y="44870"/>
                </a:lnTo>
                <a:lnTo>
                  <a:pt x="37210" y="44850"/>
                </a:lnTo>
                <a:lnTo>
                  <a:pt x="37190" y="44820"/>
                </a:lnTo>
                <a:lnTo>
                  <a:pt x="37180" y="44800"/>
                </a:lnTo>
                <a:lnTo>
                  <a:pt x="37180" y="44780"/>
                </a:lnTo>
                <a:lnTo>
                  <a:pt x="37180" y="44770"/>
                </a:lnTo>
                <a:lnTo>
                  <a:pt x="37180" y="44750"/>
                </a:lnTo>
                <a:lnTo>
                  <a:pt x="37180" y="44730"/>
                </a:lnTo>
                <a:lnTo>
                  <a:pt x="37180" y="44710"/>
                </a:lnTo>
                <a:lnTo>
                  <a:pt x="37160" y="44650"/>
                </a:lnTo>
                <a:lnTo>
                  <a:pt x="37160" y="44630"/>
                </a:lnTo>
                <a:lnTo>
                  <a:pt x="37160" y="44600"/>
                </a:lnTo>
                <a:lnTo>
                  <a:pt x="37160" y="44570"/>
                </a:lnTo>
                <a:lnTo>
                  <a:pt x="37160" y="44550"/>
                </a:lnTo>
                <a:lnTo>
                  <a:pt x="37180" y="44530"/>
                </a:lnTo>
                <a:lnTo>
                  <a:pt x="37220" y="44490"/>
                </a:lnTo>
                <a:lnTo>
                  <a:pt x="37230" y="44460"/>
                </a:lnTo>
                <a:lnTo>
                  <a:pt x="37230" y="44440"/>
                </a:lnTo>
                <a:lnTo>
                  <a:pt x="37240" y="44430"/>
                </a:lnTo>
                <a:lnTo>
                  <a:pt x="37240" y="44410"/>
                </a:lnTo>
                <a:lnTo>
                  <a:pt x="37240" y="44390"/>
                </a:lnTo>
                <a:lnTo>
                  <a:pt x="37240" y="44370"/>
                </a:lnTo>
                <a:lnTo>
                  <a:pt x="37250" y="44360"/>
                </a:lnTo>
                <a:lnTo>
                  <a:pt x="37260" y="44350"/>
                </a:lnTo>
                <a:lnTo>
                  <a:pt x="37260" y="44340"/>
                </a:lnTo>
                <a:lnTo>
                  <a:pt x="37260" y="44320"/>
                </a:lnTo>
                <a:lnTo>
                  <a:pt x="37260" y="44310"/>
                </a:lnTo>
                <a:lnTo>
                  <a:pt x="37260" y="44290"/>
                </a:lnTo>
                <a:lnTo>
                  <a:pt x="37260" y="44270"/>
                </a:lnTo>
                <a:lnTo>
                  <a:pt x="37290" y="44260"/>
                </a:lnTo>
                <a:lnTo>
                  <a:pt x="37320" y="44250"/>
                </a:lnTo>
                <a:lnTo>
                  <a:pt x="37360" y="44240"/>
                </a:lnTo>
                <a:lnTo>
                  <a:pt x="37380" y="44230"/>
                </a:lnTo>
                <a:lnTo>
                  <a:pt x="37400" y="44220"/>
                </a:lnTo>
                <a:lnTo>
                  <a:pt x="37410" y="44200"/>
                </a:lnTo>
                <a:lnTo>
                  <a:pt x="37430" y="44170"/>
                </a:lnTo>
                <a:lnTo>
                  <a:pt x="37450" y="44120"/>
                </a:lnTo>
                <a:lnTo>
                  <a:pt x="37470" y="44060"/>
                </a:lnTo>
                <a:lnTo>
                  <a:pt x="37480" y="44010"/>
                </a:lnTo>
                <a:lnTo>
                  <a:pt x="37500" y="43970"/>
                </a:lnTo>
                <a:lnTo>
                  <a:pt x="37500" y="43940"/>
                </a:lnTo>
                <a:lnTo>
                  <a:pt x="37500" y="43930"/>
                </a:lnTo>
                <a:lnTo>
                  <a:pt x="37490" y="43920"/>
                </a:lnTo>
                <a:lnTo>
                  <a:pt x="37470" y="43880"/>
                </a:lnTo>
                <a:lnTo>
                  <a:pt x="37450" y="43850"/>
                </a:lnTo>
                <a:lnTo>
                  <a:pt x="37450" y="43820"/>
                </a:lnTo>
                <a:lnTo>
                  <a:pt x="37450" y="43800"/>
                </a:lnTo>
                <a:lnTo>
                  <a:pt x="37460" y="43770"/>
                </a:lnTo>
                <a:lnTo>
                  <a:pt x="37460" y="43760"/>
                </a:lnTo>
                <a:lnTo>
                  <a:pt x="37470" y="43760"/>
                </a:lnTo>
                <a:lnTo>
                  <a:pt x="37480" y="43730"/>
                </a:lnTo>
                <a:lnTo>
                  <a:pt x="37480" y="43700"/>
                </a:lnTo>
                <a:lnTo>
                  <a:pt x="37480" y="43650"/>
                </a:lnTo>
                <a:lnTo>
                  <a:pt x="37480" y="43610"/>
                </a:lnTo>
                <a:lnTo>
                  <a:pt x="37470" y="43580"/>
                </a:lnTo>
                <a:lnTo>
                  <a:pt x="37460" y="43550"/>
                </a:lnTo>
                <a:lnTo>
                  <a:pt x="37430" y="43530"/>
                </a:lnTo>
                <a:lnTo>
                  <a:pt x="37420" y="43510"/>
                </a:lnTo>
                <a:lnTo>
                  <a:pt x="37420" y="43500"/>
                </a:lnTo>
                <a:lnTo>
                  <a:pt x="37420" y="43490"/>
                </a:lnTo>
                <a:lnTo>
                  <a:pt x="37430" y="43470"/>
                </a:lnTo>
                <a:lnTo>
                  <a:pt x="37440" y="43460"/>
                </a:lnTo>
                <a:lnTo>
                  <a:pt x="37450" y="43440"/>
                </a:lnTo>
                <a:lnTo>
                  <a:pt x="37440" y="43420"/>
                </a:lnTo>
                <a:lnTo>
                  <a:pt x="37450" y="43400"/>
                </a:lnTo>
                <a:lnTo>
                  <a:pt x="37490" y="43370"/>
                </a:lnTo>
                <a:lnTo>
                  <a:pt x="37500" y="43360"/>
                </a:lnTo>
                <a:lnTo>
                  <a:pt x="37530" y="43340"/>
                </a:lnTo>
                <a:lnTo>
                  <a:pt x="37540" y="43330"/>
                </a:lnTo>
                <a:lnTo>
                  <a:pt x="37570" y="43330"/>
                </a:lnTo>
                <a:lnTo>
                  <a:pt x="37600" y="43340"/>
                </a:lnTo>
                <a:lnTo>
                  <a:pt x="37610" y="43340"/>
                </a:lnTo>
                <a:lnTo>
                  <a:pt x="37610" y="43330"/>
                </a:lnTo>
                <a:lnTo>
                  <a:pt x="37600" y="43310"/>
                </a:lnTo>
                <a:lnTo>
                  <a:pt x="37600" y="43300"/>
                </a:lnTo>
                <a:lnTo>
                  <a:pt x="37590" y="43290"/>
                </a:lnTo>
                <a:lnTo>
                  <a:pt x="37580" y="43280"/>
                </a:lnTo>
                <a:lnTo>
                  <a:pt x="37570" y="43270"/>
                </a:lnTo>
                <a:lnTo>
                  <a:pt x="37550" y="43260"/>
                </a:lnTo>
                <a:lnTo>
                  <a:pt x="37550" y="43210"/>
                </a:lnTo>
                <a:lnTo>
                  <a:pt x="37560" y="43200"/>
                </a:lnTo>
                <a:lnTo>
                  <a:pt x="37560" y="43170"/>
                </a:lnTo>
                <a:lnTo>
                  <a:pt x="37570" y="43140"/>
                </a:lnTo>
                <a:lnTo>
                  <a:pt x="37590" y="43100"/>
                </a:lnTo>
                <a:lnTo>
                  <a:pt x="37600" y="43070"/>
                </a:lnTo>
                <a:lnTo>
                  <a:pt x="37610" y="43050"/>
                </a:lnTo>
                <a:lnTo>
                  <a:pt x="37610" y="43030"/>
                </a:lnTo>
                <a:lnTo>
                  <a:pt x="37590" y="42990"/>
                </a:lnTo>
                <a:lnTo>
                  <a:pt x="37570" y="42970"/>
                </a:lnTo>
                <a:lnTo>
                  <a:pt x="37560" y="42940"/>
                </a:lnTo>
                <a:lnTo>
                  <a:pt x="37540" y="42930"/>
                </a:lnTo>
                <a:lnTo>
                  <a:pt x="37530" y="42930"/>
                </a:lnTo>
                <a:lnTo>
                  <a:pt x="37510" y="42930"/>
                </a:lnTo>
                <a:lnTo>
                  <a:pt x="37470" y="42940"/>
                </a:lnTo>
                <a:lnTo>
                  <a:pt x="37430" y="42940"/>
                </a:lnTo>
                <a:lnTo>
                  <a:pt x="37410" y="42930"/>
                </a:lnTo>
                <a:lnTo>
                  <a:pt x="37400" y="42910"/>
                </a:lnTo>
                <a:lnTo>
                  <a:pt x="37390" y="42890"/>
                </a:lnTo>
                <a:lnTo>
                  <a:pt x="37390" y="42850"/>
                </a:lnTo>
                <a:lnTo>
                  <a:pt x="37390" y="42830"/>
                </a:lnTo>
                <a:lnTo>
                  <a:pt x="37370" y="42800"/>
                </a:lnTo>
                <a:lnTo>
                  <a:pt x="37330" y="42770"/>
                </a:lnTo>
                <a:lnTo>
                  <a:pt x="37280" y="42740"/>
                </a:lnTo>
                <a:lnTo>
                  <a:pt x="37250" y="42720"/>
                </a:lnTo>
                <a:lnTo>
                  <a:pt x="37240" y="42700"/>
                </a:lnTo>
                <a:lnTo>
                  <a:pt x="37220" y="42670"/>
                </a:lnTo>
                <a:lnTo>
                  <a:pt x="37200" y="42630"/>
                </a:lnTo>
                <a:lnTo>
                  <a:pt x="37190" y="42600"/>
                </a:lnTo>
                <a:lnTo>
                  <a:pt x="37180" y="42580"/>
                </a:lnTo>
                <a:lnTo>
                  <a:pt x="37170" y="42580"/>
                </a:lnTo>
                <a:lnTo>
                  <a:pt x="37150" y="42570"/>
                </a:lnTo>
                <a:lnTo>
                  <a:pt x="37130" y="42570"/>
                </a:lnTo>
                <a:lnTo>
                  <a:pt x="37090" y="42570"/>
                </a:lnTo>
                <a:lnTo>
                  <a:pt x="37060" y="42580"/>
                </a:lnTo>
                <a:lnTo>
                  <a:pt x="37040" y="42580"/>
                </a:lnTo>
                <a:lnTo>
                  <a:pt x="37000" y="42590"/>
                </a:lnTo>
                <a:lnTo>
                  <a:pt x="36980" y="42580"/>
                </a:lnTo>
                <a:lnTo>
                  <a:pt x="36970" y="42580"/>
                </a:lnTo>
                <a:lnTo>
                  <a:pt x="36940" y="42570"/>
                </a:lnTo>
                <a:lnTo>
                  <a:pt x="36900" y="42540"/>
                </a:lnTo>
                <a:lnTo>
                  <a:pt x="36870" y="42520"/>
                </a:lnTo>
                <a:lnTo>
                  <a:pt x="36830" y="42520"/>
                </a:lnTo>
                <a:lnTo>
                  <a:pt x="36800" y="42500"/>
                </a:lnTo>
                <a:lnTo>
                  <a:pt x="36780" y="42480"/>
                </a:lnTo>
                <a:lnTo>
                  <a:pt x="36750" y="42460"/>
                </a:lnTo>
                <a:lnTo>
                  <a:pt x="36750" y="42440"/>
                </a:lnTo>
                <a:lnTo>
                  <a:pt x="36740" y="42420"/>
                </a:lnTo>
                <a:lnTo>
                  <a:pt x="36730" y="42400"/>
                </a:lnTo>
                <a:lnTo>
                  <a:pt x="36720" y="42370"/>
                </a:lnTo>
                <a:lnTo>
                  <a:pt x="36730" y="42340"/>
                </a:lnTo>
                <a:lnTo>
                  <a:pt x="36730" y="42320"/>
                </a:lnTo>
                <a:lnTo>
                  <a:pt x="36730" y="42310"/>
                </a:lnTo>
                <a:lnTo>
                  <a:pt x="36730" y="42290"/>
                </a:lnTo>
                <a:lnTo>
                  <a:pt x="36750" y="42280"/>
                </a:lnTo>
                <a:lnTo>
                  <a:pt x="36770" y="42260"/>
                </a:lnTo>
                <a:lnTo>
                  <a:pt x="36810" y="42240"/>
                </a:lnTo>
                <a:lnTo>
                  <a:pt x="36830" y="42220"/>
                </a:lnTo>
                <a:lnTo>
                  <a:pt x="36840" y="42220"/>
                </a:lnTo>
                <a:lnTo>
                  <a:pt x="36860" y="42190"/>
                </a:lnTo>
                <a:lnTo>
                  <a:pt x="36890" y="42170"/>
                </a:lnTo>
                <a:lnTo>
                  <a:pt x="36910" y="42160"/>
                </a:lnTo>
                <a:lnTo>
                  <a:pt x="36910" y="42140"/>
                </a:lnTo>
                <a:lnTo>
                  <a:pt x="36900" y="42100"/>
                </a:lnTo>
                <a:lnTo>
                  <a:pt x="36890" y="42080"/>
                </a:lnTo>
                <a:lnTo>
                  <a:pt x="36890" y="42070"/>
                </a:lnTo>
                <a:lnTo>
                  <a:pt x="36890" y="42060"/>
                </a:lnTo>
                <a:lnTo>
                  <a:pt x="36880" y="42060"/>
                </a:lnTo>
                <a:lnTo>
                  <a:pt x="36870" y="42050"/>
                </a:lnTo>
                <a:lnTo>
                  <a:pt x="36860" y="42040"/>
                </a:lnTo>
                <a:lnTo>
                  <a:pt x="36850" y="42010"/>
                </a:lnTo>
                <a:lnTo>
                  <a:pt x="36840" y="41950"/>
                </a:lnTo>
                <a:lnTo>
                  <a:pt x="36820" y="41910"/>
                </a:lnTo>
                <a:lnTo>
                  <a:pt x="36780" y="41860"/>
                </a:lnTo>
                <a:lnTo>
                  <a:pt x="36770" y="41840"/>
                </a:lnTo>
                <a:lnTo>
                  <a:pt x="36760" y="41810"/>
                </a:lnTo>
                <a:lnTo>
                  <a:pt x="36750" y="41760"/>
                </a:lnTo>
                <a:lnTo>
                  <a:pt x="36740" y="41740"/>
                </a:lnTo>
                <a:lnTo>
                  <a:pt x="36730" y="41720"/>
                </a:lnTo>
                <a:lnTo>
                  <a:pt x="36730" y="41680"/>
                </a:lnTo>
                <a:lnTo>
                  <a:pt x="36730" y="41660"/>
                </a:lnTo>
                <a:lnTo>
                  <a:pt x="36710" y="41650"/>
                </a:lnTo>
                <a:lnTo>
                  <a:pt x="36700" y="41630"/>
                </a:lnTo>
                <a:lnTo>
                  <a:pt x="36680" y="41620"/>
                </a:lnTo>
                <a:lnTo>
                  <a:pt x="36660" y="41590"/>
                </a:lnTo>
                <a:lnTo>
                  <a:pt x="36650" y="41580"/>
                </a:lnTo>
                <a:lnTo>
                  <a:pt x="36630" y="41560"/>
                </a:lnTo>
                <a:lnTo>
                  <a:pt x="36630" y="41550"/>
                </a:lnTo>
                <a:lnTo>
                  <a:pt x="36620" y="41530"/>
                </a:lnTo>
                <a:lnTo>
                  <a:pt x="36610" y="41520"/>
                </a:lnTo>
                <a:lnTo>
                  <a:pt x="36610" y="41500"/>
                </a:lnTo>
                <a:lnTo>
                  <a:pt x="36610" y="41470"/>
                </a:lnTo>
                <a:lnTo>
                  <a:pt x="36600" y="41460"/>
                </a:lnTo>
                <a:lnTo>
                  <a:pt x="36610" y="41440"/>
                </a:lnTo>
                <a:lnTo>
                  <a:pt x="36610" y="41410"/>
                </a:lnTo>
                <a:lnTo>
                  <a:pt x="36620" y="41390"/>
                </a:lnTo>
                <a:lnTo>
                  <a:pt x="36630" y="41370"/>
                </a:lnTo>
                <a:lnTo>
                  <a:pt x="36640" y="41360"/>
                </a:lnTo>
                <a:lnTo>
                  <a:pt x="36670" y="41350"/>
                </a:lnTo>
                <a:lnTo>
                  <a:pt x="36680" y="41350"/>
                </a:lnTo>
                <a:lnTo>
                  <a:pt x="36690" y="41320"/>
                </a:lnTo>
                <a:lnTo>
                  <a:pt x="36700" y="41310"/>
                </a:lnTo>
                <a:lnTo>
                  <a:pt x="36700" y="41290"/>
                </a:lnTo>
                <a:lnTo>
                  <a:pt x="36710" y="41270"/>
                </a:lnTo>
                <a:lnTo>
                  <a:pt x="36710" y="41250"/>
                </a:lnTo>
                <a:lnTo>
                  <a:pt x="36730" y="41230"/>
                </a:lnTo>
                <a:lnTo>
                  <a:pt x="36730" y="41220"/>
                </a:lnTo>
                <a:lnTo>
                  <a:pt x="36730" y="41200"/>
                </a:lnTo>
                <a:lnTo>
                  <a:pt x="36710" y="41180"/>
                </a:lnTo>
                <a:lnTo>
                  <a:pt x="36690" y="41120"/>
                </a:lnTo>
                <a:lnTo>
                  <a:pt x="36670" y="41110"/>
                </a:lnTo>
                <a:lnTo>
                  <a:pt x="36650" y="41100"/>
                </a:lnTo>
                <a:lnTo>
                  <a:pt x="36640" y="41090"/>
                </a:lnTo>
                <a:lnTo>
                  <a:pt x="36630" y="41080"/>
                </a:lnTo>
                <a:lnTo>
                  <a:pt x="36620" y="41070"/>
                </a:lnTo>
                <a:lnTo>
                  <a:pt x="36610" y="41060"/>
                </a:lnTo>
                <a:lnTo>
                  <a:pt x="36620" y="41040"/>
                </a:lnTo>
                <a:lnTo>
                  <a:pt x="36620" y="41020"/>
                </a:lnTo>
                <a:lnTo>
                  <a:pt x="36610" y="41010"/>
                </a:lnTo>
                <a:lnTo>
                  <a:pt x="36560" y="40940"/>
                </a:lnTo>
                <a:lnTo>
                  <a:pt x="36560" y="40930"/>
                </a:lnTo>
                <a:lnTo>
                  <a:pt x="36560" y="40900"/>
                </a:lnTo>
                <a:lnTo>
                  <a:pt x="36580" y="40890"/>
                </a:lnTo>
                <a:lnTo>
                  <a:pt x="36590" y="40860"/>
                </a:lnTo>
                <a:lnTo>
                  <a:pt x="36580" y="40830"/>
                </a:lnTo>
                <a:lnTo>
                  <a:pt x="36570" y="40800"/>
                </a:lnTo>
                <a:lnTo>
                  <a:pt x="36590" y="40770"/>
                </a:lnTo>
                <a:lnTo>
                  <a:pt x="36610" y="40740"/>
                </a:lnTo>
                <a:lnTo>
                  <a:pt x="36620" y="40690"/>
                </a:lnTo>
                <a:lnTo>
                  <a:pt x="36630" y="40640"/>
                </a:lnTo>
                <a:lnTo>
                  <a:pt x="36670" y="40620"/>
                </a:lnTo>
                <a:lnTo>
                  <a:pt x="36740" y="40600"/>
                </a:lnTo>
                <a:lnTo>
                  <a:pt x="36810" y="40620"/>
                </a:lnTo>
                <a:lnTo>
                  <a:pt x="36860" y="40610"/>
                </a:lnTo>
                <a:lnTo>
                  <a:pt x="36890" y="40580"/>
                </a:lnTo>
                <a:lnTo>
                  <a:pt x="36940" y="40550"/>
                </a:lnTo>
                <a:lnTo>
                  <a:pt x="36970" y="40550"/>
                </a:lnTo>
                <a:lnTo>
                  <a:pt x="37050" y="40570"/>
                </a:lnTo>
                <a:lnTo>
                  <a:pt x="37100" y="40530"/>
                </a:lnTo>
                <a:lnTo>
                  <a:pt x="37140" y="40470"/>
                </a:lnTo>
                <a:lnTo>
                  <a:pt x="37170" y="40400"/>
                </a:lnTo>
                <a:lnTo>
                  <a:pt x="37170" y="40390"/>
                </a:lnTo>
                <a:lnTo>
                  <a:pt x="37180" y="40310"/>
                </a:lnTo>
                <a:lnTo>
                  <a:pt x="37170" y="40220"/>
                </a:lnTo>
                <a:lnTo>
                  <a:pt x="37120" y="40150"/>
                </a:lnTo>
                <a:lnTo>
                  <a:pt x="37080" y="40080"/>
                </a:lnTo>
                <a:lnTo>
                  <a:pt x="37010" y="40010"/>
                </a:lnTo>
                <a:lnTo>
                  <a:pt x="36910" y="39960"/>
                </a:lnTo>
                <a:lnTo>
                  <a:pt x="36860" y="39930"/>
                </a:lnTo>
                <a:lnTo>
                  <a:pt x="36840" y="39930"/>
                </a:lnTo>
                <a:lnTo>
                  <a:pt x="36820" y="39920"/>
                </a:lnTo>
                <a:lnTo>
                  <a:pt x="36810" y="39920"/>
                </a:lnTo>
                <a:lnTo>
                  <a:pt x="36800" y="39910"/>
                </a:lnTo>
                <a:lnTo>
                  <a:pt x="36790" y="39900"/>
                </a:lnTo>
                <a:lnTo>
                  <a:pt x="36780" y="39900"/>
                </a:lnTo>
                <a:lnTo>
                  <a:pt x="36770" y="39900"/>
                </a:lnTo>
                <a:lnTo>
                  <a:pt x="36770" y="39890"/>
                </a:lnTo>
                <a:lnTo>
                  <a:pt x="36760" y="39890"/>
                </a:lnTo>
                <a:lnTo>
                  <a:pt x="36750" y="39890"/>
                </a:lnTo>
                <a:lnTo>
                  <a:pt x="36730" y="39910"/>
                </a:lnTo>
                <a:lnTo>
                  <a:pt x="36720" y="39910"/>
                </a:lnTo>
                <a:lnTo>
                  <a:pt x="36710" y="39900"/>
                </a:lnTo>
                <a:lnTo>
                  <a:pt x="36700" y="39900"/>
                </a:lnTo>
                <a:lnTo>
                  <a:pt x="36690" y="39900"/>
                </a:lnTo>
                <a:lnTo>
                  <a:pt x="36680" y="39890"/>
                </a:lnTo>
                <a:lnTo>
                  <a:pt x="36670" y="39880"/>
                </a:lnTo>
                <a:lnTo>
                  <a:pt x="36600" y="39830"/>
                </a:lnTo>
                <a:lnTo>
                  <a:pt x="36580" y="39820"/>
                </a:lnTo>
                <a:lnTo>
                  <a:pt x="36550" y="39820"/>
                </a:lnTo>
                <a:lnTo>
                  <a:pt x="36530" y="39820"/>
                </a:lnTo>
                <a:lnTo>
                  <a:pt x="36490" y="39820"/>
                </a:lnTo>
                <a:lnTo>
                  <a:pt x="36460" y="39820"/>
                </a:lnTo>
                <a:lnTo>
                  <a:pt x="36430" y="39800"/>
                </a:lnTo>
                <a:lnTo>
                  <a:pt x="36410" y="39800"/>
                </a:lnTo>
                <a:lnTo>
                  <a:pt x="36400" y="39790"/>
                </a:lnTo>
                <a:lnTo>
                  <a:pt x="36380" y="39790"/>
                </a:lnTo>
                <a:lnTo>
                  <a:pt x="36370" y="39780"/>
                </a:lnTo>
                <a:lnTo>
                  <a:pt x="36360" y="39750"/>
                </a:lnTo>
                <a:lnTo>
                  <a:pt x="36340" y="39740"/>
                </a:lnTo>
                <a:lnTo>
                  <a:pt x="36310" y="39730"/>
                </a:lnTo>
                <a:lnTo>
                  <a:pt x="36310" y="39710"/>
                </a:lnTo>
                <a:lnTo>
                  <a:pt x="36310" y="39700"/>
                </a:lnTo>
                <a:lnTo>
                  <a:pt x="36310" y="39680"/>
                </a:lnTo>
                <a:lnTo>
                  <a:pt x="36310" y="39660"/>
                </a:lnTo>
                <a:lnTo>
                  <a:pt x="36310" y="39620"/>
                </a:lnTo>
                <a:lnTo>
                  <a:pt x="36310" y="39610"/>
                </a:lnTo>
                <a:lnTo>
                  <a:pt x="36320" y="39600"/>
                </a:lnTo>
                <a:lnTo>
                  <a:pt x="36320" y="39570"/>
                </a:lnTo>
                <a:lnTo>
                  <a:pt x="36330" y="39540"/>
                </a:lnTo>
                <a:lnTo>
                  <a:pt x="36330" y="39530"/>
                </a:lnTo>
                <a:lnTo>
                  <a:pt x="36340" y="39510"/>
                </a:lnTo>
                <a:lnTo>
                  <a:pt x="36350" y="39490"/>
                </a:lnTo>
                <a:lnTo>
                  <a:pt x="36360" y="39470"/>
                </a:lnTo>
                <a:lnTo>
                  <a:pt x="36370" y="39460"/>
                </a:lnTo>
                <a:lnTo>
                  <a:pt x="36380" y="39450"/>
                </a:lnTo>
                <a:lnTo>
                  <a:pt x="36390" y="39440"/>
                </a:lnTo>
                <a:lnTo>
                  <a:pt x="36400" y="39440"/>
                </a:lnTo>
                <a:lnTo>
                  <a:pt x="36410" y="39440"/>
                </a:lnTo>
                <a:lnTo>
                  <a:pt x="36430" y="39450"/>
                </a:lnTo>
                <a:lnTo>
                  <a:pt x="36440" y="39450"/>
                </a:lnTo>
                <a:lnTo>
                  <a:pt x="36460" y="39440"/>
                </a:lnTo>
                <a:lnTo>
                  <a:pt x="36470" y="39430"/>
                </a:lnTo>
                <a:lnTo>
                  <a:pt x="36490" y="39430"/>
                </a:lnTo>
                <a:lnTo>
                  <a:pt x="36510" y="39420"/>
                </a:lnTo>
                <a:lnTo>
                  <a:pt x="36530" y="39400"/>
                </a:lnTo>
                <a:lnTo>
                  <a:pt x="36560" y="39370"/>
                </a:lnTo>
                <a:lnTo>
                  <a:pt x="36580" y="39340"/>
                </a:lnTo>
                <a:lnTo>
                  <a:pt x="36600" y="39330"/>
                </a:lnTo>
                <a:lnTo>
                  <a:pt x="36620" y="39320"/>
                </a:lnTo>
                <a:lnTo>
                  <a:pt x="36660" y="39320"/>
                </a:lnTo>
                <a:lnTo>
                  <a:pt x="36690" y="39340"/>
                </a:lnTo>
                <a:lnTo>
                  <a:pt x="36720" y="39350"/>
                </a:lnTo>
                <a:lnTo>
                  <a:pt x="36760" y="39350"/>
                </a:lnTo>
                <a:lnTo>
                  <a:pt x="36780" y="39340"/>
                </a:lnTo>
                <a:lnTo>
                  <a:pt x="36800" y="39310"/>
                </a:lnTo>
                <a:lnTo>
                  <a:pt x="36820" y="39290"/>
                </a:lnTo>
                <a:lnTo>
                  <a:pt x="36830" y="39270"/>
                </a:lnTo>
                <a:lnTo>
                  <a:pt x="36830" y="39250"/>
                </a:lnTo>
                <a:lnTo>
                  <a:pt x="36830" y="39240"/>
                </a:lnTo>
                <a:lnTo>
                  <a:pt x="36850" y="39220"/>
                </a:lnTo>
                <a:lnTo>
                  <a:pt x="36890" y="39220"/>
                </a:lnTo>
                <a:lnTo>
                  <a:pt x="36920" y="39220"/>
                </a:lnTo>
                <a:lnTo>
                  <a:pt x="36950" y="39220"/>
                </a:lnTo>
                <a:lnTo>
                  <a:pt x="36960" y="39230"/>
                </a:lnTo>
                <a:lnTo>
                  <a:pt x="36970" y="39250"/>
                </a:lnTo>
                <a:lnTo>
                  <a:pt x="36980" y="39260"/>
                </a:lnTo>
                <a:lnTo>
                  <a:pt x="36990" y="39260"/>
                </a:lnTo>
                <a:lnTo>
                  <a:pt x="37000" y="39260"/>
                </a:lnTo>
                <a:lnTo>
                  <a:pt x="37030" y="39250"/>
                </a:lnTo>
                <a:lnTo>
                  <a:pt x="37050" y="39250"/>
                </a:lnTo>
                <a:lnTo>
                  <a:pt x="37080" y="39240"/>
                </a:lnTo>
                <a:lnTo>
                  <a:pt x="37110" y="39240"/>
                </a:lnTo>
                <a:lnTo>
                  <a:pt x="37130" y="39240"/>
                </a:lnTo>
                <a:lnTo>
                  <a:pt x="37150" y="39250"/>
                </a:lnTo>
                <a:lnTo>
                  <a:pt x="37190" y="39260"/>
                </a:lnTo>
                <a:lnTo>
                  <a:pt x="37210" y="39270"/>
                </a:lnTo>
                <a:lnTo>
                  <a:pt x="37220" y="39300"/>
                </a:lnTo>
                <a:lnTo>
                  <a:pt x="37220" y="39320"/>
                </a:lnTo>
                <a:lnTo>
                  <a:pt x="37230" y="39340"/>
                </a:lnTo>
                <a:lnTo>
                  <a:pt x="37240" y="39360"/>
                </a:lnTo>
                <a:lnTo>
                  <a:pt x="37260" y="39360"/>
                </a:lnTo>
                <a:lnTo>
                  <a:pt x="37260" y="39370"/>
                </a:lnTo>
                <a:lnTo>
                  <a:pt x="37260" y="39380"/>
                </a:lnTo>
                <a:lnTo>
                  <a:pt x="37260" y="39390"/>
                </a:lnTo>
                <a:lnTo>
                  <a:pt x="37270" y="39400"/>
                </a:lnTo>
                <a:lnTo>
                  <a:pt x="37290" y="39410"/>
                </a:lnTo>
                <a:lnTo>
                  <a:pt x="37300" y="39420"/>
                </a:lnTo>
                <a:lnTo>
                  <a:pt x="37320" y="39410"/>
                </a:lnTo>
                <a:lnTo>
                  <a:pt x="37340" y="39400"/>
                </a:lnTo>
                <a:lnTo>
                  <a:pt x="37350" y="39400"/>
                </a:lnTo>
                <a:lnTo>
                  <a:pt x="37360" y="39400"/>
                </a:lnTo>
                <a:lnTo>
                  <a:pt x="37380" y="39400"/>
                </a:lnTo>
                <a:lnTo>
                  <a:pt x="37400" y="39400"/>
                </a:lnTo>
                <a:lnTo>
                  <a:pt x="37410" y="39390"/>
                </a:lnTo>
                <a:lnTo>
                  <a:pt x="37420" y="39390"/>
                </a:lnTo>
                <a:lnTo>
                  <a:pt x="37420" y="39380"/>
                </a:lnTo>
                <a:lnTo>
                  <a:pt x="37420" y="39370"/>
                </a:lnTo>
                <a:lnTo>
                  <a:pt x="37440" y="39380"/>
                </a:lnTo>
                <a:lnTo>
                  <a:pt x="37450" y="39380"/>
                </a:lnTo>
                <a:lnTo>
                  <a:pt x="37470" y="39370"/>
                </a:lnTo>
                <a:lnTo>
                  <a:pt x="37470" y="39360"/>
                </a:lnTo>
                <a:lnTo>
                  <a:pt x="37470" y="39350"/>
                </a:lnTo>
                <a:lnTo>
                  <a:pt x="37480" y="39350"/>
                </a:lnTo>
                <a:lnTo>
                  <a:pt x="37500" y="39360"/>
                </a:lnTo>
                <a:lnTo>
                  <a:pt x="37520" y="39370"/>
                </a:lnTo>
                <a:lnTo>
                  <a:pt x="37530" y="39390"/>
                </a:lnTo>
                <a:lnTo>
                  <a:pt x="37550" y="39400"/>
                </a:lnTo>
                <a:lnTo>
                  <a:pt x="37570" y="39400"/>
                </a:lnTo>
                <a:lnTo>
                  <a:pt x="37580" y="39390"/>
                </a:lnTo>
                <a:lnTo>
                  <a:pt x="37590" y="39390"/>
                </a:lnTo>
                <a:lnTo>
                  <a:pt x="37600" y="39400"/>
                </a:lnTo>
                <a:lnTo>
                  <a:pt x="37610" y="39410"/>
                </a:lnTo>
                <a:lnTo>
                  <a:pt x="37650" y="39420"/>
                </a:lnTo>
                <a:lnTo>
                  <a:pt x="37670" y="39410"/>
                </a:lnTo>
                <a:lnTo>
                  <a:pt x="37710" y="39400"/>
                </a:lnTo>
                <a:lnTo>
                  <a:pt x="37720" y="39400"/>
                </a:lnTo>
                <a:lnTo>
                  <a:pt x="37730" y="39400"/>
                </a:lnTo>
                <a:lnTo>
                  <a:pt x="37750" y="39420"/>
                </a:lnTo>
                <a:lnTo>
                  <a:pt x="37760" y="39420"/>
                </a:lnTo>
                <a:lnTo>
                  <a:pt x="37770" y="39430"/>
                </a:lnTo>
                <a:lnTo>
                  <a:pt x="37770" y="39440"/>
                </a:lnTo>
                <a:lnTo>
                  <a:pt x="37780" y="39450"/>
                </a:lnTo>
                <a:lnTo>
                  <a:pt x="37790" y="39450"/>
                </a:lnTo>
                <a:lnTo>
                  <a:pt x="37800" y="39460"/>
                </a:lnTo>
                <a:lnTo>
                  <a:pt x="37810" y="39470"/>
                </a:lnTo>
                <a:lnTo>
                  <a:pt x="37820" y="39470"/>
                </a:lnTo>
                <a:lnTo>
                  <a:pt x="37840" y="39460"/>
                </a:lnTo>
                <a:lnTo>
                  <a:pt x="37850" y="39470"/>
                </a:lnTo>
                <a:lnTo>
                  <a:pt x="37860" y="39470"/>
                </a:lnTo>
                <a:lnTo>
                  <a:pt x="37870" y="39460"/>
                </a:lnTo>
                <a:lnTo>
                  <a:pt x="37880" y="39460"/>
                </a:lnTo>
                <a:lnTo>
                  <a:pt x="37890" y="39470"/>
                </a:lnTo>
                <a:lnTo>
                  <a:pt x="37900" y="39470"/>
                </a:lnTo>
                <a:lnTo>
                  <a:pt x="37910" y="39470"/>
                </a:lnTo>
                <a:lnTo>
                  <a:pt x="37920" y="39480"/>
                </a:lnTo>
                <a:lnTo>
                  <a:pt x="37930" y="39480"/>
                </a:lnTo>
                <a:lnTo>
                  <a:pt x="37940" y="39470"/>
                </a:lnTo>
                <a:lnTo>
                  <a:pt x="37950" y="39480"/>
                </a:lnTo>
                <a:lnTo>
                  <a:pt x="37970" y="39480"/>
                </a:lnTo>
                <a:lnTo>
                  <a:pt x="37990" y="39500"/>
                </a:lnTo>
                <a:lnTo>
                  <a:pt x="38000" y="39500"/>
                </a:lnTo>
                <a:lnTo>
                  <a:pt x="38010" y="39510"/>
                </a:lnTo>
                <a:lnTo>
                  <a:pt x="38020" y="39520"/>
                </a:lnTo>
                <a:lnTo>
                  <a:pt x="38030" y="39530"/>
                </a:lnTo>
                <a:lnTo>
                  <a:pt x="38040" y="39530"/>
                </a:lnTo>
                <a:lnTo>
                  <a:pt x="38090" y="39560"/>
                </a:lnTo>
                <a:lnTo>
                  <a:pt x="38120" y="39570"/>
                </a:lnTo>
                <a:lnTo>
                  <a:pt x="38130" y="39580"/>
                </a:lnTo>
                <a:lnTo>
                  <a:pt x="38140" y="39580"/>
                </a:lnTo>
                <a:lnTo>
                  <a:pt x="38150" y="39590"/>
                </a:lnTo>
                <a:lnTo>
                  <a:pt x="38160" y="39600"/>
                </a:lnTo>
                <a:lnTo>
                  <a:pt x="38170" y="39600"/>
                </a:lnTo>
                <a:lnTo>
                  <a:pt x="38180" y="39610"/>
                </a:lnTo>
                <a:lnTo>
                  <a:pt x="38190" y="39600"/>
                </a:lnTo>
                <a:lnTo>
                  <a:pt x="38200" y="39590"/>
                </a:lnTo>
                <a:lnTo>
                  <a:pt x="38210" y="39590"/>
                </a:lnTo>
                <a:lnTo>
                  <a:pt x="38220" y="39600"/>
                </a:lnTo>
                <a:lnTo>
                  <a:pt x="38230" y="39600"/>
                </a:lnTo>
                <a:lnTo>
                  <a:pt x="38250" y="39600"/>
                </a:lnTo>
                <a:lnTo>
                  <a:pt x="38260" y="39600"/>
                </a:lnTo>
                <a:lnTo>
                  <a:pt x="38280" y="39580"/>
                </a:lnTo>
                <a:lnTo>
                  <a:pt x="38290" y="39570"/>
                </a:lnTo>
                <a:lnTo>
                  <a:pt x="38310" y="39560"/>
                </a:lnTo>
                <a:lnTo>
                  <a:pt x="38330" y="39540"/>
                </a:lnTo>
                <a:lnTo>
                  <a:pt x="38340" y="39530"/>
                </a:lnTo>
                <a:lnTo>
                  <a:pt x="38350" y="39520"/>
                </a:lnTo>
                <a:lnTo>
                  <a:pt x="38360" y="39520"/>
                </a:lnTo>
                <a:lnTo>
                  <a:pt x="38370" y="39510"/>
                </a:lnTo>
                <a:lnTo>
                  <a:pt x="38370" y="39500"/>
                </a:lnTo>
                <a:lnTo>
                  <a:pt x="38370" y="39490"/>
                </a:lnTo>
                <a:lnTo>
                  <a:pt x="38360" y="39480"/>
                </a:lnTo>
                <a:lnTo>
                  <a:pt x="38340" y="39460"/>
                </a:lnTo>
                <a:lnTo>
                  <a:pt x="38330" y="39440"/>
                </a:lnTo>
                <a:lnTo>
                  <a:pt x="38320" y="39420"/>
                </a:lnTo>
                <a:lnTo>
                  <a:pt x="38330" y="39420"/>
                </a:lnTo>
                <a:lnTo>
                  <a:pt x="38350" y="39430"/>
                </a:lnTo>
                <a:lnTo>
                  <a:pt x="38390" y="39430"/>
                </a:lnTo>
                <a:lnTo>
                  <a:pt x="38410" y="39430"/>
                </a:lnTo>
                <a:lnTo>
                  <a:pt x="38420" y="39430"/>
                </a:lnTo>
                <a:lnTo>
                  <a:pt x="38440" y="39430"/>
                </a:lnTo>
                <a:lnTo>
                  <a:pt x="38460" y="39420"/>
                </a:lnTo>
                <a:lnTo>
                  <a:pt x="38480" y="39420"/>
                </a:lnTo>
                <a:lnTo>
                  <a:pt x="38490" y="39410"/>
                </a:lnTo>
                <a:lnTo>
                  <a:pt x="38500" y="39400"/>
                </a:lnTo>
                <a:lnTo>
                  <a:pt x="38530" y="39390"/>
                </a:lnTo>
                <a:lnTo>
                  <a:pt x="38550" y="39370"/>
                </a:lnTo>
                <a:lnTo>
                  <a:pt x="38560" y="39360"/>
                </a:lnTo>
                <a:lnTo>
                  <a:pt x="38570" y="39350"/>
                </a:lnTo>
                <a:lnTo>
                  <a:pt x="38590" y="39340"/>
                </a:lnTo>
                <a:lnTo>
                  <a:pt x="38600" y="39330"/>
                </a:lnTo>
                <a:lnTo>
                  <a:pt x="38620" y="39330"/>
                </a:lnTo>
                <a:lnTo>
                  <a:pt x="38640" y="39320"/>
                </a:lnTo>
                <a:lnTo>
                  <a:pt x="38660" y="39300"/>
                </a:lnTo>
                <a:lnTo>
                  <a:pt x="38660" y="39290"/>
                </a:lnTo>
                <a:lnTo>
                  <a:pt x="38670" y="39280"/>
                </a:lnTo>
                <a:lnTo>
                  <a:pt x="38680" y="39280"/>
                </a:lnTo>
                <a:lnTo>
                  <a:pt x="38690" y="39280"/>
                </a:lnTo>
                <a:lnTo>
                  <a:pt x="38700" y="39290"/>
                </a:lnTo>
                <a:lnTo>
                  <a:pt x="38710" y="39310"/>
                </a:lnTo>
                <a:lnTo>
                  <a:pt x="38720" y="39320"/>
                </a:lnTo>
                <a:lnTo>
                  <a:pt x="38740" y="39320"/>
                </a:lnTo>
                <a:lnTo>
                  <a:pt x="38750" y="39320"/>
                </a:lnTo>
                <a:lnTo>
                  <a:pt x="38780" y="39310"/>
                </a:lnTo>
                <a:lnTo>
                  <a:pt x="38810" y="39320"/>
                </a:lnTo>
                <a:lnTo>
                  <a:pt x="38820" y="39330"/>
                </a:lnTo>
                <a:lnTo>
                  <a:pt x="38840" y="39330"/>
                </a:lnTo>
                <a:lnTo>
                  <a:pt x="38850" y="39340"/>
                </a:lnTo>
                <a:lnTo>
                  <a:pt x="38860" y="39360"/>
                </a:lnTo>
                <a:lnTo>
                  <a:pt x="38870" y="39370"/>
                </a:lnTo>
                <a:lnTo>
                  <a:pt x="38880" y="39370"/>
                </a:lnTo>
                <a:lnTo>
                  <a:pt x="38890" y="39360"/>
                </a:lnTo>
                <a:lnTo>
                  <a:pt x="38900" y="39350"/>
                </a:lnTo>
                <a:lnTo>
                  <a:pt x="38910" y="39350"/>
                </a:lnTo>
                <a:lnTo>
                  <a:pt x="38930" y="39370"/>
                </a:lnTo>
                <a:lnTo>
                  <a:pt x="38960" y="39390"/>
                </a:lnTo>
                <a:lnTo>
                  <a:pt x="38980" y="39410"/>
                </a:lnTo>
                <a:lnTo>
                  <a:pt x="39010" y="39440"/>
                </a:lnTo>
                <a:lnTo>
                  <a:pt x="39050" y="39470"/>
                </a:lnTo>
                <a:lnTo>
                  <a:pt x="39060" y="39480"/>
                </a:lnTo>
                <a:lnTo>
                  <a:pt x="39070" y="39490"/>
                </a:lnTo>
                <a:lnTo>
                  <a:pt x="39090" y="39490"/>
                </a:lnTo>
                <a:lnTo>
                  <a:pt x="39120" y="39500"/>
                </a:lnTo>
                <a:lnTo>
                  <a:pt x="39130" y="39500"/>
                </a:lnTo>
                <a:lnTo>
                  <a:pt x="39140" y="39490"/>
                </a:lnTo>
                <a:lnTo>
                  <a:pt x="39160" y="39480"/>
                </a:lnTo>
                <a:lnTo>
                  <a:pt x="39160" y="39470"/>
                </a:lnTo>
                <a:lnTo>
                  <a:pt x="39170" y="39460"/>
                </a:lnTo>
                <a:lnTo>
                  <a:pt x="39180" y="39460"/>
                </a:lnTo>
                <a:lnTo>
                  <a:pt x="39190" y="39470"/>
                </a:lnTo>
                <a:lnTo>
                  <a:pt x="39210" y="39490"/>
                </a:lnTo>
                <a:lnTo>
                  <a:pt x="39230" y="39510"/>
                </a:lnTo>
                <a:lnTo>
                  <a:pt x="39260" y="39540"/>
                </a:lnTo>
                <a:lnTo>
                  <a:pt x="39280" y="39570"/>
                </a:lnTo>
                <a:lnTo>
                  <a:pt x="39290" y="39580"/>
                </a:lnTo>
                <a:lnTo>
                  <a:pt x="39300" y="39580"/>
                </a:lnTo>
                <a:lnTo>
                  <a:pt x="39320" y="39580"/>
                </a:lnTo>
                <a:lnTo>
                  <a:pt x="39340" y="39570"/>
                </a:lnTo>
                <a:lnTo>
                  <a:pt x="39370" y="39560"/>
                </a:lnTo>
                <a:lnTo>
                  <a:pt x="39390" y="39550"/>
                </a:lnTo>
                <a:lnTo>
                  <a:pt x="39410" y="39550"/>
                </a:lnTo>
                <a:lnTo>
                  <a:pt x="39420" y="39550"/>
                </a:lnTo>
                <a:lnTo>
                  <a:pt x="39450" y="39550"/>
                </a:lnTo>
                <a:lnTo>
                  <a:pt x="39460" y="39550"/>
                </a:lnTo>
                <a:lnTo>
                  <a:pt x="39480" y="39550"/>
                </a:lnTo>
                <a:lnTo>
                  <a:pt x="39510" y="39550"/>
                </a:lnTo>
                <a:lnTo>
                  <a:pt x="39520" y="39550"/>
                </a:lnTo>
                <a:lnTo>
                  <a:pt x="39530" y="39550"/>
                </a:lnTo>
                <a:lnTo>
                  <a:pt x="39540" y="39540"/>
                </a:lnTo>
                <a:lnTo>
                  <a:pt x="39550" y="39540"/>
                </a:lnTo>
                <a:lnTo>
                  <a:pt x="39550" y="39550"/>
                </a:lnTo>
                <a:lnTo>
                  <a:pt x="39560" y="39550"/>
                </a:lnTo>
                <a:lnTo>
                  <a:pt x="39570" y="39560"/>
                </a:lnTo>
                <a:lnTo>
                  <a:pt x="39580" y="39570"/>
                </a:lnTo>
                <a:lnTo>
                  <a:pt x="39590" y="39580"/>
                </a:lnTo>
                <a:lnTo>
                  <a:pt x="39610" y="39570"/>
                </a:lnTo>
                <a:lnTo>
                  <a:pt x="39660" y="39580"/>
                </a:lnTo>
                <a:lnTo>
                  <a:pt x="39690" y="39590"/>
                </a:lnTo>
                <a:lnTo>
                  <a:pt x="39710" y="39600"/>
                </a:lnTo>
                <a:lnTo>
                  <a:pt x="39720" y="39610"/>
                </a:lnTo>
                <a:lnTo>
                  <a:pt x="39750" y="39620"/>
                </a:lnTo>
                <a:lnTo>
                  <a:pt x="39770" y="39630"/>
                </a:lnTo>
                <a:lnTo>
                  <a:pt x="39780" y="39640"/>
                </a:lnTo>
                <a:lnTo>
                  <a:pt x="39790" y="39650"/>
                </a:lnTo>
                <a:lnTo>
                  <a:pt x="39800" y="39650"/>
                </a:lnTo>
                <a:lnTo>
                  <a:pt x="39810" y="39660"/>
                </a:lnTo>
                <a:lnTo>
                  <a:pt x="39830" y="39670"/>
                </a:lnTo>
                <a:lnTo>
                  <a:pt x="39840" y="39680"/>
                </a:lnTo>
                <a:lnTo>
                  <a:pt x="39850" y="39680"/>
                </a:lnTo>
                <a:lnTo>
                  <a:pt x="39870" y="39690"/>
                </a:lnTo>
                <a:lnTo>
                  <a:pt x="39870" y="39700"/>
                </a:lnTo>
                <a:lnTo>
                  <a:pt x="39880" y="39710"/>
                </a:lnTo>
                <a:lnTo>
                  <a:pt x="39890" y="39720"/>
                </a:lnTo>
                <a:lnTo>
                  <a:pt x="39900" y="39730"/>
                </a:lnTo>
                <a:lnTo>
                  <a:pt x="39910" y="39730"/>
                </a:lnTo>
                <a:lnTo>
                  <a:pt x="39910" y="39740"/>
                </a:lnTo>
                <a:lnTo>
                  <a:pt x="39920" y="39750"/>
                </a:lnTo>
                <a:lnTo>
                  <a:pt x="39930" y="39760"/>
                </a:lnTo>
                <a:lnTo>
                  <a:pt x="39940" y="39770"/>
                </a:lnTo>
                <a:lnTo>
                  <a:pt x="39950" y="39770"/>
                </a:lnTo>
                <a:lnTo>
                  <a:pt x="39970" y="39780"/>
                </a:lnTo>
                <a:lnTo>
                  <a:pt x="39980" y="39790"/>
                </a:lnTo>
                <a:lnTo>
                  <a:pt x="39980" y="39800"/>
                </a:lnTo>
                <a:lnTo>
                  <a:pt x="39990" y="39800"/>
                </a:lnTo>
                <a:lnTo>
                  <a:pt x="40000" y="39800"/>
                </a:lnTo>
                <a:lnTo>
                  <a:pt x="40010" y="39810"/>
                </a:lnTo>
                <a:lnTo>
                  <a:pt x="40020" y="39820"/>
                </a:lnTo>
                <a:lnTo>
                  <a:pt x="40030" y="39820"/>
                </a:lnTo>
                <a:lnTo>
                  <a:pt x="40040" y="39830"/>
                </a:lnTo>
                <a:lnTo>
                  <a:pt x="40050" y="39830"/>
                </a:lnTo>
                <a:lnTo>
                  <a:pt x="40060" y="39840"/>
                </a:lnTo>
                <a:lnTo>
                  <a:pt x="40070" y="39840"/>
                </a:lnTo>
                <a:lnTo>
                  <a:pt x="40080" y="39840"/>
                </a:lnTo>
                <a:lnTo>
                  <a:pt x="40080" y="39850"/>
                </a:lnTo>
                <a:lnTo>
                  <a:pt x="40100" y="39860"/>
                </a:lnTo>
                <a:lnTo>
                  <a:pt x="40120" y="39880"/>
                </a:lnTo>
                <a:lnTo>
                  <a:pt x="40130" y="39890"/>
                </a:lnTo>
                <a:lnTo>
                  <a:pt x="40140" y="39900"/>
                </a:lnTo>
                <a:lnTo>
                  <a:pt x="40150" y="39910"/>
                </a:lnTo>
                <a:lnTo>
                  <a:pt x="40160" y="39910"/>
                </a:lnTo>
                <a:lnTo>
                  <a:pt x="40180" y="39930"/>
                </a:lnTo>
                <a:lnTo>
                  <a:pt x="40190" y="39940"/>
                </a:lnTo>
                <a:lnTo>
                  <a:pt x="40200" y="39960"/>
                </a:lnTo>
                <a:lnTo>
                  <a:pt x="40220" y="39980"/>
                </a:lnTo>
                <a:lnTo>
                  <a:pt x="40240" y="40000"/>
                </a:lnTo>
                <a:lnTo>
                  <a:pt x="40250" y="40010"/>
                </a:lnTo>
                <a:lnTo>
                  <a:pt x="40260" y="40010"/>
                </a:lnTo>
                <a:lnTo>
                  <a:pt x="40270" y="40020"/>
                </a:lnTo>
                <a:lnTo>
                  <a:pt x="40280" y="40020"/>
                </a:lnTo>
                <a:lnTo>
                  <a:pt x="40290" y="40020"/>
                </a:lnTo>
                <a:lnTo>
                  <a:pt x="40300" y="40010"/>
                </a:lnTo>
                <a:lnTo>
                  <a:pt x="40320" y="40000"/>
                </a:lnTo>
                <a:lnTo>
                  <a:pt x="40330" y="39990"/>
                </a:lnTo>
                <a:lnTo>
                  <a:pt x="40340" y="39980"/>
                </a:lnTo>
                <a:lnTo>
                  <a:pt x="40350" y="39960"/>
                </a:lnTo>
                <a:lnTo>
                  <a:pt x="40360" y="39950"/>
                </a:lnTo>
                <a:lnTo>
                  <a:pt x="40360" y="39940"/>
                </a:lnTo>
                <a:lnTo>
                  <a:pt x="40370" y="39940"/>
                </a:lnTo>
                <a:lnTo>
                  <a:pt x="40380" y="39940"/>
                </a:lnTo>
                <a:lnTo>
                  <a:pt x="40390" y="39940"/>
                </a:lnTo>
                <a:lnTo>
                  <a:pt x="40400" y="39930"/>
                </a:lnTo>
                <a:lnTo>
                  <a:pt x="40420" y="39910"/>
                </a:lnTo>
                <a:lnTo>
                  <a:pt x="40420" y="39900"/>
                </a:lnTo>
                <a:lnTo>
                  <a:pt x="40430" y="39900"/>
                </a:lnTo>
                <a:lnTo>
                  <a:pt x="40440" y="39900"/>
                </a:lnTo>
                <a:lnTo>
                  <a:pt x="40450" y="39890"/>
                </a:lnTo>
                <a:lnTo>
                  <a:pt x="40460" y="39880"/>
                </a:lnTo>
                <a:lnTo>
                  <a:pt x="40470" y="39880"/>
                </a:lnTo>
                <a:lnTo>
                  <a:pt x="40480" y="39880"/>
                </a:lnTo>
                <a:lnTo>
                  <a:pt x="40490" y="39870"/>
                </a:lnTo>
                <a:lnTo>
                  <a:pt x="40500" y="39870"/>
                </a:lnTo>
                <a:lnTo>
                  <a:pt x="40510" y="39870"/>
                </a:lnTo>
                <a:lnTo>
                  <a:pt x="40510" y="39860"/>
                </a:lnTo>
                <a:lnTo>
                  <a:pt x="40520" y="39860"/>
                </a:lnTo>
                <a:lnTo>
                  <a:pt x="40530" y="39860"/>
                </a:lnTo>
                <a:lnTo>
                  <a:pt x="40540" y="39860"/>
                </a:lnTo>
                <a:lnTo>
                  <a:pt x="40550" y="39850"/>
                </a:lnTo>
                <a:lnTo>
                  <a:pt x="40560" y="39860"/>
                </a:lnTo>
                <a:lnTo>
                  <a:pt x="40570" y="39860"/>
                </a:lnTo>
                <a:lnTo>
                  <a:pt x="40580" y="39870"/>
                </a:lnTo>
                <a:lnTo>
                  <a:pt x="40590" y="39880"/>
                </a:lnTo>
                <a:lnTo>
                  <a:pt x="40590" y="39890"/>
                </a:lnTo>
                <a:lnTo>
                  <a:pt x="40600" y="39900"/>
                </a:lnTo>
                <a:lnTo>
                  <a:pt x="40610" y="39910"/>
                </a:lnTo>
                <a:lnTo>
                  <a:pt x="40620" y="39910"/>
                </a:lnTo>
                <a:lnTo>
                  <a:pt x="40640" y="39910"/>
                </a:lnTo>
                <a:lnTo>
                  <a:pt x="40650" y="39910"/>
                </a:lnTo>
                <a:lnTo>
                  <a:pt x="40660" y="39910"/>
                </a:lnTo>
                <a:lnTo>
                  <a:pt x="40670" y="39910"/>
                </a:lnTo>
                <a:lnTo>
                  <a:pt x="40680" y="39910"/>
                </a:lnTo>
                <a:lnTo>
                  <a:pt x="40690" y="39910"/>
                </a:lnTo>
                <a:lnTo>
                  <a:pt x="40700" y="39920"/>
                </a:lnTo>
                <a:lnTo>
                  <a:pt x="40710" y="39930"/>
                </a:lnTo>
                <a:lnTo>
                  <a:pt x="40710" y="39940"/>
                </a:lnTo>
                <a:lnTo>
                  <a:pt x="40720" y="39940"/>
                </a:lnTo>
                <a:lnTo>
                  <a:pt x="40730" y="39950"/>
                </a:lnTo>
                <a:lnTo>
                  <a:pt x="40740" y="39970"/>
                </a:lnTo>
                <a:lnTo>
                  <a:pt x="40750" y="39980"/>
                </a:lnTo>
                <a:lnTo>
                  <a:pt x="40760" y="39990"/>
                </a:lnTo>
                <a:lnTo>
                  <a:pt x="40780" y="40000"/>
                </a:lnTo>
                <a:lnTo>
                  <a:pt x="40790" y="40000"/>
                </a:lnTo>
                <a:lnTo>
                  <a:pt x="40800" y="40010"/>
                </a:lnTo>
                <a:lnTo>
                  <a:pt x="40840" y="40020"/>
                </a:lnTo>
                <a:lnTo>
                  <a:pt x="40870" y="40020"/>
                </a:lnTo>
                <a:lnTo>
                  <a:pt x="40880" y="40020"/>
                </a:lnTo>
                <a:lnTo>
                  <a:pt x="40910" y="40030"/>
                </a:lnTo>
                <a:lnTo>
                  <a:pt x="40930" y="40030"/>
                </a:lnTo>
                <a:lnTo>
                  <a:pt x="40950" y="40030"/>
                </a:lnTo>
                <a:lnTo>
                  <a:pt x="41010" y="40030"/>
                </a:lnTo>
                <a:lnTo>
                  <a:pt x="41020" y="40030"/>
                </a:lnTo>
                <a:lnTo>
                  <a:pt x="41040" y="40040"/>
                </a:lnTo>
                <a:lnTo>
                  <a:pt x="41060" y="40030"/>
                </a:lnTo>
                <a:lnTo>
                  <a:pt x="41090" y="40030"/>
                </a:lnTo>
                <a:lnTo>
                  <a:pt x="41100" y="40030"/>
                </a:lnTo>
                <a:lnTo>
                  <a:pt x="41140" y="40030"/>
                </a:lnTo>
                <a:lnTo>
                  <a:pt x="41160" y="40030"/>
                </a:lnTo>
                <a:lnTo>
                  <a:pt x="41180" y="40030"/>
                </a:lnTo>
                <a:lnTo>
                  <a:pt x="41200" y="40040"/>
                </a:lnTo>
                <a:lnTo>
                  <a:pt x="41220" y="40050"/>
                </a:lnTo>
                <a:lnTo>
                  <a:pt x="41250" y="40050"/>
                </a:lnTo>
                <a:lnTo>
                  <a:pt x="41270" y="40050"/>
                </a:lnTo>
                <a:lnTo>
                  <a:pt x="41320" y="40050"/>
                </a:lnTo>
                <a:lnTo>
                  <a:pt x="41340" y="40050"/>
                </a:lnTo>
                <a:lnTo>
                  <a:pt x="41350" y="40040"/>
                </a:lnTo>
                <a:lnTo>
                  <a:pt x="41370" y="40040"/>
                </a:lnTo>
                <a:lnTo>
                  <a:pt x="41390" y="40040"/>
                </a:lnTo>
                <a:lnTo>
                  <a:pt x="41410" y="40030"/>
                </a:lnTo>
                <a:lnTo>
                  <a:pt x="41430" y="40030"/>
                </a:lnTo>
                <a:lnTo>
                  <a:pt x="41440" y="40040"/>
                </a:lnTo>
                <a:lnTo>
                  <a:pt x="41460" y="40050"/>
                </a:lnTo>
                <a:lnTo>
                  <a:pt x="41470" y="40050"/>
                </a:lnTo>
                <a:lnTo>
                  <a:pt x="41480" y="40070"/>
                </a:lnTo>
                <a:lnTo>
                  <a:pt x="41480" y="40090"/>
                </a:lnTo>
                <a:lnTo>
                  <a:pt x="41510" y="40110"/>
                </a:lnTo>
                <a:lnTo>
                  <a:pt x="41530" y="40120"/>
                </a:lnTo>
                <a:lnTo>
                  <a:pt x="41550" y="40130"/>
                </a:lnTo>
                <a:lnTo>
                  <a:pt x="41560" y="40140"/>
                </a:lnTo>
                <a:lnTo>
                  <a:pt x="41570" y="40150"/>
                </a:lnTo>
                <a:lnTo>
                  <a:pt x="41590" y="40160"/>
                </a:lnTo>
                <a:lnTo>
                  <a:pt x="41610" y="40170"/>
                </a:lnTo>
                <a:lnTo>
                  <a:pt x="41630" y="40180"/>
                </a:lnTo>
                <a:lnTo>
                  <a:pt x="41660" y="40190"/>
                </a:lnTo>
                <a:lnTo>
                  <a:pt x="41670" y="40190"/>
                </a:lnTo>
                <a:lnTo>
                  <a:pt x="41680" y="40190"/>
                </a:lnTo>
                <a:lnTo>
                  <a:pt x="41690" y="40210"/>
                </a:lnTo>
                <a:lnTo>
                  <a:pt x="41720" y="40250"/>
                </a:lnTo>
                <a:lnTo>
                  <a:pt x="41750" y="40270"/>
                </a:lnTo>
                <a:lnTo>
                  <a:pt x="41790" y="40300"/>
                </a:lnTo>
                <a:lnTo>
                  <a:pt x="41820" y="40320"/>
                </a:lnTo>
                <a:lnTo>
                  <a:pt x="41850" y="40330"/>
                </a:lnTo>
                <a:lnTo>
                  <a:pt x="41890" y="40340"/>
                </a:lnTo>
                <a:lnTo>
                  <a:pt x="41910" y="40350"/>
                </a:lnTo>
                <a:lnTo>
                  <a:pt x="41960" y="40400"/>
                </a:lnTo>
                <a:lnTo>
                  <a:pt x="41990" y="40430"/>
                </a:lnTo>
                <a:lnTo>
                  <a:pt x="42000" y="40450"/>
                </a:lnTo>
                <a:lnTo>
                  <a:pt x="42000" y="40480"/>
                </a:lnTo>
                <a:lnTo>
                  <a:pt x="42000" y="40520"/>
                </a:lnTo>
                <a:lnTo>
                  <a:pt x="42010" y="40550"/>
                </a:lnTo>
                <a:lnTo>
                  <a:pt x="42020" y="40570"/>
                </a:lnTo>
                <a:lnTo>
                  <a:pt x="42030" y="40580"/>
                </a:lnTo>
                <a:lnTo>
                  <a:pt x="42020" y="40590"/>
                </a:lnTo>
                <a:lnTo>
                  <a:pt x="42030" y="40600"/>
                </a:lnTo>
                <a:lnTo>
                  <a:pt x="42030" y="40610"/>
                </a:lnTo>
                <a:lnTo>
                  <a:pt x="42050" y="40620"/>
                </a:lnTo>
                <a:lnTo>
                  <a:pt x="42060" y="40630"/>
                </a:lnTo>
                <a:lnTo>
                  <a:pt x="42090" y="40640"/>
                </a:lnTo>
                <a:lnTo>
                  <a:pt x="42130" y="40650"/>
                </a:lnTo>
                <a:lnTo>
                  <a:pt x="42160" y="40670"/>
                </a:lnTo>
                <a:lnTo>
                  <a:pt x="42200" y="40690"/>
                </a:lnTo>
                <a:lnTo>
                  <a:pt x="42270" y="40690"/>
                </a:lnTo>
                <a:lnTo>
                  <a:pt x="42290" y="40700"/>
                </a:lnTo>
                <a:lnTo>
                  <a:pt x="42320" y="40710"/>
                </a:lnTo>
                <a:lnTo>
                  <a:pt x="42370" y="40740"/>
                </a:lnTo>
                <a:lnTo>
                  <a:pt x="42370" y="40730"/>
                </a:lnTo>
                <a:lnTo>
                  <a:pt x="42380" y="40720"/>
                </a:lnTo>
                <a:lnTo>
                  <a:pt x="42390" y="40710"/>
                </a:lnTo>
                <a:lnTo>
                  <a:pt x="42400" y="40710"/>
                </a:lnTo>
                <a:lnTo>
                  <a:pt x="42400" y="40700"/>
                </a:lnTo>
                <a:lnTo>
                  <a:pt x="42400" y="40690"/>
                </a:lnTo>
                <a:lnTo>
                  <a:pt x="42400" y="40670"/>
                </a:lnTo>
                <a:lnTo>
                  <a:pt x="42410" y="40660"/>
                </a:lnTo>
                <a:lnTo>
                  <a:pt x="42410" y="40650"/>
                </a:lnTo>
                <a:lnTo>
                  <a:pt x="42420" y="40630"/>
                </a:lnTo>
                <a:lnTo>
                  <a:pt x="42420" y="40620"/>
                </a:lnTo>
                <a:lnTo>
                  <a:pt x="42430" y="40620"/>
                </a:lnTo>
                <a:lnTo>
                  <a:pt x="42430" y="40610"/>
                </a:lnTo>
                <a:lnTo>
                  <a:pt x="42440" y="40610"/>
                </a:lnTo>
                <a:lnTo>
                  <a:pt x="42460" y="40610"/>
                </a:lnTo>
                <a:lnTo>
                  <a:pt x="42470" y="40610"/>
                </a:lnTo>
                <a:lnTo>
                  <a:pt x="42480" y="40620"/>
                </a:lnTo>
                <a:lnTo>
                  <a:pt x="42490" y="40620"/>
                </a:lnTo>
                <a:lnTo>
                  <a:pt x="42500" y="40630"/>
                </a:lnTo>
                <a:lnTo>
                  <a:pt x="42500" y="40640"/>
                </a:lnTo>
                <a:lnTo>
                  <a:pt x="42510" y="40650"/>
                </a:lnTo>
                <a:lnTo>
                  <a:pt x="42520" y="40660"/>
                </a:lnTo>
                <a:lnTo>
                  <a:pt x="42530" y="40660"/>
                </a:lnTo>
                <a:lnTo>
                  <a:pt x="42540" y="40660"/>
                </a:lnTo>
                <a:lnTo>
                  <a:pt x="42540" y="40670"/>
                </a:lnTo>
                <a:lnTo>
                  <a:pt x="42550" y="40670"/>
                </a:lnTo>
                <a:lnTo>
                  <a:pt x="42550" y="40680"/>
                </a:lnTo>
                <a:lnTo>
                  <a:pt x="42550" y="40690"/>
                </a:lnTo>
                <a:lnTo>
                  <a:pt x="42560" y="40690"/>
                </a:lnTo>
                <a:lnTo>
                  <a:pt x="42570" y="40680"/>
                </a:lnTo>
                <a:lnTo>
                  <a:pt x="42580" y="40680"/>
                </a:lnTo>
                <a:lnTo>
                  <a:pt x="42580" y="40670"/>
                </a:lnTo>
                <a:lnTo>
                  <a:pt x="42580" y="40660"/>
                </a:lnTo>
                <a:lnTo>
                  <a:pt x="42590" y="40660"/>
                </a:lnTo>
                <a:lnTo>
                  <a:pt x="42600" y="40660"/>
                </a:lnTo>
                <a:lnTo>
                  <a:pt x="42610" y="40660"/>
                </a:lnTo>
                <a:lnTo>
                  <a:pt x="42620" y="40660"/>
                </a:lnTo>
                <a:lnTo>
                  <a:pt x="42620" y="40650"/>
                </a:lnTo>
                <a:lnTo>
                  <a:pt x="42630" y="40650"/>
                </a:lnTo>
                <a:lnTo>
                  <a:pt x="42640" y="40650"/>
                </a:lnTo>
                <a:lnTo>
                  <a:pt x="42640" y="40660"/>
                </a:lnTo>
                <a:lnTo>
                  <a:pt x="42650" y="40660"/>
                </a:lnTo>
                <a:lnTo>
                  <a:pt x="42660" y="40650"/>
                </a:lnTo>
                <a:lnTo>
                  <a:pt x="42670" y="40640"/>
                </a:lnTo>
                <a:lnTo>
                  <a:pt x="42680" y="40640"/>
                </a:lnTo>
                <a:lnTo>
                  <a:pt x="42690" y="40640"/>
                </a:lnTo>
                <a:lnTo>
                  <a:pt x="42700" y="40640"/>
                </a:lnTo>
                <a:lnTo>
                  <a:pt x="42710" y="40640"/>
                </a:lnTo>
                <a:lnTo>
                  <a:pt x="42720" y="40650"/>
                </a:lnTo>
                <a:lnTo>
                  <a:pt x="42730" y="40650"/>
                </a:lnTo>
                <a:lnTo>
                  <a:pt x="42740" y="40650"/>
                </a:lnTo>
                <a:lnTo>
                  <a:pt x="42750" y="40660"/>
                </a:lnTo>
                <a:lnTo>
                  <a:pt x="42760" y="40660"/>
                </a:lnTo>
                <a:lnTo>
                  <a:pt x="42770" y="40660"/>
                </a:lnTo>
                <a:lnTo>
                  <a:pt x="42790" y="40660"/>
                </a:lnTo>
                <a:lnTo>
                  <a:pt x="42800" y="40660"/>
                </a:lnTo>
                <a:lnTo>
                  <a:pt x="42810" y="40660"/>
                </a:lnTo>
                <a:lnTo>
                  <a:pt x="42820" y="40660"/>
                </a:lnTo>
                <a:lnTo>
                  <a:pt x="42830" y="40660"/>
                </a:lnTo>
                <a:lnTo>
                  <a:pt x="42840" y="40660"/>
                </a:lnTo>
                <a:lnTo>
                  <a:pt x="42850" y="40660"/>
                </a:lnTo>
                <a:lnTo>
                  <a:pt x="42860" y="40670"/>
                </a:lnTo>
                <a:lnTo>
                  <a:pt x="42870" y="40670"/>
                </a:lnTo>
                <a:lnTo>
                  <a:pt x="42880" y="40680"/>
                </a:lnTo>
                <a:lnTo>
                  <a:pt x="42890" y="40680"/>
                </a:lnTo>
                <a:lnTo>
                  <a:pt x="42900" y="40680"/>
                </a:lnTo>
                <a:lnTo>
                  <a:pt x="42910" y="40680"/>
                </a:lnTo>
                <a:lnTo>
                  <a:pt x="42920" y="40680"/>
                </a:lnTo>
                <a:lnTo>
                  <a:pt x="42920" y="40690"/>
                </a:lnTo>
                <a:lnTo>
                  <a:pt x="42930" y="40690"/>
                </a:lnTo>
                <a:lnTo>
                  <a:pt x="42940" y="40690"/>
                </a:lnTo>
                <a:lnTo>
                  <a:pt x="42950" y="40690"/>
                </a:lnTo>
                <a:lnTo>
                  <a:pt x="42960" y="40700"/>
                </a:lnTo>
                <a:lnTo>
                  <a:pt x="42970" y="40690"/>
                </a:lnTo>
                <a:lnTo>
                  <a:pt x="42980" y="40690"/>
                </a:lnTo>
                <a:lnTo>
                  <a:pt x="42980" y="40680"/>
                </a:lnTo>
                <a:lnTo>
                  <a:pt x="42990" y="40680"/>
                </a:lnTo>
                <a:lnTo>
                  <a:pt x="43000" y="40680"/>
                </a:lnTo>
                <a:lnTo>
                  <a:pt x="43010" y="40690"/>
                </a:lnTo>
                <a:lnTo>
                  <a:pt x="43030" y="40690"/>
                </a:lnTo>
                <a:lnTo>
                  <a:pt x="43040" y="40690"/>
                </a:lnTo>
                <a:lnTo>
                  <a:pt x="43050" y="40700"/>
                </a:lnTo>
                <a:lnTo>
                  <a:pt x="43060" y="40700"/>
                </a:lnTo>
                <a:lnTo>
                  <a:pt x="43060" y="40710"/>
                </a:lnTo>
                <a:lnTo>
                  <a:pt x="43070" y="40710"/>
                </a:lnTo>
                <a:lnTo>
                  <a:pt x="43080" y="40710"/>
                </a:lnTo>
                <a:lnTo>
                  <a:pt x="43090" y="40720"/>
                </a:lnTo>
                <a:lnTo>
                  <a:pt x="43100" y="40730"/>
                </a:lnTo>
                <a:lnTo>
                  <a:pt x="43110" y="40730"/>
                </a:lnTo>
                <a:lnTo>
                  <a:pt x="43150" y="40760"/>
                </a:lnTo>
                <a:lnTo>
                  <a:pt x="43190" y="40790"/>
                </a:lnTo>
                <a:lnTo>
                  <a:pt x="43220" y="40820"/>
                </a:lnTo>
                <a:lnTo>
                  <a:pt x="43240" y="40830"/>
                </a:lnTo>
                <a:lnTo>
                  <a:pt x="43250" y="40840"/>
                </a:lnTo>
                <a:lnTo>
                  <a:pt x="43260" y="40850"/>
                </a:lnTo>
                <a:lnTo>
                  <a:pt x="43270" y="40860"/>
                </a:lnTo>
                <a:lnTo>
                  <a:pt x="43280" y="40870"/>
                </a:lnTo>
                <a:lnTo>
                  <a:pt x="43290" y="40870"/>
                </a:lnTo>
                <a:lnTo>
                  <a:pt x="43300" y="40880"/>
                </a:lnTo>
                <a:lnTo>
                  <a:pt x="43310" y="40880"/>
                </a:lnTo>
                <a:lnTo>
                  <a:pt x="43320" y="40890"/>
                </a:lnTo>
                <a:lnTo>
                  <a:pt x="43330" y="40890"/>
                </a:lnTo>
                <a:lnTo>
                  <a:pt x="43330" y="40900"/>
                </a:lnTo>
                <a:lnTo>
                  <a:pt x="43340" y="40900"/>
                </a:lnTo>
                <a:lnTo>
                  <a:pt x="43350" y="40910"/>
                </a:lnTo>
                <a:lnTo>
                  <a:pt x="43360" y="40910"/>
                </a:lnTo>
                <a:lnTo>
                  <a:pt x="43380" y="40920"/>
                </a:lnTo>
                <a:lnTo>
                  <a:pt x="43390" y="40920"/>
                </a:lnTo>
                <a:lnTo>
                  <a:pt x="43400" y="40930"/>
                </a:lnTo>
                <a:lnTo>
                  <a:pt x="43410" y="40930"/>
                </a:lnTo>
                <a:lnTo>
                  <a:pt x="43430" y="40940"/>
                </a:lnTo>
                <a:lnTo>
                  <a:pt x="43440" y="40940"/>
                </a:lnTo>
                <a:lnTo>
                  <a:pt x="43450" y="40940"/>
                </a:lnTo>
                <a:lnTo>
                  <a:pt x="43450" y="40930"/>
                </a:lnTo>
                <a:lnTo>
                  <a:pt x="43450" y="40920"/>
                </a:lnTo>
                <a:lnTo>
                  <a:pt x="43460" y="40920"/>
                </a:lnTo>
                <a:lnTo>
                  <a:pt x="43470" y="40920"/>
                </a:lnTo>
                <a:lnTo>
                  <a:pt x="43480" y="40920"/>
                </a:lnTo>
                <a:lnTo>
                  <a:pt x="43490" y="40910"/>
                </a:lnTo>
                <a:lnTo>
                  <a:pt x="43500" y="40910"/>
                </a:lnTo>
                <a:lnTo>
                  <a:pt x="43510" y="40910"/>
                </a:lnTo>
                <a:lnTo>
                  <a:pt x="43510" y="40900"/>
                </a:lnTo>
                <a:lnTo>
                  <a:pt x="43520" y="40900"/>
                </a:lnTo>
                <a:lnTo>
                  <a:pt x="43520" y="40890"/>
                </a:lnTo>
                <a:lnTo>
                  <a:pt x="43530" y="40880"/>
                </a:lnTo>
                <a:lnTo>
                  <a:pt x="43540" y="40880"/>
                </a:lnTo>
                <a:lnTo>
                  <a:pt x="43540" y="40870"/>
                </a:lnTo>
                <a:lnTo>
                  <a:pt x="43550" y="40870"/>
                </a:lnTo>
                <a:lnTo>
                  <a:pt x="43560" y="40870"/>
                </a:lnTo>
                <a:lnTo>
                  <a:pt x="43570" y="40870"/>
                </a:lnTo>
                <a:lnTo>
                  <a:pt x="43580" y="40870"/>
                </a:lnTo>
                <a:lnTo>
                  <a:pt x="43590" y="40870"/>
                </a:lnTo>
                <a:lnTo>
                  <a:pt x="43590" y="40860"/>
                </a:lnTo>
                <a:lnTo>
                  <a:pt x="43600" y="40860"/>
                </a:lnTo>
                <a:lnTo>
                  <a:pt x="43610" y="40860"/>
                </a:lnTo>
                <a:lnTo>
                  <a:pt x="43620" y="40860"/>
                </a:lnTo>
                <a:lnTo>
                  <a:pt x="43630" y="40860"/>
                </a:lnTo>
                <a:lnTo>
                  <a:pt x="43640" y="40860"/>
                </a:lnTo>
                <a:lnTo>
                  <a:pt x="43660" y="40860"/>
                </a:lnTo>
                <a:lnTo>
                  <a:pt x="43660" y="40870"/>
                </a:lnTo>
                <a:lnTo>
                  <a:pt x="43670" y="40870"/>
                </a:lnTo>
                <a:lnTo>
                  <a:pt x="43680" y="40870"/>
                </a:lnTo>
                <a:lnTo>
                  <a:pt x="43690" y="40860"/>
                </a:lnTo>
                <a:lnTo>
                  <a:pt x="43700" y="40860"/>
                </a:lnTo>
                <a:lnTo>
                  <a:pt x="43700" y="40850"/>
                </a:lnTo>
                <a:lnTo>
                  <a:pt x="43710" y="40850"/>
                </a:lnTo>
                <a:lnTo>
                  <a:pt x="43720" y="40840"/>
                </a:lnTo>
                <a:lnTo>
                  <a:pt x="43730" y="40840"/>
                </a:lnTo>
                <a:lnTo>
                  <a:pt x="43740" y="40840"/>
                </a:lnTo>
                <a:lnTo>
                  <a:pt x="43740" y="40850"/>
                </a:lnTo>
                <a:lnTo>
                  <a:pt x="43750" y="40850"/>
                </a:lnTo>
                <a:lnTo>
                  <a:pt x="43760" y="40860"/>
                </a:lnTo>
                <a:lnTo>
                  <a:pt x="43770" y="40850"/>
                </a:lnTo>
                <a:lnTo>
                  <a:pt x="43780" y="40850"/>
                </a:lnTo>
                <a:lnTo>
                  <a:pt x="43790" y="40850"/>
                </a:lnTo>
                <a:lnTo>
                  <a:pt x="43800" y="40850"/>
                </a:lnTo>
                <a:lnTo>
                  <a:pt x="43810" y="40850"/>
                </a:lnTo>
                <a:lnTo>
                  <a:pt x="43820" y="40840"/>
                </a:lnTo>
                <a:lnTo>
                  <a:pt x="43830" y="40830"/>
                </a:lnTo>
                <a:lnTo>
                  <a:pt x="43840" y="40830"/>
                </a:lnTo>
                <a:lnTo>
                  <a:pt x="43850" y="40830"/>
                </a:lnTo>
                <a:lnTo>
                  <a:pt x="43860" y="40830"/>
                </a:lnTo>
                <a:lnTo>
                  <a:pt x="43880" y="40830"/>
                </a:lnTo>
                <a:lnTo>
                  <a:pt x="43890" y="40830"/>
                </a:lnTo>
                <a:lnTo>
                  <a:pt x="43910" y="40830"/>
                </a:lnTo>
                <a:lnTo>
                  <a:pt x="43920" y="40830"/>
                </a:lnTo>
                <a:lnTo>
                  <a:pt x="43930" y="40830"/>
                </a:lnTo>
                <a:lnTo>
                  <a:pt x="43940" y="40820"/>
                </a:lnTo>
                <a:lnTo>
                  <a:pt x="43950" y="40820"/>
                </a:lnTo>
                <a:lnTo>
                  <a:pt x="43960" y="40810"/>
                </a:lnTo>
                <a:lnTo>
                  <a:pt x="43980" y="40820"/>
                </a:lnTo>
                <a:lnTo>
                  <a:pt x="43990" y="40820"/>
                </a:lnTo>
                <a:lnTo>
                  <a:pt x="44000" y="40820"/>
                </a:lnTo>
                <a:lnTo>
                  <a:pt x="44020" y="40830"/>
                </a:lnTo>
                <a:lnTo>
                  <a:pt x="44030" y="40830"/>
                </a:lnTo>
                <a:lnTo>
                  <a:pt x="44030" y="40840"/>
                </a:lnTo>
                <a:lnTo>
                  <a:pt x="44040" y="40840"/>
                </a:lnTo>
                <a:lnTo>
                  <a:pt x="44050" y="40840"/>
                </a:lnTo>
                <a:lnTo>
                  <a:pt x="44060" y="40840"/>
                </a:lnTo>
                <a:lnTo>
                  <a:pt x="44080" y="40830"/>
                </a:lnTo>
                <a:lnTo>
                  <a:pt x="44090" y="40830"/>
                </a:lnTo>
                <a:lnTo>
                  <a:pt x="44110" y="40810"/>
                </a:lnTo>
                <a:lnTo>
                  <a:pt x="44110" y="40800"/>
                </a:lnTo>
                <a:lnTo>
                  <a:pt x="44120" y="40790"/>
                </a:lnTo>
                <a:lnTo>
                  <a:pt x="44130" y="40770"/>
                </a:lnTo>
                <a:lnTo>
                  <a:pt x="44140" y="40770"/>
                </a:lnTo>
                <a:lnTo>
                  <a:pt x="44150" y="40760"/>
                </a:lnTo>
                <a:lnTo>
                  <a:pt x="44160" y="40740"/>
                </a:lnTo>
                <a:lnTo>
                  <a:pt x="44160" y="40730"/>
                </a:lnTo>
                <a:lnTo>
                  <a:pt x="44170" y="40730"/>
                </a:lnTo>
                <a:lnTo>
                  <a:pt x="44190" y="40720"/>
                </a:lnTo>
                <a:lnTo>
                  <a:pt x="44210" y="40720"/>
                </a:lnTo>
                <a:lnTo>
                  <a:pt x="44220" y="40720"/>
                </a:lnTo>
                <a:lnTo>
                  <a:pt x="44230" y="40730"/>
                </a:lnTo>
                <a:lnTo>
                  <a:pt x="44240" y="40730"/>
                </a:lnTo>
                <a:lnTo>
                  <a:pt x="44250" y="40730"/>
                </a:lnTo>
                <a:lnTo>
                  <a:pt x="44260" y="40730"/>
                </a:lnTo>
                <a:lnTo>
                  <a:pt x="44270" y="40740"/>
                </a:lnTo>
                <a:lnTo>
                  <a:pt x="44280" y="40730"/>
                </a:lnTo>
                <a:lnTo>
                  <a:pt x="44290" y="40730"/>
                </a:lnTo>
                <a:lnTo>
                  <a:pt x="44290" y="40720"/>
                </a:lnTo>
                <a:lnTo>
                  <a:pt x="44300" y="40720"/>
                </a:lnTo>
                <a:lnTo>
                  <a:pt x="44310" y="40710"/>
                </a:lnTo>
                <a:lnTo>
                  <a:pt x="44330" y="40710"/>
                </a:lnTo>
                <a:lnTo>
                  <a:pt x="44340" y="40710"/>
                </a:lnTo>
                <a:lnTo>
                  <a:pt x="44350" y="40710"/>
                </a:lnTo>
                <a:lnTo>
                  <a:pt x="44360" y="40710"/>
                </a:lnTo>
                <a:lnTo>
                  <a:pt x="44370" y="40710"/>
                </a:lnTo>
                <a:lnTo>
                  <a:pt x="44380" y="40710"/>
                </a:lnTo>
                <a:lnTo>
                  <a:pt x="44400" y="40720"/>
                </a:lnTo>
                <a:lnTo>
                  <a:pt x="44410" y="40720"/>
                </a:lnTo>
                <a:lnTo>
                  <a:pt x="44430" y="40720"/>
                </a:lnTo>
                <a:lnTo>
                  <a:pt x="44430" y="40730"/>
                </a:lnTo>
                <a:lnTo>
                  <a:pt x="44440" y="40730"/>
                </a:lnTo>
                <a:lnTo>
                  <a:pt x="44450" y="40740"/>
                </a:lnTo>
                <a:lnTo>
                  <a:pt x="44460" y="40750"/>
                </a:lnTo>
                <a:lnTo>
                  <a:pt x="44470" y="40760"/>
                </a:lnTo>
                <a:lnTo>
                  <a:pt x="44470" y="40770"/>
                </a:lnTo>
                <a:lnTo>
                  <a:pt x="44480" y="40780"/>
                </a:lnTo>
                <a:lnTo>
                  <a:pt x="44480" y="40790"/>
                </a:lnTo>
                <a:lnTo>
                  <a:pt x="44490" y="40800"/>
                </a:lnTo>
                <a:lnTo>
                  <a:pt x="44490" y="40810"/>
                </a:lnTo>
                <a:lnTo>
                  <a:pt x="44500" y="40820"/>
                </a:lnTo>
                <a:lnTo>
                  <a:pt x="44510" y="40820"/>
                </a:lnTo>
                <a:lnTo>
                  <a:pt x="44510" y="40830"/>
                </a:lnTo>
                <a:lnTo>
                  <a:pt x="44520" y="40820"/>
                </a:lnTo>
                <a:lnTo>
                  <a:pt x="44530" y="40820"/>
                </a:lnTo>
                <a:lnTo>
                  <a:pt x="44530" y="40810"/>
                </a:lnTo>
                <a:lnTo>
                  <a:pt x="44540" y="40810"/>
                </a:lnTo>
                <a:lnTo>
                  <a:pt x="44550" y="40800"/>
                </a:lnTo>
                <a:lnTo>
                  <a:pt x="44560" y="40800"/>
                </a:lnTo>
                <a:lnTo>
                  <a:pt x="44580" y="40810"/>
                </a:lnTo>
                <a:lnTo>
                  <a:pt x="44590" y="40810"/>
                </a:lnTo>
                <a:lnTo>
                  <a:pt x="44600" y="40800"/>
                </a:lnTo>
                <a:lnTo>
                  <a:pt x="44600" y="40790"/>
                </a:lnTo>
                <a:lnTo>
                  <a:pt x="44600" y="40780"/>
                </a:lnTo>
                <a:lnTo>
                  <a:pt x="44610" y="40770"/>
                </a:lnTo>
                <a:lnTo>
                  <a:pt x="44620" y="40760"/>
                </a:lnTo>
                <a:lnTo>
                  <a:pt x="44630" y="40760"/>
                </a:lnTo>
                <a:lnTo>
                  <a:pt x="44640" y="40760"/>
                </a:lnTo>
                <a:lnTo>
                  <a:pt x="44650" y="40750"/>
                </a:lnTo>
                <a:lnTo>
                  <a:pt x="44660" y="40740"/>
                </a:lnTo>
                <a:lnTo>
                  <a:pt x="44670" y="40730"/>
                </a:lnTo>
                <a:lnTo>
                  <a:pt x="44670" y="40720"/>
                </a:lnTo>
                <a:lnTo>
                  <a:pt x="44670" y="40710"/>
                </a:lnTo>
                <a:lnTo>
                  <a:pt x="44670" y="40700"/>
                </a:lnTo>
                <a:lnTo>
                  <a:pt x="44680" y="40690"/>
                </a:lnTo>
                <a:lnTo>
                  <a:pt x="44690" y="40680"/>
                </a:lnTo>
                <a:lnTo>
                  <a:pt x="44700" y="40680"/>
                </a:lnTo>
                <a:lnTo>
                  <a:pt x="44700" y="40670"/>
                </a:lnTo>
                <a:lnTo>
                  <a:pt x="44700" y="40650"/>
                </a:lnTo>
                <a:lnTo>
                  <a:pt x="44700" y="40640"/>
                </a:lnTo>
                <a:lnTo>
                  <a:pt x="44710" y="40640"/>
                </a:lnTo>
                <a:lnTo>
                  <a:pt x="44710" y="40630"/>
                </a:lnTo>
                <a:lnTo>
                  <a:pt x="44720" y="40620"/>
                </a:lnTo>
                <a:lnTo>
                  <a:pt x="44720" y="40610"/>
                </a:lnTo>
                <a:lnTo>
                  <a:pt x="44720" y="40600"/>
                </a:lnTo>
                <a:lnTo>
                  <a:pt x="44720" y="40590"/>
                </a:lnTo>
                <a:lnTo>
                  <a:pt x="44730" y="40580"/>
                </a:lnTo>
                <a:lnTo>
                  <a:pt x="44740" y="40580"/>
                </a:lnTo>
                <a:lnTo>
                  <a:pt x="44760" y="40570"/>
                </a:lnTo>
                <a:lnTo>
                  <a:pt x="44770" y="40570"/>
                </a:lnTo>
                <a:lnTo>
                  <a:pt x="44780" y="40560"/>
                </a:lnTo>
                <a:lnTo>
                  <a:pt x="44780" y="40550"/>
                </a:lnTo>
                <a:lnTo>
                  <a:pt x="44780" y="40540"/>
                </a:lnTo>
                <a:lnTo>
                  <a:pt x="44790" y="40540"/>
                </a:lnTo>
                <a:lnTo>
                  <a:pt x="44790" y="40550"/>
                </a:lnTo>
                <a:lnTo>
                  <a:pt x="44790" y="40560"/>
                </a:lnTo>
                <a:lnTo>
                  <a:pt x="44810" y="40570"/>
                </a:lnTo>
                <a:lnTo>
                  <a:pt x="44820" y="40570"/>
                </a:lnTo>
                <a:lnTo>
                  <a:pt x="44830" y="40580"/>
                </a:lnTo>
                <a:lnTo>
                  <a:pt x="44850" y="40590"/>
                </a:lnTo>
                <a:lnTo>
                  <a:pt x="44870" y="40610"/>
                </a:lnTo>
                <a:lnTo>
                  <a:pt x="44880" y="40620"/>
                </a:lnTo>
                <a:lnTo>
                  <a:pt x="44890" y="40630"/>
                </a:lnTo>
                <a:lnTo>
                  <a:pt x="44900" y="40650"/>
                </a:lnTo>
                <a:lnTo>
                  <a:pt x="44910" y="40660"/>
                </a:lnTo>
                <a:lnTo>
                  <a:pt x="44920" y="40680"/>
                </a:lnTo>
                <a:lnTo>
                  <a:pt x="44930" y="40680"/>
                </a:lnTo>
                <a:lnTo>
                  <a:pt x="44940" y="40680"/>
                </a:lnTo>
                <a:lnTo>
                  <a:pt x="44950" y="40680"/>
                </a:lnTo>
                <a:lnTo>
                  <a:pt x="44970" y="40680"/>
                </a:lnTo>
                <a:lnTo>
                  <a:pt x="44990" y="40680"/>
                </a:lnTo>
                <a:lnTo>
                  <a:pt x="45010" y="40690"/>
                </a:lnTo>
                <a:lnTo>
                  <a:pt x="45030" y="40700"/>
                </a:lnTo>
                <a:lnTo>
                  <a:pt x="45050" y="40710"/>
                </a:lnTo>
                <a:lnTo>
                  <a:pt x="45080" y="40720"/>
                </a:lnTo>
                <a:lnTo>
                  <a:pt x="45090" y="40730"/>
                </a:lnTo>
                <a:lnTo>
                  <a:pt x="45110" y="40740"/>
                </a:lnTo>
                <a:lnTo>
                  <a:pt x="45120" y="40740"/>
                </a:lnTo>
                <a:lnTo>
                  <a:pt x="45130" y="40740"/>
                </a:lnTo>
                <a:lnTo>
                  <a:pt x="45150" y="40740"/>
                </a:lnTo>
                <a:lnTo>
                  <a:pt x="45190" y="40740"/>
                </a:lnTo>
                <a:lnTo>
                  <a:pt x="45240" y="40730"/>
                </a:lnTo>
                <a:lnTo>
                  <a:pt x="45280" y="40730"/>
                </a:lnTo>
                <a:lnTo>
                  <a:pt x="45310" y="40730"/>
                </a:lnTo>
                <a:lnTo>
                  <a:pt x="45310" y="40740"/>
                </a:lnTo>
                <a:lnTo>
                  <a:pt x="45330" y="40730"/>
                </a:lnTo>
                <a:lnTo>
                  <a:pt x="45350" y="40710"/>
                </a:lnTo>
                <a:lnTo>
                  <a:pt x="45380" y="40700"/>
                </a:lnTo>
                <a:lnTo>
                  <a:pt x="45400" y="40680"/>
                </a:lnTo>
                <a:lnTo>
                  <a:pt x="45430" y="40660"/>
                </a:lnTo>
                <a:lnTo>
                  <a:pt x="45440" y="40660"/>
                </a:lnTo>
                <a:lnTo>
                  <a:pt x="45470" y="40660"/>
                </a:lnTo>
                <a:lnTo>
                  <a:pt x="45480" y="40650"/>
                </a:lnTo>
                <a:lnTo>
                  <a:pt x="45500" y="40650"/>
                </a:lnTo>
                <a:lnTo>
                  <a:pt x="45520" y="40650"/>
                </a:lnTo>
                <a:lnTo>
                  <a:pt x="45530" y="40650"/>
                </a:lnTo>
                <a:lnTo>
                  <a:pt x="45570" y="40650"/>
                </a:lnTo>
                <a:lnTo>
                  <a:pt x="45590" y="40650"/>
                </a:lnTo>
                <a:lnTo>
                  <a:pt x="45610" y="40660"/>
                </a:lnTo>
                <a:lnTo>
                  <a:pt x="45630" y="40670"/>
                </a:lnTo>
                <a:lnTo>
                  <a:pt x="45650" y="40680"/>
                </a:lnTo>
                <a:lnTo>
                  <a:pt x="45660" y="40680"/>
                </a:lnTo>
                <a:lnTo>
                  <a:pt x="45680" y="40680"/>
                </a:lnTo>
                <a:lnTo>
                  <a:pt x="45720" y="40610"/>
                </a:lnTo>
                <a:lnTo>
                  <a:pt x="45740" y="40570"/>
                </a:lnTo>
                <a:lnTo>
                  <a:pt x="45760" y="40550"/>
                </a:lnTo>
                <a:lnTo>
                  <a:pt x="45820" y="40540"/>
                </a:lnTo>
                <a:lnTo>
                  <a:pt x="45880" y="40530"/>
                </a:lnTo>
                <a:lnTo>
                  <a:pt x="45920" y="40530"/>
                </a:lnTo>
                <a:lnTo>
                  <a:pt x="45980" y="40530"/>
                </a:lnTo>
                <a:lnTo>
                  <a:pt x="46010" y="40530"/>
                </a:lnTo>
                <a:lnTo>
                  <a:pt x="46020" y="40530"/>
                </a:lnTo>
                <a:lnTo>
                  <a:pt x="46030" y="40520"/>
                </a:lnTo>
                <a:lnTo>
                  <a:pt x="46050" y="40520"/>
                </a:lnTo>
                <a:lnTo>
                  <a:pt x="46080" y="40530"/>
                </a:lnTo>
                <a:lnTo>
                  <a:pt x="46100" y="40530"/>
                </a:lnTo>
                <a:lnTo>
                  <a:pt x="46110" y="40530"/>
                </a:lnTo>
                <a:lnTo>
                  <a:pt x="46140" y="40550"/>
                </a:lnTo>
                <a:lnTo>
                  <a:pt x="46160" y="40560"/>
                </a:lnTo>
                <a:lnTo>
                  <a:pt x="46180" y="40570"/>
                </a:lnTo>
                <a:lnTo>
                  <a:pt x="46190" y="40580"/>
                </a:lnTo>
                <a:lnTo>
                  <a:pt x="46200" y="40590"/>
                </a:lnTo>
                <a:lnTo>
                  <a:pt x="46220" y="40590"/>
                </a:lnTo>
                <a:lnTo>
                  <a:pt x="46250" y="40600"/>
                </a:lnTo>
                <a:lnTo>
                  <a:pt x="46260" y="40610"/>
                </a:lnTo>
                <a:lnTo>
                  <a:pt x="46270" y="40610"/>
                </a:lnTo>
                <a:lnTo>
                  <a:pt x="46280" y="40610"/>
                </a:lnTo>
                <a:lnTo>
                  <a:pt x="46290" y="40610"/>
                </a:lnTo>
                <a:lnTo>
                  <a:pt x="46290" y="40620"/>
                </a:lnTo>
                <a:lnTo>
                  <a:pt x="46300" y="40620"/>
                </a:lnTo>
                <a:lnTo>
                  <a:pt x="46310" y="40630"/>
                </a:lnTo>
                <a:lnTo>
                  <a:pt x="46320" y="40640"/>
                </a:lnTo>
                <a:lnTo>
                  <a:pt x="46330" y="40640"/>
                </a:lnTo>
                <a:lnTo>
                  <a:pt x="46340" y="40650"/>
                </a:lnTo>
                <a:lnTo>
                  <a:pt x="46350" y="40650"/>
                </a:lnTo>
                <a:lnTo>
                  <a:pt x="46350" y="40660"/>
                </a:lnTo>
                <a:lnTo>
                  <a:pt x="46370" y="40680"/>
                </a:lnTo>
                <a:lnTo>
                  <a:pt x="46380" y="40690"/>
                </a:lnTo>
                <a:lnTo>
                  <a:pt x="46390" y="40690"/>
                </a:lnTo>
                <a:lnTo>
                  <a:pt x="46400" y="40700"/>
                </a:lnTo>
                <a:lnTo>
                  <a:pt x="46420" y="40700"/>
                </a:lnTo>
                <a:lnTo>
                  <a:pt x="46430" y="40710"/>
                </a:lnTo>
                <a:lnTo>
                  <a:pt x="46450" y="40710"/>
                </a:lnTo>
                <a:lnTo>
                  <a:pt x="46460" y="40710"/>
                </a:lnTo>
                <a:lnTo>
                  <a:pt x="46480" y="40720"/>
                </a:lnTo>
                <a:lnTo>
                  <a:pt x="46490" y="40720"/>
                </a:lnTo>
                <a:lnTo>
                  <a:pt x="46500" y="40720"/>
                </a:lnTo>
                <a:lnTo>
                  <a:pt x="46520" y="40730"/>
                </a:lnTo>
                <a:lnTo>
                  <a:pt x="46530" y="40730"/>
                </a:lnTo>
                <a:lnTo>
                  <a:pt x="46540" y="40740"/>
                </a:lnTo>
                <a:lnTo>
                  <a:pt x="46550" y="40750"/>
                </a:lnTo>
                <a:lnTo>
                  <a:pt x="46560" y="40750"/>
                </a:lnTo>
                <a:lnTo>
                  <a:pt x="46570" y="40760"/>
                </a:lnTo>
                <a:lnTo>
                  <a:pt x="46580" y="40770"/>
                </a:lnTo>
                <a:lnTo>
                  <a:pt x="46600" y="40780"/>
                </a:lnTo>
                <a:lnTo>
                  <a:pt x="46600" y="40790"/>
                </a:lnTo>
                <a:lnTo>
                  <a:pt x="46600" y="40800"/>
                </a:lnTo>
                <a:lnTo>
                  <a:pt x="46590" y="40810"/>
                </a:lnTo>
                <a:lnTo>
                  <a:pt x="46590" y="40820"/>
                </a:lnTo>
                <a:lnTo>
                  <a:pt x="46600" y="40840"/>
                </a:lnTo>
                <a:lnTo>
                  <a:pt x="46620" y="40860"/>
                </a:lnTo>
                <a:lnTo>
                  <a:pt x="46610" y="40870"/>
                </a:lnTo>
                <a:lnTo>
                  <a:pt x="46600" y="40880"/>
                </a:lnTo>
                <a:lnTo>
                  <a:pt x="46600" y="40890"/>
                </a:lnTo>
                <a:lnTo>
                  <a:pt x="46600" y="40900"/>
                </a:lnTo>
                <a:lnTo>
                  <a:pt x="46610" y="40910"/>
                </a:lnTo>
                <a:lnTo>
                  <a:pt x="46610" y="40920"/>
                </a:lnTo>
                <a:lnTo>
                  <a:pt x="46630" y="40920"/>
                </a:lnTo>
                <a:lnTo>
                  <a:pt x="46650" y="40920"/>
                </a:lnTo>
                <a:lnTo>
                  <a:pt x="46660" y="40930"/>
                </a:lnTo>
                <a:lnTo>
                  <a:pt x="46670" y="40950"/>
                </a:lnTo>
                <a:lnTo>
                  <a:pt x="46680" y="40960"/>
                </a:lnTo>
                <a:lnTo>
                  <a:pt x="46710" y="40970"/>
                </a:lnTo>
                <a:lnTo>
                  <a:pt x="46730" y="40970"/>
                </a:lnTo>
                <a:lnTo>
                  <a:pt x="46740" y="40980"/>
                </a:lnTo>
                <a:lnTo>
                  <a:pt x="46750" y="40990"/>
                </a:lnTo>
                <a:lnTo>
                  <a:pt x="46770" y="40990"/>
                </a:lnTo>
                <a:lnTo>
                  <a:pt x="46800" y="41000"/>
                </a:lnTo>
                <a:lnTo>
                  <a:pt x="46820" y="41000"/>
                </a:lnTo>
                <a:lnTo>
                  <a:pt x="46830" y="41010"/>
                </a:lnTo>
                <a:lnTo>
                  <a:pt x="46830" y="41020"/>
                </a:lnTo>
                <a:lnTo>
                  <a:pt x="46820" y="41060"/>
                </a:lnTo>
                <a:lnTo>
                  <a:pt x="46840" y="41070"/>
                </a:lnTo>
                <a:lnTo>
                  <a:pt x="46860" y="41070"/>
                </a:lnTo>
                <a:lnTo>
                  <a:pt x="46870" y="41080"/>
                </a:lnTo>
                <a:lnTo>
                  <a:pt x="46880" y="41110"/>
                </a:lnTo>
                <a:lnTo>
                  <a:pt x="46890" y="41120"/>
                </a:lnTo>
                <a:lnTo>
                  <a:pt x="46900" y="41140"/>
                </a:lnTo>
                <a:lnTo>
                  <a:pt x="46910" y="41160"/>
                </a:lnTo>
                <a:lnTo>
                  <a:pt x="46910" y="41170"/>
                </a:lnTo>
                <a:lnTo>
                  <a:pt x="46910" y="41180"/>
                </a:lnTo>
                <a:lnTo>
                  <a:pt x="46940" y="41210"/>
                </a:lnTo>
                <a:lnTo>
                  <a:pt x="46970" y="41250"/>
                </a:lnTo>
                <a:lnTo>
                  <a:pt x="46970" y="41260"/>
                </a:lnTo>
                <a:lnTo>
                  <a:pt x="46990" y="41290"/>
                </a:lnTo>
                <a:lnTo>
                  <a:pt x="47000" y="41300"/>
                </a:lnTo>
                <a:lnTo>
                  <a:pt x="47010" y="41320"/>
                </a:lnTo>
                <a:lnTo>
                  <a:pt x="47030" y="41340"/>
                </a:lnTo>
                <a:lnTo>
                  <a:pt x="47040" y="41340"/>
                </a:lnTo>
                <a:lnTo>
                  <a:pt x="47050" y="41340"/>
                </a:lnTo>
                <a:lnTo>
                  <a:pt x="47070" y="41340"/>
                </a:lnTo>
                <a:lnTo>
                  <a:pt x="47080" y="41330"/>
                </a:lnTo>
                <a:lnTo>
                  <a:pt x="47090" y="41330"/>
                </a:lnTo>
                <a:lnTo>
                  <a:pt x="47100" y="41330"/>
                </a:lnTo>
                <a:lnTo>
                  <a:pt x="47110" y="41330"/>
                </a:lnTo>
                <a:lnTo>
                  <a:pt x="47120" y="41320"/>
                </a:lnTo>
                <a:lnTo>
                  <a:pt x="47150" y="41290"/>
                </a:lnTo>
                <a:lnTo>
                  <a:pt x="47160" y="41280"/>
                </a:lnTo>
                <a:lnTo>
                  <a:pt x="47170" y="41270"/>
                </a:lnTo>
                <a:lnTo>
                  <a:pt x="47190" y="41260"/>
                </a:lnTo>
                <a:lnTo>
                  <a:pt x="47200" y="41250"/>
                </a:lnTo>
                <a:lnTo>
                  <a:pt x="47210" y="41250"/>
                </a:lnTo>
                <a:lnTo>
                  <a:pt x="47260" y="41250"/>
                </a:lnTo>
                <a:lnTo>
                  <a:pt x="47290" y="41250"/>
                </a:lnTo>
                <a:lnTo>
                  <a:pt x="47310" y="41240"/>
                </a:lnTo>
                <a:lnTo>
                  <a:pt x="47330" y="41250"/>
                </a:lnTo>
                <a:lnTo>
                  <a:pt x="47350" y="41250"/>
                </a:lnTo>
                <a:lnTo>
                  <a:pt x="47360" y="41260"/>
                </a:lnTo>
                <a:lnTo>
                  <a:pt x="47370" y="41260"/>
                </a:lnTo>
                <a:lnTo>
                  <a:pt x="47420" y="41280"/>
                </a:lnTo>
                <a:lnTo>
                  <a:pt x="47430" y="41280"/>
                </a:lnTo>
                <a:lnTo>
                  <a:pt x="47440" y="41280"/>
                </a:lnTo>
                <a:lnTo>
                  <a:pt x="47450" y="41280"/>
                </a:lnTo>
                <a:lnTo>
                  <a:pt x="47470" y="41260"/>
                </a:lnTo>
                <a:lnTo>
                  <a:pt x="47480" y="41250"/>
                </a:lnTo>
                <a:lnTo>
                  <a:pt x="47490" y="41250"/>
                </a:lnTo>
                <a:lnTo>
                  <a:pt x="47490" y="41240"/>
                </a:lnTo>
                <a:lnTo>
                  <a:pt x="47500" y="41240"/>
                </a:lnTo>
                <a:lnTo>
                  <a:pt x="47510" y="41240"/>
                </a:lnTo>
                <a:lnTo>
                  <a:pt x="47510" y="41250"/>
                </a:lnTo>
                <a:lnTo>
                  <a:pt x="47520" y="41260"/>
                </a:lnTo>
                <a:lnTo>
                  <a:pt x="47520" y="41270"/>
                </a:lnTo>
                <a:lnTo>
                  <a:pt x="47530" y="41270"/>
                </a:lnTo>
                <a:lnTo>
                  <a:pt x="47540" y="41270"/>
                </a:lnTo>
                <a:lnTo>
                  <a:pt x="47550" y="41270"/>
                </a:lnTo>
                <a:lnTo>
                  <a:pt x="47560" y="41270"/>
                </a:lnTo>
                <a:lnTo>
                  <a:pt x="47570" y="41280"/>
                </a:lnTo>
                <a:lnTo>
                  <a:pt x="47580" y="41280"/>
                </a:lnTo>
                <a:lnTo>
                  <a:pt x="47580" y="41270"/>
                </a:lnTo>
                <a:lnTo>
                  <a:pt x="47590" y="41290"/>
                </a:lnTo>
                <a:lnTo>
                  <a:pt x="47600" y="41300"/>
                </a:lnTo>
                <a:lnTo>
                  <a:pt x="47620" y="41310"/>
                </a:lnTo>
                <a:lnTo>
                  <a:pt x="47620" y="41320"/>
                </a:lnTo>
                <a:lnTo>
                  <a:pt x="47630" y="41330"/>
                </a:lnTo>
                <a:lnTo>
                  <a:pt x="47640" y="41340"/>
                </a:lnTo>
                <a:lnTo>
                  <a:pt x="47640" y="41350"/>
                </a:lnTo>
                <a:lnTo>
                  <a:pt x="47640" y="41360"/>
                </a:lnTo>
                <a:lnTo>
                  <a:pt x="47650" y="41360"/>
                </a:lnTo>
                <a:lnTo>
                  <a:pt x="47660" y="41370"/>
                </a:lnTo>
                <a:lnTo>
                  <a:pt x="47670" y="41370"/>
                </a:lnTo>
                <a:lnTo>
                  <a:pt x="47680" y="41380"/>
                </a:lnTo>
                <a:lnTo>
                  <a:pt x="47690" y="41390"/>
                </a:lnTo>
                <a:lnTo>
                  <a:pt x="47700" y="41400"/>
                </a:lnTo>
                <a:lnTo>
                  <a:pt x="47710" y="41420"/>
                </a:lnTo>
                <a:lnTo>
                  <a:pt x="47720" y="41430"/>
                </a:lnTo>
                <a:lnTo>
                  <a:pt x="47730" y="41440"/>
                </a:lnTo>
                <a:lnTo>
                  <a:pt x="47740" y="41450"/>
                </a:lnTo>
                <a:lnTo>
                  <a:pt x="47750" y="41450"/>
                </a:lnTo>
                <a:lnTo>
                  <a:pt x="47760" y="41450"/>
                </a:lnTo>
                <a:lnTo>
                  <a:pt x="47770" y="41450"/>
                </a:lnTo>
                <a:lnTo>
                  <a:pt x="47780" y="41450"/>
                </a:lnTo>
                <a:lnTo>
                  <a:pt x="47790" y="41450"/>
                </a:lnTo>
                <a:lnTo>
                  <a:pt x="47800" y="41450"/>
                </a:lnTo>
                <a:lnTo>
                  <a:pt x="47820" y="41450"/>
                </a:lnTo>
                <a:lnTo>
                  <a:pt x="47830" y="41450"/>
                </a:lnTo>
                <a:lnTo>
                  <a:pt x="47830" y="41460"/>
                </a:lnTo>
                <a:lnTo>
                  <a:pt x="47840" y="41450"/>
                </a:lnTo>
                <a:lnTo>
                  <a:pt x="47850" y="41450"/>
                </a:lnTo>
                <a:lnTo>
                  <a:pt x="47860" y="41450"/>
                </a:lnTo>
                <a:lnTo>
                  <a:pt x="47870" y="41450"/>
                </a:lnTo>
                <a:lnTo>
                  <a:pt x="47880" y="41460"/>
                </a:lnTo>
                <a:lnTo>
                  <a:pt x="47880" y="41470"/>
                </a:lnTo>
                <a:lnTo>
                  <a:pt x="47890" y="41480"/>
                </a:lnTo>
                <a:lnTo>
                  <a:pt x="47900" y="41490"/>
                </a:lnTo>
                <a:lnTo>
                  <a:pt x="47920" y="41500"/>
                </a:lnTo>
                <a:lnTo>
                  <a:pt x="47930" y="41510"/>
                </a:lnTo>
                <a:lnTo>
                  <a:pt x="47950" y="41510"/>
                </a:lnTo>
                <a:lnTo>
                  <a:pt x="47970" y="41510"/>
                </a:lnTo>
                <a:lnTo>
                  <a:pt x="47990" y="41510"/>
                </a:lnTo>
                <a:lnTo>
                  <a:pt x="48010" y="41500"/>
                </a:lnTo>
                <a:lnTo>
                  <a:pt x="48040" y="41490"/>
                </a:lnTo>
                <a:lnTo>
                  <a:pt x="48060" y="41480"/>
                </a:lnTo>
                <a:lnTo>
                  <a:pt x="48080" y="41470"/>
                </a:lnTo>
                <a:lnTo>
                  <a:pt x="48090" y="41470"/>
                </a:lnTo>
                <a:lnTo>
                  <a:pt x="48140" y="41440"/>
                </a:lnTo>
                <a:lnTo>
                  <a:pt x="48170" y="41430"/>
                </a:lnTo>
                <a:lnTo>
                  <a:pt x="48180" y="41430"/>
                </a:lnTo>
                <a:lnTo>
                  <a:pt x="48190" y="41420"/>
                </a:lnTo>
                <a:lnTo>
                  <a:pt x="48200" y="41420"/>
                </a:lnTo>
                <a:lnTo>
                  <a:pt x="48210" y="41400"/>
                </a:lnTo>
                <a:lnTo>
                  <a:pt x="48220" y="41400"/>
                </a:lnTo>
                <a:lnTo>
                  <a:pt x="48230" y="41400"/>
                </a:lnTo>
                <a:lnTo>
                  <a:pt x="48250" y="41400"/>
                </a:lnTo>
                <a:lnTo>
                  <a:pt x="48260" y="41410"/>
                </a:lnTo>
                <a:lnTo>
                  <a:pt x="48260" y="41420"/>
                </a:lnTo>
                <a:lnTo>
                  <a:pt x="48260" y="41430"/>
                </a:lnTo>
                <a:lnTo>
                  <a:pt x="48270" y="41450"/>
                </a:lnTo>
                <a:lnTo>
                  <a:pt x="48270" y="41470"/>
                </a:lnTo>
                <a:lnTo>
                  <a:pt x="48280" y="41480"/>
                </a:lnTo>
                <a:lnTo>
                  <a:pt x="48300" y="41490"/>
                </a:lnTo>
                <a:lnTo>
                  <a:pt x="48320" y="41500"/>
                </a:lnTo>
                <a:lnTo>
                  <a:pt x="48330" y="41500"/>
                </a:lnTo>
                <a:lnTo>
                  <a:pt x="48330" y="41490"/>
                </a:lnTo>
                <a:lnTo>
                  <a:pt x="48350" y="41470"/>
                </a:lnTo>
                <a:lnTo>
                  <a:pt x="48360" y="41450"/>
                </a:lnTo>
                <a:lnTo>
                  <a:pt x="48380" y="41440"/>
                </a:lnTo>
                <a:lnTo>
                  <a:pt x="48410" y="41430"/>
                </a:lnTo>
                <a:lnTo>
                  <a:pt x="48420" y="41420"/>
                </a:lnTo>
                <a:lnTo>
                  <a:pt x="48430" y="41420"/>
                </a:lnTo>
                <a:lnTo>
                  <a:pt x="48440" y="41420"/>
                </a:lnTo>
                <a:lnTo>
                  <a:pt x="48440" y="41410"/>
                </a:lnTo>
                <a:lnTo>
                  <a:pt x="48450" y="41410"/>
                </a:lnTo>
                <a:lnTo>
                  <a:pt x="48460" y="41420"/>
                </a:lnTo>
                <a:lnTo>
                  <a:pt x="48470" y="41420"/>
                </a:lnTo>
                <a:lnTo>
                  <a:pt x="48490" y="41430"/>
                </a:lnTo>
                <a:lnTo>
                  <a:pt x="48510" y="41440"/>
                </a:lnTo>
                <a:lnTo>
                  <a:pt x="48520" y="41450"/>
                </a:lnTo>
                <a:lnTo>
                  <a:pt x="48540" y="41470"/>
                </a:lnTo>
                <a:lnTo>
                  <a:pt x="48540" y="41480"/>
                </a:lnTo>
                <a:lnTo>
                  <a:pt x="48550" y="41490"/>
                </a:lnTo>
                <a:lnTo>
                  <a:pt x="48560" y="41500"/>
                </a:lnTo>
                <a:lnTo>
                  <a:pt x="48580" y="41510"/>
                </a:lnTo>
                <a:lnTo>
                  <a:pt x="48590" y="41530"/>
                </a:lnTo>
                <a:lnTo>
                  <a:pt x="48600" y="41540"/>
                </a:lnTo>
                <a:lnTo>
                  <a:pt x="48610" y="41570"/>
                </a:lnTo>
                <a:lnTo>
                  <a:pt x="48610" y="41580"/>
                </a:lnTo>
                <a:lnTo>
                  <a:pt x="48620" y="41590"/>
                </a:lnTo>
                <a:lnTo>
                  <a:pt x="48630" y="41600"/>
                </a:lnTo>
                <a:lnTo>
                  <a:pt x="48650" y="41590"/>
                </a:lnTo>
                <a:lnTo>
                  <a:pt x="48660" y="41600"/>
                </a:lnTo>
                <a:lnTo>
                  <a:pt x="48670" y="41600"/>
                </a:lnTo>
                <a:lnTo>
                  <a:pt x="48680" y="41610"/>
                </a:lnTo>
                <a:lnTo>
                  <a:pt x="48690" y="41620"/>
                </a:lnTo>
                <a:lnTo>
                  <a:pt x="48700" y="41620"/>
                </a:lnTo>
                <a:lnTo>
                  <a:pt x="48700" y="41630"/>
                </a:lnTo>
                <a:lnTo>
                  <a:pt x="48720" y="41630"/>
                </a:lnTo>
                <a:lnTo>
                  <a:pt x="48760" y="41650"/>
                </a:lnTo>
                <a:lnTo>
                  <a:pt x="48770" y="41650"/>
                </a:lnTo>
                <a:lnTo>
                  <a:pt x="48790" y="41660"/>
                </a:lnTo>
                <a:lnTo>
                  <a:pt x="48820" y="41660"/>
                </a:lnTo>
                <a:lnTo>
                  <a:pt x="48840" y="41660"/>
                </a:lnTo>
                <a:lnTo>
                  <a:pt x="48850" y="41660"/>
                </a:lnTo>
                <a:lnTo>
                  <a:pt x="48870" y="41660"/>
                </a:lnTo>
                <a:lnTo>
                  <a:pt x="48880" y="41650"/>
                </a:lnTo>
                <a:lnTo>
                  <a:pt x="48910" y="41650"/>
                </a:lnTo>
                <a:lnTo>
                  <a:pt x="48930" y="41650"/>
                </a:lnTo>
                <a:lnTo>
                  <a:pt x="48950" y="41650"/>
                </a:lnTo>
                <a:lnTo>
                  <a:pt x="48960" y="41660"/>
                </a:lnTo>
                <a:lnTo>
                  <a:pt x="48980" y="41660"/>
                </a:lnTo>
                <a:lnTo>
                  <a:pt x="48990" y="41680"/>
                </a:lnTo>
                <a:lnTo>
                  <a:pt x="48990" y="41690"/>
                </a:lnTo>
                <a:lnTo>
                  <a:pt x="49000" y="41700"/>
                </a:lnTo>
                <a:lnTo>
                  <a:pt x="49030" y="41710"/>
                </a:lnTo>
                <a:lnTo>
                  <a:pt x="49040" y="41720"/>
                </a:lnTo>
                <a:lnTo>
                  <a:pt x="49050" y="41730"/>
                </a:lnTo>
                <a:lnTo>
                  <a:pt x="49050" y="41740"/>
                </a:lnTo>
                <a:lnTo>
                  <a:pt x="49050" y="41750"/>
                </a:lnTo>
                <a:lnTo>
                  <a:pt x="49060" y="41760"/>
                </a:lnTo>
                <a:lnTo>
                  <a:pt x="49060" y="41780"/>
                </a:lnTo>
                <a:lnTo>
                  <a:pt x="49070" y="41790"/>
                </a:lnTo>
                <a:lnTo>
                  <a:pt x="49070" y="41800"/>
                </a:lnTo>
                <a:lnTo>
                  <a:pt x="49080" y="41810"/>
                </a:lnTo>
                <a:lnTo>
                  <a:pt x="49080" y="41820"/>
                </a:lnTo>
                <a:lnTo>
                  <a:pt x="49080" y="41830"/>
                </a:lnTo>
                <a:lnTo>
                  <a:pt x="49090" y="41830"/>
                </a:lnTo>
                <a:lnTo>
                  <a:pt x="49090" y="41840"/>
                </a:lnTo>
                <a:lnTo>
                  <a:pt x="49100" y="41850"/>
                </a:lnTo>
                <a:lnTo>
                  <a:pt x="49110" y="41860"/>
                </a:lnTo>
                <a:lnTo>
                  <a:pt x="49120" y="41860"/>
                </a:lnTo>
                <a:lnTo>
                  <a:pt x="49130" y="41880"/>
                </a:lnTo>
                <a:lnTo>
                  <a:pt x="49130" y="41890"/>
                </a:lnTo>
                <a:lnTo>
                  <a:pt x="49130" y="41900"/>
                </a:lnTo>
                <a:lnTo>
                  <a:pt x="49120" y="41910"/>
                </a:lnTo>
                <a:lnTo>
                  <a:pt x="49120" y="41920"/>
                </a:lnTo>
                <a:lnTo>
                  <a:pt x="49120" y="41940"/>
                </a:lnTo>
                <a:lnTo>
                  <a:pt x="49120" y="41950"/>
                </a:lnTo>
                <a:lnTo>
                  <a:pt x="49120" y="41960"/>
                </a:lnTo>
                <a:lnTo>
                  <a:pt x="49120" y="41970"/>
                </a:lnTo>
                <a:lnTo>
                  <a:pt x="49130" y="41960"/>
                </a:lnTo>
                <a:lnTo>
                  <a:pt x="49140" y="41950"/>
                </a:lnTo>
                <a:lnTo>
                  <a:pt x="49150" y="41950"/>
                </a:lnTo>
                <a:lnTo>
                  <a:pt x="49150" y="41940"/>
                </a:lnTo>
                <a:lnTo>
                  <a:pt x="49160" y="41930"/>
                </a:lnTo>
                <a:lnTo>
                  <a:pt x="49170" y="41930"/>
                </a:lnTo>
                <a:lnTo>
                  <a:pt x="49180" y="41940"/>
                </a:lnTo>
                <a:lnTo>
                  <a:pt x="49190" y="41940"/>
                </a:lnTo>
                <a:lnTo>
                  <a:pt x="49200" y="41940"/>
                </a:lnTo>
                <a:lnTo>
                  <a:pt x="49210" y="41930"/>
                </a:lnTo>
                <a:lnTo>
                  <a:pt x="49220" y="41930"/>
                </a:lnTo>
                <a:lnTo>
                  <a:pt x="49220" y="41920"/>
                </a:lnTo>
                <a:lnTo>
                  <a:pt x="49230" y="41920"/>
                </a:lnTo>
                <a:lnTo>
                  <a:pt x="49240" y="41910"/>
                </a:lnTo>
                <a:lnTo>
                  <a:pt x="49250" y="41910"/>
                </a:lnTo>
                <a:lnTo>
                  <a:pt x="49260" y="41920"/>
                </a:lnTo>
                <a:lnTo>
                  <a:pt x="49270" y="41920"/>
                </a:lnTo>
                <a:lnTo>
                  <a:pt x="49280" y="41920"/>
                </a:lnTo>
                <a:lnTo>
                  <a:pt x="49290" y="41930"/>
                </a:lnTo>
                <a:lnTo>
                  <a:pt x="49310" y="41940"/>
                </a:lnTo>
                <a:lnTo>
                  <a:pt x="49320" y="41940"/>
                </a:lnTo>
                <a:lnTo>
                  <a:pt x="49340" y="41940"/>
                </a:lnTo>
                <a:lnTo>
                  <a:pt x="49350" y="41940"/>
                </a:lnTo>
                <a:lnTo>
                  <a:pt x="49360" y="41930"/>
                </a:lnTo>
                <a:lnTo>
                  <a:pt x="49370" y="41930"/>
                </a:lnTo>
                <a:lnTo>
                  <a:pt x="49380" y="41930"/>
                </a:lnTo>
                <a:lnTo>
                  <a:pt x="49390" y="41930"/>
                </a:lnTo>
                <a:lnTo>
                  <a:pt x="49420" y="41930"/>
                </a:lnTo>
                <a:lnTo>
                  <a:pt x="49430" y="41930"/>
                </a:lnTo>
                <a:lnTo>
                  <a:pt x="49430" y="41920"/>
                </a:lnTo>
                <a:lnTo>
                  <a:pt x="49440" y="41920"/>
                </a:lnTo>
                <a:lnTo>
                  <a:pt x="49450" y="41910"/>
                </a:lnTo>
                <a:lnTo>
                  <a:pt x="49460" y="41910"/>
                </a:lnTo>
                <a:lnTo>
                  <a:pt x="49470" y="41900"/>
                </a:lnTo>
                <a:lnTo>
                  <a:pt x="49490" y="41900"/>
                </a:lnTo>
                <a:lnTo>
                  <a:pt x="49510" y="41900"/>
                </a:lnTo>
                <a:lnTo>
                  <a:pt x="49530" y="41900"/>
                </a:lnTo>
                <a:lnTo>
                  <a:pt x="49540" y="41900"/>
                </a:lnTo>
                <a:lnTo>
                  <a:pt x="49570" y="41900"/>
                </a:lnTo>
                <a:lnTo>
                  <a:pt x="49580" y="41890"/>
                </a:lnTo>
                <a:lnTo>
                  <a:pt x="49590" y="41890"/>
                </a:lnTo>
                <a:lnTo>
                  <a:pt x="49600" y="41880"/>
                </a:lnTo>
                <a:lnTo>
                  <a:pt x="49610" y="41880"/>
                </a:lnTo>
                <a:lnTo>
                  <a:pt x="49620" y="41890"/>
                </a:lnTo>
                <a:lnTo>
                  <a:pt x="49630" y="41890"/>
                </a:lnTo>
                <a:lnTo>
                  <a:pt x="49630" y="41900"/>
                </a:lnTo>
                <a:lnTo>
                  <a:pt x="49640" y="41900"/>
                </a:lnTo>
                <a:lnTo>
                  <a:pt x="49650" y="41900"/>
                </a:lnTo>
                <a:lnTo>
                  <a:pt x="49660" y="41900"/>
                </a:lnTo>
                <a:lnTo>
                  <a:pt x="49670" y="41910"/>
                </a:lnTo>
                <a:lnTo>
                  <a:pt x="49690" y="41920"/>
                </a:lnTo>
                <a:lnTo>
                  <a:pt x="49700" y="41930"/>
                </a:lnTo>
                <a:lnTo>
                  <a:pt x="49720" y="41930"/>
                </a:lnTo>
                <a:lnTo>
                  <a:pt x="49750" y="41930"/>
                </a:lnTo>
                <a:lnTo>
                  <a:pt x="49760" y="41930"/>
                </a:lnTo>
                <a:lnTo>
                  <a:pt x="49760" y="41920"/>
                </a:lnTo>
                <a:lnTo>
                  <a:pt x="49770" y="41920"/>
                </a:lnTo>
                <a:lnTo>
                  <a:pt x="49780" y="41910"/>
                </a:lnTo>
                <a:lnTo>
                  <a:pt x="49810" y="41910"/>
                </a:lnTo>
                <a:lnTo>
                  <a:pt x="49820" y="41900"/>
                </a:lnTo>
                <a:lnTo>
                  <a:pt x="49830" y="41900"/>
                </a:lnTo>
                <a:lnTo>
                  <a:pt x="49840" y="41900"/>
                </a:lnTo>
                <a:lnTo>
                  <a:pt x="49840" y="41910"/>
                </a:lnTo>
                <a:lnTo>
                  <a:pt x="49850" y="41910"/>
                </a:lnTo>
                <a:lnTo>
                  <a:pt x="49860" y="41920"/>
                </a:lnTo>
                <a:lnTo>
                  <a:pt x="49860" y="41930"/>
                </a:lnTo>
                <a:lnTo>
                  <a:pt x="49870" y="41930"/>
                </a:lnTo>
                <a:lnTo>
                  <a:pt x="49880" y="41940"/>
                </a:lnTo>
                <a:lnTo>
                  <a:pt x="49900" y="41950"/>
                </a:lnTo>
                <a:lnTo>
                  <a:pt x="49910" y="41950"/>
                </a:lnTo>
                <a:lnTo>
                  <a:pt x="49920" y="41940"/>
                </a:lnTo>
                <a:lnTo>
                  <a:pt x="49940" y="41930"/>
                </a:lnTo>
                <a:lnTo>
                  <a:pt x="49940" y="41920"/>
                </a:lnTo>
                <a:lnTo>
                  <a:pt x="49950" y="41910"/>
                </a:lnTo>
                <a:lnTo>
                  <a:pt x="49960" y="41910"/>
                </a:lnTo>
                <a:lnTo>
                  <a:pt x="49970" y="41890"/>
                </a:lnTo>
                <a:lnTo>
                  <a:pt x="49980" y="41890"/>
                </a:lnTo>
                <a:lnTo>
                  <a:pt x="49990" y="41880"/>
                </a:lnTo>
                <a:lnTo>
                  <a:pt x="50000" y="41880"/>
                </a:lnTo>
                <a:lnTo>
                  <a:pt x="50000" y="41890"/>
                </a:lnTo>
                <a:lnTo>
                  <a:pt x="50000" y="41900"/>
                </a:lnTo>
                <a:lnTo>
                  <a:pt x="50010" y="41910"/>
                </a:lnTo>
                <a:lnTo>
                  <a:pt x="50020" y="41920"/>
                </a:lnTo>
                <a:lnTo>
                  <a:pt x="50030" y="41950"/>
                </a:lnTo>
                <a:lnTo>
                  <a:pt x="50050" y="41970"/>
                </a:lnTo>
                <a:lnTo>
                  <a:pt x="50060" y="41990"/>
                </a:lnTo>
                <a:lnTo>
                  <a:pt x="50060" y="42000"/>
                </a:lnTo>
                <a:lnTo>
                  <a:pt x="50070" y="42070"/>
                </a:lnTo>
                <a:lnTo>
                  <a:pt x="50070" y="42100"/>
                </a:lnTo>
                <a:lnTo>
                  <a:pt x="50080" y="42110"/>
                </a:lnTo>
                <a:lnTo>
                  <a:pt x="50090" y="42110"/>
                </a:lnTo>
                <a:lnTo>
                  <a:pt x="50100" y="42110"/>
                </a:lnTo>
                <a:lnTo>
                  <a:pt x="50110" y="42110"/>
                </a:lnTo>
                <a:lnTo>
                  <a:pt x="50120" y="42110"/>
                </a:lnTo>
                <a:lnTo>
                  <a:pt x="50130" y="42120"/>
                </a:lnTo>
                <a:lnTo>
                  <a:pt x="50140" y="42120"/>
                </a:lnTo>
                <a:lnTo>
                  <a:pt x="50140" y="42130"/>
                </a:lnTo>
                <a:lnTo>
                  <a:pt x="50150" y="42130"/>
                </a:lnTo>
                <a:lnTo>
                  <a:pt x="50160" y="42140"/>
                </a:lnTo>
                <a:lnTo>
                  <a:pt x="50170" y="42140"/>
                </a:lnTo>
                <a:lnTo>
                  <a:pt x="50170" y="42150"/>
                </a:lnTo>
                <a:lnTo>
                  <a:pt x="50180" y="42160"/>
                </a:lnTo>
                <a:lnTo>
                  <a:pt x="50190" y="42160"/>
                </a:lnTo>
                <a:lnTo>
                  <a:pt x="50200" y="42170"/>
                </a:lnTo>
                <a:lnTo>
                  <a:pt x="50210" y="42170"/>
                </a:lnTo>
                <a:lnTo>
                  <a:pt x="50220" y="42170"/>
                </a:lnTo>
                <a:lnTo>
                  <a:pt x="50230" y="42180"/>
                </a:lnTo>
                <a:lnTo>
                  <a:pt x="50230" y="42190"/>
                </a:lnTo>
                <a:lnTo>
                  <a:pt x="50240" y="42200"/>
                </a:lnTo>
                <a:lnTo>
                  <a:pt x="50250" y="42200"/>
                </a:lnTo>
                <a:lnTo>
                  <a:pt x="50250" y="42210"/>
                </a:lnTo>
                <a:lnTo>
                  <a:pt x="50260" y="42220"/>
                </a:lnTo>
                <a:lnTo>
                  <a:pt x="50270" y="42220"/>
                </a:lnTo>
                <a:lnTo>
                  <a:pt x="50280" y="42230"/>
                </a:lnTo>
                <a:lnTo>
                  <a:pt x="50280" y="42240"/>
                </a:lnTo>
                <a:lnTo>
                  <a:pt x="50290" y="42240"/>
                </a:lnTo>
                <a:lnTo>
                  <a:pt x="50290" y="42250"/>
                </a:lnTo>
                <a:lnTo>
                  <a:pt x="50300" y="42260"/>
                </a:lnTo>
                <a:lnTo>
                  <a:pt x="50310" y="42260"/>
                </a:lnTo>
                <a:lnTo>
                  <a:pt x="50320" y="42260"/>
                </a:lnTo>
                <a:lnTo>
                  <a:pt x="50330" y="42260"/>
                </a:lnTo>
                <a:lnTo>
                  <a:pt x="50340" y="42260"/>
                </a:lnTo>
                <a:lnTo>
                  <a:pt x="50340" y="42270"/>
                </a:lnTo>
                <a:lnTo>
                  <a:pt x="50340" y="42280"/>
                </a:lnTo>
                <a:lnTo>
                  <a:pt x="50340" y="42290"/>
                </a:lnTo>
                <a:lnTo>
                  <a:pt x="50340" y="42300"/>
                </a:lnTo>
                <a:lnTo>
                  <a:pt x="50340" y="42320"/>
                </a:lnTo>
                <a:lnTo>
                  <a:pt x="50340" y="42330"/>
                </a:lnTo>
                <a:lnTo>
                  <a:pt x="50330" y="42330"/>
                </a:lnTo>
                <a:lnTo>
                  <a:pt x="50330" y="42340"/>
                </a:lnTo>
                <a:lnTo>
                  <a:pt x="50330" y="42350"/>
                </a:lnTo>
                <a:lnTo>
                  <a:pt x="50330" y="42360"/>
                </a:lnTo>
                <a:lnTo>
                  <a:pt x="50320" y="42360"/>
                </a:lnTo>
                <a:lnTo>
                  <a:pt x="50330" y="42370"/>
                </a:lnTo>
                <a:lnTo>
                  <a:pt x="50330" y="42380"/>
                </a:lnTo>
                <a:lnTo>
                  <a:pt x="50330" y="42390"/>
                </a:lnTo>
                <a:lnTo>
                  <a:pt x="50330" y="42400"/>
                </a:lnTo>
                <a:lnTo>
                  <a:pt x="50340" y="42400"/>
                </a:lnTo>
                <a:lnTo>
                  <a:pt x="50340" y="42410"/>
                </a:lnTo>
                <a:lnTo>
                  <a:pt x="50340" y="42420"/>
                </a:lnTo>
                <a:lnTo>
                  <a:pt x="50350" y="42420"/>
                </a:lnTo>
                <a:lnTo>
                  <a:pt x="50350" y="42430"/>
                </a:lnTo>
                <a:lnTo>
                  <a:pt x="50340" y="42430"/>
                </a:lnTo>
                <a:lnTo>
                  <a:pt x="50340" y="42450"/>
                </a:lnTo>
                <a:lnTo>
                  <a:pt x="50330" y="42450"/>
                </a:lnTo>
                <a:lnTo>
                  <a:pt x="50340" y="42460"/>
                </a:lnTo>
                <a:lnTo>
                  <a:pt x="50340" y="42470"/>
                </a:lnTo>
                <a:lnTo>
                  <a:pt x="50340" y="42480"/>
                </a:lnTo>
                <a:lnTo>
                  <a:pt x="50340" y="42490"/>
                </a:lnTo>
                <a:lnTo>
                  <a:pt x="50340" y="42500"/>
                </a:lnTo>
                <a:lnTo>
                  <a:pt x="50350" y="42510"/>
                </a:lnTo>
                <a:lnTo>
                  <a:pt x="50350" y="42520"/>
                </a:lnTo>
                <a:lnTo>
                  <a:pt x="50340" y="42520"/>
                </a:lnTo>
                <a:lnTo>
                  <a:pt x="50340" y="42530"/>
                </a:lnTo>
                <a:lnTo>
                  <a:pt x="50330" y="42540"/>
                </a:lnTo>
                <a:lnTo>
                  <a:pt x="50330" y="42550"/>
                </a:lnTo>
                <a:lnTo>
                  <a:pt x="50340" y="42550"/>
                </a:lnTo>
                <a:lnTo>
                  <a:pt x="50340" y="42560"/>
                </a:lnTo>
                <a:lnTo>
                  <a:pt x="50340" y="42570"/>
                </a:lnTo>
                <a:lnTo>
                  <a:pt x="50330" y="42580"/>
                </a:lnTo>
                <a:lnTo>
                  <a:pt x="50330" y="42590"/>
                </a:lnTo>
                <a:lnTo>
                  <a:pt x="50340" y="42590"/>
                </a:lnTo>
                <a:lnTo>
                  <a:pt x="50340" y="42600"/>
                </a:lnTo>
                <a:lnTo>
                  <a:pt x="50350" y="42600"/>
                </a:lnTo>
                <a:lnTo>
                  <a:pt x="50350" y="42610"/>
                </a:lnTo>
                <a:lnTo>
                  <a:pt x="50350" y="42620"/>
                </a:lnTo>
                <a:lnTo>
                  <a:pt x="50350" y="42630"/>
                </a:lnTo>
                <a:lnTo>
                  <a:pt x="50340" y="42630"/>
                </a:lnTo>
                <a:lnTo>
                  <a:pt x="50340" y="42640"/>
                </a:lnTo>
                <a:lnTo>
                  <a:pt x="50330" y="42640"/>
                </a:lnTo>
                <a:lnTo>
                  <a:pt x="50330" y="42650"/>
                </a:lnTo>
                <a:lnTo>
                  <a:pt x="50330" y="42660"/>
                </a:lnTo>
                <a:lnTo>
                  <a:pt x="50330" y="42670"/>
                </a:lnTo>
                <a:lnTo>
                  <a:pt x="50330" y="42680"/>
                </a:lnTo>
                <a:lnTo>
                  <a:pt x="50330" y="42690"/>
                </a:lnTo>
                <a:lnTo>
                  <a:pt x="50330" y="42700"/>
                </a:lnTo>
                <a:lnTo>
                  <a:pt x="50330" y="42710"/>
                </a:lnTo>
                <a:lnTo>
                  <a:pt x="50320" y="42710"/>
                </a:lnTo>
                <a:lnTo>
                  <a:pt x="50320" y="42720"/>
                </a:lnTo>
                <a:lnTo>
                  <a:pt x="50310" y="42730"/>
                </a:lnTo>
                <a:lnTo>
                  <a:pt x="50310" y="42740"/>
                </a:lnTo>
                <a:lnTo>
                  <a:pt x="50300" y="42740"/>
                </a:lnTo>
                <a:lnTo>
                  <a:pt x="50300" y="42750"/>
                </a:lnTo>
                <a:lnTo>
                  <a:pt x="50290" y="42750"/>
                </a:lnTo>
                <a:lnTo>
                  <a:pt x="50290" y="42760"/>
                </a:lnTo>
                <a:lnTo>
                  <a:pt x="50290" y="42770"/>
                </a:lnTo>
                <a:lnTo>
                  <a:pt x="50290" y="42780"/>
                </a:lnTo>
                <a:lnTo>
                  <a:pt x="50290" y="42790"/>
                </a:lnTo>
                <a:lnTo>
                  <a:pt x="50290" y="42800"/>
                </a:lnTo>
                <a:lnTo>
                  <a:pt x="50290" y="42810"/>
                </a:lnTo>
                <a:lnTo>
                  <a:pt x="50300" y="42820"/>
                </a:lnTo>
                <a:lnTo>
                  <a:pt x="50300" y="42830"/>
                </a:lnTo>
                <a:lnTo>
                  <a:pt x="50300" y="42840"/>
                </a:lnTo>
                <a:lnTo>
                  <a:pt x="50300" y="42850"/>
                </a:lnTo>
                <a:lnTo>
                  <a:pt x="50300" y="42860"/>
                </a:lnTo>
                <a:lnTo>
                  <a:pt x="50290" y="42870"/>
                </a:lnTo>
                <a:lnTo>
                  <a:pt x="50290" y="42880"/>
                </a:lnTo>
                <a:lnTo>
                  <a:pt x="50290" y="42890"/>
                </a:lnTo>
                <a:lnTo>
                  <a:pt x="50290" y="42900"/>
                </a:lnTo>
                <a:lnTo>
                  <a:pt x="50290" y="42910"/>
                </a:lnTo>
                <a:lnTo>
                  <a:pt x="50290" y="42920"/>
                </a:lnTo>
                <a:lnTo>
                  <a:pt x="50290" y="42930"/>
                </a:lnTo>
                <a:lnTo>
                  <a:pt x="50290" y="42940"/>
                </a:lnTo>
                <a:lnTo>
                  <a:pt x="50290" y="42950"/>
                </a:lnTo>
                <a:lnTo>
                  <a:pt x="50290" y="42960"/>
                </a:lnTo>
                <a:lnTo>
                  <a:pt x="50290" y="42970"/>
                </a:lnTo>
                <a:lnTo>
                  <a:pt x="50290" y="42980"/>
                </a:lnTo>
                <a:lnTo>
                  <a:pt x="50300" y="42980"/>
                </a:lnTo>
                <a:lnTo>
                  <a:pt x="50300" y="42990"/>
                </a:lnTo>
                <a:lnTo>
                  <a:pt x="50290" y="43000"/>
                </a:lnTo>
                <a:lnTo>
                  <a:pt x="50280" y="43010"/>
                </a:lnTo>
                <a:lnTo>
                  <a:pt x="50280" y="43020"/>
                </a:lnTo>
                <a:lnTo>
                  <a:pt x="50280" y="43030"/>
                </a:lnTo>
                <a:lnTo>
                  <a:pt x="50290" y="43040"/>
                </a:lnTo>
                <a:lnTo>
                  <a:pt x="50280" y="43040"/>
                </a:lnTo>
                <a:lnTo>
                  <a:pt x="50280" y="43050"/>
                </a:lnTo>
                <a:lnTo>
                  <a:pt x="50270" y="43060"/>
                </a:lnTo>
                <a:lnTo>
                  <a:pt x="50260" y="43070"/>
                </a:lnTo>
                <a:lnTo>
                  <a:pt x="50270" y="43080"/>
                </a:lnTo>
                <a:lnTo>
                  <a:pt x="50270" y="43090"/>
                </a:lnTo>
                <a:lnTo>
                  <a:pt x="50270" y="43100"/>
                </a:lnTo>
                <a:lnTo>
                  <a:pt x="50270" y="43110"/>
                </a:lnTo>
                <a:lnTo>
                  <a:pt x="50280" y="43120"/>
                </a:lnTo>
                <a:lnTo>
                  <a:pt x="50280" y="43130"/>
                </a:lnTo>
                <a:lnTo>
                  <a:pt x="50280" y="43140"/>
                </a:lnTo>
                <a:lnTo>
                  <a:pt x="50280" y="43150"/>
                </a:lnTo>
                <a:lnTo>
                  <a:pt x="50270" y="43150"/>
                </a:lnTo>
                <a:lnTo>
                  <a:pt x="50260" y="43160"/>
                </a:lnTo>
                <a:lnTo>
                  <a:pt x="50260" y="43170"/>
                </a:lnTo>
                <a:lnTo>
                  <a:pt x="50270" y="43180"/>
                </a:lnTo>
                <a:lnTo>
                  <a:pt x="50270" y="43190"/>
                </a:lnTo>
                <a:lnTo>
                  <a:pt x="50270" y="43200"/>
                </a:lnTo>
                <a:lnTo>
                  <a:pt x="50260" y="43220"/>
                </a:lnTo>
                <a:lnTo>
                  <a:pt x="50260" y="43230"/>
                </a:lnTo>
                <a:lnTo>
                  <a:pt x="50260" y="43240"/>
                </a:lnTo>
                <a:lnTo>
                  <a:pt x="50250" y="43250"/>
                </a:lnTo>
                <a:lnTo>
                  <a:pt x="50240" y="43260"/>
                </a:lnTo>
                <a:lnTo>
                  <a:pt x="50240" y="43270"/>
                </a:lnTo>
                <a:lnTo>
                  <a:pt x="50250" y="43290"/>
                </a:lnTo>
                <a:lnTo>
                  <a:pt x="50250" y="43300"/>
                </a:lnTo>
                <a:lnTo>
                  <a:pt x="50250" y="43310"/>
                </a:lnTo>
                <a:lnTo>
                  <a:pt x="50240" y="43320"/>
                </a:lnTo>
                <a:lnTo>
                  <a:pt x="50240" y="43330"/>
                </a:lnTo>
                <a:lnTo>
                  <a:pt x="50240" y="43340"/>
                </a:lnTo>
                <a:lnTo>
                  <a:pt x="50250" y="43350"/>
                </a:lnTo>
                <a:lnTo>
                  <a:pt x="50250" y="43360"/>
                </a:lnTo>
                <a:lnTo>
                  <a:pt x="50260" y="43370"/>
                </a:lnTo>
                <a:lnTo>
                  <a:pt x="50250" y="43390"/>
                </a:lnTo>
                <a:lnTo>
                  <a:pt x="50250" y="43400"/>
                </a:lnTo>
                <a:lnTo>
                  <a:pt x="50240" y="43410"/>
                </a:lnTo>
                <a:lnTo>
                  <a:pt x="50240" y="43420"/>
                </a:lnTo>
                <a:lnTo>
                  <a:pt x="50230" y="43420"/>
                </a:lnTo>
                <a:lnTo>
                  <a:pt x="50220" y="43430"/>
                </a:lnTo>
                <a:lnTo>
                  <a:pt x="50210" y="43440"/>
                </a:lnTo>
                <a:lnTo>
                  <a:pt x="50210" y="43450"/>
                </a:lnTo>
                <a:lnTo>
                  <a:pt x="50210" y="43460"/>
                </a:lnTo>
                <a:lnTo>
                  <a:pt x="50200" y="43460"/>
                </a:lnTo>
                <a:lnTo>
                  <a:pt x="50190" y="43460"/>
                </a:lnTo>
                <a:lnTo>
                  <a:pt x="50180" y="43460"/>
                </a:lnTo>
                <a:lnTo>
                  <a:pt x="50170" y="43460"/>
                </a:lnTo>
                <a:lnTo>
                  <a:pt x="50170" y="43470"/>
                </a:lnTo>
                <a:lnTo>
                  <a:pt x="50170" y="43480"/>
                </a:lnTo>
                <a:lnTo>
                  <a:pt x="50160" y="43480"/>
                </a:lnTo>
                <a:lnTo>
                  <a:pt x="50150" y="43490"/>
                </a:lnTo>
                <a:lnTo>
                  <a:pt x="50150" y="43500"/>
                </a:lnTo>
                <a:lnTo>
                  <a:pt x="50150" y="43510"/>
                </a:lnTo>
                <a:lnTo>
                  <a:pt x="50140" y="43530"/>
                </a:lnTo>
                <a:lnTo>
                  <a:pt x="50140" y="43540"/>
                </a:lnTo>
                <a:lnTo>
                  <a:pt x="50130" y="43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Xiengkhou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00" y="41190"/>
                </a:moveTo>
                <a:lnTo>
                  <a:pt x="54090" y="41190"/>
                </a:lnTo>
                <a:lnTo>
                  <a:pt x="54090" y="41200"/>
                </a:lnTo>
                <a:lnTo>
                  <a:pt x="54080" y="41210"/>
                </a:lnTo>
                <a:lnTo>
                  <a:pt x="54070" y="41220"/>
                </a:lnTo>
                <a:lnTo>
                  <a:pt x="54070" y="41230"/>
                </a:lnTo>
                <a:lnTo>
                  <a:pt x="54070" y="41250"/>
                </a:lnTo>
                <a:lnTo>
                  <a:pt x="54060" y="41260"/>
                </a:lnTo>
                <a:lnTo>
                  <a:pt x="54060" y="41270"/>
                </a:lnTo>
                <a:lnTo>
                  <a:pt x="54050" y="41280"/>
                </a:lnTo>
                <a:lnTo>
                  <a:pt x="54050" y="41290"/>
                </a:lnTo>
                <a:lnTo>
                  <a:pt x="54050" y="41300"/>
                </a:lnTo>
                <a:lnTo>
                  <a:pt x="54050" y="41310"/>
                </a:lnTo>
                <a:lnTo>
                  <a:pt x="54050" y="41320"/>
                </a:lnTo>
                <a:lnTo>
                  <a:pt x="54050" y="41330"/>
                </a:lnTo>
                <a:lnTo>
                  <a:pt x="54040" y="41350"/>
                </a:lnTo>
                <a:lnTo>
                  <a:pt x="54040" y="41360"/>
                </a:lnTo>
                <a:lnTo>
                  <a:pt x="54050" y="41370"/>
                </a:lnTo>
                <a:lnTo>
                  <a:pt x="54050" y="41380"/>
                </a:lnTo>
                <a:lnTo>
                  <a:pt x="54040" y="41380"/>
                </a:lnTo>
                <a:lnTo>
                  <a:pt x="54030" y="41380"/>
                </a:lnTo>
                <a:lnTo>
                  <a:pt x="54030" y="41390"/>
                </a:lnTo>
                <a:lnTo>
                  <a:pt x="54020" y="41390"/>
                </a:lnTo>
                <a:lnTo>
                  <a:pt x="54010" y="41390"/>
                </a:lnTo>
                <a:lnTo>
                  <a:pt x="54000" y="41390"/>
                </a:lnTo>
                <a:lnTo>
                  <a:pt x="53990" y="41390"/>
                </a:lnTo>
                <a:lnTo>
                  <a:pt x="53990" y="41400"/>
                </a:lnTo>
                <a:lnTo>
                  <a:pt x="53990" y="41410"/>
                </a:lnTo>
                <a:lnTo>
                  <a:pt x="53990" y="41420"/>
                </a:lnTo>
                <a:lnTo>
                  <a:pt x="53990" y="41430"/>
                </a:lnTo>
                <a:lnTo>
                  <a:pt x="53980" y="41430"/>
                </a:lnTo>
                <a:lnTo>
                  <a:pt x="53980" y="41440"/>
                </a:lnTo>
                <a:lnTo>
                  <a:pt x="53980" y="41450"/>
                </a:lnTo>
                <a:lnTo>
                  <a:pt x="53990" y="41460"/>
                </a:lnTo>
                <a:lnTo>
                  <a:pt x="53990" y="41470"/>
                </a:lnTo>
                <a:lnTo>
                  <a:pt x="54000" y="41470"/>
                </a:lnTo>
                <a:lnTo>
                  <a:pt x="54000" y="41480"/>
                </a:lnTo>
                <a:lnTo>
                  <a:pt x="54000" y="41490"/>
                </a:lnTo>
                <a:lnTo>
                  <a:pt x="53990" y="41490"/>
                </a:lnTo>
                <a:lnTo>
                  <a:pt x="53990" y="41500"/>
                </a:lnTo>
                <a:lnTo>
                  <a:pt x="53980" y="41500"/>
                </a:lnTo>
                <a:lnTo>
                  <a:pt x="53980" y="41510"/>
                </a:lnTo>
                <a:lnTo>
                  <a:pt x="53980" y="41520"/>
                </a:lnTo>
                <a:lnTo>
                  <a:pt x="53980" y="41530"/>
                </a:lnTo>
                <a:lnTo>
                  <a:pt x="53980" y="41540"/>
                </a:lnTo>
                <a:lnTo>
                  <a:pt x="53980" y="41550"/>
                </a:lnTo>
                <a:lnTo>
                  <a:pt x="53980" y="41560"/>
                </a:lnTo>
                <a:lnTo>
                  <a:pt x="53970" y="41570"/>
                </a:lnTo>
                <a:lnTo>
                  <a:pt x="53970" y="41580"/>
                </a:lnTo>
                <a:lnTo>
                  <a:pt x="53970" y="41590"/>
                </a:lnTo>
                <a:lnTo>
                  <a:pt x="53970" y="41600"/>
                </a:lnTo>
                <a:lnTo>
                  <a:pt x="53970" y="41620"/>
                </a:lnTo>
                <a:lnTo>
                  <a:pt x="53970" y="41630"/>
                </a:lnTo>
                <a:lnTo>
                  <a:pt x="53970" y="41640"/>
                </a:lnTo>
                <a:lnTo>
                  <a:pt x="53970" y="41650"/>
                </a:lnTo>
                <a:lnTo>
                  <a:pt x="53970" y="41660"/>
                </a:lnTo>
                <a:lnTo>
                  <a:pt x="53960" y="41670"/>
                </a:lnTo>
                <a:lnTo>
                  <a:pt x="53960" y="41680"/>
                </a:lnTo>
                <a:lnTo>
                  <a:pt x="53950" y="41690"/>
                </a:lnTo>
                <a:lnTo>
                  <a:pt x="53950" y="41700"/>
                </a:lnTo>
                <a:lnTo>
                  <a:pt x="53950" y="41720"/>
                </a:lnTo>
                <a:lnTo>
                  <a:pt x="53950" y="41730"/>
                </a:lnTo>
                <a:lnTo>
                  <a:pt x="53940" y="41740"/>
                </a:lnTo>
                <a:lnTo>
                  <a:pt x="53940" y="41750"/>
                </a:lnTo>
                <a:lnTo>
                  <a:pt x="53930" y="41760"/>
                </a:lnTo>
                <a:lnTo>
                  <a:pt x="53930" y="41770"/>
                </a:lnTo>
                <a:lnTo>
                  <a:pt x="53920" y="41780"/>
                </a:lnTo>
                <a:lnTo>
                  <a:pt x="53920" y="41790"/>
                </a:lnTo>
                <a:lnTo>
                  <a:pt x="53920" y="41800"/>
                </a:lnTo>
                <a:lnTo>
                  <a:pt x="53910" y="41800"/>
                </a:lnTo>
                <a:lnTo>
                  <a:pt x="53910" y="41810"/>
                </a:lnTo>
                <a:lnTo>
                  <a:pt x="53900" y="41810"/>
                </a:lnTo>
                <a:lnTo>
                  <a:pt x="53900" y="41820"/>
                </a:lnTo>
                <a:lnTo>
                  <a:pt x="53890" y="41820"/>
                </a:lnTo>
                <a:lnTo>
                  <a:pt x="53890" y="41830"/>
                </a:lnTo>
                <a:lnTo>
                  <a:pt x="53890" y="41840"/>
                </a:lnTo>
                <a:lnTo>
                  <a:pt x="53900" y="41850"/>
                </a:lnTo>
                <a:lnTo>
                  <a:pt x="53900" y="41860"/>
                </a:lnTo>
                <a:lnTo>
                  <a:pt x="53910" y="41870"/>
                </a:lnTo>
                <a:lnTo>
                  <a:pt x="53920" y="41880"/>
                </a:lnTo>
                <a:lnTo>
                  <a:pt x="53920" y="41890"/>
                </a:lnTo>
                <a:lnTo>
                  <a:pt x="53930" y="41900"/>
                </a:lnTo>
                <a:lnTo>
                  <a:pt x="53930" y="41910"/>
                </a:lnTo>
                <a:lnTo>
                  <a:pt x="53930" y="41920"/>
                </a:lnTo>
                <a:lnTo>
                  <a:pt x="53930" y="41930"/>
                </a:lnTo>
                <a:lnTo>
                  <a:pt x="53930" y="41940"/>
                </a:lnTo>
                <a:lnTo>
                  <a:pt x="53930" y="41950"/>
                </a:lnTo>
                <a:lnTo>
                  <a:pt x="53930" y="41960"/>
                </a:lnTo>
                <a:lnTo>
                  <a:pt x="53940" y="41970"/>
                </a:lnTo>
                <a:lnTo>
                  <a:pt x="53940" y="41980"/>
                </a:lnTo>
                <a:lnTo>
                  <a:pt x="53950" y="41990"/>
                </a:lnTo>
                <a:lnTo>
                  <a:pt x="53950" y="42000"/>
                </a:lnTo>
                <a:lnTo>
                  <a:pt x="53960" y="42000"/>
                </a:lnTo>
                <a:lnTo>
                  <a:pt x="53960" y="42010"/>
                </a:lnTo>
                <a:lnTo>
                  <a:pt x="53960" y="42020"/>
                </a:lnTo>
                <a:lnTo>
                  <a:pt x="53960" y="42030"/>
                </a:lnTo>
                <a:lnTo>
                  <a:pt x="53950" y="42030"/>
                </a:lnTo>
                <a:lnTo>
                  <a:pt x="53950" y="42040"/>
                </a:lnTo>
                <a:lnTo>
                  <a:pt x="53960" y="42040"/>
                </a:lnTo>
                <a:lnTo>
                  <a:pt x="53970" y="42040"/>
                </a:lnTo>
                <a:lnTo>
                  <a:pt x="53980" y="42040"/>
                </a:lnTo>
                <a:lnTo>
                  <a:pt x="53980" y="42050"/>
                </a:lnTo>
                <a:lnTo>
                  <a:pt x="53990" y="42050"/>
                </a:lnTo>
                <a:lnTo>
                  <a:pt x="53990" y="42060"/>
                </a:lnTo>
                <a:lnTo>
                  <a:pt x="54000" y="42060"/>
                </a:lnTo>
                <a:lnTo>
                  <a:pt x="54000" y="42070"/>
                </a:lnTo>
                <a:lnTo>
                  <a:pt x="54010" y="42090"/>
                </a:lnTo>
                <a:lnTo>
                  <a:pt x="54010" y="42100"/>
                </a:lnTo>
                <a:lnTo>
                  <a:pt x="54010" y="42110"/>
                </a:lnTo>
                <a:lnTo>
                  <a:pt x="54010" y="42120"/>
                </a:lnTo>
                <a:lnTo>
                  <a:pt x="54020" y="42120"/>
                </a:lnTo>
                <a:lnTo>
                  <a:pt x="54040" y="42120"/>
                </a:lnTo>
                <a:lnTo>
                  <a:pt x="54040" y="42130"/>
                </a:lnTo>
                <a:lnTo>
                  <a:pt x="54040" y="42140"/>
                </a:lnTo>
                <a:lnTo>
                  <a:pt x="54030" y="42140"/>
                </a:lnTo>
                <a:lnTo>
                  <a:pt x="54020" y="42140"/>
                </a:lnTo>
                <a:lnTo>
                  <a:pt x="54020" y="42150"/>
                </a:lnTo>
                <a:lnTo>
                  <a:pt x="54010" y="42150"/>
                </a:lnTo>
                <a:lnTo>
                  <a:pt x="54010" y="42160"/>
                </a:lnTo>
                <a:lnTo>
                  <a:pt x="54020" y="42170"/>
                </a:lnTo>
                <a:lnTo>
                  <a:pt x="54030" y="42180"/>
                </a:lnTo>
                <a:lnTo>
                  <a:pt x="54040" y="42190"/>
                </a:lnTo>
                <a:lnTo>
                  <a:pt x="54040" y="42200"/>
                </a:lnTo>
                <a:lnTo>
                  <a:pt x="54050" y="42200"/>
                </a:lnTo>
                <a:lnTo>
                  <a:pt x="54050" y="42210"/>
                </a:lnTo>
                <a:lnTo>
                  <a:pt x="54060" y="42210"/>
                </a:lnTo>
                <a:lnTo>
                  <a:pt x="54060" y="42220"/>
                </a:lnTo>
                <a:lnTo>
                  <a:pt x="54060" y="42230"/>
                </a:lnTo>
                <a:lnTo>
                  <a:pt x="54060" y="42240"/>
                </a:lnTo>
                <a:lnTo>
                  <a:pt x="54050" y="42250"/>
                </a:lnTo>
                <a:lnTo>
                  <a:pt x="54040" y="42260"/>
                </a:lnTo>
                <a:lnTo>
                  <a:pt x="54030" y="42260"/>
                </a:lnTo>
                <a:lnTo>
                  <a:pt x="54030" y="42280"/>
                </a:lnTo>
                <a:lnTo>
                  <a:pt x="54040" y="42290"/>
                </a:lnTo>
                <a:lnTo>
                  <a:pt x="54040" y="42300"/>
                </a:lnTo>
                <a:lnTo>
                  <a:pt x="54040" y="42320"/>
                </a:lnTo>
                <a:lnTo>
                  <a:pt x="54050" y="42340"/>
                </a:lnTo>
                <a:lnTo>
                  <a:pt x="54040" y="42350"/>
                </a:lnTo>
                <a:lnTo>
                  <a:pt x="54040" y="42360"/>
                </a:lnTo>
                <a:lnTo>
                  <a:pt x="54040" y="42370"/>
                </a:lnTo>
                <a:lnTo>
                  <a:pt x="54040" y="42380"/>
                </a:lnTo>
                <a:lnTo>
                  <a:pt x="54030" y="42380"/>
                </a:lnTo>
                <a:lnTo>
                  <a:pt x="54030" y="42390"/>
                </a:lnTo>
                <a:lnTo>
                  <a:pt x="54030" y="42400"/>
                </a:lnTo>
                <a:lnTo>
                  <a:pt x="54030" y="42410"/>
                </a:lnTo>
                <a:lnTo>
                  <a:pt x="54020" y="42420"/>
                </a:lnTo>
                <a:lnTo>
                  <a:pt x="54010" y="42430"/>
                </a:lnTo>
                <a:lnTo>
                  <a:pt x="54000" y="42440"/>
                </a:lnTo>
                <a:lnTo>
                  <a:pt x="53990" y="42450"/>
                </a:lnTo>
                <a:lnTo>
                  <a:pt x="53980" y="42450"/>
                </a:lnTo>
                <a:lnTo>
                  <a:pt x="53970" y="42450"/>
                </a:lnTo>
                <a:lnTo>
                  <a:pt x="53960" y="42460"/>
                </a:lnTo>
                <a:lnTo>
                  <a:pt x="53960" y="42470"/>
                </a:lnTo>
                <a:lnTo>
                  <a:pt x="53960" y="42480"/>
                </a:lnTo>
                <a:lnTo>
                  <a:pt x="53970" y="42490"/>
                </a:lnTo>
                <a:lnTo>
                  <a:pt x="53970" y="42500"/>
                </a:lnTo>
                <a:lnTo>
                  <a:pt x="53970" y="42510"/>
                </a:lnTo>
                <a:lnTo>
                  <a:pt x="53970" y="42520"/>
                </a:lnTo>
                <a:lnTo>
                  <a:pt x="53960" y="42520"/>
                </a:lnTo>
                <a:lnTo>
                  <a:pt x="53940" y="42530"/>
                </a:lnTo>
                <a:lnTo>
                  <a:pt x="53930" y="42530"/>
                </a:lnTo>
                <a:lnTo>
                  <a:pt x="53920" y="42540"/>
                </a:lnTo>
                <a:lnTo>
                  <a:pt x="53920" y="42550"/>
                </a:lnTo>
                <a:lnTo>
                  <a:pt x="53910" y="42550"/>
                </a:lnTo>
                <a:lnTo>
                  <a:pt x="53910" y="42560"/>
                </a:lnTo>
                <a:lnTo>
                  <a:pt x="53900" y="42570"/>
                </a:lnTo>
                <a:lnTo>
                  <a:pt x="53890" y="42570"/>
                </a:lnTo>
                <a:lnTo>
                  <a:pt x="53880" y="42580"/>
                </a:lnTo>
                <a:lnTo>
                  <a:pt x="53880" y="42590"/>
                </a:lnTo>
                <a:lnTo>
                  <a:pt x="53870" y="42590"/>
                </a:lnTo>
                <a:lnTo>
                  <a:pt x="53860" y="42590"/>
                </a:lnTo>
                <a:lnTo>
                  <a:pt x="53850" y="42590"/>
                </a:lnTo>
                <a:lnTo>
                  <a:pt x="53840" y="42590"/>
                </a:lnTo>
                <a:lnTo>
                  <a:pt x="53840" y="42600"/>
                </a:lnTo>
                <a:lnTo>
                  <a:pt x="53830" y="42600"/>
                </a:lnTo>
                <a:lnTo>
                  <a:pt x="53820" y="42600"/>
                </a:lnTo>
                <a:lnTo>
                  <a:pt x="53810" y="42600"/>
                </a:lnTo>
                <a:lnTo>
                  <a:pt x="53800" y="42600"/>
                </a:lnTo>
                <a:lnTo>
                  <a:pt x="53790" y="42600"/>
                </a:lnTo>
                <a:lnTo>
                  <a:pt x="53780" y="42590"/>
                </a:lnTo>
                <a:lnTo>
                  <a:pt x="53770" y="42580"/>
                </a:lnTo>
                <a:lnTo>
                  <a:pt x="53760" y="42580"/>
                </a:lnTo>
                <a:lnTo>
                  <a:pt x="53750" y="42580"/>
                </a:lnTo>
                <a:lnTo>
                  <a:pt x="53740" y="42580"/>
                </a:lnTo>
                <a:lnTo>
                  <a:pt x="53730" y="42580"/>
                </a:lnTo>
                <a:lnTo>
                  <a:pt x="53730" y="42590"/>
                </a:lnTo>
                <a:lnTo>
                  <a:pt x="53720" y="42590"/>
                </a:lnTo>
                <a:lnTo>
                  <a:pt x="53720" y="42600"/>
                </a:lnTo>
                <a:lnTo>
                  <a:pt x="53710" y="42600"/>
                </a:lnTo>
                <a:lnTo>
                  <a:pt x="53710" y="42610"/>
                </a:lnTo>
                <a:lnTo>
                  <a:pt x="53700" y="42620"/>
                </a:lnTo>
                <a:lnTo>
                  <a:pt x="53690" y="42620"/>
                </a:lnTo>
                <a:lnTo>
                  <a:pt x="53680" y="42620"/>
                </a:lnTo>
                <a:lnTo>
                  <a:pt x="53670" y="42630"/>
                </a:lnTo>
                <a:lnTo>
                  <a:pt x="53670" y="42640"/>
                </a:lnTo>
                <a:lnTo>
                  <a:pt x="53660" y="42640"/>
                </a:lnTo>
                <a:lnTo>
                  <a:pt x="53630" y="42640"/>
                </a:lnTo>
                <a:lnTo>
                  <a:pt x="53600" y="42640"/>
                </a:lnTo>
                <a:lnTo>
                  <a:pt x="53590" y="42640"/>
                </a:lnTo>
                <a:lnTo>
                  <a:pt x="53580" y="42640"/>
                </a:lnTo>
                <a:lnTo>
                  <a:pt x="53580" y="42650"/>
                </a:lnTo>
                <a:lnTo>
                  <a:pt x="53580" y="42660"/>
                </a:lnTo>
                <a:lnTo>
                  <a:pt x="53570" y="42670"/>
                </a:lnTo>
                <a:lnTo>
                  <a:pt x="53560" y="42670"/>
                </a:lnTo>
                <a:lnTo>
                  <a:pt x="53550" y="42680"/>
                </a:lnTo>
                <a:lnTo>
                  <a:pt x="53550" y="42690"/>
                </a:lnTo>
                <a:lnTo>
                  <a:pt x="53550" y="42700"/>
                </a:lnTo>
                <a:lnTo>
                  <a:pt x="53560" y="42700"/>
                </a:lnTo>
                <a:lnTo>
                  <a:pt x="53560" y="42710"/>
                </a:lnTo>
                <a:lnTo>
                  <a:pt x="53550" y="42710"/>
                </a:lnTo>
                <a:lnTo>
                  <a:pt x="53540" y="42710"/>
                </a:lnTo>
                <a:lnTo>
                  <a:pt x="53530" y="42710"/>
                </a:lnTo>
                <a:lnTo>
                  <a:pt x="53520" y="42710"/>
                </a:lnTo>
                <a:lnTo>
                  <a:pt x="53510" y="42710"/>
                </a:lnTo>
                <a:lnTo>
                  <a:pt x="53500" y="42710"/>
                </a:lnTo>
                <a:lnTo>
                  <a:pt x="53500" y="42700"/>
                </a:lnTo>
                <a:lnTo>
                  <a:pt x="53490" y="42690"/>
                </a:lnTo>
                <a:lnTo>
                  <a:pt x="53480" y="42690"/>
                </a:lnTo>
                <a:lnTo>
                  <a:pt x="53480" y="42700"/>
                </a:lnTo>
                <a:lnTo>
                  <a:pt x="53480" y="42710"/>
                </a:lnTo>
                <a:lnTo>
                  <a:pt x="53480" y="42720"/>
                </a:lnTo>
                <a:lnTo>
                  <a:pt x="53470" y="42720"/>
                </a:lnTo>
                <a:lnTo>
                  <a:pt x="53460" y="42730"/>
                </a:lnTo>
                <a:lnTo>
                  <a:pt x="53460" y="42740"/>
                </a:lnTo>
                <a:lnTo>
                  <a:pt x="53450" y="42740"/>
                </a:lnTo>
                <a:lnTo>
                  <a:pt x="53440" y="42740"/>
                </a:lnTo>
                <a:lnTo>
                  <a:pt x="53430" y="42740"/>
                </a:lnTo>
                <a:lnTo>
                  <a:pt x="53420" y="42740"/>
                </a:lnTo>
                <a:lnTo>
                  <a:pt x="53420" y="42750"/>
                </a:lnTo>
                <a:lnTo>
                  <a:pt x="53420" y="42760"/>
                </a:lnTo>
                <a:lnTo>
                  <a:pt x="53420" y="42770"/>
                </a:lnTo>
                <a:lnTo>
                  <a:pt x="53410" y="42780"/>
                </a:lnTo>
                <a:lnTo>
                  <a:pt x="53400" y="42790"/>
                </a:lnTo>
                <a:lnTo>
                  <a:pt x="53390" y="42800"/>
                </a:lnTo>
                <a:lnTo>
                  <a:pt x="53390" y="42810"/>
                </a:lnTo>
                <a:lnTo>
                  <a:pt x="53390" y="42820"/>
                </a:lnTo>
                <a:lnTo>
                  <a:pt x="53390" y="42830"/>
                </a:lnTo>
                <a:lnTo>
                  <a:pt x="53390" y="42840"/>
                </a:lnTo>
                <a:lnTo>
                  <a:pt x="53400" y="42850"/>
                </a:lnTo>
                <a:lnTo>
                  <a:pt x="53400" y="42860"/>
                </a:lnTo>
                <a:lnTo>
                  <a:pt x="53400" y="42870"/>
                </a:lnTo>
                <a:lnTo>
                  <a:pt x="53410" y="42880"/>
                </a:lnTo>
                <a:lnTo>
                  <a:pt x="53420" y="42890"/>
                </a:lnTo>
                <a:lnTo>
                  <a:pt x="53420" y="42900"/>
                </a:lnTo>
                <a:lnTo>
                  <a:pt x="53420" y="42910"/>
                </a:lnTo>
                <a:lnTo>
                  <a:pt x="53430" y="42930"/>
                </a:lnTo>
                <a:lnTo>
                  <a:pt x="53440" y="42930"/>
                </a:lnTo>
                <a:lnTo>
                  <a:pt x="53450" y="42930"/>
                </a:lnTo>
                <a:lnTo>
                  <a:pt x="53450" y="42920"/>
                </a:lnTo>
                <a:lnTo>
                  <a:pt x="53460" y="42930"/>
                </a:lnTo>
                <a:lnTo>
                  <a:pt x="53460" y="42940"/>
                </a:lnTo>
                <a:lnTo>
                  <a:pt x="53470" y="42950"/>
                </a:lnTo>
                <a:lnTo>
                  <a:pt x="53470" y="42960"/>
                </a:lnTo>
                <a:lnTo>
                  <a:pt x="53480" y="42970"/>
                </a:lnTo>
                <a:lnTo>
                  <a:pt x="53490" y="42970"/>
                </a:lnTo>
                <a:lnTo>
                  <a:pt x="53500" y="42970"/>
                </a:lnTo>
                <a:lnTo>
                  <a:pt x="53500" y="42980"/>
                </a:lnTo>
                <a:lnTo>
                  <a:pt x="53510" y="42980"/>
                </a:lnTo>
                <a:lnTo>
                  <a:pt x="53510" y="42990"/>
                </a:lnTo>
                <a:lnTo>
                  <a:pt x="53510" y="43000"/>
                </a:lnTo>
                <a:lnTo>
                  <a:pt x="53520" y="43000"/>
                </a:lnTo>
                <a:lnTo>
                  <a:pt x="53530" y="43000"/>
                </a:lnTo>
                <a:lnTo>
                  <a:pt x="53530" y="43010"/>
                </a:lnTo>
                <a:lnTo>
                  <a:pt x="53540" y="43010"/>
                </a:lnTo>
                <a:lnTo>
                  <a:pt x="53540" y="43020"/>
                </a:lnTo>
                <a:lnTo>
                  <a:pt x="53530" y="43030"/>
                </a:lnTo>
                <a:lnTo>
                  <a:pt x="53520" y="43040"/>
                </a:lnTo>
                <a:lnTo>
                  <a:pt x="53520" y="43050"/>
                </a:lnTo>
                <a:lnTo>
                  <a:pt x="53510" y="43050"/>
                </a:lnTo>
                <a:lnTo>
                  <a:pt x="53500" y="43060"/>
                </a:lnTo>
                <a:lnTo>
                  <a:pt x="53490" y="43070"/>
                </a:lnTo>
                <a:lnTo>
                  <a:pt x="53480" y="43070"/>
                </a:lnTo>
                <a:lnTo>
                  <a:pt x="53480" y="43080"/>
                </a:lnTo>
                <a:lnTo>
                  <a:pt x="53490" y="43080"/>
                </a:lnTo>
                <a:lnTo>
                  <a:pt x="53500" y="43080"/>
                </a:lnTo>
                <a:lnTo>
                  <a:pt x="53510" y="43080"/>
                </a:lnTo>
                <a:lnTo>
                  <a:pt x="53530" y="43080"/>
                </a:lnTo>
                <a:lnTo>
                  <a:pt x="53540" y="43080"/>
                </a:lnTo>
                <a:lnTo>
                  <a:pt x="53550" y="43080"/>
                </a:lnTo>
                <a:lnTo>
                  <a:pt x="53560" y="43080"/>
                </a:lnTo>
                <a:lnTo>
                  <a:pt x="53560" y="43090"/>
                </a:lnTo>
                <a:lnTo>
                  <a:pt x="53560" y="43100"/>
                </a:lnTo>
                <a:lnTo>
                  <a:pt x="53560" y="43120"/>
                </a:lnTo>
                <a:lnTo>
                  <a:pt x="53550" y="43140"/>
                </a:lnTo>
                <a:lnTo>
                  <a:pt x="53550" y="43150"/>
                </a:lnTo>
                <a:lnTo>
                  <a:pt x="53550" y="43170"/>
                </a:lnTo>
                <a:lnTo>
                  <a:pt x="53540" y="43190"/>
                </a:lnTo>
                <a:lnTo>
                  <a:pt x="53540" y="43210"/>
                </a:lnTo>
                <a:lnTo>
                  <a:pt x="53530" y="43230"/>
                </a:lnTo>
                <a:lnTo>
                  <a:pt x="53530" y="43240"/>
                </a:lnTo>
                <a:lnTo>
                  <a:pt x="53530" y="43250"/>
                </a:lnTo>
                <a:lnTo>
                  <a:pt x="53530" y="43260"/>
                </a:lnTo>
                <a:lnTo>
                  <a:pt x="53530" y="43270"/>
                </a:lnTo>
                <a:lnTo>
                  <a:pt x="53520" y="43270"/>
                </a:lnTo>
                <a:lnTo>
                  <a:pt x="53510" y="43270"/>
                </a:lnTo>
                <a:lnTo>
                  <a:pt x="53500" y="43270"/>
                </a:lnTo>
                <a:lnTo>
                  <a:pt x="53490" y="43280"/>
                </a:lnTo>
                <a:lnTo>
                  <a:pt x="53490" y="43270"/>
                </a:lnTo>
                <a:lnTo>
                  <a:pt x="53480" y="43270"/>
                </a:lnTo>
                <a:lnTo>
                  <a:pt x="53460" y="43270"/>
                </a:lnTo>
                <a:lnTo>
                  <a:pt x="53450" y="43270"/>
                </a:lnTo>
                <a:lnTo>
                  <a:pt x="53450" y="43280"/>
                </a:lnTo>
                <a:lnTo>
                  <a:pt x="53440" y="43280"/>
                </a:lnTo>
                <a:lnTo>
                  <a:pt x="53430" y="43290"/>
                </a:lnTo>
                <a:lnTo>
                  <a:pt x="53420" y="43290"/>
                </a:lnTo>
                <a:lnTo>
                  <a:pt x="53420" y="43270"/>
                </a:lnTo>
                <a:lnTo>
                  <a:pt x="53420" y="43260"/>
                </a:lnTo>
                <a:lnTo>
                  <a:pt x="53410" y="43260"/>
                </a:lnTo>
                <a:lnTo>
                  <a:pt x="53400" y="43260"/>
                </a:lnTo>
                <a:lnTo>
                  <a:pt x="53390" y="43260"/>
                </a:lnTo>
                <a:lnTo>
                  <a:pt x="53380" y="43260"/>
                </a:lnTo>
                <a:lnTo>
                  <a:pt x="53370" y="43260"/>
                </a:lnTo>
                <a:lnTo>
                  <a:pt x="53370" y="43270"/>
                </a:lnTo>
                <a:lnTo>
                  <a:pt x="53370" y="43280"/>
                </a:lnTo>
                <a:lnTo>
                  <a:pt x="53360" y="43290"/>
                </a:lnTo>
                <a:lnTo>
                  <a:pt x="53360" y="43300"/>
                </a:lnTo>
                <a:lnTo>
                  <a:pt x="53360" y="43310"/>
                </a:lnTo>
                <a:lnTo>
                  <a:pt x="53350" y="43310"/>
                </a:lnTo>
                <a:lnTo>
                  <a:pt x="53340" y="43310"/>
                </a:lnTo>
                <a:lnTo>
                  <a:pt x="53330" y="43310"/>
                </a:lnTo>
                <a:lnTo>
                  <a:pt x="53320" y="43320"/>
                </a:lnTo>
                <a:lnTo>
                  <a:pt x="53310" y="43330"/>
                </a:lnTo>
                <a:lnTo>
                  <a:pt x="53300" y="43330"/>
                </a:lnTo>
                <a:lnTo>
                  <a:pt x="53290" y="43330"/>
                </a:lnTo>
                <a:lnTo>
                  <a:pt x="53280" y="43340"/>
                </a:lnTo>
                <a:lnTo>
                  <a:pt x="53280" y="43350"/>
                </a:lnTo>
                <a:lnTo>
                  <a:pt x="53270" y="43350"/>
                </a:lnTo>
                <a:lnTo>
                  <a:pt x="53260" y="43350"/>
                </a:lnTo>
                <a:lnTo>
                  <a:pt x="53250" y="43340"/>
                </a:lnTo>
                <a:lnTo>
                  <a:pt x="53240" y="43340"/>
                </a:lnTo>
                <a:lnTo>
                  <a:pt x="53230" y="43340"/>
                </a:lnTo>
                <a:lnTo>
                  <a:pt x="53220" y="43340"/>
                </a:lnTo>
                <a:lnTo>
                  <a:pt x="53200" y="43340"/>
                </a:lnTo>
                <a:lnTo>
                  <a:pt x="53190" y="43340"/>
                </a:lnTo>
                <a:lnTo>
                  <a:pt x="53180" y="43350"/>
                </a:lnTo>
                <a:lnTo>
                  <a:pt x="53180" y="43360"/>
                </a:lnTo>
                <a:lnTo>
                  <a:pt x="53170" y="43360"/>
                </a:lnTo>
                <a:lnTo>
                  <a:pt x="53160" y="43360"/>
                </a:lnTo>
                <a:lnTo>
                  <a:pt x="53150" y="43350"/>
                </a:lnTo>
                <a:lnTo>
                  <a:pt x="53140" y="43350"/>
                </a:lnTo>
                <a:lnTo>
                  <a:pt x="53130" y="43350"/>
                </a:lnTo>
                <a:lnTo>
                  <a:pt x="53100" y="43340"/>
                </a:lnTo>
                <a:lnTo>
                  <a:pt x="53090" y="43340"/>
                </a:lnTo>
                <a:lnTo>
                  <a:pt x="53090" y="43330"/>
                </a:lnTo>
                <a:lnTo>
                  <a:pt x="53090" y="43320"/>
                </a:lnTo>
                <a:lnTo>
                  <a:pt x="53090" y="43310"/>
                </a:lnTo>
                <a:lnTo>
                  <a:pt x="53080" y="43300"/>
                </a:lnTo>
                <a:lnTo>
                  <a:pt x="53070" y="43300"/>
                </a:lnTo>
                <a:lnTo>
                  <a:pt x="53060" y="43300"/>
                </a:lnTo>
                <a:lnTo>
                  <a:pt x="53060" y="43290"/>
                </a:lnTo>
                <a:lnTo>
                  <a:pt x="53050" y="43290"/>
                </a:lnTo>
                <a:lnTo>
                  <a:pt x="53040" y="43290"/>
                </a:lnTo>
                <a:lnTo>
                  <a:pt x="53030" y="43290"/>
                </a:lnTo>
                <a:lnTo>
                  <a:pt x="53030" y="43300"/>
                </a:lnTo>
                <a:lnTo>
                  <a:pt x="53030" y="43310"/>
                </a:lnTo>
                <a:lnTo>
                  <a:pt x="53000" y="43410"/>
                </a:lnTo>
                <a:lnTo>
                  <a:pt x="52990" y="43440"/>
                </a:lnTo>
                <a:lnTo>
                  <a:pt x="52990" y="43490"/>
                </a:lnTo>
                <a:lnTo>
                  <a:pt x="52990" y="43510"/>
                </a:lnTo>
                <a:lnTo>
                  <a:pt x="52990" y="43530"/>
                </a:lnTo>
                <a:lnTo>
                  <a:pt x="52990" y="43550"/>
                </a:lnTo>
                <a:lnTo>
                  <a:pt x="52970" y="43580"/>
                </a:lnTo>
                <a:lnTo>
                  <a:pt x="52960" y="43600"/>
                </a:lnTo>
                <a:lnTo>
                  <a:pt x="52900" y="43670"/>
                </a:lnTo>
                <a:lnTo>
                  <a:pt x="52870" y="43690"/>
                </a:lnTo>
                <a:lnTo>
                  <a:pt x="52850" y="43730"/>
                </a:lnTo>
                <a:lnTo>
                  <a:pt x="52820" y="43790"/>
                </a:lnTo>
                <a:lnTo>
                  <a:pt x="52810" y="43810"/>
                </a:lnTo>
                <a:lnTo>
                  <a:pt x="52810" y="43820"/>
                </a:lnTo>
                <a:lnTo>
                  <a:pt x="52810" y="43840"/>
                </a:lnTo>
                <a:lnTo>
                  <a:pt x="52820" y="43870"/>
                </a:lnTo>
                <a:lnTo>
                  <a:pt x="52840" y="43920"/>
                </a:lnTo>
                <a:lnTo>
                  <a:pt x="52840" y="43930"/>
                </a:lnTo>
                <a:lnTo>
                  <a:pt x="52840" y="43950"/>
                </a:lnTo>
                <a:lnTo>
                  <a:pt x="52840" y="43970"/>
                </a:lnTo>
                <a:lnTo>
                  <a:pt x="52820" y="43990"/>
                </a:lnTo>
                <a:lnTo>
                  <a:pt x="52800" y="44010"/>
                </a:lnTo>
                <a:lnTo>
                  <a:pt x="52760" y="44030"/>
                </a:lnTo>
                <a:lnTo>
                  <a:pt x="52740" y="44030"/>
                </a:lnTo>
                <a:lnTo>
                  <a:pt x="52730" y="44040"/>
                </a:lnTo>
                <a:lnTo>
                  <a:pt x="52710" y="44060"/>
                </a:lnTo>
                <a:lnTo>
                  <a:pt x="52690" y="44100"/>
                </a:lnTo>
                <a:lnTo>
                  <a:pt x="52670" y="44110"/>
                </a:lnTo>
                <a:lnTo>
                  <a:pt x="52660" y="44120"/>
                </a:lnTo>
                <a:lnTo>
                  <a:pt x="52640" y="44120"/>
                </a:lnTo>
                <a:lnTo>
                  <a:pt x="52620" y="44130"/>
                </a:lnTo>
                <a:lnTo>
                  <a:pt x="52600" y="44150"/>
                </a:lnTo>
                <a:lnTo>
                  <a:pt x="52590" y="44160"/>
                </a:lnTo>
                <a:lnTo>
                  <a:pt x="52570" y="44180"/>
                </a:lnTo>
                <a:lnTo>
                  <a:pt x="52550" y="44220"/>
                </a:lnTo>
                <a:lnTo>
                  <a:pt x="52540" y="44240"/>
                </a:lnTo>
                <a:lnTo>
                  <a:pt x="52510" y="44270"/>
                </a:lnTo>
                <a:lnTo>
                  <a:pt x="52490" y="44290"/>
                </a:lnTo>
                <a:lnTo>
                  <a:pt x="52480" y="44310"/>
                </a:lnTo>
                <a:lnTo>
                  <a:pt x="52440" y="44330"/>
                </a:lnTo>
                <a:lnTo>
                  <a:pt x="52410" y="44340"/>
                </a:lnTo>
                <a:lnTo>
                  <a:pt x="52400" y="44340"/>
                </a:lnTo>
                <a:lnTo>
                  <a:pt x="52380" y="44340"/>
                </a:lnTo>
                <a:lnTo>
                  <a:pt x="52360" y="44330"/>
                </a:lnTo>
                <a:lnTo>
                  <a:pt x="52340" y="44330"/>
                </a:lnTo>
                <a:lnTo>
                  <a:pt x="52250" y="44260"/>
                </a:lnTo>
                <a:lnTo>
                  <a:pt x="52240" y="44260"/>
                </a:lnTo>
                <a:lnTo>
                  <a:pt x="52220" y="44260"/>
                </a:lnTo>
                <a:lnTo>
                  <a:pt x="52210" y="44250"/>
                </a:lnTo>
                <a:lnTo>
                  <a:pt x="52170" y="44200"/>
                </a:lnTo>
                <a:lnTo>
                  <a:pt x="52150" y="44180"/>
                </a:lnTo>
                <a:lnTo>
                  <a:pt x="52140" y="44180"/>
                </a:lnTo>
                <a:lnTo>
                  <a:pt x="52130" y="44180"/>
                </a:lnTo>
                <a:lnTo>
                  <a:pt x="52120" y="44170"/>
                </a:lnTo>
                <a:lnTo>
                  <a:pt x="52100" y="44170"/>
                </a:lnTo>
                <a:lnTo>
                  <a:pt x="52060" y="44160"/>
                </a:lnTo>
                <a:lnTo>
                  <a:pt x="52040" y="44170"/>
                </a:lnTo>
                <a:lnTo>
                  <a:pt x="51980" y="44200"/>
                </a:lnTo>
                <a:lnTo>
                  <a:pt x="51940" y="44210"/>
                </a:lnTo>
                <a:lnTo>
                  <a:pt x="51930" y="44210"/>
                </a:lnTo>
                <a:lnTo>
                  <a:pt x="51920" y="44210"/>
                </a:lnTo>
                <a:lnTo>
                  <a:pt x="51910" y="44210"/>
                </a:lnTo>
                <a:lnTo>
                  <a:pt x="51900" y="44210"/>
                </a:lnTo>
                <a:lnTo>
                  <a:pt x="51890" y="44210"/>
                </a:lnTo>
                <a:lnTo>
                  <a:pt x="51860" y="44220"/>
                </a:lnTo>
                <a:lnTo>
                  <a:pt x="51840" y="44220"/>
                </a:lnTo>
                <a:lnTo>
                  <a:pt x="51800" y="44220"/>
                </a:lnTo>
                <a:lnTo>
                  <a:pt x="51760" y="44220"/>
                </a:lnTo>
                <a:lnTo>
                  <a:pt x="51740" y="44220"/>
                </a:lnTo>
                <a:lnTo>
                  <a:pt x="51730" y="44220"/>
                </a:lnTo>
                <a:lnTo>
                  <a:pt x="51710" y="44220"/>
                </a:lnTo>
                <a:lnTo>
                  <a:pt x="51690" y="44210"/>
                </a:lnTo>
                <a:lnTo>
                  <a:pt x="51680" y="44210"/>
                </a:lnTo>
                <a:lnTo>
                  <a:pt x="51660" y="44190"/>
                </a:lnTo>
                <a:lnTo>
                  <a:pt x="51650" y="44180"/>
                </a:lnTo>
                <a:lnTo>
                  <a:pt x="51650" y="44160"/>
                </a:lnTo>
                <a:lnTo>
                  <a:pt x="51650" y="44140"/>
                </a:lnTo>
                <a:lnTo>
                  <a:pt x="51650" y="44130"/>
                </a:lnTo>
                <a:lnTo>
                  <a:pt x="51580" y="44060"/>
                </a:lnTo>
                <a:lnTo>
                  <a:pt x="51570" y="44060"/>
                </a:lnTo>
                <a:lnTo>
                  <a:pt x="51550" y="44050"/>
                </a:lnTo>
                <a:lnTo>
                  <a:pt x="51530" y="44060"/>
                </a:lnTo>
                <a:lnTo>
                  <a:pt x="51510" y="44060"/>
                </a:lnTo>
                <a:lnTo>
                  <a:pt x="51490" y="44070"/>
                </a:lnTo>
                <a:lnTo>
                  <a:pt x="51480" y="44070"/>
                </a:lnTo>
                <a:lnTo>
                  <a:pt x="51470" y="44070"/>
                </a:lnTo>
                <a:lnTo>
                  <a:pt x="51460" y="44070"/>
                </a:lnTo>
                <a:lnTo>
                  <a:pt x="51440" y="44050"/>
                </a:lnTo>
                <a:lnTo>
                  <a:pt x="51410" y="44000"/>
                </a:lnTo>
                <a:lnTo>
                  <a:pt x="51390" y="43990"/>
                </a:lnTo>
                <a:lnTo>
                  <a:pt x="51360" y="43960"/>
                </a:lnTo>
                <a:lnTo>
                  <a:pt x="51350" y="43960"/>
                </a:lnTo>
                <a:lnTo>
                  <a:pt x="51330" y="43950"/>
                </a:lnTo>
                <a:lnTo>
                  <a:pt x="51280" y="43920"/>
                </a:lnTo>
                <a:lnTo>
                  <a:pt x="51250" y="43890"/>
                </a:lnTo>
                <a:lnTo>
                  <a:pt x="51190" y="43860"/>
                </a:lnTo>
                <a:lnTo>
                  <a:pt x="51130" y="43840"/>
                </a:lnTo>
                <a:lnTo>
                  <a:pt x="51110" y="43840"/>
                </a:lnTo>
                <a:lnTo>
                  <a:pt x="51060" y="43830"/>
                </a:lnTo>
                <a:lnTo>
                  <a:pt x="51050" y="43820"/>
                </a:lnTo>
                <a:lnTo>
                  <a:pt x="51010" y="43800"/>
                </a:lnTo>
                <a:lnTo>
                  <a:pt x="50990" y="43790"/>
                </a:lnTo>
                <a:lnTo>
                  <a:pt x="50980" y="43790"/>
                </a:lnTo>
                <a:lnTo>
                  <a:pt x="50970" y="43800"/>
                </a:lnTo>
                <a:lnTo>
                  <a:pt x="50960" y="43800"/>
                </a:lnTo>
                <a:lnTo>
                  <a:pt x="50920" y="43800"/>
                </a:lnTo>
                <a:lnTo>
                  <a:pt x="50850" y="43780"/>
                </a:lnTo>
                <a:lnTo>
                  <a:pt x="50800" y="43760"/>
                </a:lnTo>
                <a:lnTo>
                  <a:pt x="50780" y="43760"/>
                </a:lnTo>
                <a:lnTo>
                  <a:pt x="50740" y="43730"/>
                </a:lnTo>
                <a:lnTo>
                  <a:pt x="50690" y="43710"/>
                </a:lnTo>
                <a:lnTo>
                  <a:pt x="50660" y="43700"/>
                </a:lnTo>
                <a:lnTo>
                  <a:pt x="50630" y="43690"/>
                </a:lnTo>
                <a:lnTo>
                  <a:pt x="50580" y="43670"/>
                </a:lnTo>
                <a:lnTo>
                  <a:pt x="50560" y="43650"/>
                </a:lnTo>
                <a:lnTo>
                  <a:pt x="50540" y="43640"/>
                </a:lnTo>
                <a:lnTo>
                  <a:pt x="50520" y="43620"/>
                </a:lnTo>
                <a:lnTo>
                  <a:pt x="50460" y="43610"/>
                </a:lnTo>
                <a:lnTo>
                  <a:pt x="50380" y="43610"/>
                </a:lnTo>
                <a:lnTo>
                  <a:pt x="50350" y="43600"/>
                </a:lnTo>
                <a:lnTo>
                  <a:pt x="50330" y="43600"/>
                </a:lnTo>
                <a:lnTo>
                  <a:pt x="50300" y="43580"/>
                </a:lnTo>
                <a:lnTo>
                  <a:pt x="50280" y="43570"/>
                </a:lnTo>
                <a:lnTo>
                  <a:pt x="50230" y="43560"/>
                </a:lnTo>
                <a:lnTo>
                  <a:pt x="50180" y="43540"/>
                </a:lnTo>
                <a:lnTo>
                  <a:pt x="50160" y="43550"/>
                </a:lnTo>
                <a:lnTo>
                  <a:pt x="50150" y="43540"/>
                </a:lnTo>
                <a:lnTo>
                  <a:pt x="50130" y="43540"/>
                </a:lnTo>
                <a:lnTo>
                  <a:pt x="50140" y="43540"/>
                </a:lnTo>
                <a:lnTo>
                  <a:pt x="50140" y="43530"/>
                </a:lnTo>
                <a:lnTo>
                  <a:pt x="50150" y="43510"/>
                </a:lnTo>
                <a:lnTo>
                  <a:pt x="50150" y="43500"/>
                </a:lnTo>
                <a:lnTo>
                  <a:pt x="50150" y="43490"/>
                </a:lnTo>
                <a:lnTo>
                  <a:pt x="50160" y="43480"/>
                </a:lnTo>
                <a:lnTo>
                  <a:pt x="50170" y="43480"/>
                </a:lnTo>
                <a:lnTo>
                  <a:pt x="50170" y="43470"/>
                </a:lnTo>
                <a:lnTo>
                  <a:pt x="50170" y="43460"/>
                </a:lnTo>
                <a:lnTo>
                  <a:pt x="50180" y="43460"/>
                </a:lnTo>
                <a:lnTo>
                  <a:pt x="50190" y="43460"/>
                </a:lnTo>
                <a:lnTo>
                  <a:pt x="50200" y="43460"/>
                </a:lnTo>
                <a:lnTo>
                  <a:pt x="50210" y="43460"/>
                </a:lnTo>
                <a:lnTo>
                  <a:pt x="50210" y="43450"/>
                </a:lnTo>
                <a:lnTo>
                  <a:pt x="50210" y="43440"/>
                </a:lnTo>
                <a:lnTo>
                  <a:pt x="50220" y="43430"/>
                </a:lnTo>
                <a:lnTo>
                  <a:pt x="50230" y="43420"/>
                </a:lnTo>
                <a:lnTo>
                  <a:pt x="50240" y="43420"/>
                </a:lnTo>
                <a:lnTo>
                  <a:pt x="50240" y="43410"/>
                </a:lnTo>
                <a:lnTo>
                  <a:pt x="50250" y="43400"/>
                </a:lnTo>
                <a:lnTo>
                  <a:pt x="50250" y="43390"/>
                </a:lnTo>
                <a:lnTo>
                  <a:pt x="50260" y="43370"/>
                </a:lnTo>
                <a:lnTo>
                  <a:pt x="50250" y="43360"/>
                </a:lnTo>
                <a:lnTo>
                  <a:pt x="50250" y="43350"/>
                </a:lnTo>
                <a:lnTo>
                  <a:pt x="50240" y="43340"/>
                </a:lnTo>
                <a:lnTo>
                  <a:pt x="50240" y="43330"/>
                </a:lnTo>
                <a:lnTo>
                  <a:pt x="50240" y="43320"/>
                </a:lnTo>
                <a:lnTo>
                  <a:pt x="50250" y="43310"/>
                </a:lnTo>
                <a:lnTo>
                  <a:pt x="50250" y="43300"/>
                </a:lnTo>
                <a:lnTo>
                  <a:pt x="50250" y="43290"/>
                </a:lnTo>
                <a:lnTo>
                  <a:pt x="50240" y="43270"/>
                </a:lnTo>
                <a:lnTo>
                  <a:pt x="50240" y="43260"/>
                </a:lnTo>
                <a:lnTo>
                  <a:pt x="50250" y="43250"/>
                </a:lnTo>
                <a:lnTo>
                  <a:pt x="50260" y="43240"/>
                </a:lnTo>
                <a:lnTo>
                  <a:pt x="50260" y="43230"/>
                </a:lnTo>
                <a:lnTo>
                  <a:pt x="50260" y="43220"/>
                </a:lnTo>
                <a:lnTo>
                  <a:pt x="50270" y="43200"/>
                </a:lnTo>
                <a:lnTo>
                  <a:pt x="50270" y="43190"/>
                </a:lnTo>
                <a:lnTo>
                  <a:pt x="50270" y="43180"/>
                </a:lnTo>
                <a:lnTo>
                  <a:pt x="50260" y="43170"/>
                </a:lnTo>
                <a:lnTo>
                  <a:pt x="50260" y="43160"/>
                </a:lnTo>
                <a:lnTo>
                  <a:pt x="50270" y="43150"/>
                </a:lnTo>
                <a:lnTo>
                  <a:pt x="50280" y="43150"/>
                </a:lnTo>
                <a:lnTo>
                  <a:pt x="50280" y="43140"/>
                </a:lnTo>
                <a:lnTo>
                  <a:pt x="50280" y="43130"/>
                </a:lnTo>
                <a:lnTo>
                  <a:pt x="50280" y="43120"/>
                </a:lnTo>
                <a:lnTo>
                  <a:pt x="50270" y="43110"/>
                </a:lnTo>
                <a:lnTo>
                  <a:pt x="50270" y="43100"/>
                </a:lnTo>
                <a:lnTo>
                  <a:pt x="50270" y="43090"/>
                </a:lnTo>
                <a:lnTo>
                  <a:pt x="50270" y="43080"/>
                </a:lnTo>
                <a:lnTo>
                  <a:pt x="50260" y="43070"/>
                </a:lnTo>
                <a:lnTo>
                  <a:pt x="50270" y="43060"/>
                </a:lnTo>
                <a:lnTo>
                  <a:pt x="50280" y="43050"/>
                </a:lnTo>
                <a:lnTo>
                  <a:pt x="50280" y="43040"/>
                </a:lnTo>
                <a:lnTo>
                  <a:pt x="50290" y="43040"/>
                </a:lnTo>
                <a:lnTo>
                  <a:pt x="50280" y="43030"/>
                </a:lnTo>
                <a:lnTo>
                  <a:pt x="50280" y="43020"/>
                </a:lnTo>
                <a:lnTo>
                  <a:pt x="50280" y="43010"/>
                </a:lnTo>
                <a:lnTo>
                  <a:pt x="50290" y="43000"/>
                </a:lnTo>
                <a:lnTo>
                  <a:pt x="50300" y="42990"/>
                </a:lnTo>
                <a:lnTo>
                  <a:pt x="50300" y="42980"/>
                </a:lnTo>
                <a:lnTo>
                  <a:pt x="50290" y="42980"/>
                </a:lnTo>
                <a:lnTo>
                  <a:pt x="50290" y="42970"/>
                </a:lnTo>
                <a:lnTo>
                  <a:pt x="50290" y="42960"/>
                </a:lnTo>
                <a:lnTo>
                  <a:pt x="50290" y="42950"/>
                </a:lnTo>
                <a:lnTo>
                  <a:pt x="50290" y="42940"/>
                </a:lnTo>
                <a:lnTo>
                  <a:pt x="50290" y="42930"/>
                </a:lnTo>
                <a:lnTo>
                  <a:pt x="50290" y="42920"/>
                </a:lnTo>
                <a:lnTo>
                  <a:pt x="50290" y="42910"/>
                </a:lnTo>
                <a:lnTo>
                  <a:pt x="50290" y="42900"/>
                </a:lnTo>
                <a:lnTo>
                  <a:pt x="50290" y="42890"/>
                </a:lnTo>
                <a:lnTo>
                  <a:pt x="50290" y="42880"/>
                </a:lnTo>
                <a:lnTo>
                  <a:pt x="50290" y="42870"/>
                </a:lnTo>
                <a:lnTo>
                  <a:pt x="50300" y="42860"/>
                </a:lnTo>
                <a:lnTo>
                  <a:pt x="50300" y="42850"/>
                </a:lnTo>
                <a:lnTo>
                  <a:pt x="50300" y="42840"/>
                </a:lnTo>
                <a:lnTo>
                  <a:pt x="50300" y="42830"/>
                </a:lnTo>
                <a:lnTo>
                  <a:pt x="50300" y="42820"/>
                </a:lnTo>
                <a:lnTo>
                  <a:pt x="50290" y="42810"/>
                </a:lnTo>
                <a:lnTo>
                  <a:pt x="50290" y="42800"/>
                </a:lnTo>
                <a:lnTo>
                  <a:pt x="50290" y="42790"/>
                </a:lnTo>
                <a:lnTo>
                  <a:pt x="50290" y="42780"/>
                </a:lnTo>
                <a:lnTo>
                  <a:pt x="50290" y="42770"/>
                </a:lnTo>
                <a:lnTo>
                  <a:pt x="50290" y="42760"/>
                </a:lnTo>
                <a:lnTo>
                  <a:pt x="50290" y="42750"/>
                </a:lnTo>
                <a:lnTo>
                  <a:pt x="50300" y="42750"/>
                </a:lnTo>
                <a:lnTo>
                  <a:pt x="50300" y="42740"/>
                </a:lnTo>
                <a:lnTo>
                  <a:pt x="50310" y="42740"/>
                </a:lnTo>
                <a:lnTo>
                  <a:pt x="50310" y="42730"/>
                </a:lnTo>
                <a:lnTo>
                  <a:pt x="50320" y="42720"/>
                </a:lnTo>
                <a:lnTo>
                  <a:pt x="50320" y="42710"/>
                </a:lnTo>
                <a:lnTo>
                  <a:pt x="50330" y="42710"/>
                </a:lnTo>
                <a:lnTo>
                  <a:pt x="50330" y="42700"/>
                </a:lnTo>
                <a:lnTo>
                  <a:pt x="50330" y="42690"/>
                </a:lnTo>
                <a:lnTo>
                  <a:pt x="50330" y="42680"/>
                </a:lnTo>
                <a:lnTo>
                  <a:pt x="50330" y="42670"/>
                </a:lnTo>
                <a:lnTo>
                  <a:pt x="50330" y="42660"/>
                </a:lnTo>
                <a:lnTo>
                  <a:pt x="50330" y="42650"/>
                </a:lnTo>
                <a:lnTo>
                  <a:pt x="50330" y="42640"/>
                </a:lnTo>
                <a:lnTo>
                  <a:pt x="50340" y="42640"/>
                </a:lnTo>
                <a:lnTo>
                  <a:pt x="50340" y="42630"/>
                </a:lnTo>
                <a:lnTo>
                  <a:pt x="50350" y="42630"/>
                </a:lnTo>
                <a:lnTo>
                  <a:pt x="50350" y="42620"/>
                </a:lnTo>
                <a:lnTo>
                  <a:pt x="50350" y="42610"/>
                </a:lnTo>
                <a:lnTo>
                  <a:pt x="50350" y="42600"/>
                </a:lnTo>
                <a:lnTo>
                  <a:pt x="50340" y="42600"/>
                </a:lnTo>
                <a:lnTo>
                  <a:pt x="50340" y="42590"/>
                </a:lnTo>
                <a:lnTo>
                  <a:pt x="50330" y="42590"/>
                </a:lnTo>
                <a:lnTo>
                  <a:pt x="50330" y="42580"/>
                </a:lnTo>
                <a:lnTo>
                  <a:pt x="50340" y="42570"/>
                </a:lnTo>
                <a:lnTo>
                  <a:pt x="50340" y="42560"/>
                </a:lnTo>
                <a:lnTo>
                  <a:pt x="50340" y="42550"/>
                </a:lnTo>
                <a:lnTo>
                  <a:pt x="50330" y="42550"/>
                </a:lnTo>
                <a:lnTo>
                  <a:pt x="50330" y="42540"/>
                </a:lnTo>
                <a:lnTo>
                  <a:pt x="50340" y="42530"/>
                </a:lnTo>
                <a:lnTo>
                  <a:pt x="50340" y="42520"/>
                </a:lnTo>
                <a:lnTo>
                  <a:pt x="50350" y="42520"/>
                </a:lnTo>
                <a:lnTo>
                  <a:pt x="50350" y="42510"/>
                </a:lnTo>
                <a:lnTo>
                  <a:pt x="50340" y="42500"/>
                </a:lnTo>
                <a:lnTo>
                  <a:pt x="50340" y="42490"/>
                </a:lnTo>
                <a:lnTo>
                  <a:pt x="50340" y="42480"/>
                </a:lnTo>
                <a:lnTo>
                  <a:pt x="50340" y="42470"/>
                </a:lnTo>
                <a:lnTo>
                  <a:pt x="50340" y="42460"/>
                </a:lnTo>
                <a:lnTo>
                  <a:pt x="50330" y="42450"/>
                </a:lnTo>
                <a:lnTo>
                  <a:pt x="50340" y="42450"/>
                </a:lnTo>
                <a:lnTo>
                  <a:pt x="50340" y="42430"/>
                </a:lnTo>
                <a:lnTo>
                  <a:pt x="50350" y="42430"/>
                </a:lnTo>
                <a:lnTo>
                  <a:pt x="50350" y="42420"/>
                </a:lnTo>
                <a:lnTo>
                  <a:pt x="50340" y="42420"/>
                </a:lnTo>
                <a:lnTo>
                  <a:pt x="50340" y="42410"/>
                </a:lnTo>
                <a:lnTo>
                  <a:pt x="50340" y="42400"/>
                </a:lnTo>
                <a:lnTo>
                  <a:pt x="50330" y="42400"/>
                </a:lnTo>
                <a:lnTo>
                  <a:pt x="50330" y="42390"/>
                </a:lnTo>
                <a:lnTo>
                  <a:pt x="50330" y="42380"/>
                </a:lnTo>
                <a:lnTo>
                  <a:pt x="50330" y="42370"/>
                </a:lnTo>
                <a:lnTo>
                  <a:pt x="50320" y="42360"/>
                </a:lnTo>
                <a:lnTo>
                  <a:pt x="50330" y="42360"/>
                </a:lnTo>
                <a:lnTo>
                  <a:pt x="50330" y="42350"/>
                </a:lnTo>
                <a:lnTo>
                  <a:pt x="50330" y="42340"/>
                </a:lnTo>
                <a:lnTo>
                  <a:pt x="50330" y="42330"/>
                </a:lnTo>
                <a:lnTo>
                  <a:pt x="50340" y="42330"/>
                </a:lnTo>
                <a:lnTo>
                  <a:pt x="50340" y="42320"/>
                </a:lnTo>
                <a:lnTo>
                  <a:pt x="50340" y="42300"/>
                </a:lnTo>
                <a:lnTo>
                  <a:pt x="50340" y="42290"/>
                </a:lnTo>
                <a:lnTo>
                  <a:pt x="50340" y="42280"/>
                </a:lnTo>
                <a:lnTo>
                  <a:pt x="50340" y="42270"/>
                </a:lnTo>
                <a:lnTo>
                  <a:pt x="50340" y="42260"/>
                </a:lnTo>
                <a:lnTo>
                  <a:pt x="50330" y="42260"/>
                </a:lnTo>
                <a:lnTo>
                  <a:pt x="50320" y="42260"/>
                </a:lnTo>
                <a:lnTo>
                  <a:pt x="50310" y="42260"/>
                </a:lnTo>
                <a:lnTo>
                  <a:pt x="50300" y="42260"/>
                </a:lnTo>
                <a:lnTo>
                  <a:pt x="50290" y="42250"/>
                </a:lnTo>
                <a:lnTo>
                  <a:pt x="50290" y="42240"/>
                </a:lnTo>
                <a:lnTo>
                  <a:pt x="50280" y="42240"/>
                </a:lnTo>
                <a:lnTo>
                  <a:pt x="50280" y="42230"/>
                </a:lnTo>
                <a:lnTo>
                  <a:pt x="50270" y="42220"/>
                </a:lnTo>
                <a:lnTo>
                  <a:pt x="50260" y="42220"/>
                </a:lnTo>
                <a:lnTo>
                  <a:pt x="50250" y="42210"/>
                </a:lnTo>
                <a:lnTo>
                  <a:pt x="50250" y="42200"/>
                </a:lnTo>
                <a:lnTo>
                  <a:pt x="50240" y="42200"/>
                </a:lnTo>
                <a:lnTo>
                  <a:pt x="50230" y="42190"/>
                </a:lnTo>
                <a:lnTo>
                  <a:pt x="50230" y="42180"/>
                </a:lnTo>
                <a:lnTo>
                  <a:pt x="50220" y="42170"/>
                </a:lnTo>
                <a:lnTo>
                  <a:pt x="50210" y="42170"/>
                </a:lnTo>
                <a:lnTo>
                  <a:pt x="50200" y="42170"/>
                </a:lnTo>
                <a:lnTo>
                  <a:pt x="50190" y="42160"/>
                </a:lnTo>
                <a:lnTo>
                  <a:pt x="50180" y="42160"/>
                </a:lnTo>
                <a:lnTo>
                  <a:pt x="50170" y="42150"/>
                </a:lnTo>
                <a:lnTo>
                  <a:pt x="50170" y="42140"/>
                </a:lnTo>
                <a:lnTo>
                  <a:pt x="50160" y="42140"/>
                </a:lnTo>
                <a:lnTo>
                  <a:pt x="50150" y="42130"/>
                </a:lnTo>
                <a:lnTo>
                  <a:pt x="50140" y="42130"/>
                </a:lnTo>
                <a:lnTo>
                  <a:pt x="50140" y="42120"/>
                </a:lnTo>
                <a:lnTo>
                  <a:pt x="50130" y="42120"/>
                </a:lnTo>
                <a:lnTo>
                  <a:pt x="50120" y="42110"/>
                </a:lnTo>
                <a:lnTo>
                  <a:pt x="50110" y="42110"/>
                </a:lnTo>
                <a:lnTo>
                  <a:pt x="50100" y="42110"/>
                </a:lnTo>
                <a:lnTo>
                  <a:pt x="50090" y="42110"/>
                </a:lnTo>
                <a:lnTo>
                  <a:pt x="50080" y="42110"/>
                </a:lnTo>
                <a:lnTo>
                  <a:pt x="50070" y="42100"/>
                </a:lnTo>
                <a:lnTo>
                  <a:pt x="50070" y="42070"/>
                </a:lnTo>
                <a:lnTo>
                  <a:pt x="50060" y="42000"/>
                </a:lnTo>
                <a:lnTo>
                  <a:pt x="50060" y="41990"/>
                </a:lnTo>
                <a:lnTo>
                  <a:pt x="50050" y="41970"/>
                </a:lnTo>
                <a:lnTo>
                  <a:pt x="50030" y="41950"/>
                </a:lnTo>
                <a:lnTo>
                  <a:pt x="50020" y="41920"/>
                </a:lnTo>
                <a:lnTo>
                  <a:pt x="50010" y="41910"/>
                </a:lnTo>
                <a:lnTo>
                  <a:pt x="50000" y="41900"/>
                </a:lnTo>
                <a:lnTo>
                  <a:pt x="50000" y="41890"/>
                </a:lnTo>
                <a:lnTo>
                  <a:pt x="50000" y="41880"/>
                </a:lnTo>
                <a:lnTo>
                  <a:pt x="49990" y="41880"/>
                </a:lnTo>
                <a:lnTo>
                  <a:pt x="49980" y="41890"/>
                </a:lnTo>
                <a:lnTo>
                  <a:pt x="49970" y="41890"/>
                </a:lnTo>
                <a:lnTo>
                  <a:pt x="49960" y="41910"/>
                </a:lnTo>
                <a:lnTo>
                  <a:pt x="49950" y="41910"/>
                </a:lnTo>
                <a:lnTo>
                  <a:pt x="49940" y="41920"/>
                </a:lnTo>
                <a:lnTo>
                  <a:pt x="49940" y="41930"/>
                </a:lnTo>
                <a:lnTo>
                  <a:pt x="49920" y="41940"/>
                </a:lnTo>
                <a:lnTo>
                  <a:pt x="49910" y="41950"/>
                </a:lnTo>
                <a:lnTo>
                  <a:pt x="49900" y="41950"/>
                </a:lnTo>
                <a:lnTo>
                  <a:pt x="49880" y="41940"/>
                </a:lnTo>
                <a:lnTo>
                  <a:pt x="49870" y="41930"/>
                </a:lnTo>
                <a:lnTo>
                  <a:pt x="49860" y="41930"/>
                </a:lnTo>
                <a:lnTo>
                  <a:pt x="49860" y="41920"/>
                </a:lnTo>
                <a:lnTo>
                  <a:pt x="49850" y="41910"/>
                </a:lnTo>
                <a:lnTo>
                  <a:pt x="49840" y="41910"/>
                </a:lnTo>
                <a:lnTo>
                  <a:pt x="49840" y="41900"/>
                </a:lnTo>
                <a:lnTo>
                  <a:pt x="49830" y="41900"/>
                </a:lnTo>
                <a:lnTo>
                  <a:pt x="49820" y="41900"/>
                </a:lnTo>
                <a:lnTo>
                  <a:pt x="49810" y="41910"/>
                </a:lnTo>
                <a:lnTo>
                  <a:pt x="49780" y="41910"/>
                </a:lnTo>
                <a:lnTo>
                  <a:pt x="49770" y="41920"/>
                </a:lnTo>
                <a:lnTo>
                  <a:pt x="49760" y="41920"/>
                </a:lnTo>
                <a:lnTo>
                  <a:pt x="49760" y="41930"/>
                </a:lnTo>
                <a:lnTo>
                  <a:pt x="49750" y="41930"/>
                </a:lnTo>
                <a:lnTo>
                  <a:pt x="49720" y="41930"/>
                </a:lnTo>
                <a:lnTo>
                  <a:pt x="49700" y="41930"/>
                </a:lnTo>
                <a:lnTo>
                  <a:pt x="49690" y="41920"/>
                </a:lnTo>
                <a:lnTo>
                  <a:pt x="49670" y="41910"/>
                </a:lnTo>
                <a:lnTo>
                  <a:pt x="49660" y="41900"/>
                </a:lnTo>
                <a:lnTo>
                  <a:pt x="49650" y="41900"/>
                </a:lnTo>
                <a:lnTo>
                  <a:pt x="49640" y="41900"/>
                </a:lnTo>
                <a:lnTo>
                  <a:pt x="49630" y="41900"/>
                </a:lnTo>
                <a:lnTo>
                  <a:pt x="49630" y="41890"/>
                </a:lnTo>
                <a:lnTo>
                  <a:pt x="49620" y="41890"/>
                </a:lnTo>
                <a:lnTo>
                  <a:pt x="49610" y="41880"/>
                </a:lnTo>
                <a:lnTo>
                  <a:pt x="49600" y="41880"/>
                </a:lnTo>
                <a:lnTo>
                  <a:pt x="49590" y="41890"/>
                </a:lnTo>
                <a:lnTo>
                  <a:pt x="49580" y="41890"/>
                </a:lnTo>
                <a:lnTo>
                  <a:pt x="49570" y="41900"/>
                </a:lnTo>
                <a:lnTo>
                  <a:pt x="49540" y="41900"/>
                </a:lnTo>
                <a:lnTo>
                  <a:pt x="49530" y="41900"/>
                </a:lnTo>
                <a:lnTo>
                  <a:pt x="49510" y="41900"/>
                </a:lnTo>
                <a:lnTo>
                  <a:pt x="49490" y="41900"/>
                </a:lnTo>
                <a:lnTo>
                  <a:pt x="49470" y="41900"/>
                </a:lnTo>
                <a:lnTo>
                  <a:pt x="49460" y="41910"/>
                </a:lnTo>
                <a:lnTo>
                  <a:pt x="49450" y="41910"/>
                </a:lnTo>
                <a:lnTo>
                  <a:pt x="49440" y="41920"/>
                </a:lnTo>
                <a:lnTo>
                  <a:pt x="49430" y="41920"/>
                </a:lnTo>
                <a:lnTo>
                  <a:pt x="49430" y="41930"/>
                </a:lnTo>
                <a:lnTo>
                  <a:pt x="49420" y="41930"/>
                </a:lnTo>
                <a:lnTo>
                  <a:pt x="49390" y="41930"/>
                </a:lnTo>
                <a:lnTo>
                  <a:pt x="49380" y="41930"/>
                </a:lnTo>
                <a:lnTo>
                  <a:pt x="49370" y="41930"/>
                </a:lnTo>
                <a:lnTo>
                  <a:pt x="49360" y="41930"/>
                </a:lnTo>
                <a:lnTo>
                  <a:pt x="49350" y="41940"/>
                </a:lnTo>
                <a:lnTo>
                  <a:pt x="49340" y="41940"/>
                </a:lnTo>
                <a:lnTo>
                  <a:pt x="49320" y="41940"/>
                </a:lnTo>
                <a:lnTo>
                  <a:pt x="49310" y="41940"/>
                </a:lnTo>
                <a:lnTo>
                  <a:pt x="49290" y="41930"/>
                </a:lnTo>
                <a:lnTo>
                  <a:pt x="49280" y="41920"/>
                </a:lnTo>
                <a:lnTo>
                  <a:pt x="49270" y="41920"/>
                </a:lnTo>
                <a:lnTo>
                  <a:pt x="49260" y="41920"/>
                </a:lnTo>
                <a:lnTo>
                  <a:pt x="49250" y="41910"/>
                </a:lnTo>
                <a:lnTo>
                  <a:pt x="49240" y="41910"/>
                </a:lnTo>
                <a:lnTo>
                  <a:pt x="49230" y="41920"/>
                </a:lnTo>
                <a:lnTo>
                  <a:pt x="49220" y="41920"/>
                </a:lnTo>
                <a:lnTo>
                  <a:pt x="49220" y="41930"/>
                </a:lnTo>
                <a:lnTo>
                  <a:pt x="49210" y="41930"/>
                </a:lnTo>
                <a:lnTo>
                  <a:pt x="49200" y="41940"/>
                </a:lnTo>
                <a:lnTo>
                  <a:pt x="49190" y="41940"/>
                </a:lnTo>
                <a:lnTo>
                  <a:pt x="49180" y="41940"/>
                </a:lnTo>
                <a:lnTo>
                  <a:pt x="49170" y="41930"/>
                </a:lnTo>
                <a:lnTo>
                  <a:pt x="49160" y="41930"/>
                </a:lnTo>
                <a:lnTo>
                  <a:pt x="49150" y="41940"/>
                </a:lnTo>
                <a:lnTo>
                  <a:pt x="49150" y="41950"/>
                </a:lnTo>
                <a:lnTo>
                  <a:pt x="49140" y="41950"/>
                </a:lnTo>
                <a:lnTo>
                  <a:pt x="49130" y="41960"/>
                </a:lnTo>
                <a:lnTo>
                  <a:pt x="49120" y="41970"/>
                </a:lnTo>
                <a:lnTo>
                  <a:pt x="49120" y="41960"/>
                </a:lnTo>
                <a:lnTo>
                  <a:pt x="49120" y="41950"/>
                </a:lnTo>
                <a:lnTo>
                  <a:pt x="49120" y="41940"/>
                </a:lnTo>
                <a:lnTo>
                  <a:pt x="49120" y="41920"/>
                </a:lnTo>
                <a:lnTo>
                  <a:pt x="49120" y="41910"/>
                </a:lnTo>
                <a:lnTo>
                  <a:pt x="49130" y="41900"/>
                </a:lnTo>
                <a:lnTo>
                  <a:pt x="49130" y="41890"/>
                </a:lnTo>
                <a:lnTo>
                  <a:pt x="49130" y="41880"/>
                </a:lnTo>
                <a:lnTo>
                  <a:pt x="49120" y="41860"/>
                </a:lnTo>
                <a:lnTo>
                  <a:pt x="49110" y="41860"/>
                </a:lnTo>
                <a:lnTo>
                  <a:pt x="49100" y="41850"/>
                </a:lnTo>
                <a:lnTo>
                  <a:pt x="49090" y="41840"/>
                </a:lnTo>
                <a:lnTo>
                  <a:pt x="49090" y="41830"/>
                </a:lnTo>
                <a:lnTo>
                  <a:pt x="49080" y="41830"/>
                </a:lnTo>
                <a:lnTo>
                  <a:pt x="49080" y="41820"/>
                </a:lnTo>
                <a:lnTo>
                  <a:pt x="49080" y="41810"/>
                </a:lnTo>
                <a:lnTo>
                  <a:pt x="49070" y="41800"/>
                </a:lnTo>
                <a:lnTo>
                  <a:pt x="49070" y="41790"/>
                </a:lnTo>
                <a:lnTo>
                  <a:pt x="49060" y="41780"/>
                </a:lnTo>
                <a:lnTo>
                  <a:pt x="49060" y="41760"/>
                </a:lnTo>
                <a:lnTo>
                  <a:pt x="49050" y="41750"/>
                </a:lnTo>
                <a:lnTo>
                  <a:pt x="49050" y="41740"/>
                </a:lnTo>
                <a:lnTo>
                  <a:pt x="49050" y="41730"/>
                </a:lnTo>
                <a:lnTo>
                  <a:pt x="49040" y="41720"/>
                </a:lnTo>
                <a:lnTo>
                  <a:pt x="49030" y="41710"/>
                </a:lnTo>
                <a:lnTo>
                  <a:pt x="49000" y="41700"/>
                </a:lnTo>
                <a:lnTo>
                  <a:pt x="48990" y="41690"/>
                </a:lnTo>
                <a:lnTo>
                  <a:pt x="48990" y="41680"/>
                </a:lnTo>
                <a:lnTo>
                  <a:pt x="48980" y="41660"/>
                </a:lnTo>
                <a:lnTo>
                  <a:pt x="48960" y="41660"/>
                </a:lnTo>
                <a:lnTo>
                  <a:pt x="48950" y="41650"/>
                </a:lnTo>
                <a:lnTo>
                  <a:pt x="48930" y="41650"/>
                </a:lnTo>
                <a:lnTo>
                  <a:pt x="48910" y="41650"/>
                </a:lnTo>
                <a:lnTo>
                  <a:pt x="48880" y="41650"/>
                </a:lnTo>
                <a:lnTo>
                  <a:pt x="48870" y="41660"/>
                </a:lnTo>
                <a:lnTo>
                  <a:pt x="48850" y="41660"/>
                </a:lnTo>
                <a:lnTo>
                  <a:pt x="48840" y="41660"/>
                </a:lnTo>
                <a:lnTo>
                  <a:pt x="48820" y="41660"/>
                </a:lnTo>
                <a:lnTo>
                  <a:pt x="48790" y="41660"/>
                </a:lnTo>
                <a:lnTo>
                  <a:pt x="48770" y="41650"/>
                </a:lnTo>
                <a:lnTo>
                  <a:pt x="48760" y="41650"/>
                </a:lnTo>
                <a:lnTo>
                  <a:pt x="48720" y="41630"/>
                </a:lnTo>
                <a:lnTo>
                  <a:pt x="48700" y="41630"/>
                </a:lnTo>
                <a:lnTo>
                  <a:pt x="48700" y="41620"/>
                </a:lnTo>
                <a:lnTo>
                  <a:pt x="48690" y="41620"/>
                </a:lnTo>
                <a:lnTo>
                  <a:pt x="48680" y="41610"/>
                </a:lnTo>
                <a:lnTo>
                  <a:pt x="48670" y="41600"/>
                </a:lnTo>
                <a:lnTo>
                  <a:pt x="48660" y="41600"/>
                </a:lnTo>
                <a:lnTo>
                  <a:pt x="48650" y="41590"/>
                </a:lnTo>
                <a:lnTo>
                  <a:pt x="48630" y="41600"/>
                </a:lnTo>
                <a:lnTo>
                  <a:pt x="48620" y="41590"/>
                </a:lnTo>
                <a:lnTo>
                  <a:pt x="48610" y="41580"/>
                </a:lnTo>
                <a:lnTo>
                  <a:pt x="48610" y="41570"/>
                </a:lnTo>
                <a:lnTo>
                  <a:pt x="48600" y="41540"/>
                </a:lnTo>
                <a:lnTo>
                  <a:pt x="48590" y="41530"/>
                </a:lnTo>
                <a:lnTo>
                  <a:pt x="48580" y="41510"/>
                </a:lnTo>
                <a:lnTo>
                  <a:pt x="48560" y="41500"/>
                </a:lnTo>
                <a:lnTo>
                  <a:pt x="48550" y="41490"/>
                </a:lnTo>
                <a:lnTo>
                  <a:pt x="48540" y="41480"/>
                </a:lnTo>
                <a:lnTo>
                  <a:pt x="48540" y="41470"/>
                </a:lnTo>
                <a:lnTo>
                  <a:pt x="48520" y="41450"/>
                </a:lnTo>
                <a:lnTo>
                  <a:pt x="48510" y="41440"/>
                </a:lnTo>
                <a:lnTo>
                  <a:pt x="48490" y="41430"/>
                </a:lnTo>
                <a:lnTo>
                  <a:pt x="48470" y="41420"/>
                </a:lnTo>
                <a:lnTo>
                  <a:pt x="48460" y="41420"/>
                </a:lnTo>
                <a:lnTo>
                  <a:pt x="48450" y="41410"/>
                </a:lnTo>
                <a:lnTo>
                  <a:pt x="48440" y="41410"/>
                </a:lnTo>
                <a:lnTo>
                  <a:pt x="48440" y="41420"/>
                </a:lnTo>
                <a:lnTo>
                  <a:pt x="48430" y="41420"/>
                </a:lnTo>
                <a:lnTo>
                  <a:pt x="48420" y="41420"/>
                </a:lnTo>
                <a:lnTo>
                  <a:pt x="48410" y="41430"/>
                </a:lnTo>
                <a:lnTo>
                  <a:pt x="48380" y="41440"/>
                </a:lnTo>
                <a:lnTo>
                  <a:pt x="48360" y="41450"/>
                </a:lnTo>
                <a:lnTo>
                  <a:pt x="48350" y="41470"/>
                </a:lnTo>
                <a:lnTo>
                  <a:pt x="48330" y="41490"/>
                </a:lnTo>
                <a:lnTo>
                  <a:pt x="48330" y="41500"/>
                </a:lnTo>
                <a:lnTo>
                  <a:pt x="48320" y="41500"/>
                </a:lnTo>
                <a:lnTo>
                  <a:pt x="48300" y="41490"/>
                </a:lnTo>
                <a:lnTo>
                  <a:pt x="48280" y="41480"/>
                </a:lnTo>
                <a:lnTo>
                  <a:pt x="48270" y="41470"/>
                </a:lnTo>
                <a:lnTo>
                  <a:pt x="48270" y="41450"/>
                </a:lnTo>
                <a:lnTo>
                  <a:pt x="48260" y="41430"/>
                </a:lnTo>
                <a:lnTo>
                  <a:pt x="48260" y="41420"/>
                </a:lnTo>
                <a:lnTo>
                  <a:pt x="48260" y="41410"/>
                </a:lnTo>
                <a:lnTo>
                  <a:pt x="48250" y="41400"/>
                </a:lnTo>
                <a:lnTo>
                  <a:pt x="48230" y="41400"/>
                </a:lnTo>
                <a:lnTo>
                  <a:pt x="48220" y="41400"/>
                </a:lnTo>
                <a:lnTo>
                  <a:pt x="48210" y="41400"/>
                </a:lnTo>
                <a:lnTo>
                  <a:pt x="48200" y="41420"/>
                </a:lnTo>
                <a:lnTo>
                  <a:pt x="48190" y="41420"/>
                </a:lnTo>
                <a:lnTo>
                  <a:pt x="48180" y="41430"/>
                </a:lnTo>
                <a:lnTo>
                  <a:pt x="48170" y="41430"/>
                </a:lnTo>
                <a:lnTo>
                  <a:pt x="48140" y="41440"/>
                </a:lnTo>
                <a:lnTo>
                  <a:pt x="48090" y="41470"/>
                </a:lnTo>
                <a:lnTo>
                  <a:pt x="48080" y="41470"/>
                </a:lnTo>
                <a:lnTo>
                  <a:pt x="48060" y="41480"/>
                </a:lnTo>
                <a:lnTo>
                  <a:pt x="48040" y="41490"/>
                </a:lnTo>
                <a:lnTo>
                  <a:pt x="48010" y="41500"/>
                </a:lnTo>
                <a:lnTo>
                  <a:pt x="47990" y="41510"/>
                </a:lnTo>
                <a:lnTo>
                  <a:pt x="47970" y="41510"/>
                </a:lnTo>
                <a:lnTo>
                  <a:pt x="47950" y="41510"/>
                </a:lnTo>
                <a:lnTo>
                  <a:pt x="47930" y="41510"/>
                </a:lnTo>
                <a:lnTo>
                  <a:pt x="47920" y="41500"/>
                </a:lnTo>
                <a:lnTo>
                  <a:pt x="47900" y="41490"/>
                </a:lnTo>
                <a:lnTo>
                  <a:pt x="47890" y="41480"/>
                </a:lnTo>
                <a:lnTo>
                  <a:pt x="47880" y="41470"/>
                </a:lnTo>
                <a:lnTo>
                  <a:pt x="47880" y="41460"/>
                </a:lnTo>
                <a:lnTo>
                  <a:pt x="47870" y="41450"/>
                </a:lnTo>
                <a:lnTo>
                  <a:pt x="47860" y="41450"/>
                </a:lnTo>
                <a:lnTo>
                  <a:pt x="47850" y="41450"/>
                </a:lnTo>
                <a:lnTo>
                  <a:pt x="47840" y="41450"/>
                </a:lnTo>
                <a:lnTo>
                  <a:pt x="47830" y="41460"/>
                </a:lnTo>
                <a:lnTo>
                  <a:pt x="47830" y="41450"/>
                </a:lnTo>
                <a:lnTo>
                  <a:pt x="47820" y="41450"/>
                </a:lnTo>
                <a:lnTo>
                  <a:pt x="47800" y="41450"/>
                </a:lnTo>
                <a:lnTo>
                  <a:pt x="47790" y="41450"/>
                </a:lnTo>
                <a:lnTo>
                  <a:pt x="47780" y="41450"/>
                </a:lnTo>
                <a:lnTo>
                  <a:pt x="47770" y="41450"/>
                </a:lnTo>
                <a:lnTo>
                  <a:pt x="47760" y="41450"/>
                </a:lnTo>
                <a:lnTo>
                  <a:pt x="47750" y="41450"/>
                </a:lnTo>
                <a:lnTo>
                  <a:pt x="47740" y="41450"/>
                </a:lnTo>
                <a:lnTo>
                  <a:pt x="47730" y="41440"/>
                </a:lnTo>
                <a:lnTo>
                  <a:pt x="47720" y="41430"/>
                </a:lnTo>
                <a:lnTo>
                  <a:pt x="47710" y="41420"/>
                </a:lnTo>
                <a:lnTo>
                  <a:pt x="47700" y="41400"/>
                </a:lnTo>
                <a:lnTo>
                  <a:pt x="47690" y="41390"/>
                </a:lnTo>
                <a:lnTo>
                  <a:pt x="47680" y="41380"/>
                </a:lnTo>
                <a:lnTo>
                  <a:pt x="47670" y="41370"/>
                </a:lnTo>
                <a:lnTo>
                  <a:pt x="47660" y="41370"/>
                </a:lnTo>
                <a:lnTo>
                  <a:pt x="47650" y="41360"/>
                </a:lnTo>
                <a:lnTo>
                  <a:pt x="47640" y="41360"/>
                </a:lnTo>
                <a:lnTo>
                  <a:pt x="47640" y="41350"/>
                </a:lnTo>
                <a:lnTo>
                  <a:pt x="47640" y="41340"/>
                </a:lnTo>
                <a:lnTo>
                  <a:pt x="47630" y="41330"/>
                </a:lnTo>
                <a:lnTo>
                  <a:pt x="47620" y="41320"/>
                </a:lnTo>
                <a:lnTo>
                  <a:pt x="47620" y="41310"/>
                </a:lnTo>
                <a:lnTo>
                  <a:pt x="47600" y="41300"/>
                </a:lnTo>
                <a:lnTo>
                  <a:pt x="47590" y="41290"/>
                </a:lnTo>
                <a:lnTo>
                  <a:pt x="47580" y="41270"/>
                </a:lnTo>
                <a:lnTo>
                  <a:pt x="47580" y="41280"/>
                </a:lnTo>
                <a:lnTo>
                  <a:pt x="47570" y="41280"/>
                </a:lnTo>
                <a:lnTo>
                  <a:pt x="47560" y="41270"/>
                </a:lnTo>
                <a:lnTo>
                  <a:pt x="47550" y="41270"/>
                </a:lnTo>
                <a:lnTo>
                  <a:pt x="47540" y="41270"/>
                </a:lnTo>
                <a:lnTo>
                  <a:pt x="47530" y="41270"/>
                </a:lnTo>
                <a:lnTo>
                  <a:pt x="47520" y="41270"/>
                </a:lnTo>
                <a:lnTo>
                  <a:pt x="47520" y="41260"/>
                </a:lnTo>
                <a:lnTo>
                  <a:pt x="47510" y="41250"/>
                </a:lnTo>
                <a:lnTo>
                  <a:pt x="47510" y="41240"/>
                </a:lnTo>
                <a:lnTo>
                  <a:pt x="47500" y="41240"/>
                </a:lnTo>
                <a:lnTo>
                  <a:pt x="47490" y="41240"/>
                </a:lnTo>
                <a:lnTo>
                  <a:pt x="47490" y="41250"/>
                </a:lnTo>
                <a:lnTo>
                  <a:pt x="47480" y="41250"/>
                </a:lnTo>
                <a:lnTo>
                  <a:pt x="47470" y="41260"/>
                </a:lnTo>
                <a:lnTo>
                  <a:pt x="47450" y="41280"/>
                </a:lnTo>
                <a:lnTo>
                  <a:pt x="47440" y="41280"/>
                </a:lnTo>
                <a:lnTo>
                  <a:pt x="47430" y="41280"/>
                </a:lnTo>
                <a:lnTo>
                  <a:pt x="47420" y="41280"/>
                </a:lnTo>
                <a:lnTo>
                  <a:pt x="47370" y="41260"/>
                </a:lnTo>
                <a:lnTo>
                  <a:pt x="47360" y="41260"/>
                </a:lnTo>
                <a:lnTo>
                  <a:pt x="47350" y="41250"/>
                </a:lnTo>
                <a:lnTo>
                  <a:pt x="47330" y="41250"/>
                </a:lnTo>
                <a:lnTo>
                  <a:pt x="47310" y="41240"/>
                </a:lnTo>
                <a:lnTo>
                  <a:pt x="47290" y="41250"/>
                </a:lnTo>
                <a:lnTo>
                  <a:pt x="47260" y="41250"/>
                </a:lnTo>
                <a:lnTo>
                  <a:pt x="47210" y="41250"/>
                </a:lnTo>
                <a:lnTo>
                  <a:pt x="47200" y="41250"/>
                </a:lnTo>
                <a:lnTo>
                  <a:pt x="47190" y="41260"/>
                </a:lnTo>
                <a:lnTo>
                  <a:pt x="47170" y="41270"/>
                </a:lnTo>
                <a:lnTo>
                  <a:pt x="47160" y="41280"/>
                </a:lnTo>
                <a:lnTo>
                  <a:pt x="47150" y="41290"/>
                </a:lnTo>
                <a:lnTo>
                  <a:pt x="47120" y="41320"/>
                </a:lnTo>
                <a:lnTo>
                  <a:pt x="47110" y="41330"/>
                </a:lnTo>
                <a:lnTo>
                  <a:pt x="47100" y="41330"/>
                </a:lnTo>
                <a:lnTo>
                  <a:pt x="47090" y="41330"/>
                </a:lnTo>
                <a:lnTo>
                  <a:pt x="47080" y="41330"/>
                </a:lnTo>
                <a:lnTo>
                  <a:pt x="47070" y="41340"/>
                </a:lnTo>
                <a:lnTo>
                  <a:pt x="47050" y="41340"/>
                </a:lnTo>
                <a:lnTo>
                  <a:pt x="47040" y="41340"/>
                </a:lnTo>
                <a:lnTo>
                  <a:pt x="47030" y="41340"/>
                </a:lnTo>
                <a:lnTo>
                  <a:pt x="47010" y="41320"/>
                </a:lnTo>
                <a:lnTo>
                  <a:pt x="47000" y="41300"/>
                </a:lnTo>
                <a:lnTo>
                  <a:pt x="46990" y="41290"/>
                </a:lnTo>
                <a:lnTo>
                  <a:pt x="46970" y="41260"/>
                </a:lnTo>
                <a:lnTo>
                  <a:pt x="46970" y="41250"/>
                </a:lnTo>
                <a:lnTo>
                  <a:pt x="46940" y="41210"/>
                </a:lnTo>
                <a:lnTo>
                  <a:pt x="46910" y="41180"/>
                </a:lnTo>
                <a:lnTo>
                  <a:pt x="46910" y="41170"/>
                </a:lnTo>
                <a:lnTo>
                  <a:pt x="46910" y="41160"/>
                </a:lnTo>
                <a:lnTo>
                  <a:pt x="46900" y="41140"/>
                </a:lnTo>
                <a:lnTo>
                  <a:pt x="46890" y="41120"/>
                </a:lnTo>
                <a:lnTo>
                  <a:pt x="46880" y="41110"/>
                </a:lnTo>
                <a:lnTo>
                  <a:pt x="46870" y="41080"/>
                </a:lnTo>
                <a:lnTo>
                  <a:pt x="46860" y="41070"/>
                </a:lnTo>
                <a:lnTo>
                  <a:pt x="46840" y="41070"/>
                </a:lnTo>
                <a:lnTo>
                  <a:pt x="46820" y="41060"/>
                </a:lnTo>
                <a:lnTo>
                  <a:pt x="46830" y="41020"/>
                </a:lnTo>
                <a:lnTo>
                  <a:pt x="46830" y="41010"/>
                </a:lnTo>
                <a:lnTo>
                  <a:pt x="46820" y="41000"/>
                </a:lnTo>
                <a:lnTo>
                  <a:pt x="46800" y="41000"/>
                </a:lnTo>
                <a:lnTo>
                  <a:pt x="46770" y="40990"/>
                </a:lnTo>
                <a:lnTo>
                  <a:pt x="46750" y="40990"/>
                </a:lnTo>
                <a:lnTo>
                  <a:pt x="46740" y="40980"/>
                </a:lnTo>
                <a:lnTo>
                  <a:pt x="46730" y="40970"/>
                </a:lnTo>
                <a:lnTo>
                  <a:pt x="46710" y="40970"/>
                </a:lnTo>
                <a:lnTo>
                  <a:pt x="46680" y="40960"/>
                </a:lnTo>
                <a:lnTo>
                  <a:pt x="46670" y="40950"/>
                </a:lnTo>
                <a:lnTo>
                  <a:pt x="46660" y="40930"/>
                </a:lnTo>
                <a:lnTo>
                  <a:pt x="46650" y="40920"/>
                </a:lnTo>
                <a:lnTo>
                  <a:pt x="46630" y="40920"/>
                </a:lnTo>
                <a:lnTo>
                  <a:pt x="46610" y="40920"/>
                </a:lnTo>
                <a:lnTo>
                  <a:pt x="46610" y="40910"/>
                </a:lnTo>
                <a:lnTo>
                  <a:pt x="46600" y="40900"/>
                </a:lnTo>
                <a:lnTo>
                  <a:pt x="46600" y="40890"/>
                </a:lnTo>
                <a:lnTo>
                  <a:pt x="46600" y="40880"/>
                </a:lnTo>
                <a:lnTo>
                  <a:pt x="46610" y="40870"/>
                </a:lnTo>
                <a:lnTo>
                  <a:pt x="46620" y="40860"/>
                </a:lnTo>
                <a:lnTo>
                  <a:pt x="46600" y="40840"/>
                </a:lnTo>
                <a:lnTo>
                  <a:pt x="46590" y="40820"/>
                </a:lnTo>
                <a:lnTo>
                  <a:pt x="46590" y="40810"/>
                </a:lnTo>
                <a:lnTo>
                  <a:pt x="46600" y="40800"/>
                </a:lnTo>
                <a:lnTo>
                  <a:pt x="46600" y="40790"/>
                </a:lnTo>
                <a:lnTo>
                  <a:pt x="46600" y="40780"/>
                </a:lnTo>
                <a:lnTo>
                  <a:pt x="46580" y="40770"/>
                </a:lnTo>
                <a:lnTo>
                  <a:pt x="46570" y="40760"/>
                </a:lnTo>
                <a:lnTo>
                  <a:pt x="46560" y="40750"/>
                </a:lnTo>
                <a:lnTo>
                  <a:pt x="46550" y="40750"/>
                </a:lnTo>
                <a:lnTo>
                  <a:pt x="46540" y="40740"/>
                </a:lnTo>
                <a:lnTo>
                  <a:pt x="46530" y="40730"/>
                </a:lnTo>
                <a:lnTo>
                  <a:pt x="46520" y="40730"/>
                </a:lnTo>
                <a:lnTo>
                  <a:pt x="46500" y="40720"/>
                </a:lnTo>
                <a:lnTo>
                  <a:pt x="46490" y="40720"/>
                </a:lnTo>
                <a:lnTo>
                  <a:pt x="46480" y="40720"/>
                </a:lnTo>
                <a:lnTo>
                  <a:pt x="46460" y="40710"/>
                </a:lnTo>
                <a:lnTo>
                  <a:pt x="46450" y="40710"/>
                </a:lnTo>
                <a:lnTo>
                  <a:pt x="46430" y="40710"/>
                </a:lnTo>
                <a:lnTo>
                  <a:pt x="46420" y="40700"/>
                </a:lnTo>
                <a:lnTo>
                  <a:pt x="46400" y="40700"/>
                </a:lnTo>
                <a:lnTo>
                  <a:pt x="46390" y="40690"/>
                </a:lnTo>
                <a:lnTo>
                  <a:pt x="46380" y="40690"/>
                </a:lnTo>
                <a:lnTo>
                  <a:pt x="46370" y="40680"/>
                </a:lnTo>
                <a:lnTo>
                  <a:pt x="46350" y="40660"/>
                </a:lnTo>
                <a:lnTo>
                  <a:pt x="46350" y="40650"/>
                </a:lnTo>
                <a:lnTo>
                  <a:pt x="46340" y="40650"/>
                </a:lnTo>
                <a:lnTo>
                  <a:pt x="46330" y="40640"/>
                </a:lnTo>
                <a:lnTo>
                  <a:pt x="46320" y="40640"/>
                </a:lnTo>
                <a:lnTo>
                  <a:pt x="46310" y="40630"/>
                </a:lnTo>
                <a:lnTo>
                  <a:pt x="46300" y="40620"/>
                </a:lnTo>
                <a:lnTo>
                  <a:pt x="46290" y="40620"/>
                </a:lnTo>
                <a:lnTo>
                  <a:pt x="46290" y="40610"/>
                </a:lnTo>
                <a:lnTo>
                  <a:pt x="46280" y="40610"/>
                </a:lnTo>
                <a:lnTo>
                  <a:pt x="46270" y="40610"/>
                </a:lnTo>
                <a:lnTo>
                  <a:pt x="46260" y="40610"/>
                </a:lnTo>
                <a:lnTo>
                  <a:pt x="46250" y="40600"/>
                </a:lnTo>
                <a:lnTo>
                  <a:pt x="46220" y="40590"/>
                </a:lnTo>
                <a:lnTo>
                  <a:pt x="46200" y="40590"/>
                </a:lnTo>
                <a:lnTo>
                  <a:pt x="46190" y="40580"/>
                </a:lnTo>
                <a:lnTo>
                  <a:pt x="46180" y="40570"/>
                </a:lnTo>
                <a:lnTo>
                  <a:pt x="46160" y="40560"/>
                </a:lnTo>
                <a:lnTo>
                  <a:pt x="46140" y="40550"/>
                </a:lnTo>
                <a:lnTo>
                  <a:pt x="46110" y="40530"/>
                </a:lnTo>
                <a:lnTo>
                  <a:pt x="46100" y="40530"/>
                </a:lnTo>
                <a:lnTo>
                  <a:pt x="46080" y="40530"/>
                </a:lnTo>
                <a:lnTo>
                  <a:pt x="46050" y="40520"/>
                </a:lnTo>
                <a:lnTo>
                  <a:pt x="46030" y="40520"/>
                </a:lnTo>
                <a:lnTo>
                  <a:pt x="46020" y="40530"/>
                </a:lnTo>
                <a:lnTo>
                  <a:pt x="46010" y="40530"/>
                </a:lnTo>
                <a:lnTo>
                  <a:pt x="45980" y="40530"/>
                </a:lnTo>
                <a:lnTo>
                  <a:pt x="45920" y="40530"/>
                </a:lnTo>
                <a:lnTo>
                  <a:pt x="45880" y="40530"/>
                </a:lnTo>
                <a:lnTo>
                  <a:pt x="45820" y="40540"/>
                </a:lnTo>
                <a:lnTo>
                  <a:pt x="45760" y="40550"/>
                </a:lnTo>
                <a:lnTo>
                  <a:pt x="45740" y="40570"/>
                </a:lnTo>
                <a:lnTo>
                  <a:pt x="45720" y="40610"/>
                </a:lnTo>
                <a:lnTo>
                  <a:pt x="45680" y="40680"/>
                </a:lnTo>
                <a:lnTo>
                  <a:pt x="45660" y="40680"/>
                </a:lnTo>
                <a:lnTo>
                  <a:pt x="45650" y="40680"/>
                </a:lnTo>
                <a:lnTo>
                  <a:pt x="45630" y="40670"/>
                </a:lnTo>
                <a:lnTo>
                  <a:pt x="45610" y="40660"/>
                </a:lnTo>
                <a:lnTo>
                  <a:pt x="45590" y="40650"/>
                </a:lnTo>
                <a:lnTo>
                  <a:pt x="45570" y="40650"/>
                </a:lnTo>
                <a:lnTo>
                  <a:pt x="45530" y="40650"/>
                </a:lnTo>
                <a:lnTo>
                  <a:pt x="45520" y="40650"/>
                </a:lnTo>
                <a:lnTo>
                  <a:pt x="45500" y="40650"/>
                </a:lnTo>
                <a:lnTo>
                  <a:pt x="45480" y="40650"/>
                </a:lnTo>
                <a:lnTo>
                  <a:pt x="45470" y="40660"/>
                </a:lnTo>
                <a:lnTo>
                  <a:pt x="45440" y="40660"/>
                </a:lnTo>
                <a:lnTo>
                  <a:pt x="45430" y="40660"/>
                </a:lnTo>
                <a:lnTo>
                  <a:pt x="45400" y="40680"/>
                </a:lnTo>
                <a:lnTo>
                  <a:pt x="45380" y="40700"/>
                </a:lnTo>
                <a:lnTo>
                  <a:pt x="45350" y="40710"/>
                </a:lnTo>
                <a:lnTo>
                  <a:pt x="45330" y="40730"/>
                </a:lnTo>
                <a:lnTo>
                  <a:pt x="45310" y="40740"/>
                </a:lnTo>
                <a:lnTo>
                  <a:pt x="45310" y="40730"/>
                </a:lnTo>
                <a:lnTo>
                  <a:pt x="45280" y="40730"/>
                </a:lnTo>
                <a:lnTo>
                  <a:pt x="45240" y="40730"/>
                </a:lnTo>
                <a:lnTo>
                  <a:pt x="45190" y="40740"/>
                </a:lnTo>
                <a:lnTo>
                  <a:pt x="45150" y="40740"/>
                </a:lnTo>
                <a:lnTo>
                  <a:pt x="45130" y="40740"/>
                </a:lnTo>
                <a:lnTo>
                  <a:pt x="45120" y="40740"/>
                </a:lnTo>
                <a:lnTo>
                  <a:pt x="45110" y="40740"/>
                </a:lnTo>
                <a:lnTo>
                  <a:pt x="45090" y="40730"/>
                </a:lnTo>
                <a:lnTo>
                  <a:pt x="45080" y="40720"/>
                </a:lnTo>
                <a:lnTo>
                  <a:pt x="45050" y="40710"/>
                </a:lnTo>
                <a:lnTo>
                  <a:pt x="45030" y="40700"/>
                </a:lnTo>
                <a:lnTo>
                  <a:pt x="45010" y="40690"/>
                </a:lnTo>
                <a:lnTo>
                  <a:pt x="44990" y="40680"/>
                </a:lnTo>
                <a:lnTo>
                  <a:pt x="44970" y="40680"/>
                </a:lnTo>
                <a:lnTo>
                  <a:pt x="44950" y="40680"/>
                </a:lnTo>
                <a:lnTo>
                  <a:pt x="44940" y="40680"/>
                </a:lnTo>
                <a:lnTo>
                  <a:pt x="44930" y="40680"/>
                </a:lnTo>
                <a:lnTo>
                  <a:pt x="44920" y="40680"/>
                </a:lnTo>
                <a:lnTo>
                  <a:pt x="44910" y="40660"/>
                </a:lnTo>
                <a:lnTo>
                  <a:pt x="44900" y="40650"/>
                </a:lnTo>
                <a:lnTo>
                  <a:pt x="44890" y="40630"/>
                </a:lnTo>
                <a:lnTo>
                  <a:pt x="44880" y="40620"/>
                </a:lnTo>
                <a:lnTo>
                  <a:pt x="44870" y="40610"/>
                </a:lnTo>
                <a:lnTo>
                  <a:pt x="44850" y="40590"/>
                </a:lnTo>
                <a:lnTo>
                  <a:pt x="44830" y="40580"/>
                </a:lnTo>
                <a:lnTo>
                  <a:pt x="44820" y="40570"/>
                </a:lnTo>
                <a:lnTo>
                  <a:pt x="44810" y="40570"/>
                </a:lnTo>
                <a:lnTo>
                  <a:pt x="44790" y="40560"/>
                </a:lnTo>
                <a:lnTo>
                  <a:pt x="44790" y="40550"/>
                </a:lnTo>
                <a:lnTo>
                  <a:pt x="44790" y="40540"/>
                </a:lnTo>
                <a:lnTo>
                  <a:pt x="44780" y="40540"/>
                </a:lnTo>
                <a:lnTo>
                  <a:pt x="44780" y="40550"/>
                </a:lnTo>
                <a:lnTo>
                  <a:pt x="44780" y="40560"/>
                </a:lnTo>
                <a:lnTo>
                  <a:pt x="44770" y="40570"/>
                </a:lnTo>
                <a:lnTo>
                  <a:pt x="44760" y="40570"/>
                </a:lnTo>
                <a:lnTo>
                  <a:pt x="44740" y="40580"/>
                </a:lnTo>
                <a:lnTo>
                  <a:pt x="44730" y="40580"/>
                </a:lnTo>
                <a:lnTo>
                  <a:pt x="44720" y="40590"/>
                </a:lnTo>
                <a:lnTo>
                  <a:pt x="44720" y="40600"/>
                </a:lnTo>
                <a:lnTo>
                  <a:pt x="44720" y="40610"/>
                </a:lnTo>
                <a:lnTo>
                  <a:pt x="44720" y="40620"/>
                </a:lnTo>
                <a:lnTo>
                  <a:pt x="44710" y="40630"/>
                </a:lnTo>
                <a:lnTo>
                  <a:pt x="44710" y="40640"/>
                </a:lnTo>
                <a:lnTo>
                  <a:pt x="44700" y="40640"/>
                </a:lnTo>
                <a:lnTo>
                  <a:pt x="44700" y="40650"/>
                </a:lnTo>
                <a:lnTo>
                  <a:pt x="44700" y="40670"/>
                </a:lnTo>
                <a:lnTo>
                  <a:pt x="44700" y="40680"/>
                </a:lnTo>
                <a:lnTo>
                  <a:pt x="44690" y="40680"/>
                </a:lnTo>
                <a:lnTo>
                  <a:pt x="44680" y="40690"/>
                </a:lnTo>
                <a:lnTo>
                  <a:pt x="44670" y="40700"/>
                </a:lnTo>
                <a:lnTo>
                  <a:pt x="44670" y="40710"/>
                </a:lnTo>
                <a:lnTo>
                  <a:pt x="44670" y="40720"/>
                </a:lnTo>
                <a:lnTo>
                  <a:pt x="44670" y="40730"/>
                </a:lnTo>
                <a:lnTo>
                  <a:pt x="44660" y="40740"/>
                </a:lnTo>
                <a:lnTo>
                  <a:pt x="44650" y="40750"/>
                </a:lnTo>
                <a:lnTo>
                  <a:pt x="44640" y="40760"/>
                </a:lnTo>
                <a:lnTo>
                  <a:pt x="44630" y="40760"/>
                </a:lnTo>
                <a:lnTo>
                  <a:pt x="44620" y="40760"/>
                </a:lnTo>
                <a:lnTo>
                  <a:pt x="44610" y="40770"/>
                </a:lnTo>
                <a:lnTo>
                  <a:pt x="44600" y="40780"/>
                </a:lnTo>
                <a:lnTo>
                  <a:pt x="44600" y="40790"/>
                </a:lnTo>
                <a:lnTo>
                  <a:pt x="44600" y="40800"/>
                </a:lnTo>
                <a:lnTo>
                  <a:pt x="44590" y="40810"/>
                </a:lnTo>
                <a:lnTo>
                  <a:pt x="44580" y="40810"/>
                </a:lnTo>
                <a:lnTo>
                  <a:pt x="44560" y="40800"/>
                </a:lnTo>
                <a:lnTo>
                  <a:pt x="44550" y="40800"/>
                </a:lnTo>
                <a:lnTo>
                  <a:pt x="44540" y="40810"/>
                </a:lnTo>
                <a:lnTo>
                  <a:pt x="44530" y="40810"/>
                </a:lnTo>
                <a:lnTo>
                  <a:pt x="44530" y="40820"/>
                </a:lnTo>
                <a:lnTo>
                  <a:pt x="44520" y="40820"/>
                </a:lnTo>
                <a:lnTo>
                  <a:pt x="44510" y="40830"/>
                </a:lnTo>
                <a:lnTo>
                  <a:pt x="44510" y="40820"/>
                </a:lnTo>
                <a:lnTo>
                  <a:pt x="44500" y="40820"/>
                </a:lnTo>
                <a:lnTo>
                  <a:pt x="44490" y="40810"/>
                </a:lnTo>
                <a:lnTo>
                  <a:pt x="44490" y="40800"/>
                </a:lnTo>
                <a:lnTo>
                  <a:pt x="44480" y="40790"/>
                </a:lnTo>
                <a:lnTo>
                  <a:pt x="44480" y="40780"/>
                </a:lnTo>
                <a:lnTo>
                  <a:pt x="44470" y="40770"/>
                </a:lnTo>
                <a:lnTo>
                  <a:pt x="44470" y="40760"/>
                </a:lnTo>
                <a:lnTo>
                  <a:pt x="44460" y="40750"/>
                </a:lnTo>
                <a:lnTo>
                  <a:pt x="44450" y="40740"/>
                </a:lnTo>
                <a:lnTo>
                  <a:pt x="44440" y="40730"/>
                </a:lnTo>
                <a:lnTo>
                  <a:pt x="44430" y="40730"/>
                </a:lnTo>
                <a:lnTo>
                  <a:pt x="44430" y="40720"/>
                </a:lnTo>
                <a:lnTo>
                  <a:pt x="44410" y="40720"/>
                </a:lnTo>
                <a:lnTo>
                  <a:pt x="44400" y="40720"/>
                </a:lnTo>
                <a:lnTo>
                  <a:pt x="44380" y="40710"/>
                </a:lnTo>
                <a:lnTo>
                  <a:pt x="44370" y="40710"/>
                </a:lnTo>
                <a:lnTo>
                  <a:pt x="44360" y="40710"/>
                </a:lnTo>
                <a:lnTo>
                  <a:pt x="44350" y="40710"/>
                </a:lnTo>
                <a:lnTo>
                  <a:pt x="44340" y="40710"/>
                </a:lnTo>
                <a:lnTo>
                  <a:pt x="44330" y="40710"/>
                </a:lnTo>
                <a:lnTo>
                  <a:pt x="44310" y="40710"/>
                </a:lnTo>
                <a:lnTo>
                  <a:pt x="44300" y="40720"/>
                </a:lnTo>
                <a:lnTo>
                  <a:pt x="44290" y="40720"/>
                </a:lnTo>
                <a:lnTo>
                  <a:pt x="44290" y="40730"/>
                </a:lnTo>
                <a:lnTo>
                  <a:pt x="44280" y="40730"/>
                </a:lnTo>
                <a:lnTo>
                  <a:pt x="44270" y="40740"/>
                </a:lnTo>
                <a:lnTo>
                  <a:pt x="44260" y="40730"/>
                </a:lnTo>
                <a:lnTo>
                  <a:pt x="44250" y="40730"/>
                </a:lnTo>
                <a:lnTo>
                  <a:pt x="44240" y="40730"/>
                </a:lnTo>
                <a:lnTo>
                  <a:pt x="44230" y="40730"/>
                </a:lnTo>
                <a:lnTo>
                  <a:pt x="44220" y="40720"/>
                </a:lnTo>
                <a:lnTo>
                  <a:pt x="44210" y="40720"/>
                </a:lnTo>
                <a:lnTo>
                  <a:pt x="44190" y="40720"/>
                </a:lnTo>
                <a:lnTo>
                  <a:pt x="44170" y="40730"/>
                </a:lnTo>
                <a:lnTo>
                  <a:pt x="44160" y="40730"/>
                </a:lnTo>
                <a:lnTo>
                  <a:pt x="44160" y="40740"/>
                </a:lnTo>
                <a:lnTo>
                  <a:pt x="44150" y="40760"/>
                </a:lnTo>
                <a:lnTo>
                  <a:pt x="44140" y="40770"/>
                </a:lnTo>
                <a:lnTo>
                  <a:pt x="44130" y="40770"/>
                </a:lnTo>
                <a:lnTo>
                  <a:pt x="44120" y="40790"/>
                </a:lnTo>
                <a:lnTo>
                  <a:pt x="44110" y="40800"/>
                </a:lnTo>
                <a:lnTo>
                  <a:pt x="44110" y="40810"/>
                </a:lnTo>
                <a:lnTo>
                  <a:pt x="44090" y="40830"/>
                </a:lnTo>
                <a:lnTo>
                  <a:pt x="44080" y="40830"/>
                </a:lnTo>
                <a:lnTo>
                  <a:pt x="44060" y="40840"/>
                </a:lnTo>
                <a:lnTo>
                  <a:pt x="44050" y="40840"/>
                </a:lnTo>
                <a:lnTo>
                  <a:pt x="44040" y="40840"/>
                </a:lnTo>
                <a:lnTo>
                  <a:pt x="44030" y="40840"/>
                </a:lnTo>
                <a:lnTo>
                  <a:pt x="44030" y="40830"/>
                </a:lnTo>
                <a:lnTo>
                  <a:pt x="44020" y="40830"/>
                </a:lnTo>
                <a:lnTo>
                  <a:pt x="44000" y="40820"/>
                </a:lnTo>
                <a:lnTo>
                  <a:pt x="43990" y="40820"/>
                </a:lnTo>
                <a:lnTo>
                  <a:pt x="43980" y="40820"/>
                </a:lnTo>
                <a:lnTo>
                  <a:pt x="43960" y="40810"/>
                </a:lnTo>
                <a:lnTo>
                  <a:pt x="43950" y="40820"/>
                </a:lnTo>
                <a:lnTo>
                  <a:pt x="43940" y="40820"/>
                </a:lnTo>
                <a:lnTo>
                  <a:pt x="43930" y="40830"/>
                </a:lnTo>
                <a:lnTo>
                  <a:pt x="43920" y="40830"/>
                </a:lnTo>
                <a:lnTo>
                  <a:pt x="43910" y="40830"/>
                </a:lnTo>
                <a:lnTo>
                  <a:pt x="43890" y="40830"/>
                </a:lnTo>
                <a:lnTo>
                  <a:pt x="43880" y="40830"/>
                </a:lnTo>
                <a:lnTo>
                  <a:pt x="43860" y="40830"/>
                </a:lnTo>
                <a:lnTo>
                  <a:pt x="43850" y="40830"/>
                </a:lnTo>
                <a:lnTo>
                  <a:pt x="43840" y="40830"/>
                </a:lnTo>
                <a:lnTo>
                  <a:pt x="43830" y="40830"/>
                </a:lnTo>
                <a:lnTo>
                  <a:pt x="43820" y="40840"/>
                </a:lnTo>
                <a:lnTo>
                  <a:pt x="43810" y="40850"/>
                </a:lnTo>
                <a:lnTo>
                  <a:pt x="43800" y="40850"/>
                </a:lnTo>
                <a:lnTo>
                  <a:pt x="43790" y="40850"/>
                </a:lnTo>
                <a:lnTo>
                  <a:pt x="43780" y="40850"/>
                </a:lnTo>
                <a:lnTo>
                  <a:pt x="43770" y="40850"/>
                </a:lnTo>
                <a:lnTo>
                  <a:pt x="43760" y="40860"/>
                </a:lnTo>
                <a:lnTo>
                  <a:pt x="43750" y="40850"/>
                </a:lnTo>
                <a:lnTo>
                  <a:pt x="43740" y="40850"/>
                </a:lnTo>
                <a:lnTo>
                  <a:pt x="43740" y="40840"/>
                </a:lnTo>
                <a:lnTo>
                  <a:pt x="43730" y="40840"/>
                </a:lnTo>
                <a:lnTo>
                  <a:pt x="43720" y="40840"/>
                </a:lnTo>
                <a:lnTo>
                  <a:pt x="43710" y="40850"/>
                </a:lnTo>
                <a:lnTo>
                  <a:pt x="43700" y="40850"/>
                </a:lnTo>
                <a:lnTo>
                  <a:pt x="43700" y="40860"/>
                </a:lnTo>
                <a:lnTo>
                  <a:pt x="43690" y="40860"/>
                </a:lnTo>
                <a:lnTo>
                  <a:pt x="43680" y="40870"/>
                </a:lnTo>
                <a:lnTo>
                  <a:pt x="43670" y="40870"/>
                </a:lnTo>
                <a:lnTo>
                  <a:pt x="43660" y="40870"/>
                </a:lnTo>
                <a:lnTo>
                  <a:pt x="43660" y="40860"/>
                </a:lnTo>
                <a:lnTo>
                  <a:pt x="43640" y="40860"/>
                </a:lnTo>
                <a:lnTo>
                  <a:pt x="43630" y="40860"/>
                </a:lnTo>
                <a:lnTo>
                  <a:pt x="43620" y="40860"/>
                </a:lnTo>
                <a:lnTo>
                  <a:pt x="43610" y="40860"/>
                </a:lnTo>
                <a:lnTo>
                  <a:pt x="43600" y="40860"/>
                </a:lnTo>
                <a:lnTo>
                  <a:pt x="43590" y="40860"/>
                </a:lnTo>
                <a:lnTo>
                  <a:pt x="43590" y="40870"/>
                </a:lnTo>
                <a:lnTo>
                  <a:pt x="43580" y="40870"/>
                </a:lnTo>
                <a:lnTo>
                  <a:pt x="43570" y="40870"/>
                </a:lnTo>
                <a:lnTo>
                  <a:pt x="43560" y="40870"/>
                </a:lnTo>
                <a:lnTo>
                  <a:pt x="43550" y="40870"/>
                </a:lnTo>
                <a:lnTo>
                  <a:pt x="43540" y="40870"/>
                </a:lnTo>
                <a:lnTo>
                  <a:pt x="43540" y="40880"/>
                </a:lnTo>
                <a:lnTo>
                  <a:pt x="43530" y="40880"/>
                </a:lnTo>
                <a:lnTo>
                  <a:pt x="43520" y="40890"/>
                </a:lnTo>
                <a:lnTo>
                  <a:pt x="43520" y="40900"/>
                </a:lnTo>
                <a:lnTo>
                  <a:pt x="43510" y="40900"/>
                </a:lnTo>
                <a:lnTo>
                  <a:pt x="43510" y="40910"/>
                </a:lnTo>
                <a:lnTo>
                  <a:pt x="43500" y="40910"/>
                </a:lnTo>
                <a:lnTo>
                  <a:pt x="43490" y="40910"/>
                </a:lnTo>
                <a:lnTo>
                  <a:pt x="43480" y="40920"/>
                </a:lnTo>
                <a:lnTo>
                  <a:pt x="43470" y="40920"/>
                </a:lnTo>
                <a:lnTo>
                  <a:pt x="43460" y="40920"/>
                </a:lnTo>
                <a:lnTo>
                  <a:pt x="43450" y="40920"/>
                </a:lnTo>
                <a:lnTo>
                  <a:pt x="43450" y="40930"/>
                </a:lnTo>
                <a:lnTo>
                  <a:pt x="43450" y="40940"/>
                </a:lnTo>
                <a:lnTo>
                  <a:pt x="43440" y="40940"/>
                </a:lnTo>
                <a:lnTo>
                  <a:pt x="43430" y="40940"/>
                </a:lnTo>
                <a:lnTo>
                  <a:pt x="43410" y="40930"/>
                </a:lnTo>
                <a:lnTo>
                  <a:pt x="43400" y="40930"/>
                </a:lnTo>
                <a:lnTo>
                  <a:pt x="43390" y="40920"/>
                </a:lnTo>
                <a:lnTo>
                  <a:pt x="43380" y="40920"/>
                </a:lnTo>
                <a:lnTo>
                  <a:pt x="43360" y="40910"/>
                </a:lnTo>
                <a:lnTo>
                  <a:pt x="43350" y="40910"/>
                </a:lnTo>
                <a:lnTo>
                  <a:pt x="43340" y="40900"/>
                </a:lnTo>
                <a:lnTo>
                  <a:pt x="43330" y="40900"/>
                </a:lnTo>
                <a:lnTo>
                  <a:pt x="43330" y="40890"/>
                </a:lnTo>
                <a:lnTo>
                  <a:pt x="43320" y="40890"/>
                </a:lnTo>
                <a:lnTo>
                  <a:pt x="43310" y="40880"/>
                </a:lnTo>
                <a:lnTo>
                  <a:pt x="43300" y="40880"/>
                </a:lnTo>
                <a:lnTo>
                  <a:pt x="43290" y="40870"/>
                </a:lnTo>
                <a:lnTo>
                  <a:pt x="43280" y="40870"/>
                </a:lnTo>
                <a:lnTo>
                  <a:pt x="43270" y="40860"/>
                </a:lnTo>
                <a:lnTo>
                  <a:pt x="43260" y="40850"/>
                </a:lnTo>
                <a:lnTo>
                  <a:pt x="43250" y="40840"/>
                </a:lnTo>
                <a:lnTo>
                  <a:pt x="43240" y="40830"/>
                </a:lnTo>
                <a:lnTo>
                  <a:pt x="43220" y="40820"/>
                </a:lnTo>
                <a:lnTo>
                  <a:pt x="43190" y="40790"/>
                </a:lnTo>
                <a:lnTo>
                  <a:pt x="43150" y="40760"/>
                </a:lnTo>
                <a:lnTo>
                  <a:pt x="43110" y="40730"/>
                </a:lnTo>
                <a:lnTo>
                  <a:pt x="43100" y="40730"/>
                </a:lnTo>
                <a:lnTo>
                  <a:pt x="43090" y="40720"/>
                </a:lnTo>
                <a:lnTo>
                  <a:pt x="43080" y="40710"/>
                </a:lnTo>
                <a:lnTo>
                  <a:pt x="43070" y="40710"/>
                </a:lnTo>
                <a:lnTo>
                  <a:pt x="43060" y="40710"/>
                </a:lnTo>
                <a:lnTo>
                  <a:pt x="43060" y="40700"/>
                </a:lnTo>
                <a:lnTo>
                  <a:pt x="43050" y="40700"/>
                </a:lnTo>
                <a:lnTo>
                  <a:pt x="43040" y="40690"/>
                </a:lnTo>
                <a:lnTo>
                  <a:pt x="43030" y="40690"/>
                </a:lnTo>
                <a:lnTo>
                  <a:pt x="43010" y="40690"/>
                </a:lnTo>
                <a:lnTo>
                  <a:pt x="43000" y="40680"/>
                </a:lnTo>
                <a:lnTo>
                  <a:pt x="42990" y="40680"/>
                </a:lnTo>
                <a:lnTo>
                  <a:pt x="42980" y="40680"/>
                </a:lnTo>
                <a:lnTo>
                  <a:pt x="42980" y="40690"/>
                </a:lnTo>
                <a:lnTo>
                  <a:pt x="42970" y="40690"/>
                </a:lnTo>
                <a:lnTo>
                  <a:pt x="42960" y="40700"/>
                </a:lnTo>
                <a:lnTo>
                  <a:pt x="42950" y="40690"/>
                </a:lnTo>
                <a:lnTo>
                  <a:pt x="42940" y="40690"/>
                </a:lnTo>
                <a:lnTo>
                  <a:pt x="42930" y="40690"/>
                </a:lnTo>
                <a:lnTo>
                  <a:pt x="42920" y="40690"/>
                </a:lnTo>
                <a:lnTo>
                  <a:pt x="42920" y="40680"/>
                </a:lnTo>
                <a:lnTo>
                  <a:pt x="42910" y="40680"/>
                </a:lnTo>
                <a:lnTo>
                  <a:pt x="42900" y="40680"/>
                </a:lnTo>
                <a:lnTo>
                  <a:pt x="42890" y="40680"/>
                </a:lnTo>
                <a:lnTo>
                  <a:pt x="42880" y="40680"/>
                </a:lnTo>
                <a:lnTo>
                  <a:pt x="42870" y="40670"/>
                </a:lnTo>
                <a:lnTo>
                  <a:pt x="42860" y="40670"/>
                </a:lnTo>
                <a:lnTo>
                  <a:pt x="42850" y="40660"/>
                </a:lnTo>
                <a:lnTo>
                  <a:pt x="42840" y="40660"/>
                </a:lnTo>
                <a:lnTo>
                  <a:pt x="42830" y="40660"/>
                </a:lnTo>
                <a:lnTo>
                  <a:pt x="42820" y="40660"/>
                </a:lnTo>
                <a:lnTo>
                  <a:pt x="42810" y="40660"/>
                </a:lnTo>
                <a:lnTo>
                  <a:pt x="42800" y="40660"/>
                </a:lnTo>
                <a:lnTo>
                  <a:pt x="42790" y="40660"/>
                </a:lnTo>
                <a:lnTo>
                  <a:pt x="42770" y="40660"/>
                </a:lnTo>
                <a:lnTo>
                  <a:pt x="42760" y="40660"/>
                </a:lnTo>
                <a:lnTo>
                  <a:pt x="42750" y="40660"/>
                </a:lnTo>
                <a:lnTo>
                  <a:pt x="42740" y="40650"/>
                </a:lnTo>
                <a:lnTo>
                  <a:pt x="42730" y="40650"/>
                </a:lnTo>
                <a:lnTo>
                  <a:pt x="42720" y="40650"/>
                </a:lnTo>
                <a:lnTo>
                  <a:pt x="42710" y="40640"/>
                </a:lnTo>
                <a:lnTo>
                  <a:pt x="42700" y="40640"/>
                </a:lnTo>
                <a:lnTo>
                  <a:pt x="42690" y="40640"/>
                </a:lnTo>
                <a:lnTo>
                  <a:pt x="42680" y="40640"/>
                </a:lnTo>
                <a:lnTo>
                  <a:pt x="42670" y="40640"/>
                </a:lnTo>
                <a:lnTo>
                  <a:pt x="42660" y="40650"/>
                </a:lnTo>
                <a:lnTo>
                  <a:pt x="42650" y="40660"/>
                </a:lnTo>
                <a:lnTo>
                  <a:pt x="42640" y="40660"/>
                </a:lnTo>
                <a:lnTo>
                  <a:pt x="42640" y="40650"/>
                </a:lnTo>
                <a:lnTo>
                  <a:pt x="42630" y="40650"/>
                </a:lnTo>
                <a:lnTo>
                  <a:pt x="42620" y="40650"/>
                </a:lnTo>
                <a:lnTo>
                  <a:pt x="42620" y="40660"/>
                </a:lnTo>
                <a:lnTo>
                  <a:pt x="42610" y="40660"/>
                </a:lnTo>
                <a:lnTo>
                  <a:pt x="42600" y="40660"/>
                </a:lnTo>
                <a:lnTo>
                  <a:pt x="42590" y="40660"/>
                </a:lnTo>
                <a:lnTo>
                  <a:pt x="42580" y="40660"/>
                </a:lnTo>
                <a:lnTo>
                  <a:pt x="42580" y="40670"/>
                </a:lnTo>
                <a:lnTo>
                  <a:pt x="42580" y="40680"/>
                </a:lnTo>
                <a:lnTo>
                  <a:pt x="42570" y="40680"/>
                </a:lnTo>
                <a:lnTo>
                  <a:pt x="42560" y="40690"/>
                </a:lnTo>
                <a:lnTo>
                  <a:pt x="42550" y="40690"/>
                </a:lnTo>
                <a:lnTo>
                  <a:pt x="42550" y="40680"/>
                </a:lnTo>
                <a:lnTo>
                  <a:pt x="42550" y="40670"/>
                </a:lnTo>
                <a:lnTo>
                  <a:pt x="42540" y="40670"/>
                </a:lnTo>
                <a:lnTo>
                  <a:pt x="42540" y="40660"/>
                </a:lnTo>
                <a:lnTo>
                  <a:pt x="42530" y="40660"/>
                </a:lnTo>
                <a:lnTo>
                  <a:pt x="42520" y="40660"/>
                </a:lnTo>
                <a:lnTo>
                  <a:pt x="42510" y="40650"/>
                </a:lnTo>
                <a:lnTo>
                  <a:pt x="42500" y="40640"/>
                </a:lnTo>
                <a:lnTo>
                  <a:pt x="42500" y="40630"/>
                </a:lnTo>
                <a:lnTo>
                  <a:pt x="42490" y="40620"/>
                </a:lnTo>
                <a:lnTo>
                  <a:pt x="42480" y="40620"/>
                </a:lnTo>
                <a:lnTo>
                  <a:pt x="42470" y="40610"/>
                </a:lnTo>
                <a:lnTo>
                  <a:pt x="42460" y="40610"/>
                </a:lnTo>
                <a:lnTo>
                  <a:pt x="42440" y="40610"/>
                </a:lnTo>
                <a:lnTo>
                  <a:pt x="42430" y="40610"/>
                </a:lnTo>
                <a:lnTo>
                  <a:pt x="42430" y="40620"/>
                </a:lnTo>
                <a:lnTo>
                  <a:pt x="42420" y="40620"/>
                </a:lnTo>
                <a:lnTo>
                  <a:pt x="42420" y="40630"/>
                </a:lnTo>
                <a:lnTo>
                  <a:pt x="42410" y="40650"/>
                </a:lnTo>
                <a:lnTo>
                  <a:pt x="42410" y="40660"/>
                </a:lnTo>
                <a:lnTo>
                  <a:pt x="42400" y="40670"/>
                </a:lnTo>
                <a:lnTo>
                  <a:pt x="42400" y="40690"/>
                </a:lnTo>
                <a:lnTo>
                  <a:pt x="42400" y="40700"/>
                </a:lnTo>
                <a:lnTo>
                  <a:pt x="42400" y="40710"/>
                </a:lnTo>
                <a:lnTo>
                  <a:pt x="42390" y="40710"/>
                </a:lnTo>
                <a:lnTo>
                  <a:pt x="42380" y="40720"/>
                </a:lnTo>
                <a:lnTo>
                  <a:pt x="42370" y="40730"/>
                </a:lnTo>
                <a:lnTo>
                  <a:pt x="42370" y="40740"/>
                </a:lnTo>
                <a:lnTo>
                  <a:pt x="42320" y="40710"/>
                </a:lnTo>
                <a:lnTo>
                  <a:pt x="42290" y="40700"/>
                </a:lnTo>
                <a:lnTo>
                  <a:pt x="42270" y="40690"/>
                </a:lnTo>
                <a:lnTo>
                  <a:pt x="42200" y="40690"/>
                </a:lnTo>
                <a:lnTo>
                  <a:pt x="42160" y="40670"/>
                </a:lnTo>
                <a:lnTo>
                  <a:pt x="42130" y="40650"/>
                </a:lnTo>
                <a:lnTo>
                  <a:pt x="42090" y="40640"/>
                </a:lnTo>
                <a:lnTo>
                  <a:pt x="42060" y="40630"/>
                </a:lnTo>
                <a:lnTo>
                  <a:pt x="42050" y="40620"/>
                </a:lnTo>
                <a:lnTo>
                  <a:pt x="42030" y="40610"/>
                </a:lnTo>
                <a:lnTo>
                  <a:pt x="42030" y="40600"/>
                </a:lnTo>
                <a:lnTo>
                  <a:pt x="42020" y="40590"/>
                </a:lnTo>
                <a:lnTo>
                  <a:pt x="42030" y="40580"/>
                </a:lnTo>
                <a:lnTo>
                  <a:pt x="42020" y="40570"/>
                </a:lnTo>
                <a:lnTo>
                  <a:pt x="42010" y="40550"/>
                </a:lnTo>
                <a:lnTo>
                  <a:pt x="42000" y="40520"/>
                </a:lnTo>
                <a:lnTo>
                  <a:pt x="42000" y="40480"/>
                </a:lnTo>
                <a:lnTo>
                  <a:pt x="42000" y="40450"/>
                </a:lnTo>
                <a:lnTo>
                  <a:pt x="41990" y="40430"/>
                </a:lnTo>
                <a:lnTo>
                  <a:pt x="41960" y="40400"/>
                </a:lnTo>
                <a:lnTo>
                  <a:pt x="41910" y="40350"/>
                </a:lnTo>
                <a:lnTo>
                  <a:pt x="41890" y="40340"/>
                </a:lnTo>
                <a:lnTo>
                  <a:pt x="41850" y="40330"/>
                </a:lnTo>
                <a:lnTo>
                  <a:pt x="41820" y="40320"/>
                </a:lnTo>
                <a:lnTo>
                  <a:pt x="41790" y="40300"/>
                </a:lnTo>
                <a:lnTo>
                  <a:pt x="41750" y="40270"/>
                </a:lnTo>
                <a:lnTo>
                  <a:pt x="41720" y="40250"/>
                </a:lnTo>
                <a:lnTo>
                  <a:pt x="41690" y="40210"/>
                </a:lnTo>
                <a:lnTo>
                  <a:pt x="41680" y="40190"/>
                </a:lnTo>
                <a:lnTo>
                  <a:pt x="41670" y="40190"/>
                </a:lnTo>
                <a:lnTo>
                  <a:pt x="41660" y="40190"/>
                </a:lnTo>
                <a:lnTo>
                  <a:pt x="41630" y="40180"/>
                </a:lnTo>
                <a:lnTo>
                  <a:pt x="41610" y="40170"/>
                </a:lnTo>
                <a:lnTo>
                  <a:pt x="41590" y="40160"/>
                </a:lnTo>
                <a:lnTo>
                  <a:pt x="41570" y="40150"/>
                </a:lnTo>
                <a:lnTo>
                  <a:pt x="41560" y="40140"/>
                </a:lnTo>
                <a:lnTo>
                  <a:pt x="41550" y="40130"/>
                </a:lnTo>
                <a:lnTo>
                  <a:pt x="41530" y="40120"/>
                </a:lnTo>
                <a:lnTo>
                  <a:pt x="41510" y="40110"/>
                </a:lnTo>
                <a:lnTo>
                  <a:pt x="41480" y="40090"/>
                </a:lnTo>
                <a:lnTo>
                  <a:pt x="41480" y="40070"/>
                </a:lnTo>
                <a:lnTo>
                  <a:pt x="41470" y="40050"/>
                </a:lnTo>
                <a:lnTo>
                  <a:pt x="41460" y="40050"/>
                </a:lnTo>
                <a:lnTo>
                  <a:pt x="41440" y="40040"/>
                </a:lnTo>
                <a:lnTo>
                  <a:pt x="41430" y="40030"/>
                </a:lnTo>
                <a:lnTo>
                  <a:pt x="41410" y="40030"/>
                </a:lnTo>
                <a:lnTo>
                  <a:pt x="41390" y="40040"/>
                </a:lnTo>
                <a:lnTo>
                  <a:pt x="41370" y="40040"/>
                </a:lnTo>
                <a:lnTo>
                  <a:pt x="41350" y="40040"/>
                </a:lnTo>
                <a:lnTo>
                  <a:pt x="41340" y="40050"/>
                </a:lnTo>
                <a:lnTo>
                  <a:pt x="41320" y="40050"/>
                </a:lnTo>
                <a:lnTo>
                  <a:pt x="41270" y="40050"/>
                </a:lnTo>
                <a:lnTo>
                  <a:pt x="41250" y="40050"/>
                </a:lnTo>
                <a:lnTo>
                  <a:pt x="41220" y="40050"/>
                </a:lnTo>
                <a:lnTo>
                  <a:pt x="41200" y="40040"/>
                </a:lnTo>
                <a:lnTo>
                  <a:pt x="41180" y="40030"/>
                </a:lnTo>
                <a:lnTo>
                  <a:pt x="41160" y="40030"/>
                </a:lnTo>
                <a:lnTo>
                  <a:pt x="41140" y="40030"/>
                </a:lnTo>
                <a:lnTo>
                  <a:pt x="41100" y="40030"/>
                </a:lnTo>
                <a:lnTo>
                  <a:pt x="41090" y="40030"/>
                </a:lnTo>
                <a:lnTo>
                  <a:pt x="41060" y="40030"/>
                </a:lnTo>
                <a:lnTo>
                  <a:pt x="41040" y="40040"/>
                </a:lnTo>
                <a:lnTo>
                  <a:pt x="41020" y="40030"/>
                </a:lnTo>
                <a:lnTo>
                  <a:pt x="41010" y="40030"/>
                </a:lnTo>
                <a:lnTo>
                  <a:pt x="40950" y="40030"/>
                </a:lnTo>
                <a:lnTo>
                  <a:pt x="40930" y="40030"/>
                </a:lnTo>
                <a:lnTo>
                  <a:pt x="40910" y="40030"/>
                </a:lnTo>
                <a:lnTo>
                  <a:pt x="40880" y="40020"/>
                </a:lnTo>
                <a:lnTo>
                  <a:pt x="40870" y="40020"/>
                </a:lnTo>
                <a:lnTo>
                  <a:pt x="40840" y="40020"/>
                </a:lnTo>
                <a:lnTo>
                  <a:pt x="40800" y="40010"/>
                </a:lnTo>
                <a:lnTo>
                  <a:pt x="40790" y="40000"/>
                </a:lnTo>
                <a:lnTo>
                  <a:pt x="40780" y="40000"/>
                </a:lnTo>
                <a:lnTo>
                  <a:pt x="40760" y="39990"/>
                </a:lnTo>
                <a:lnTo>
                  <a:pt x="40750" y="39980"/>
                </a:lnTo>
                <a:lnTo>
                  <a:pt x="40740" y="39970"/>
                </a:lnTo>
                <a:lnTo>
                  <a:pt x="40730" y="39950"/>
                </a:lnTo>
                <a:lnTo>
                  <a:pt x="40720" y="39940"/>
                </a:lnTo>
                <a:lnTo>
                  <a:pt x="40710" y="39940"/>
                </a:lnTo>
                <a:lnTo>
                  <a:pt x="40710" y="39930"/>
                </a:lnTo>
                <a:lnTo>
                  <a:pt x="40700" y="39920"/>
                </a:lnTo>
                <a:lnTo>
                  <a:pt x="40690" y="39910"/>
                </a:lnTo>
                <a:lnTo>
                  <a:pt x="40680" y="39910"/>
                </a:lnTo>
                <a:lnTo>
                  <a:pt x="40670" y="39910"/>
                </a:lnTo>
                <a:lnTo>
                  <a:pt x="40660" y="39910"/>
                </a:lnTo>
                <a:lnTo>
                  <a:pt x="40650" y="39910"/>
                </a:lnTo>
                <a:lnTo>
                  <a:pt x="40640" y="39910"/>
                </a:lnTo>
                <a:lnTo>
                  <a:pt x="40620" y="39910"/>
                </a:lnTo>
                <a:lnTo>
                  <a:pt x="40610" y="39910"/>
                </a:lnTo>
                <a:lnTo>
                  <a:pt x="40600" y="39900"/>
                </a:lnTo>
                <a:lnTo>
                  <a:pt x="40590" y="39890"/>
                </a:lnTo>
                <a:lnTo>
                  <a:pt x="40590" y="39880"/>
                </a:lnTo>
                <a:lnTo>
                  <a:pt x="40580" y="39870"/>
                </a:lnTo>
                <a:lnTo>
                  <a:pt x="40570" y="39860"/>
                </a:lnTo>
                <a:lnTo>
                  <a:pt x="40560" y="39860"/>
                </a:lnTo>
                <a:lnTo>
                  <a:pt x="40550" y="39850"/>
                </a:lnTo>
                <a:lnTo>
                  <a:pt x="40540" y="39860"/>
                </a:lnTo>
                <a:lnTo>
                  <a:pt x="40530" y="39860"/>
                </a:lnTo>
                <a:lnTo>
                  <a:pt x="40520" y="39860"/>
                </a:lnTo>
                <a:lnTo>
                  <a:pt x="40510" y="39860"/>
                </a:lnTo>
                <a:lnTo>
                  <a:pt x="40510" y="39870"/>
                </a:lnTo>
                <a:lnTo>
                  <a:pt x="40500" y="39870"/>
                </a:lnTo>
                <a:lnTo>
                  <a:pt x="40490" y="39870"/>
                </a:lnTo>
                <a:lnTo>
                  <a:pt x="40480" y="39880"/>
                </a:lnTo>
                <a:lnTo>
                  <a:pt x="40470" y="39880"/>
                </a:lnTo>
                <a:lnTo>
                  <a:pt x="40460" y="39880"/>
                </a:lnTo>
                <a:lnTo>
                  <a:pt x="40450" y="39890"/>
                </a:lnTo>
                <a:lnTo>
                  <a:pt x="40440" y="39900"/>
                </a:lnTo>
                <a:lnTo>
                  <a:pt x="40430" y="39900"/>
                </a:lnTo>
                <a:lnTo>
                  <a:pt x="40420" y="39900"/>
                </a:lnTo>
                <a:lnTo>
                  <a:pt x="40420" y="39910"/>
                </a:lnTo>
                <a:lnTo>
                  <a:pt x="40400" y="39930"/>
                </a:lnTo>
                <a:lnTo>
                  <a:pt x="40390" y="39940"/>
                </a:lnTo>
                <a:lnTo>
                  <a:pt x="40380" y="39940"/>
                </a:lnTo>
                <a:lnTo>
                  <a:pt x="40370" y="39940"/>
                </a:lnTo>
                <a:lnTo>
                  <a:pt x="40360" y="39940"/>
                </a:lnTo>
                <a:lnTo>
                  <a:pt x="40360" y="39950"/>
                </a:lnTo>
                <a:lnTo>
                  <a:pt x="40350" y="39960"/>
                </a:lnTo>
                <a:lnTo>
                  <a:pt x="40340" y="39980"/>
                </a:lnTo>
                <a:lnTo>
                  <a:pt x="40330" y="39990"/>
                </a:lnTo>
                <a:lnTo>
                  <a:pt x="40320" y="40000"/>
                </a:lnTo>
                <a:lnTo>
                  <a:pt x="40300" y="40010"/>
                </a:lnTo>
                <a:lnTo>
                  <a:pt x="40290" y="40020"/>
                </a:lnTo>
                <a:lnTo>
                  <a:pt x="40280" y="40020"/>
                </a:lnTo>
                <a:lnTo>
                  <a:pt x="40270" y="40020"/>
                </a:lnTo>
                <a:lnTo>
                  <a:pt x="40260" y="40010"/>
                </a:lnTo>
                <a:lnTo>
                  <a:pt x="40250" y="40010"/>
                </a:lnTo>
                <a:lnTo>
                  <a:pt x="40240" y="40000"/>
                </a:lnTo>
                <a:lnTo>
                  <a:pt x="40220" y="39980"/>
                </a:lnTo>
                <a:lnTo>
                  <a:pt x="40200" y="39960"/>
                </a:lnTo>
                <a:lnTo>
                  <a:pt x="40190" y="39940"/>
                </a:lnTo>
                <a:lnTo>
                  <a:pt x="40180" y="39930"/>
                </a:lnTo>
                <a:lnTo>
                  <a:pt x="40160" y="39910"/>
                </a:lnTo>
                <a:lnTo>
                  <a:pt x="40150" y="39910"/>
                </a:lnTo>
                <a:lnTo>
                  <a:pt x="40140" y="39900"/>
                </a:lnTo>
                <a:lnTo>
                  <a:pt x="40130" y="39890"/>
                </a:lnTo>
                <a:lnTo>
                  <a:pt x="40120" y="39880"/>
                </a:lnTo>
                <a:lnTo>
                  <a:pt x="40100" y="39860"/>
                </a:lnTo>
                <a:lnTo>
                  <a:pt x="40080" y="39850"/>
                </a:lnTo>
                <a:lnTo>
                  <a:pt x="40080" y="39840"/>
                </a:lnTo>
                <a:lnTo>
                  <a:pt x="40070" y="39840"/>
                </a:lnTo>
                <a:lnTo>
                  <a:pt x="40060" y="39840"/>
                </a:lnTo>
                <a:lnTo>
                  <a:pt x="40050" y="39830"/>
                </a:lnTo>
                <a:lnTo>
                  <a:pt x="40040" y="39830"/>
                </a:lnTo>
                <a:lnTo>
                  <a:pt x="40030" y="39820"/>
                </a:lnTo>
                <a:lnTo>
                  <a:pt x="40020" y="39820"/>
                </a:lnTo>
                <a:lnTo>
                  <a:pt x="40010" y="39810"/>
                </a:lnTo>
                <a:lnTo>
                  <a:pt x="40000" y="39800"/>
                </a:lnTo>
                <a:lnTo>
                  <a:pt x="39990" y="39800"/>
                </a:lnTo>
                <a:lnTo>
                  <a:pt x="39980" y="39800"/>
                </a:lnTo>
                <a:lnTo>
                  <a:pt x="39980" y="39790"/>
                </a:lnTo>
                <a:lnTo>
                  <a:pt x="39970" y="39780"/>
                </a:lnTo>
                <a:lnTo>
                  <a:pt x="39950" y="39770"/>
                </a:lnTo>
                <a:lnTo>
                  <a:pt x="39940" y="39770"/>
                </a:lnTo>
                <a:lnTo>
                  <a:pt x="39930" y="39760"/>
                </a:lnTo>
                <a:lnTo>
                  <a:pt x="39920" y="39750"/>
                </a:lnTo>
                <a:lnTo>
                  <a:pt x="39910" y="39740"/>
                </a:lnTo>
                <a:lnTo>
                  <a:pt x="39910" y="39730"/>
                </a:lnTo>
                <a:lnTo>
                  <a:pt x="39900" y="39730"/>
                </a:lnTo>
                <a:lnTo>
                  <a:pt x="39890" y="39720"/>
                </a:lnTo>
                <a:lnTo>
                  <a:pt x="39880" y="39710"/>
                </a:lnTo>
                <a:lnTo>
                  <a:pt x="39870" y="39700"/>
                </a:lnTo>
                <a:lnTo>
                  <a:pt x="39870" y="39690"/>
                </a:lnTo>
                <a:lnTo>
                  <a:pt x="39850" y="39680"/>
                </a:lnTo>
                <a:lnTo>
                  <a:pt x="39840" y="39680"/>
                </a:lnTo>
                <a:lnTo>
                  <a:pt x="39830" y="39670"/>
                </a:lnTo>
                <a:lnTo>
                  <a:pt x="39810" y="39660"/>
                </a:lnTo>
                <a:lnTo>
                  <a:pt x="39800" y="39650"/>
                </a:lnTo>
                <a:lnTo>
                  <a:pt x="39790" y="39650"/>
                </a:lnTo>
                <a:lnTo>
                  <a:pt x="39780" y="39640"/>
                </a:lnTo>
                <a:lnTo>
                  <a:pt x="39770" y="39630"/>
                </a:lnTo>
                <a:lnTo>
                  <a:pt x="39750" y="39620"/>
                </a:lnTo>
                <a:lnTo>
                  <a:pt x="39720" y="39610"/>
                </a:lnTo>
                <a:lnTo>
                  <a:pt x="39710" y="39600"/>
                </a:lnTo>
                <a:lnTo>
                  <a:pt x="39690" y="39590"/>
                </a:lnTo>
                <a:lnTo>
                  <a:pt x="39660" y="39580"/>
                </a:lnTo>
                <a:lnTo>
                  <a:pt x="39610" y="39570"/>
                </a:lnTo>
                <a:lnTo>
                  <a:pt x="39590" y="39580"/>
                </a:lnTo>
                <a:lnTo>
                  <a:pt x="39580" y="39570"/>
                </a:lnTo>
                <a:lnTo>
                  <a:pt x="39570" y="39560"/>
                </a:lnTo>
                <a:lnTo>
                  <a:pt x="39560" y="39550"/>
                </a:lnTo>
                <a:lnTo>
                  <a:pt x="39550" y="39550"/>
                </a:lnTo>
                <a:lnTo>
                  <a:pt x="39550" y="39540"/>
                </a:lnTo>
                <a:lnTo>
                  <a:pt x="39540" y="39540"/>
                </a:lnTo>
                <a:lnTo>
                  <a:pt x="39540" y="39530"/>
                </a:lnTo>
                <a:lnTo>
                  <a:pt x="39540" y="39520"/>
                </a:lnTo>
                <a:lnTo>
                  <a:pt x="39540" y="39510"/>
                </a:lnTo>
                <a:lnTo>
                  <a:pt x="39540" y="39500"/>
                </a:lnTo>
                <a:lnTo>
                  <a:pt x="39540" y="39490"/>
                </a:lnTo>
                <a:lnTo>
                  <a:pt x="39540" y="39480"/>
                </a:lnTo>
                <a:lnTo>
                  <a:pt x="39530" y="39470"/>
                </a:lnTo>
                <a:lnTo>
                  <a:pt x="39530" y="39460"/>
                </a:lnTo>
                <a:lnTo>
                  <a:pt x="39530" y="39440"/>
                </a:lnTo>
                <a:lnTo>
                  <a:pt x="39530" y="39420"/>
                </a:lnTo>
                <a:lnTo>
                  <a:pt x="39540" y="39410"/>
                </a:lnTo>
                <a:lnTo>
                  <a:pt x="39530" y="39400"/>
                </a:lnTo>
                <a:lnTo>
                  <a:pt x="39530" y="39380"/>
                </a:lnTo>
                <a:lnTo>
                  <a:pt x="39540" y="39360"/>
                </a:lnTo>
                <a:lnTo>
                  <a:pt x="39540" y="39350"/>
                </a:lnTo>
                <a:lnTo>
                  <a:pt x="39540" y="39340"/>
                </a:lnTo>
                <a:lnTo>
                  <a:pt x="39530" y="39330"/>
                </a:lnTo>
                <a:lnTo>
                  <a:pt x="39530" y="39320"/>
                </a:lnTo>
                <a:lnTo>
                  <a:pt x="39520" y="39310"/>
                </a:lnTo>
                <a:lnTo>
                  <a:pt x="39510" y="39310"/>
                </a:lnTo>
                <a:lnTo>
                  <a:pt x="39500" y="39310"/>
                </a:lnTo>
                <a:lnTo>
                  <a:pt x="39490" y="39300"/>
                </a:lnTo>
                <a:lnTo>
                  <a:pt x="39490" y="39290"/>
                </a:lnTo>
                <a:lnTo>
                  <a:pt x="39480" y="39290"/>
                </a:lnTo>
                <a:lnTo>
                  <a:pt x="39480" y="39280"/>
                </a:lnTo>
                <a:lnTo>
                  <a:pt x="39460" y="39280"/>
                </a:lnTo>
                <a:lnTo>
                  <a:pt x="39450" y="39270"/>
                </a:lnTo>
                <a:lnTo>
                  <a:pt x="39440" y="39260"/>
                </a:lnTo>
                <a:lnTo>
                  <a:pt x="39430" y="39260"/>
                </a:lnTo>
                <a:lnTo>
                  <a:pt x="39420" y="39260"/>
                </a:lnTo>
                <a:lnTo>
                  <a:pt x="39410" y="39260"/>
                </a:lnTo>
                <a:lnTo>
                  <a:pt x="39400" y="39250"/>
                </a:lnTo>
                <a:lnTo>
                  <a:pt x="39390" y="39240"/>
                </a:lnTo>
                <a:lnTo>
                  <a:pt x="39380" y="39230"/>
                </a:lnTo>
                <a:lnTo>
                  <a:pt x="39370" y="39230"/>
                </a:lnTo>
                <a:lnTo>
                  <a:pt x="39360" y="39220"/>
                </a:lnTo>
                <a:lnTo>
                  <a:pt x="39350" y="39220"/>
                </a:lnTo>
                <a:lnTo>
                  <a:pt x="39330" y="39220"/>
                </a:lnTo>
                <a:lnTo>
                  <a:pt x="39320" y="39220"/>
                </a:lnTo>
                <a:lnTo>
                  <a:pt x="39320" y="39210"/>
                </a:lnTo>
                <a:lnTo>
                  <a:pt x="39300" y="39210"/>
                </a:lnTo>
                <a:lnTo>
                  <a:pt x="39290" y="39200"/>
                </a:lnTo>
                <a:lnTo>
                  <a:pt x="39280" y="39200"/>
                </a:lnTo>
                <a:lnTo>
                  <a:pt x="39270" y="39200"/>
                </a:lnTo>
                <a:lnTo>
                  <a:pt x="39260" y="39210"/>
                </a:lnTo>
                <a:lnTo>
                  <a:pt x="39250" y="39210"/>
                </a:lnTo>
                <a:lnTo>
                  <a:pt x="39240" y="39220"/>
                </a:lnTo>
                <a:lnTo>
                  <a:pt x="39230" y="39220"/>
                </a:lnTo>
                <a:lnTo>
                  <a:pt x="39210" y="39220"/>
                </a:lnTo>
                <a:lnTo>
                  <a:pt x="39200" y="39220"/>
                </a:lnTo>
                <a:lnTo>
                  <a:pt x="39190" y="39210"/>
                </a:lnTo>
                <a:lnTo>
                  <a:pt x="39180" y="39210"/>
                </a:lnTo>
                <a:lnTo>
                  <a:pt x="39180" y="39200"/>
                </a:lnTo>
                <a:lnTo>
                  <a:pt x="39170" y="39190"/>
                </a:lnTo>
                <a:lnTo>
                  <a:pt x="39160" y="39170"/>
                </a:lnTo>
                <a:lnTo>
                  <a:pt x="39160" y="39160"/>
                </a:lnTo>
                <a:lnTo>
                  <a:pt x="39140" y="39150"/>
                </a:lnTo>
                <a:lnTo>
                  <a:pt x="39140" y="39140"/>
                </a:lnTo>
                <a:lnTo>
                  <a:pt x="39130" y="39130"/>
                </a:lnTo>
                <a:lnTo>
                  <a:pt x="39120" y="39130"/>
                </a:lnTo>
                <a:lnTo>
                  <a:pt x="39110" y="39120"/>
                </a:lnTo>
                <a:lnTo>
                  <a:pt x="39100" y="39110"/>
                </a:lnTo>
                <a:lnTo>
                  <a:pt x="39090" y="39100"/>
                </a:lnTo>
                <a:lnTo>
                  <a:pt x="39080" y="39100"/>
                </a:lnTo>
                <a:lnTo>
                  <a:pt x="39070" y="39090"/>
                </a:lnTo>
                <a:lnTo>
                  <a:pt x="39070" y="39080"/>
                </a:lnTo>
                <a:lnTo>
                  <a:pt x="39060" y="39080"/>
                </a:lnTo>
                <a:lnTo>
                  <a:pt x="39050" y="39070"/>
                </a:lnTo>
                <a:lnTo>
                  <a:pt x="39040" y="39070"/>
                </a:lnTo>
                <a:lnTo>
                  <a:pt x="39030" y="39080"/>
                </a:lnTo>
                <a:lnTo>
                  <a:pt x="39020" y="39090"/>
                </a:lnTo>
                <a:lnTo>
                  <a:pt x="39010" y="39090"/>
                </a:lnTo>
                <a:lnTo>
                  <a:pt x="39000" y="39080"/>
                </a:lnTo>
                <a:lnTo>
                  <a:pt x="38990" y="39080"/>
                </a:lnTo>
                <a:lnTo>
                  <a:pt x="38990" y="39070"/>
                </a:lnTo>
                <a:lnTo>
                  <a:pt x="38980" y="39070"/>
                </a:lnTo>
                <a:lnTo>
                  <a:pt x="38980" y="39060"/>
                </a:lnTo>
                <a:lnTo>
                  <a:pt x="38970" y="39040"/>
                </a:lnTo>
                <a:lnTo>
                  <a:pt x="38960" y="39020"/>
                </a:lnTo>
                <a:lnTo>
                  <a:pt x="38960" y="39010"/>
                </a:lnTo>
                <a:lnTo>
                  <a:pt x="38950" y="39000"/>
                </a:lnTo>
                <a:lnTo>
                  <a:pt x="38950" y="38990"/>
                </a:lnTo>
                <a:lnTo>
                  <a:pt x="38940" y="38980"/>
                </a:lnTo>
                <a:lnTo>
                  <a:pt x="38930" y="38970"/>
                </a:lnTo>
                <a:lnTo>
                  <a:pt x="38910" y="38960"/>
                </a:lnTo>
                <a:lnTo>
                  <a:pt x="38900" y="38940"/>
                </a:lnTo>
                <a:lnTo>
                  <a:pt x="38890" y="38930"/>
                </a:lnTo>
                <a:lnTo>
                  <a:pt x="38880" y="38930"/>
                </a:lnTo>
                <a:lnTo>
                  <a:pt x="38870" y="38910"/>
                </a:lnTo>
                <a:lnTo>
                  <a:pt x="38860" y="38900"/>
                </a:lnTo>
                <a:lnTo>
                  <a:pt x="38860" y="38890"/>
                </a:lnTo>
                <a:lnTo>
                  <a:pt x="38850" y="38870"/>
                </a:lnTo>
                <a:lnTo>
                  <a:pt x="38840" y="38860"/>
                </a:lnTo>
                <a:lnTo>
                  <a:pt x="38830" y="38850"/>
                </a:lnTo>
                <a:lnTo>
                  <a:pt x="38820" y="38850"/>
                </a:lnTo>
                <a:lnTo>
                  <a:pt x="38810" y="38850"/>
                </a:lnTo>
                <a:lnTo>
                  <a:pt x="38800" y="38850"/>
                </a:lnTo>
                <a:lnTo>
                  <a:pt x="38790" y="38860"/>
                </a:lnTo>
                <a:lnTo>
                  <a:pt x="38780" y="38870"/>
                </a:lnTo>
                <a:lnTo>
                  <a:pt x="38770" y="38870"/>
                </a:lnTo>
                <a:lnTo>
                  <a:pt x="38760" y="38870"/>
                </a:lnTo>
                <a:lnTo>
                  <a:pt x="38740" y="38860"/>
                </a:lnTo>
                <a:lnTo>
                  <a:pt x="38740" y="38850"/>
                </a:lnTo>
                <a:lnTo>
                  <a:pt x="38730" y="38840"/>
                </a:lnTo>
                <a:lnTo>
                  <a:pt x="38730" y="38830"/>
                </a:lnTo>
                <a:lnTo>
                  <a:pt x="38730" y="38820"/>
                </a:lnTo>
                <a:lnTo>
                  <a:pt x="38720" y="38810"/>
                </a:lnTo>
                <a:lnTo>
                  <a:pt x="38710" y="38790"/>
                </a:lnTo>
                <a:lnTo>
                  <a:pt x="38700" y="38780"/>
                </a:lnTo>
                <a:lnTo>
                  <a:pt x="38700" y="38770"/>
                </a:lnTo>
                <a:lnTo>
                  <a:pt x="38690" y="38750"/>
                </a:lnTo>
                <a:lnTo>
                  <a:pt x="38690" y="38740"/>
                </a:lnTo>
                <a:lnTo>
                  <a:pt x="38680" y="38730"/>
                </a:lnTo>
                <a:lnTo>
                  <a:pt x="38680" y="38720"/>
                </a:lnTo>
                <a:lnTo>
                  <a:pt x="38670" y="38710"/>
                </a:lnTo>
                <a:lnTo>
                  <a:pt x="38670" y="38700"/>
                </a:lnTo>
                <a:lnTo>
                  <a:pt x="38660" y="38690"/>
                </a:lnTo>
                <a:lnTo>
                  <a:pt x="38660" y="38680"/>
                </a:lnTo>
                <a:lnTo>
                  <a:pt x="38660" y="38670"/>
                </a:lnTo>
                <a:lnTo>
                  <a:pt x="38660" y="38660"/>
                </a:lnTo>
                <a:lnTo>
                  <a:pt x="38660" y="38650"/>
                </a:lnTo>
                <a:lnTo>
                  <a:pt x="38650" y="38640"/>
                </a:lnTo>
                <a:lnTo>
                  <a:pt x="38650" y="38630"/>
                </a:lnTo>
                <a:lnTo>
                  <a:pt x="38640" y="38630"/>
                </a:lnTo>
                <a:lnTo>
                  <a:pt x="38640" y="38620"/>
                </a:lnTo>
                <a:lnTo>
                  <a:pt x="38630" y="38620"/>
                </a:lnTo>
                <a:lnTo>
                  <a:pt x="38630" y="38610"/>
                </a:lnTo>
                <a:lnTo>
                  <a:pt x="38620" y="38600"/>
                </a:lnTo>
                <a:lnTo>
                  <a:pt x="38620" y="38590"/>
                </a:lnTo>
                <a:lnTo>
                  <a:pt x="38610" y="38590"/>
                </a:lnTo>
                <a:lnTo>
                  <a:pt x="38610" y="38580"/>
                </a:lnTo>
                <a:lnTo>
                  <a:pt x="38610" y="38570"/>
                </a:lnTo>
                <a:lnTo>
                  <a:pt x="38610" y="38560"/>
                </a:lnTo>
                <a:lnTo>
                  <a:pt x="38600" y="38560"/>
                </a:lnTo>
                <a:lnTo>
                  <a:pt x="38600" y="38550"/>
                </a:lnTo>
                <a:lnTo>
                  <a:pt x="38600" y="38540"/>
                </a:lnTo>
                <a:lnTo>
                  <a:pt x="38600" y="38530"/>
                </a:lnTo>
                <a:lnTo>
                  <a:pt x="38610" y="38530"/>
                </a:lnTo>
                <a:lnTo>
                  <a:pt x="38610" y="38520"/>
                </a:lnTo>
                <a:lnTo>
                  <a:pt x="38610" y="38510"/>
                </a:lnTo>
                <a:lnTo>
                  <a:pt x="38620" y="38510"/>
                </a:lnTo>
                <a:lnTo>
                  <a:pt x="38620" y="38500"/>
                </a:lnTo>
                <a:lnTo>
                  <a:pt x="38620" y="38490"/>
                </a:lnTo>
                <a:lnTo>
                  <a:pt x="38620" y="38480"/>
                </a:lnTo>
                <a:lnTo>
                  <a:pt x="38620" y="38470"/>
                </a:lnTo>
                <a:lnTo>
                  <a:pt x="38620" y="38460"/>
                </a:lnTo>
                <a:lnTo>
                  <a:pt x="38620" y="38450"/>
                </a:lnTo>
                <a:lnTo>
                  <a:pt x="38630" y="38440"/>
                </a:lnTo>
                <a:lnTo>
                  <a:pt x="38630" y="38430"/>
                </a:lnTo>
                <a:lnTo>
                  <a:pt x="38630" y="38420"/>
                </a:lnTo>
                <a:lnTo>
                  <a:pt x="38620" y="38420"/>
                </a:lnTo>
                <a:lnTo>
                  <a:pt x="38620" y="38410"/>
                </a:lnTo>
                <a:lnTo>
                  <a:pt x="38620" y="38400"/>
                </a:lnTo>
                <a:lnTo>
                  <a:pt x="38610" y="38400"/>
                </a:lnTo>
                <a:lnTo>
                  <a:pt x="38610" y="38390"/>
                </a:lnTo>
                <a:lnTo>
                  <a:pt x="38600" y="38380"/>
                </a:lnTo>
                <a:lnTo>
                  <a:pt x="38600" y="38370"/>
                </a:lnTo>
                <a:lnTo>
                  <a:pt x="38590" y="38360"/>
                </a:lnTo>
                <a:lnTo>
                  <a:pt x="38590" y="38350"/>
                </a:lnTo>
                <a:lnTo>
                  <a:pt x="38580" y="38350"/>
                </a:lnTo>
                <a:lnTo>
                  <a:pt x="38570" y="38350"/>
                </a:lnTo>
                <a:lnTo>
                  <a:pt x="38560" y="38350"/>
                </a:lnTo>
                <a:lnTo>
                  <a:pt x="38550" y="38360"/>
                </a:lnTo>
                <a:lnTo>
                  <a:pt x="38540" y="38360"/>
                </a:lnTo>
                <a:lnTo>
                  <a:pt x="38540" y="38350"/>
                </a:lnTo>
                <a:lnTo>
                  <a:pt x="38530" y="38340"/>
                </a:lnTo>
                <a:lnTo>
                  <a:pt x="38530" y="38330"/>
                </a:lnTo>
                <a:lnTo>
                  <a:pt x="38520" y="38320"/>
                </a:lnTo>
                <a:lnTo>
                  <a:pt x="38520" y="38310"/>
                </a:lnTo>
                <a:lnTo>
                  <a:pt x="38520" y="38300"/>
                </a:lnTo>
                <a:lnTo>
                  <a:pt x="38510" y="38290"/>
                </a:lnTo>
                <a:lnTo>
                  <a:pt x="38510" y="38280"/>
                </a:lnTo>
                <a:lnTo>
                  <a:pt x="38510" y="38270"/>
                </a:lnTo>
                <a:lnTo>
                  <a:pt x="38520" y="38270"/>
                </a:lnTo>
                <a:lnTo>
                  <a:pt x="38520" y="38260"/>
                </a:lnTo>
                <a:lnTo>
                  <a:pt x="38530" y="38260"/>
                </a:lnTo>
                <a:lnTo>
                  <a:pt x="38530" y="38250"/>
                </a:lnTo>
                <a:lnTo>
                  <a:pt x="38530" y="38240"/>
                </a:lnTo>
                <a:lnTo>
                  <a:pt x="38520" y="38240"/>
                </a:lnTo>
                <a:lnTo>
                  <a:pt x="38520" y="38230"/>
                </a:lnTo>
                <a:lnTo>
                  <a:pt x="38510" y="38220"/>
                </a:lnTo>
                <a:lnTo>
                  <a:pt x="38500" y="38220"/>
                </a:lnTo>
                <a:lnTo>
                  <a:pt x="38490" y="38210"/>
                </a:lnTo>
                <a:lnTo>
                  <a:pt x="38490" y="38200"/>
                </a:lnTo>
                <a:lnTo>
                  <a:pt x="38490" y="38190"/>
                </a:lnTo>
                <a:lnTo>
                  <a:pt x="38480" y="38180"/>
                </a:lnTo>
                <a:lnTo>
                  <a:pt x="38470" y="38180"/>
                </a:lnTo>
                <a:lnTo>
                  <a:pt x="38460" y="38180"/>
                </a:lnTo>
                <a:lnTo>
                  <a:pt x="38450" y="38170"/>
                </a:lnTo>
                <a:lnTo>
                  <a:pt x="38440" y="38170"/>
                </a:lnTo>
                <a:lnTo>
                  <a:pt x="38430" y="38170"/>
                </a:lnTo>
                <a:lnTo>
                  <a:pt x="38420" y="38160"/>
                </a:lnTo>
                <a:lnTo>
                  <a:pt x="38410" y="38160"/>
                </a:lnTo>
                <a:lnTo>
                  <a:pt x="38410" y="38150"/>
                </a:lnTo>
                <a:lnTo>
                  <a:pt x="38400" y="38150"/>
                </a:lnTo>
                <a:lnTo>
                  <a:pt x="38400" y="38140"/>
                </a:lnTo>
                <a:lnTo>
                  <a:pt x="38390" y="38130"/>
                </a:lnTo>
                <a:lnTo>
                  <a:pt x="38380" y="38110"/>
                </a:lnTo>
                <a:lnTo>
                  <a:pt x="38370" y="38090"/>
                </a:lnTo>
                <a:lnTo>
                  <a:pt x="38360" y="38080"/>
                </a:lnTo>
                <a:lnTo>
                  <a:pt x="38350" y="38080"/>
                </a:lnTo>
                <a:lnTo>
                  <a:pt x="38350" y="38070"/>
                </a:lnTo>
                <a:lnTo>
                  <a:pt x="38340" y="38070"/>
                </a:lnTo>
                <a:lnTo>
                  <a:pt x="38330" y="38060"/>
                </a:lnTo>
                <a:lnTo>
                  <a:pt x="38330" y="38050"/>
                </a:lnTo>
                <a:lnTo>
                  <a:pt x="38330" y="38040"/>
                </a:lnTo>
                <a:lnTo>
                  <a:pt x="38330" y="38030"/>
                </a:lnTo>
                <a:lnTo>
                  <a:pt x="38320" y="38030"/>
                </a:lnTo>
                <a:lnTo>
                  <a:pt x="38320" y="38020"/>
                </a:lnTo>
                <a:lnTo>
                  <a:pt x="38320" y="38010"/>
                </a:lnTo>
                <a:lnTo>
                  <a:pt x="38330" y="38010"/>
                </a:lnTo>
                <a:lnTo>
                  <a:pt x="38320" y="38010"/>
                </a:lnTo>
                <a:lnTo>
                  <a:pt x="38310" y="38010"/>
                </a:lnTo>
                <a:lnTo>
                  <a:pt x="38300" y="38010"/>
                </a:lnTo>
                <a:lnTo>
                  <a:pt x="38290" y="38000"/>
                </a:lnTo>
                <a:lnTo>
                  <a:pt x="38280" y="38000"/>
                </a:lnTo>
                <a:lnTo>
                  <a:pt x="38280" y="37990"/>
                </a:lnTo>
                <a:lnTo>
                  <a:pt x="38270" y="37990"/>
                </a:lnTo>
                <a:lnTo>
                  <a:pt x="38270" y="37980"/>
                </a:lnTo>
                <a:lnTo>
                  <a:pt x="38260" y="37970"/>
                </a:lnTo>
                <a:lnTo>
                  <a:pt x="38260" y="37960"/>
                </a:lnTo>
                <a:lnTo>
                  <a:pt x="38250" y="37960"/>
                </a:lnTo>
                <a:lnTo>
                  <a:pt x="38250" y="37950"/>
                </a:lnTo>
                <a:lnTo>
                  <a:pt x="38240" y="37950"/>
                </a:lnTo>
                <a:lnTo>
                  <a:pt x="38240" y="37940"/>
                </a:lnTo>
                <a:lnTo>
                  <a:pt x="38230" y="37940"/>
                </a:lnTo>
                <a:lnTo>
                  <a:pt x="38230" y="37930"/>
                </a:lnTo>
                <a:lnTo>
                  <a:pt x="38220" y="37930"/>
                </a:lnTo>
                <a:lnTo>
                  <a:pt x="38210" y="37930"/>
                </a:lnTo>
                <a:lnTo>
                  <a:pt x="38200" y="37920"/>
                </a:lnTo>
                <a:lnTo>
                  <a:pt x="38190" y="37910"/>
                </a:lnTo>
                <a:lnTo>
                  <a:pt x="38190" y="37900"/>
                </a:lnTo>
                <a:lnTo>
                  <a:pt x="38180" y="37900"/>
                </a:lnTo>
                <a:lnTo>
                  <a:pt x="38160" y="37840"/>
                </a:lnTo>
                <a:lnTo>
                  <a:pt x="38130" y="37790"/>
                </a:lnTo>
                <a:lnTo>
                  <a:pt x="38050" y="37690"/>
                </a:lnTo>
                <a:lnTo>
                  <a:pt x="37990" y="37630"/>
                </a:lnTo>
                <a:lnTo>
                  <a:pt x="37930" y="37550"/>
                </a:lnTo>
                <a:lnTo>
                  <a:pt x="37860" y="37470"/>
                </a:lnTo>
                <a:lnTo>
                  <a:pt x="37860" y="37450"/>
                </a:lnTo>
                <a:lnTo>
                  <a:pt x="37860" y="37420"/>
                </a:lnTo>
                <a:lnTo>
                  <a:pt x="37880" y="37360"/>
                </a:lnTo>
                <a:lnTo>
                  <a:pt x="37920" y="37310"/>
                </a:lnTo>
                <a:lnTo>
                  <a:pt x="37930" y="37300"/>
                </a:lnTo>
                <a:lnTo>
                  <a:pt x="37970" y="37290"/>
                </a:lnTo>
                <a:lnTo>
                  <a:pt x="37990" y="37280"/>
                </a:lnTo>
                <a:lnTo>
                  <a:pt x="38020" y="37270"/>
                </a:lnTo>
                <a:lnTo>
                  <a:pt x="38030" y="37260"/>
                </a:lnTo>
                <a:lnTo>
                  <a:pt x="38040" y="37240"/>
                </a:lnTo>
                <a:lnTo>
                  <a:pt x="38040" y="37200"/>
                </a:lnTo>
                <a:lnTo>
                  <a:pt x="38050" y="37170"/>
                </a:lnTo>
                <a:lnTo>
                  <a:pt x="38050" y="37160"/>
                </a:lnTo>
                <a:lnTo>
                  <a:pt x="38050" y="37150"/>
                </a:lnTo>
                <a:lnTo>
                  <a:pt x="38050" y="37140"/>
                </a:lnTo>
                <a:lnTo>
                  <a:pt x="38060" y="37130"/>
                </a:lnTo>
                <a:lnTo>
                  <a:pt x="38060" y="37120"/>
                </a:lnTo>
                <a:lnTo>
                  <a:pt x="38050" y="37120"/>
                </a:lnTo>
                <a:lnTo>
                  <a:pt x="38050" y="37110"/>
                </a:lnTo>
                <a:lnTo>
                  <a:pt x="38040" y="37100"/>
                </a:lnTo>
                <a:lnTo>
                  <a:pt x="38030" y="37100"/>
                </a:lnTo>
                <a:lnTo>
                  <a:pt x="38030" y="37090"/>
                </a:lnTo>
                <a:lnTo>
                  <a:pt x="38020" y="37090"/>
                </a:lnTo>
                <a:lnTo>
                  <a:pt x="38020" y="37080"/>
                </a:lnTo>
                <a:lnTo>
                  <a:pt x="38020" y="37070"/>
                </a:lnTo>
                <a:lnTo>
                  <a:pt x="38010" y="37070"/>
                </a:lnTo>
                <a:lnTo>
                  <a:pt x="38010" y="37060"/>
                </a:lnTo>
                <a:lnTo>
                  <a:pt x="38000" y="37060"/>
                </a:lnTo>
                <a:lnTo>
                  <a:pt x="38000" y="37050"/>
                </a:lnTo>
                <a:lnTo>
                  <a:pt x="37990" y="37050"/>
                </a:lnTo>
                <a:lnTo>
                  <a:pt x="37980" y="37050"/>
                </a:lnTo>
                <a:lnTo>
                  <a:pt x="37970" y="37050"/>
                </a:lnTo>
                <a:lnTo>
                  <a:pt x="37970" y="37040"/>
                </a:lnTo>
                <a:lnTo>
                  <a:pt x="37960" y="37030"/>
                </a:lnTo>
                <a:lnTo>
                  <a:pt x="37950" y="37030"/>
                </a:lnTo>
                <a:lnTo>
                  <a:pt x="37940" y="37020"/>
                </a:lnTo>
                <a:lnTo>
                  <a:pt x="37930" y="37010"/>
                </a:lnTo>
                <a:lnTo>
                  <a:pt x="37920" y="37010"/>
                </a:lnTo>
                <a:lnTo>
                  <a:pt x="37920" y="37000"/>
                </a:lnTo>
                <a:lnTo>
                  <a:pt x="37920" y="36990"/>
                </a:lnTo>
                <a:lnTo>
                  <a:pt x="37910" y="36990"/>
                </a:lnTo>
                <a:lnTo>
                  <a:pt x="37910" y="37000"/>
                </a:lnTo>
                <a:lnTo>
                  <a:pt x="37900" y="37000"/>
                </a:lnTo>
                <a:lnTo>
                  <a:pt x="37890" y="37010"/>
                </a:lnTo>
                <a:lnTo>
                  <a:pt x="37880" y="37020"/>
                </a:lnTo>
                <a:lnTo>
                  <a:pt x="37870" y="37020"/>
                </a:lnTo>
                <a:lnTo>
                  <a:pt x="37870" y="37010"/>
                </a:lnTo>
                <a:lnTo>
                  <a:pt x="37860" y="37010"/>
                </a:lnTo>
                <a:lnTo>
                  <a:pt x="37860" y="37000"/>
                </a:lnTo>
                <a:lnTo>
                  <a:pt x="37850" y="36990"/>
                </a:lnTo>
                <a:lnTo>
                  <a:pt x="37850" y="36980"/>
                </a:lnTo>
                <a:lnTo>
                  <a:pt x="37840" y="36970"/>
                </a:lnTo>
                <a:lnTo>
                  <a:pt x="37840" y="36960"/>
                </a:lnTo>
                <a:lnTo>
                  <a:pt x="37830" y="36960"/>
                </a:lnTo>
                <a:lnTo>
                  <a:pt x="37830" y="36950"/>
                </a:lnTo>
                <a:lnTo>
                  <a:pt x="37830" y="36940"/>
                </a:lnTo>
                <a:lnTo>
                  <a:pt x="37840" y="36930"/>
                </a:lnTo>
                <a:lnTo>
                  <a:pt x="37840" y="36920"/>
                </a:lnTo>
                <a:lnTo>
                  <a:pt x="37840" y="36830"/>
                </a:lnTo>
                <a:lnTo>
                  <a:pt x="37870" y="36810"/>
                </a:lnTo>
                <a:lnTo>
                  <a:pt x="37890" y="36790"/>
                </a:lnTo>
                <a:lnTo>
                  <a:pt x="37940" y="36780"/>
                </a:lnTo>
                <a:lnTo>
                  <a:pt x="37950" y="36770"/>
                </a:lnTo>
                <a:lnTo>
                  <a:pt x="38020" y="36730"/>
                </a:lnTo>
                <a:lnTo>
                  <a:pt x="38050" y="36720"/>
                </a:lnTo>
                <a:lnTo>
                  <a:pt x="38060" y="36700"/>
                </a:lnTo>
                <a:lnTo>
                  <a:pt x="38070" y="36630"/>
                </a:lnTo>
                <a:lnTo>
                  <a:pt x="38060" y="36600"/>
                </a:lnTo>
                <a:lnTo>
                  <a:pt x="38040" y="36560"/>
                </a:lnTo>
                <a:lnTo>
                  <a:pt x="38040" y="36540"/>
                </a:lnTo>
                <a:lnTo>
                  <a:pt x="38050" y="36530"/>
                </a:lnTo>
                <a:lnTo>
                  <a:pt x="38070" y="36520"/>
                </a:lnTo>
                <a:lnTo>
                  <a:pt x="38110" y="36510"/>
                </a:lnTo>
                <a:lnTo>
                  <a:pt x="38130" y="36500"/>
                </a:lnTo>
                <a:lnTo>
                  <a:pt x="38140" y="36480"/>
                </a:lnTo>
                <a:lnTo>
                  <a:pt x="38150" y="36460"/>
                </a:lnTo>
                <a:lnTo>
                  <a:pt x="38170" y="36450"/>
                </a:lnTo>
                <a:lnTo>
                  <a:pt x="38210" y="36420"/>
                </a:lnTo>
                <a:lnTo>
                  <a:pt x="38240" y="36410"/>
                </a:lnTo>
                <a:lnTo>
                  <a:pt x="38260" y="36400"/>
                </a:lnTo>
                <a:lnTo>
                  <a:pt x="38270" y="36410"/>
                </a:lnTo>
                <a:lnTo>
                  <a:pt x="38300" y="36420"/>
                </a:lnTo>
                <a:lnTo>
                  <a:pt x="38310" y="36420"/>
                </a:lnTo>
                <a:lnTo>
                  <a:pt x="38310" y="36410"/>
                </a:lnTo>
                <a:lnTo>
                  <a:pt x="38320" y="36410"/>
                </a:lnTo>
                <a:lnTo>
                  <a:pt x="38320" y="36400"/>
                </a:lnTo>
                <a:lnTo>
                  <a:pt x="38330" y="36390"/>
                </a:lnTo>
                <a:lnTo>
                  <a:pt x="38340" y="36380"/>
                </a:lnTo>
                <a:lnTo>
                  <a:pt x="38350" y="36370"/>
                </a:lnTo>
                <a:lnTo>
                  <a:pt x="38350" y="36360"/>
                </a:lnTo>
                <a:lnTo>
                  <a:pt x="38360" y="36360"/>
                </a:lnTo>
                <a:lnTo>
                  <a:pt x="38370" y="36350"/>
                </a:lnTo>
                <a:lnTo>
                  <a:pt x="38370" y="36340"/>
                </a:lnTo>
                <a:lnTo>
                  <a:pt x="38380" y="36340"/>
                </a:lnTo>
                <a:lnTo>
                  <a:pt x="38400" y="36280"/>
                </a:lnTo>
                <a:lnTo>
                  <a:pt x="38440" y="36230"/>
                </a:lnTo>
                <a:lnTo>
                  <a:pt x="38480" y="36190"/>
                </a:lnTo>
                <a:lnTo>
                  <a:pt x="38490" y="36170"/>
                </a:lnTo>
                <a:lnTo>
                  <a:pt x="38500" y="36160"/>
                </a:lnTo>
                <a:lnTo>
                  <a:pt x="38510" y="36130"/>
                </a:lnTo>
                <a:lnTo>
                  <a:pt x="38500" y="36110"/>
                </a:lnTo>
                <a:lnTo>
                  <a:pt x="38490" y="36090"/>
                </a:lnTo>
                <a:lnTo>
                  <a:pt x="38570" y="35970"/>
                </a:lnTo>
                <a:lnTo>
                  <a:pt x="38610" y="35940"/>
                </a:lnTo>
                <a:lnTo>
                  <a:pt x="38650" y="35880"/>
                </a:lnTo>
                <a:lnTo>
                  <a:pt x="38660" y="35880"/>
                </a:lnTo>
                <a:lnTo>
                  <a:pt x="38670" y="35870"/>
                </a:lnTo>
                <a:lnTo>
                  <a:pt x="38680" y="35870"/>
                </a:lnTo>
                <a:lnTo>
                  <a:pt x="38690" y="35860"/>
                </a:lnTo>
                <a:lnTo>
                  <a:pt x="38700" y="35850"/>
                </a:lnTo>
                <a:lnTo>
                  <a:pt x="38710" y="35850"/>
                </a:lnTo>
                <a:lnTo>
                  <a:pt x="38720" y="35840"/>
                </a:lnTo>
                <a:lnTo>
                  <a:pt x="38730" y="35830"/>
                </a:lnTo>
                <a:lnTo>
                  <a:pt x="38740" y="35830"/>
                </a:lnTo>
                <a:lnTo>
                  <a:pt x="38750" y="35830"/>
                </a:lnTo>
                <a:lnTo>
                  <a:pt x="38750" y="35820"/>
                </a:lnTo>
                <a:lnTo>
                  <a:pt x="38760" y="35820"/>
                </a:lnTo>
                <a:lnTo>
                  <a:pt x="38770" y="35810"/>
                </a:lnTo>
                <a:lnTo>
                  <a:pt x="38780" y="35810"/>
                </a:lnTo>
                <a:lnTo>
                  <a:pt x="38790" y="35810"/>
                </a:lnTo>
                <a:lnTo>
                  <a:pt x="38800" y="35810"/>
                </a:lnTo>
                <a:lnTo>
                  <a:pt x="38810" y="35810"/>
                </a:lnTo>
                <a:lnTo>
                  <a:pt x="38820" y="35810"/>
                </a:lnTo>
                <a:lnTo>
                  <a:pt x="38820" y="35800"/>
                </a:lnTo>
                <a:lnTo>
                  <a:pt x="38830" y="35800"/>
                </a:lnTo>
                <a:lnTo>
                  <a:pt x="38830" y="35790"/>
                </a:lnTo>
                <a:lnTo>
                  <a:pt x="38840" y="35790"/>
                </a:lnTo>
                <a:lnTo>
                  <a:pt x="38840" y="35800"/>
                </a:lnTo>
                <a:lnTo>
                  <a:pt x="38850" y="35800"/>
                </a:lnTo>
                <a:lnTo>
                  <a:pt x="38860" y="35800"/>
                </a:lnTo>
                <a:lnTo>
                  <a:pt x="38860" y="35790"/>
                </a:lnTo>
                <a:lnTo>
                  <a:pt x="38870" y="35780"/>
                </a:lnTo>
                <a:lnTo>
                  <a:pt x="38880" y="35780"/>
                </a:lnTo>
                <a:lnTo>
                  <a:pt x="38890" y="35780"/>
                </a:lnTo>
                <a:lnTo>
                  <a:pt x="38890" y="35770"/>
                </a:lnTo>
                <a:lnTo>
                  <a:pt x="38900" y="35770"/>
                </a:lnTo>
                <a:lnTo>
                  <a:pt x="38910" y="35770"/>
                </a:lnTo>
                <a:lnTo>
                  <a:pt x="38910" y="35780"/>
                </a:lnTo>
                <a:lnTo>
                  <a:pt x="38920" y="35780"/>
                </a:lnTo>
                <a:lnTo>
                  <a:pt x="38920" y="35770"/>
                </a:lnTo>
                <a:lnTo>
                  <a:pt x="38930" y="35780"/>
                </a:lnTo>
                <a:lnTo>
                  <a:pt x="38940" y="35780"/>
                </a:lnTo>
                <a:lnTo>
                  <a:pt x="38940" y="35770"/>
                </a:lnTo>
                <a:lnTo>
                  <a:pt x="38950" y="35770"/>
                </a:lnTo>
                <a:lnTo>
                  <a:pt x="38960" y="35780"/>
                </a:lnTo>
                <a:lnTo>
                  <a:pt x="38980" y="35770"/>
                </a:lnTo>
                <a:lnTo>
                  <a:pt x="38990" y="35770"/>
                </a:lnTo>
                <a:lnTo>
                  <a:pt x="39000" y="35770"/>
                </a:lnTo>
                <a:lnTo>
                  <a:pt x="39010" y="35760"/>
                </a:lnTo>
                <a:lnTo>
                  <a:pt x="39020" y="35760"/>
                </a:lnTo>
                <a:lnTo>
                  <a:pt x="39030" y="35760"/>
                </a:lnTo>
                <a:lnTo>
                  <a:pt x="39040" y="35760"/>
                </a:lnTo>
                <a:lnTo>
                  <a:pt x="39050" y="35750"/>
                </a:lnTo>
                <a:lnTo>
                  <a:pt x="39060" y="35750"/>
                </a:lnTo>
                <a:lnTo>
                  <a:pt x="39070" y="35750"/>
                </a:lnTo>
                <a:lnTo>
                  <a:pt x="39080" y="35750"/>
                </a:lnTo>
                <a:lnTo>
                  <a:pt x="39090" y="35750"/>
                </a:lnTo>
                <a:lnTo>
                  <a:pt x="39090" y="35740"/>
                </a:lnTo>
                <a:lnTo>
                  <a:pt x="39090" y="35750"/>
                </a:lnTo>
                <a:lnTo>
                  <a:pt x="39100" y="35750"/>
                </a:lnTo>
                <a:lnTo>
                  <a:pt x="39100" y="35760"/>
                </a:lnTo>
                <a:lnTo>
                  <a:pt x="39110" y="35770"/>
                </a:lnTo>
                <a:lnTo>
                  <a:pt x="39110" y="35780"/>
                </a:lnTo>
                <a:lnTo>
                  <a:pt x="39120" y="35790"/>
                </a:lnTo>
                <a:lnTo>
                  <a:pt x="39130" y="35790"/>
                </a:lnTo>
                <a:lnTo>
                  <a:pt x="39130" y="35800"/>
                </a:lnTo>
                <a:lnTo>
                  <a:pt x="39130" y="35810"/>
                </a:lnTo>
                <a:lnTo>
                  <a:pt x="39140" y="35810"/>
                </a:lnTo>
                <a:lnTo>
                  <a:pt x="39150" y="35810"/>
                </a:lnTo>
                <a:lnTo>
                  <a:pt x="39160" y="35820"/>
                </a:lnTo>
                <a:lnTo>
                  <a:pt x="39170" y="35820"/>
                </a:lnTo>
                <a:lnTo>
                  <a:pt x="39170" y="35830"/>
                </a:lnTo>
                <a:lnTo>
                  <a:pt x="39180" y="35830"/>
                </a:lnTo>
                <a:lnTo>
                  <a:pt x="39180" y="35840"/>
                </a:lnTo>
                <a:lnTo>
                  <a:pt x="39190" y="35840"/>
                </a:lnTo>
                <a:lnTo>
                  <a:pt x="39190" y="35830"/>
                </a:lnTo>
                <a:lnTo>
                  <a:pt x="39190" y="35820"/>
                </a:lnTo>
                <a:lnTo>
                  <a:pt x="39200" y="35820"/>
                </a:lnTo>
                <a:lnTo>
                  <a:pt x="39200" y="35810"/>
                </a:lnTo>
                <a:lnTo>
                  <a:pt x="39210" y="35810"/>
                </a:lnTo>
                <a:lnTo>
                  <a:pt x="39210" y="35800"/>
                </a:lnTo>
                <a:lnTo>
                  <a:pt x="39210" y="35790"/>
                </a:lnTo>
                <a:lnTo>
                  <a:pt x="39210" y="35780"/>
                </a:lnTo>
                <a:lnTo>
                  <a:pt x="39220" y="35770"/>
                </a:lnTo>
                <a:lnTo>
                  <a:pt x="39220" y="35760"/>
                </a:lnTo>
                <a:lnTo>
                  <a:pt x="39230" y="35760"/>
                </a:lnTo>
                <a:lnTo>
                  <a:pt x="39240" y="35760"/>
                </a:lnTo>
                <a:lnTo>
                  <a:pt x="39250" y="35760"/>
                </a:lnTo>
                <a:lnTo>
                  <a:pt x="39250" y="35750"/>
                </a:lnTo>
                <a:lnTo>
                  <a:pt x="39240" y="35740"/>
                </a:lnTo>
                <a:lnTo>
                  <a:pt x="39240" y="35730"/>
                </a:lnTo>
                <a:lnTo>
                  <a:pt x="39250" y="35720"/>
                </a:lnTo>
                <a:lnTo>
                  <a:pt x="39250" y="35710"/>
                </a:lnTo>
                <a:lnTo>
                  <a:pt x="39250" y="35700"/>
                </a:lnTo>
                <a:lnTo>
                  <a:pt x="39250" y="35690"/>
                </a:lnTo>
                <a:lnTo>
                  <a:pt x="39260" y="35690"/>
                </a:lnTo>
                <a:lnTo>
                  <a:pt x="39260" y="35680"/>
                </a:lnTo>
                <a:lnTo>
                  <a:pt x="39260" y="35670"/>
                </a:lnTo>
                <a:lnTo>
                  <a:pt x="39260" y="35660"/>
                </a:lnTo>
                <a:lnTo>
                  <a:pt x="39260" y="35650"/>
                </a:lnTo>
                <a:lnTo>
                  <a:pt x="39260" y="35640"/>
                </a:lnTo>
                <a:lnTo>
                  <a:pt x="39260" y="35620"/>
                </a:lnTo>
                <a:lnTo>
                  <a:pt x="39260" y="35610"/>
                </a:lnTo>
                <a:lnTo>
                  <a:pt x="39250" y="35610"/>
                </a:lnTo>
                <a:lnTo>
                  <a:pt x="39250" y="35600"/>
                </a:lnTo>
                <a:lnTo>
                  <a:pt x="39250" y="35590"/>
                </a:lnTo>
                <a:lnTo>
                  <a:pt x="39260" y="35590"/>
                </a:lnTo>
                <a:lnTo>
                  <a:pt x="39270" y="35590"/>
                </a:lnTo>
                <a:lnTo>
                  <a:pt x="39270" y="35580"/>
                </a:lnTo>
                <a:lnTo>
                  <a:pt x="39270" y="35570"/>
                </a:lnTo>
                <a:lnTo>
                  <a:pt x="39270" y="35560"/>
                </a:lnTo>
                <a:lnTo>
                  <a:pt x="39290" y="35560"/>
                </a:lnTo>
                <a:lnTo>
                  <a:pt x="39290" y="35550"/>
                </a:lnTo>
                <a:lnTo>
                  <a:pt x="39290" y="35540"/>
                </a:lnTo>
                <a:lnTo>
                  <a:pt x="39290" y="35530"/>
                </a:lnTo>
                <a:lnTo>
                  <a:pt x="39300" y="35530"/>
                </a:lnTo>
                <a:lnTo>
                  <a:pt x="39300" y="35520"/>
                </a:lnTo>
                <a:lnTo>
                  <a:pt x="39310" y="35520"/>
                </a:lnTo>
                <a:lnTo>
                  <a:pt x="39310" y="35510"/>
                </a:lnTo>
                <a:lnTo>
                  <a:pt x="39320" y="35500"/>
                </a:lnTo>
                <a:lnTo>
                  <a:pt x="39330" y="35500"/>
                </a:lnTo>
                <a:lnTo>
                  <a:pt x="39330" y="35490"/>
                </a:lnTo>
                <a:lnTo>
                  <a:pt x="39340" y="35490"/>
                </a:lnTo>
                <a:lnTo>
                  <a:pt x="39340" y="35480"/>
                </a:lnTo>
                <a:lnTo>
                  <a:pt x="39350" y="35480"/>
                </a:lnTo>
                <a:lnTo>
                  <a:pt x="39350" y="35470"/>
                </a:lnTo>
                <a:lnTo>
                  <a:pt x="39350" y="35460"/>
                </a:lnTo>
                <a:lnTo>
                  <a:pt x="39360" y="35460"/>
                </a:lnTo>
                <a:lnTo>
                  <a:pt x="39360" y="35450"/>
                </a:lnTo>
                <a:lnTo>
                  <a:pt x="39360" y="35440"/>
                </a:lnTo>
                <a:lnTo>
                  <a:pt x="39370" y="35430"/>
                </a:lnTo>
                <a:lnTo>
                  <a:pt x="39370" y="35420"/>
                </a:lnTo>
                <a:lnTo>
                  <a:pt x="39380" y="35420"/>
                </a:lnTo>
                <a:lnTo>
                  <a:pt x="39390" y="35410"/>
                </a:lnTo>
                <a:lnTo>
                  <a:pt x="39390" y="35400"/>
                </a:lnTo>
                <a:lnTo>
                  <a:pt x="39390" y="35390"/>
                </a:lnTo>
                <a:lnTo>
                  <a:pt x="39390" y="35380"/>
                </a:lnTo>
                <a:lnTo>
                  <a:pt x="39400" y="35380"/>
                </a:lnTo>
                <a:lnTo>
                  <a:pt x="39400" y="35370"/>
                </a:lnTo>
                <a:lnTo>
                  <a:pt x="39410" y="35360"/>
                </a:lnTo>
                <a:lnTo>
                  <a:pt x="39420" y="35360"/>
                </a:lnTo>
                <a:lnTo>
                  <a:pt x="39420" y="35350"/>
                </a:lnTo>
                <a:lnTo>
                  <a:pt x="39430" y="35350"/>
                </a:lnTo>
                <a:lnTo>
                  <a:pt x="39430" y="35340"/>
                </a:lnTo>
                <a:lnTo>
                  <a:pt x="39440" y="35340"/>
                </a:lnTo>
                <a:lnTo>
                  <a:pt x="39440" y="35330"/>
                </a:lnTo>
                <a:lnTo>
                  <a:pt x="39450" y="35330"/>
                </a:lnTo>
                <a:lnTo>
                  <a:pt x="39450" y="35320"/>
                </a:lnTo>
                <a:lnTo>
                  <a:pt x="39460" y="35320"/>
                </a:lnTo>
                <a:lnTo>
                  <a:pt x="39460" y="35310"/>
                </a:lnTo>
                <a:lnTo>
                  <a:pt x="39470" y="35310"/>
                </a:lnTo>
                <a:lnTo>
                  <a:pt x="39480" y="35300"/>
                </a:lnTo>
                <a:lnTo>
                  <a:pt x="39490" y="35300"/>
                </a:lnTo>
                <a:lnTo>
                  <a:pt x="39500" y="35300"/>
                </a:lnTo>
                <a:lnTo>
                  <a:pt x="39510" y="35300"/>
                </a:lnTo>
                <a:lnTo>
                  <a:pt x="39510" y="35310"/>
                </a:lnTo>
                <a:lnTo>
                  <a:pt x="39520" y="35310"/>
                </a:lnTo>
                <a:lnTo>
                  <a:pt x="39540" y="35330"/>
                </a:lnTo>
                <a:lnTo>
                  <a:pt x="39550" y="35340"/>
                </a:lnTo>
                <a:lnTo>
                  <a:pt x="39570" y="35330"/>
                </a:lnTo>
                <a:lnTo>
                  <a:pt x="39580" y="35320"/>
                </a:lnTo>
                <a:lnTo>
                  <a:pt x="39590" y="35300"/>
                </a:lnTo>
                <a:lnTo>
                  <a:pt x="39590" y="35280"/>
                </a:lnTo>
                <a:lnTo>
                  <a:pt x="39620" y="35250"/>
                </a:lnTo>
                <a:lnTo>
                  <a:pt x="39660" y="35220"/>
                </a:lnTo>
                <a:lnTo>
                  <a:pt x="39700" y="35210"/>
                </a:lnTo>
                <a:lnTo>
                  <a:pt x="39720" y="35210"/>
                </a:lnTo>
                <a:lnTo>
                  <a:pt x="39730" y="35190"/>
                </a:lnTo>
                <a:lnTo>
                  <a:pt x="39730" y="35180"/>
                </a:lnTo>
                <a:lnTo>
                  <a:pt x="39740" y="35160"/>
                </a:lnTo>
                <a:lnTo>
                  <a:pt x="39760" y="35140"/>
                </a:lnTo>
                <a:lnTo>
                  <a:pt x="39780" y="35140"/>
                </a:lnTo>
                <a:lnTo>
                  <a:pt x="39800" y="35130"/>
                </a:lnTo>
                <a:lnTo>
                  <a:pt x="39820" y="35110"/>
                </a:lnTo>
                <a:lnTo>
                  <a:pt x="39820" y="35090"/>
                </a:lnTo>
                <a:lnTo>
                  <a:pt x="39890" y="34990"/>
                </a:lnTo>
                <a:lnTo>
                  <a:pt x="39920" y="34900"/>
                </a:lnTo>
                <a:lnTo>
                  <a:pt x="39940" y="34870"/>
                </a:lnTo>
                <a:lnTo>
                  <a:pt x="39970" y="34840"/>
                </a:lnTo>
                <a:lnTo>
                  <a:pt x="39980" y="34800"/>
                </a:lnTo>
                <a:lnTo>
                  <a:pt x="39980" y="34780"/>
                </a:lnTo>
                <a:lnTo>
                  <a:pt x="39970" y="34750"/>
                </a:lnTo>
                <a:lnTo>
                  <a:pt x="39950" y="34720"/>
                </a:lnTo>
                <a:lnTo>
                  <a:pt x="39950" y="34710"/>
                </a:lnTo>
                <a:lnTo>
                  <a:pt x="40020" y="34570"/>
                </a:lnTo>
                <a:lnTo>
                  <a:pt x="40030" y="34570"/>
                </a:lnTo>
                <a:lnTo>
                  <a:pt x="40050" y="34550"/>
                </a:lnTo>
                <a:lnTo>
                  <a:pt x="40120" y="34510"/>
                </a:lnTo>
                <a:lnTo>
                  <a:pt x="40180" y="34470"/>
                </a:lnTo>
                <a:lnTo>
                  <a:pt x="40200" y="34450"/>
                </a:lnTo>
                <a:lnTo>
                  <a:pt x="40220" y="34450"/>
                </a:lnTo>
                <a:lnTo>
                  <a:pt x="40230" y="34460"/>
                </a:lnTo>
                <a:lnTo>
                  <a:pt x="40230" y="34470"/>
                </a:lnTo>
                <a:lnTo>
                  <a:pt x="40240" y="34470"/>
                </a:lnTo>
                <a:lnTo>
                  <a:pt x="40240" y="34480"/>
                </a:lnTo>
                <a:lnTo>
                  <a:pt x="40250" y="34490"/>
                </a:lnTo>
                <a:lnTo>
                  <a:pt x="40250" y="34500"/>
                </a:lnTo>
                <a:lnTo>
                  <a:pt x="40260" y="34500"/>
                </a:lnTo>
                <a:lnTo>
                  <a:pt x="40260" y="34510"/>
                </a:lnTo>
                <a:lnTo>
                  <a:pt x="40280" y="34530"/>
                </a:lnTo>
                <a:lnTo>
                  <a:pt x="40290" y="34550"/>
                </a:lnTo>
                <a:lnTo>
                  <a:pt x="40300" y="34570"/>
                </a:lnTo>
                <a:lnTo>
                  <a:pt x="40310" y="34580"/>
                </a:lnTo>
                <a:lnTo>
                  <a:pt x="40330" y="34600"/>
                </a:lnTo>
                <a:lnTo>
                  <a:pt x="40350" y="34600"/>
                </a:lnTo>
                <a:lnTo>
                  <a:pt x="40360" y="34610"/>
                </a:lnTo>
                <a:lnTo>
                  <a:pt x="40370" y="34610"/>
                </a:lnTo>
                <a:lnTo>
                  <a:pt x="40370" y="34600"/>
                </a:lnTo>
                <a:lnTo>
                  <a:pt x="40380" y="34590"/>
                </a:lnTo>
                <a:lnTo>
                  <a:pt x="40390" y="34580"/>
                </a:lnTo>
                <a:lnTo>
                  <a:pt x="40400" y="34570"/>
                </a:lnTo>
                <a:lnTo>
                  <a:pt x="40410" y="34560"/>
                </a:lnTo>
                <a:lnTo>
                  <a:pt x="40410" y="34550"/>
                </a:lnTo>
                <a:lnTo>
                  <a:pt x="40410" y="34540"/>
                </a:lnTo>
                <a:lnTo>
                  <a:pt x="40420" y="34540"/>
                </a:lnTo>
                <a:lnTo>
                  <a:pt x="40430" y="34540"/>
                </a:lnTo>
                <a:lnTo>
                  <a:pt x="40440" y="34540"/>
                </a:lnTo>
                <a:lnTo>
                  <a:pt x="40450" y="34550"/>
                </a:lnTo>
                <a:lnTo>
                  <a:pt x="40460" y="34560"/>
                </a:lnTo>
                <a:lnTo>
                  <a:pt x="40470" y="34560"/>
                </a:lnTo>
                <a:lnTo>
                  <a:pt x="40480" y="34570"/>
                </a:lnTo>
                <a:lnTo>
                  <a:pt x="40490" y="34570"/>
                </a:lnTo>
                <a:lnTo>
                  <a:pt x="40500" y="34580"/>
                </a:lnTo>
                <a:lnTo>
                  <a:pt x="40510" y="34580"/>
                </a:lnTo>
                <a:lnTo>
                  <a:pt x="40520" y="34580"/>
                </a:lnTo>
                <a:lnTo>
                  <a:pt x="40530" y="34570"/>
                </a:lnTo>
                <a:lnTo>
                  <a:pt x="40540" y="34560"/>
                </a:lnTo>
                <a:lnTo>
                  <a:pt x="40550" y="34560"/>
                </a:lnTo>
                <a:lnTo>
                  <a:pt x="40570" y="34560"/>
                </a:lnTo>
                <a:lnTo>
                  <a:pt x="40580" y="34550"/>
                </a:lnTo>
                <a:lnTo>
                  <a:pt x="40590" y="34540"/>
                </a:lnTo>
                <a:lnTo>
                  <a:pt x="40600" y="34530"/>
                </a:lnTo>
                <a:lnTo>
                  <a:pt x="40610" y="34540"/>
                </a:lnTo>
                <a:lnTo>
                  <a:pt x="40620" y="34540"/>
                </a:lnTo>
                <a:lnTo>
                  <a:pt x="40620" y="34530"/>
                </a:lnTo>
                <a:lnTo>
                  <a:pt x="40620" y="34520"/>
                </a:lnTo>
                <a:lnTo>
                  <a:pt x="40620" y="34510"/>
                </a:lnTo>
                <a:lnTo>
                  <a:pt x="40620" y="34490"/>
                </a:lnTo>
                <a:lnTo>
                  <a:pt x="40620" y="34470"/>
                </a:lnTo>
                <a:lnTo>
                  <a:pt x="40620" y="34440"/>
                </a:lnTo>
                <a:lnTo>
                  <a:pt x="40610" y="34430"/>
                </a:lnTo>
                <a:lnTo>
                  <a:pt x="40620" y="34410"/>
                </a:lnTo>
                <a:lnTo>
                  <a:pt x="40620" y="34390"/>
                </a:lnTo>
                <a:lnTo>
                  <a:pt x="40620" y="34380"/>
                </a:lnTo>
                <a:lnTo>
                  <a:pt x="40620" y="34350"/>
                </a:lnTo>
                <a:lnTo>
                  <a:pt x="40620" y="34340"/>
                </a:lnTo>
                <a:lnTo>
                  <a:pt x="40630" y="34340"/>
                </a:lnTo>
                <a:lnTo>
                  <a:pt x="40630" y="34330"/>
                </a:lnTo>
                <a:lnTo>
                  <a:pt x="40640" y="34340"/>
                </a:lnTo>
                <a:lnTo>
                  <a:pt x="40640" y="34330"/>
                </a:lnTo>
                <a:lnTo>
                  <a:pt x="40650" y="34310"/>
                </a:lnTo>
                <a:lnTo>
                  <a:pt x="40650" y="34300"/>
                </a:lnTo>
                <a:lnTo>
                  <a:pt x="40650" y="34290"/>
                </a:lnTo>
                <a:lnTo>
                  <a:pt x="40680" y="34270"/>
                </a:lnTo>
                <a:lnTo>
                  <a:pt x="40680" y="34260"/>
                </a:lnTo>
                <a:lnTo>
                  <a:pt x="40700" y="34250"/>
                </a:lnTo>
                <a:lnTo>
                  <a:pt x="40720" y="34250"/>
                </a:lnTo>
                <a:lnTo>
                  <a:pt x="40740" y="34250"/>
                </a:lnTo>
                <a:lnTo>
                  <a:pt x="40750" y="34250"/>
                </a:lnTo>
                <a:lnTo>
                  <a:pt x="40760" y="34250"/>
                </a:lnTo>
                <a:lnTo>
                  <a:pt x="40780" y="34250"/>
                </a:lnTo>
                <a:lnTo>
                  <a:pt x="40790" y="34250"/>
                </a:lnTo>
                <a:lnTo>
                  <a:pt x="40800" y="34240"/>
                </a:lnTo>
                <a:lnTo>
                  <a:pt x="40800" y="34220"/>
                </a:lnTo>
                <a:lnTo>
                  <a:pt x="40800" y="34210"/>
                </a:lnTo>
                <a:lnTo>
                  <a:pt x="40800" y="34190"/>
                </a:lnTo>
                <a:lnTo>
                  <a:pt x="40810" y="34180"/>
                </a:lnTo>
                <a:lnTo>
                  <a:pt x="40820" y="34180"/>
                </a:lnTo>
                <a:lnTo>
                  <a:pt x="40820" y="34170"/>
                </a:lnTo>
                <a:lnTo>
                  <a:pt x="40830" y="34160"/>
                </a:lnTo>
                <a:lnTo>
                  <a:pt x="40830" y="34140"/>
                </a:lnTo>
                <a:lnTo>
                  <a:pt x="40820" y="34130"/>
                </a:lnTo>
                <a:lnTo>
                  <a:pt x="40820" y="34120"/>
                </a:lnTo>
                <a:lnTo>
                  <a:pt x="40820" y="34110"/>
                </a:lnTo>
                <a:lnTo>
                  <a:pt x="40820" y="34100"/>
                </a:lnTo>
                <a:lnTo>
                  <a:pt x="40820" y="34080"/>
                </a:lnTo>
                <a:lnTo>
                  <a:pt x="40820" y="34060"/>
                </a:lnTo>
                <a:lnTo>
                  <a:pt x="40820" y="34040"/>
                </a:lnTo>
                <a:lnTo>
                  <a:pt x="40820" y="34010"/>
                </a:lnTo>
                <a:lnTo>
                  <a:pt x="40810" y="34010"/>
                </a:lnTo>
                <a:lnTo>
                  <a:pt x="40800" y="34010"/>
                </a:lnTo>
                <a:lnTo>
                  <a:pt x="40780" y="34000"/>
                </a:lnTo>
                <a:lnTo>
                  <a:pt x="40740" y="33980"/>
                </a:lnTo>
                <a:lnTo>
                  <a:pt x="40720" y="33970"/>
                </a:lnTo>
                <a:lnTo>
                  <a:pt x="40710" y="33950"/>
                </a:lnTo>
                <a:lnTo>
                  <a:pt x="40690" y="33940"/>
                </a:lnTo>
                <a:lnTo>
                  <a:pt x="40680" y="33920"/>
                </a:lnTo>
                <a:lnTo>
                  <a:pt x="40670" y="33900"/>
                </a:lnTo>
                <a:lnTo>
                  <a:pt x="40650" y="33890"/>
                </a:lnTo>
                <a:lnTo>
                  <a:pt x="40650" y="33880"/>
                </a:lnTo>
                <a:lnTo>
                  <a:pt x="40640" y="33870"/>
                </a:lnTo>
                <a:lnTo>
                  <a:pt x="40630" y="33850"/>
                </a:lnTo>
                <a:lnTo>
                  <a:pt x="40610" y="33830"/>
                </a:lnTo>
                <a:lnTo>
                  <a:pt x="40600" y="33830"/>
                </a:lnTo>
                <a:lnTo>
                  <a:pt x="40590" y="33810"/>
                </a:lnTo>
                <a:lnTo>
                  <a:pt x="40580" y="33800"/>
                </a:lnTo>
                <a:lnTo>
                  <a:pt x="40570" y="33790"/>
                </a:lnTo>
                <a:lnTo>
                  <a:pt x="40550" y="33780"/>
                </a:lnTo>
                <a:lnTo>
                  <a:pt x="40540" y="33770"/>
                </a:lnTo>
                <a:lnTo>
                  <a:pt x="40530" y="33750"/>
                </a:lnTo>
                <a:lnTo>
                  <a:pt x="40530" y="33740"/>
                </a:lnTo>
                <a:lnTo>
                  <a:pt x="40520" y="33740"/>
                </a:lnTo>
                <a:lnTo>
                  <a:pt x="40520" y="33730"/>
                </a:lnTo>
                <a:lnTo>
                  <a:pt x="40500" y="33720"/>
                </a:lnTo>
                <a:lnTo>
                  <a:pt x="40490" y="33710"/>
                </a:lnTo>
                <a:lnTo>
                  <a:pt x="40470" y="33710"/>
                </a:lnTo>
                <a:lnTo>
                  <a:pt x="40450" y="33700"/>
                </a:lnTo>
                <a:lnTo>
                  <a:pt x="40440" y="33690"/>
                </a:lnTo>
                <a:lnTo>
                  <a:pt x="40420" y="33690"/>
                </a:lnTo>
                <a:lnTo>
                  <a:pt x="40400" y="33690"/>
                </a:lnTo>
                <a:lnTo>
                  <a:pt x="40380" y="33690"/>
                </a:lnTo>
                <a:lnTo>
                  <a:pt x="40370" y="33680"/>
                </a:lnTo>
                <a:lnTo>
                  <a:pt x="40370" y="33670"/>
                </a:lnTo>
                <a:lnTo>
                  <a:pt x="40370" y="33660"/>
                </a:lnTo>
                <a:lnTo>
                  <a:pt x="40360" y="33660"/>
                </a:lnTo>
                <a:lnTo>
                  <a:pt x="40350" y="33650"/>
                </a:lnTo>
                <a:lnTo>
                  <a:pt x="40340" y="33640"/>
                </a:lnTo>
                <a:lnTo>
                  <a:pt x="40330" y="33620"/>
                </a:lnTo>
                <a:lnTo>
                  <a:pt x="40320" y="33610"/>
                </a:lnTo>
                <a:lnTo>
                  <a:pt x="40340" y="33600"/>
                </a:lnTo>
                <a:lnTo>
                  <a:pt x="40350" y="33560"/>
                </a:lnTo>
                <a:lnTo>
                  <a:pt x="40370" y="33540"/>
                </a:lnTo>
                <a:lnTo>
                  <a:pt x="40390" y="33540"/>
                </a:lnTo>
                <a:lnTo>
                  <a:pt x="40420" y="33510"/>
                </a:lnTo>
                <a:lnTo>
                  <a:pt x="40450" y="33480"/>
                </a:lnTo>
                <a:lnTo>
                  <a:pt x="40460" y="33490"/>
                </a:lnTo>
                <a:lnTo>
                  <a:pt x="40480" y="33500"/>
                </a:lnTo>
                <a:lnTo>
                  <a:pt x="40490" y="33510"/>
                </a:lnTo>
                <a:lnTo>
                  <a:pt x="40510" y="33510"/>
                </a:lnTo>
                <a:lnTo>
                  <a:pt x="40520" y="33510"/>
                </a:lnTo>
                <a:lnTo>
                  <a:pt x="40540" y="33500"/>
                </a:lnTo>
                <a:lnTo>
                  <a:pt x="40550" y="33500"/>
                </a:lnTo>
                <a:lnTo>
                  <a:pt x="40560" y="33500"/>
                </a:lnTo>
                <a:lnTo>
                  <a:pt x="40570" y="33490"/>
                </a:lnTo>
                <a:lnTo>
                  <a:pt x="40570" y="33470"/>
                </a:lnTo>
                <a:lnTo>
                  <a:pt x="40590" y="33470"/>
                </a:lnTo>
                <a:lnTo>
                  <a:pt x="40590" y="33460"/>
                </a:lnTo>
                <a:lnTo>
                  <a:pt x="40600" y="33430"/>
                </a:lnTo>
                <a:lnTo>
                  <a:pt x="40600" y="33410"/>
                </a:lnTo>
                <a:lnTo>
                  <a:pt x="40610" y="33400"/>
                </a:lnTo>
                <a:lnTo>
                  <a:pt x="40620" y="33390"/>
                </a:lnTo>
                <a:lnTo>
                  <a:pt x="40630" y="33380"/>
                </a:lnTo>
                <a:lnTo>
                  <a:pt x="40630" y="33370"/>
                </a:lnTo>
                <a:lnTo>
                  <a:pt x="40640" y="33370"/>
                </a:lnTo>
                <a:lnTo>
                  <a:pt x="40650" y="33360"/>
                </a:lnTo>
                <a:lnTo>
                  <a:pt x="40660" y="33340"/>
                </a:lnTo>
                <a:lnTo>
                  <a:pt x="40670" y="33330"/>
                </a:lnTo>
                <a:lnTo>
                  <a:pt x="40670" y="33320"/>
                </a:lnTo>
                <a:lnTo>
                  <a:pt x="40670" y="33310"/>
                </a:lnTo>
                <a:lnTo>
                  <a:pt x="40670" y="33300"/>
                </a:lnTo>
                <a:lnTo>
                  <a:pt x="40680" y="33300"/>
                </a:lnTo>
                <a:lnTo>
                  <a:pt x="40670" y="33290"/>
                </a:lnTo>
                <a:lnTo>
                  <a:pt x="40680" y="33290"/>
                </a:lnTo>
                <a:lnTo>
                  <a:pt x="40680" y="33280"/>
                </a:lnTo>
                <a:lnTo>
                  <a:pt x="40690" y="33280"/>
                </a:lnTo>
                <a:lnTo>
                  <a:pt x="40700" y="33280"/>
                </a:lnTo>
                <a:lnTo>
                  <a:pt x="40730" y="33270"/>
                </a:lnTo>
                <a:lnTo>
                  <a:pt x="40740" y="33270"/>
                </a:lnTo>
                <a:lnTo>
                  <a:pt x="40750" y="33270"/>
                </a:lnTo>
                <a:lnTo>
                  <a:pt x="40760" y="33280"/>
                </a:lnTo>
                <a:lnTo>
                  <a:pt x="40760" y="33270"/>
                </a:lnTo>
                <a:lnTo>
                  <a:pt x="40770" y="33280"/>
                </a:lnTo>
                <a:lnTo>
                  <a:pt x="40780" y="33280"/>
                </a:lnTo>
                <a:lnTo>
                  <a:pt x="40790" y="33280"/>
                </a:lnTo>
                <a:lnTo>
                  <a:pt x="40800" y="33290"/>
                </a:lnTo>
                <a:lnTo>
                  <a:pt x="40800" y="33300"/>
                </a:lnTo>
                <a:lnTo>
                  <a:pt x="40800" y="33310"/>
                </a:lnTo>
                <a:lnTo>
                  <a:pt x="40800" y="33320"/>
                </a:lnTo>
                <a:lnTo>
                  <a:pt x="40800" y="33330"/>
                </a:lnTo>
                <a:lnTo>
                  <a:pt x="40810" y="33330"/>
                </a:lnTo>
                <a:lnTo>
                  <a:pt x="40820" y="33330"/>
                </a:lnTo>
                <a:lnTo>
                  <a:pt x="40830" y="33330"/>
                </a:lnTo>
                <a:lnTo>
                  <a:pt x="40830" y="33320"/>
                </a:lnTo>
                <a:lnTo>
                  <a:pt x="40850" y="33310"/>
                </a:lnTo>
                <a:lnTo>
                  <a:pt x="40870" y="33300"/>
                </a:lnTo>
                <a:lnTo>
                  <a:pt x="40880" y="33320"/>
                </a:lnTo>
                <a:lnTo>
                  <a:pt x="40890" y="33330"/>
                </a:lnTo>
                <a:lnTo>
                  <a:pt x="40900" y="33330"/>
                </a:lnTo>
                <a:lnTo>
                  <a:pt x="40900" y="33340"/>
                </a:lnTo>
                <a:lnTo>
                  <a:pt x="40900" y="33350"/>
                </a:lnTo>
                <a:lnTo>
                  <a:pt x="40900" y="33360"/>
                </a:lnTo>
                <a:lnTo>
                  <a:pt x="40910" y="33360"/>
                </a:lnTo>
                <a:lnTo>
                  <a:pt x="40920" y="33360"/>
                </a:lnTo>
                <a:lnTo>
                  <a:pt x="40940" y="33370"/>
                </a:lnTo>
                <a:lnTo>
                  <a:pt x="40950" y="33370"/>
                </a:lnTo>
                <a:lnTo>
                  <a:pt x="40960" y="33380"/>
                </a:lnTo>
                <a:lnTo>
                  <a:pt x="40970" y="33380"/>
                </a:lnTo>
                <a:lnTo>
                  <a:pt x="40970" y="33390"/>
                </a:lnTo>
                <a:lnTo>
                  <a:pt x="40980" y="33400"/>
                </a:lnTo>
                <a:lnTo>
                  <a:pt x="40990" y="33400"/>
                </a:lnTo>
                <a:lnTo>
                  <a:pt x="41000" y="33410"/>
                </a:lnTo>
                <a:lnTo>
                  <a:pt x="41010" y="33400"/>
                </a:lnTo>
                <a:lnTo>
                  <a:pt x="41010" y="33390"/>
                </a:lnTo>
                <a:lnTo>
                  <a:pt x="41000" y="33370"/>
                </a:lnTo>
                <a:lnTo>
                  <a:pt x="41000" y="33360"/>
                </a:lnTo>
                <a:lnTo>
                  <a:pt x="41010" y="33360"/>
                </a:lnTo>
                <a:lnTo>
                  <a:pt x="41010" y="33350"/>
                </a:lnTo>
                <a:lnTo>
                  <a:pt x="41020" y="33350"/>
                </a:lnTo>
                <a:lnTo>
                  <a:pt x="41030" y="33350"/>
                </a:lnTo>
                <a:lnTo>
                  <a:pt x="41040" y="33360"/>
                </a:lnTo>
                <a:lnTo>
                  <a:pt x="41050" y="33370"/>
                </a:lnTo>
                <a:lnTo>
                  <a:pt x="41060" y="33370"/>
                </a:lnTo>
                <a:lnTo>
                  <a:pt x="41060" y="33360"/>
                </a:lnTo>
                <a:lnTo>
                  <a:pt x="41070" y="33360"/>
                </a:lnTo>
                <a:lnTo>
                  <a:pt x="41080" y="33350"/>
                </a:lnTo>
                <a:lnTo>
                  <a:pt x="41090" y="33350"/>
                </a:lnTo>
                <a:lnTo>
                  <a:pt x="41100" y="33350"/>
                </a:lnTo>
                <a:lnTo>
                  <a:pt x="41110" y="33340"/>
                </a:lnTo>
                <a:lnTo>
                  <a:pt x="41110" y="33330"/>
                </a:lnTo>
                <a:lnTo>
                  <a:pt x="41120" y="33320"/>
                </a:lnTo>
                <a:lnTo>
                  <a:pt x="41130" y="33320"/>
                </a:lnTo>
                <a:lnTo>
                  <a:pt x="41150" y="33320"/>
                </a:lnTo>
                <a:lnTo>
                  <a:pt x="41160" y="33320"/>
                </a:lnTo>
                <a:lnTo>
                  <a:pt x="41170" y="33340"/>
                </a:lnTo>
                <a:lnTo>
                  <a:pt x="41160" y="33340"/>
                </a:lnTo>
                <a:lnTo>
                  <a:pt x="41170" y="33360"/>
                </a:lnTo>
                <a:lnTo>
                  <a:pt x="41170" y="33370"/>
                </a:lnTo>
                <a:lnTo>
                  <a:pt x="41170" y="33380"/>
                </a:lnTo>
                <a:lnTo>
                  <a:pt x="41180" y="33380"/>
                </a:lnTo>
                <a:lnTo>
                  <a:pt x="41190" y="33380"/>
                </a:lnTo>
                <a:lnTo>
                  <a:pt x="41200" y="33380"/>
                </a:lnTo>
                <a:lnTo>
                  <a:pt x="41210" y="33380"/>
                </a:lnTo>
                <a:lnTo>
                  <a:pt x="41210" y="33370"/>
                </a:lnTo>
                <a:lnTo>
                  <a:pt x="41210" y="33360"/>
                </a:lnTo>
                <a:lnTo>
                  <a:pt x="41220" y="33350"/>
                </a:lnTo>
                <a:lnTo>
                  <a:pt x="41220" y="33340"/>
                </a:lnTo>
                <a:lnTo>
                  <a:pt x="41230" y="33340"/>
                </a:lnTo>
                <a:lnTo>
                  <a:pt x="41240" y="33330"/>
                </a:lnTo>
                <a:lnTo>
                  <a:pt x="41250" y="33320"/>
                </a:lnTo>
                <a:lnTo>
                  <a:pt x="41250" y="33310"/>
                </a:lnTo>
                <a:lnTo>
                  <a:pt x="41260" y="33310"/>
                </a:lnTo>
                <a:lnTo>
                  <a:pt x="41270" y="33310"/>
                </a:lnTo>
                <a:lnTo>
                  <a:pt x="41270" y="33320"/>
                </a:lnTo>
                <a:lnTo>
                  <a:pt x="41280" y="33320"/>
                </a:lnTo>
                <a:lnTo>
                  <a:pt x="41290" y="33320"/>
                </a:lnTo>
                <a:lnTo>
                  <a:pt x="41300" y="33320"/>
                </a:lnTo>
                <a:lnTo>
                  <a:pt x="41300" y="33330"/>
                </a:lnTo>
                <a:lnTo>
                  <a:pt x="41310" y="33330"/>
                </a:lnTo>
                <a:lnTo>
                  <a:pt x="41310" y="33320"/>
                </a:lnTo>
                <a:lnTo>
                  <a:pt x="41320" y="33320"/>
                </a:lnTo>
                <a:lnTo>
                  <a:pt x="41330" y="33310"/>
                </a:lnTo>
                <a:lnTo>
                  <a:pt x="41330" y="33300"/>
                </a:lnTo>
                <a:lnTo>
                  <a:pt x="41330" y="33290"/>
                </a:lnTo>
                <a:lnTo>
                  <a:pt x="41330" y="33280"/>
                </a:lnTo>
                <a:lnTo>
                  <a:pt x="41320" y="33280"/>
                </a:lnTo>
                <a:lnTo>
                  <a:pt x="41320" y="33270"/>
                </a:lnTo>
                <a:lnTo>
                  <a:pt x="41310" y="33270"/>
                </a:lnTo>
                <a:lnTo>
                  <a:pt x="41310" y="33260"/>
                </a:lnTo>
                <a:lnTo>
                  <a:pt x="41310" y="33250"/>
                </a:lnTo>
                <a:lnTo>
                  <a:pt x="41320" y="33250"/>
                </a:lnTo>
                <a:lnTo>
                  <a:pt x="41320" y="33240"/>
                </a:lnTo>
                <a:lnTo>
                  <a:pt x="41330" y="33230"/>
                </a:lnTo>
                <a:lnTo>
                  <a:pt x="41340" y="33220"/>
                </a:lnTo>
                <a:lnTo>
                  <a:pt x="41350" y="33210"/>
                </a:lnTo>
                <a:lnTo>
                  <a:pt x="41360" y="33210"/>
                </a:lnTo>
                <a:lnTo>
                  <a:pt x="41370" y="33210"/>
                </a:lnTo>
                <a:lnTo>
                  <a:pt x="41380" y="33210"/>
                </a:lnTo>
                <a:lnTo>
                  <a:pt x="41390" y="33210"/>
                </a:lnTo>
                <a:lnTo>
                  <a:pt x="41400" y="33210"/>
                </a:lnTo>
                <a:lnTo>
                  <a:pt x="41410" y="33210"/>
                </a:lnTo>
                <a:lnTo>
                  <a:pt x="41420" y="33200"/>
                </a:lnTo>
                <a:lnTo>
                  <a:pt x="41420" y="33190"/>
                </a:lnTo>
                <a:lnTo>
                  <a:pt x="41430" y="33180"/>
                </a:lnTo>
                <a:lnTo>
                  <a:pt x="41430" y="33170"/>
                </a:lnTo>
                <a:lnTo>
                  <a:pt x="41430" y="33160"/>
                </a:lnTo>
                <a:lnTo>
                  <a:pt x="41430" y="33150"/>
                </a:lnTo>
                <a:lnTo>
                  <a:pt x="41440" y="33150"/>
                </a:lnTo>
                <a:lnTo>
                  <a:pt x="41440" y="33140"/>
                </a:lnTo>
                <a:lnTo>
                  <a:pt x="41450" y="33140"/>
                </a:lnTo>
                <a:lnTo>
                  <a:pt x="41460" y="33130"/>
                </a:lnTo>
                <a:lnTo>
                  <a:pt x="41470" y="33130"/>
                </a:lnTo>
                <a:lnTo>
                  <a:pt x="41480" y="33120"/>
                </a:lnTo>
                <a:lnTo>
                  <a:pt x="41490" y="33110"/>
                </a:lnTo>
                <a:lnTo>
                  <a:pt x="41500" y="33110"/>
                </a:lnTo>
                <a:lnTo>
                  <a:pt x="41520" y="33100"/>
                </a:lnTo>
                <a:lnTo>
                  <a:pt x="41530" y="33100"/>
                </a:lnTo>
                <a:lnTo>
                  <a:pt x="41540" y="33090"/>
                </a:lnTo>
                <a:lnTo>
                  <a:pt x="41550" y="33090"/>
                </a:lnTo>
                <a:lnTo>
                  <a:pt x="41550" y="33080"/>
                </a:lnTo>
                <a:lnTo>
                  <a:pt x="41560" y="33080"/>
                </a:lnTo>
                <a:lnTo>
                  <a:pt x="41560" y="33070"/>
                </a:lnTo>
                <a:lnTo>
                  <a:pt x="41570" y="33070"/>
                </a:lnTo>
                <a:lnTo>
                  <a:pt x="41580" y="33070"/>
                </a:lnTo>
                <a:lnTo>
                  <a:pt x="41590" y="33070"/>
                </a:lnTo>
                <a:lnTo>
                  <a:pt x="41600" y="33070"/>
                </a:lnTo>
                <a:lnTo>
                  <a:pt x="41610" y="33070"/>
                </a:lnTo>
                <a:lnTo>
                  <a:pt x="41620" y="33070"/>
                </a:lnTo>
                <a:lnTo>
                  <a:pt x="41630" y="33070"/>
                </a:lnTo>
                <a:lnTo>
                  <a:pt x="41640" y="33070"/>
                </a:lnTo>
                <a:lnTo>
                  <a:pt x="41650" y="33070"/>
                </a:lnTo>
                <a:lnTo>
                  <a:pt x="41660" y="33060"/>
                </a:lnTo>
                <a:lnTo>
                  <a:pt x="41670" y="33060"/>
                </a:lnTo>
                <a:lnTo>
                  <a:pt x="41680" y="33050"/>
                </a:lnTo>
                <a:lnTo>
                  <a:pt x="41690" y="33040"/>
                </a:lnTo>
                <a:lnTo>
                  <a:pt x="41690" y="33030"/>
                </a:lnTo>
                <a:lnTo>
                  <a:pt x="41690" y="33020"/>
                </a:lnTo>
                <a:lnTo>
                  <a:pt x="41700" y="33010"/>
                </a:lnTo>
                <a:lnTo>
                  <a:pt x="41710" y="33010"/>
                </a:lnTo>
                <a:lnTo>
                  <a:pt x="41720" y="33010"/>
                </a:lnTo>
                <a:lnTo>
                  <a:pt x="41720" y="33020"/>
                </a:lnTo>
                <a:lnTo>
                  <a:pt x="41730" y="33020"/>
                </a:lnTo>
                <a:lnTo>
                  <a:pt x="41740" y="33020"/>
                </a:lnTo>
                <a:lnTo>
                  <a:pt x="41750" y="33010"/>
                </a:lnTo>
                <a:lnTo>
                  <a:pt x="41760" y="33010"/>
                </a:lnTo>
                <a:lnTo>
                  <a:pt x="41770" y="33010"/>
                </a:lnTo>
                <a:lnTo>
                  <a:pt x="41790" y="32990"/>
                </a:lnTo>
                <a:lnTo>
                  <a:pt x="41800" y="32990"/>
                </a:lnTo>
                <a:lnTo>
                  <a:pt x="41810" y="32990"/>
                </a:lnTo>
                <a:lnTo>
                  <a:pt x="41820" y="32990"/>
                </a:lnTo>
                <a:lnTo>
                  <a:pt x="41830" y="32990"/>
                </a:lnTo>
                <a:lnTo>
                  <a:pt x="41830" y="32980"/>
                </a:lnTo>
                <a:lnTo>
                  <a:pt x="41840" y="32970"/>
                </a:lnTo>
                <a:lnTo>
                  <a:pt x="41850" y="32970"/>
                </a:lnTo>
                <a:lnTo>
                  <a:pt x="41860" y="32960"/>
                </a:lnTo>
                <a:lnTo>
                  <a:pt x="41870" y="32960"/>
                </a:lnTo>
                <a:lnTo>
                  <a:pt x="41890" y="32960"/>
                </a:lnTo>
                <a:lnTo>
                  <a:pt x="41900" y="32960"/>
                </a:lnTo>
                <a:lnTo>
                  <a:pt x="41910" y="32970"/>
                </a:lnTo>
                <a:lnTo>
                  <a:pt x="41920" y="32970"/>
                </a:lnTo>
                <a:lnTo>
                  <a:pt x="41930" y="32960"/>
                </a:lnTo>
                <a:lnTo>
                  <a:pt x="41940" y="32960"/>
                </a:lnTo>
                <a:lnTo>
                  <a:pt x="41940" y="32950"/>
                </a:lnTo>
                <a:lnTo>
                  <a:pt x="41950" y="32950"/>
                </a:lnTo>
                <a:lnTo>
                  <a:pt x="41950" y="32940"/>
                </a:lnTo>
                <a:lnTo>
                  <a:pt x="41960" y="32940"/>
                </a:lnTo>
                <a:lnTo>
                  <a:pt x="41970" y="32940"/>
                </a:lnTo>
                <a:lnTo>
                  <a:pt x="41970" y="32950"/>
                </a:lnTo>
                <a:lnTo>
                  <a:pt x="41980" y="32960"/>
                </a:lnTo>
                <a:lnTo>
                  <a:pt x="41980" y="32970"/>
                </a:lnTo>
                <a:lnTo>
                  <a:pt x="41990" y="32970"/>
                </a:lnTo>
                <a:lnTo>
                  <a:pt x="42000" y="32960"/>
                </a:lnTo>
                <a:lnTo>
                  <a:pt x="42000" y="32950"/>
                </a:lnTo>
                <a:lnTo>
                  <a:pt x="42010" y="32940"/>
                </a:lnTo>
                <a:lnTo>
                  <a:pt x="42020" y="32940"/>
                </a:lnTo>
                <a:lnTo>
                  <a:pt x="42020" y="32930"/>
                </a:lnTo>
                <a:lnTo>
                  <a:pt x="42030" y="32930"/>
                </a:lnTo>
                <a:lnTo>
                  <a:pt x="42040" y="32930"/>
                </a:lnTo>
                <a:lnTo>
                  <a:pt x="42050" y="32920"/>
                </a:lnTo>
                <a:lnTo>
                  <a:pt x="42050" y="32910"/>
                </a:lnTo>
                <a:lnTo>
                  <a:pt x="42060" y="32910"/>
                </a:lnTo>
                <a:lnTo>
                  <a:pt x="42080" y="32910"/>
                </a:lnTo>
                <a:lnTo>
                  <a:pt x="42090" y="32910"/>
                </a:lnTo>
                <a:lnTo>
                  <a:pt x="42090" y="32920"/>
                </a:lnTo>
                <a:lnTo>
                  <a:pt x="42100" y="32920"/>
                </a:lnTo>
                <a:lnTo>
                  <a:pt x="42110" y="32920"/>
                </a:lnTo>
                <a:lnTo>
                  <a:pt x="42120" y="32920"/>
                </a:lnTo>
                <a:lnTo>
                  <a:pt x="42130" y="32920"/>
                </a:lnTo>
                <a:lnTo>
                  <a:pt x="42130" y="32910"/>
                </a:lnTo>
                <a:lnTo>
                  <a:pt x="42140" y="32910"/>
                </a:lnTo>
                <a:lnTo>
                  <a:pt x="42140" y="32900"/>
                </a:lnTo>
                <a:lnTo>
                  <a:pt x="42140" y="32890"/>
                </a:lnTo>
                <a:lnTo>
                  <a:pt x="42130" y="32890"/>
                </a:lnTo>
                <a:lnTo>
                  <a:pt x="42130" y="32880"/>
                </a:lnTo>
                <a:lnTo>
                  <a:pt x="42130" y="32870"/>
                </a:lnTo>
                <a:lnTo>
                  <a:pt x="42130" y="32860"/>
                </a:lnTo>
                <a:lnTo>
                  <a:pt x="42120" y="32860"/>
                </a:lnTo>
                <a:lnTo>
                  <a:pt x="42120" y="32850"/>
                </a:lnTo>
                <a:lnTo>
                  <a:pt x="42120" y="32840"/>
                </a:lnTo>
                <a:lnTo>
                  <a:pt x="42110" y="32840"/>
                </a:lnTo>
                <a:lnTo>
                  <a:pt x="42110" y="32830"/>
                </a:lnTo>
                <a:lnTo>
                  <a:pt x="42110" y="32820"/>
                </a:lnTo>
                <a:lnTo>
                  <a:pt x="42100" y="32820"/>
                </a:lnTo>
                <a:lnTo>
                  <a:pt x="42110" y="32810"/>
                </a:lnTo>
                <a:lnTo>
                  <a:pt x="42120" y="32800"/>
                </a:lnTo>
                <a:lnTo>
                  <a:pt x="42120" y="32790"/>
                </a:lnTo>
                <a:lnTo>
                  <a:pt x="42110" y="32790"/>
                </a:lnTo>
                <a:lnTo>
                  <a:pt x="42100" y="32790"/>
                </a:lnTo>
                <a:lnTo>
                  <a:pt x="42100" y="32780"/>
                </a:lnTo>
                <a:lnTo>
                  <a:pt x="42090" y="32770"/>
                </a:lnTo>
                <a:lnTo>
                  <a:pt x="42080" y="32770"/>
                </a:lnTo>
                <a:lnTo>
                  <a:pt x="42070" y="32770"/>
                </a:lnTo>
                <a:lnTo>
                  <a:pt x="42070" y="32760"/>
                </a:lnTo>
                <a:lnTo>
                  <a:pt x="42060" y="32760"/>
                </a:lnTo>
                <a:lnTo>
                  <a:pt x="42060" y="32750"/>
                </a:lnTo>
                <a:lnTo>
                  <a:pt x="42050" y="32750"/>
                </a:lnTo>
                <a:lnTo>
                  <a:pt x="42050" y="32740"/>
                </a:lnTo>
                <a:lnTo>
                  <a:pt x="42050" y="32730"/>
                </a:lnTo>
                <a:lnTo>
                  <a:pt x="42050" y="32720"/>
                </a:lnTo>
                <a:lnTo>
                  <a:pt x="42040" y="32720"/>
                </a:lnTo>
                <a:lnTo>
                  <a:pt x="42050" y="32710"/>
                </a:lnTo>
                <a:lnTo>
                  <a:pt x="42050" y="32700"/>
                </a:lnTo>
                <a:lnTo>
                  <a:pt x="42050" y="32690"/>
                </a:lnTo>
                <a:lnTo>
                  <a:pt x="42050" y="32680"/>
                </a:lnTo>
                <a:lnTo>
                  <a:pt x="42040" y="32670"/>
                </a:lnTo>
                <a:lnTo>
                  <a:pt x="42040" y="32660"/>
                </a:lnTo>
                <a:lnTo>
                  <a:pt x="42030" y="32660"/>
                </a:lnTo>
                <a:lnTo>
                  <a:pt x="42040" y="32660"/>
                </a:lnTo>
                <a:lnTo>
                  <a:pt x="42050" y="32660"/>
                </a:lnTo>
                <a:lnTo>
                  <a:pt x="42050" y="32650"/>
                </a:lnTo>
                <a:lnTo>
                  <a:pt x="42060" y="32640"/>
                </a:lnTo>
                <a:lnTo>
                  <a:pt x="42060" y="32630"/>
                </a:lnTo>
                <a:lnTo>
                  <a:pt x="42060" y="32620"/>
                </a:lnTo>
                <a:lnTo>
                  <a:pt x="42060" y="32610"/>
                </a:lnTo>
                <a:lnTo>
                  <a:pt x="42070" y="32600"/>
                </a:lnTo>
                <a:lnTo>
                  <a:pt x="42080" y="32600"/>
                </a:lnTo>
                <a:lnTo>
                  <a:pt x="42090" y="32600"/>
                </a:lnTo>
                <a:lnTo>
                  <a:pt x="42100" y="32610"/>
                </a:lnTo>
                <a:lnTo>
                  <a:pt x="42110" y="32610"/>
                </a:lnTo>
                <a:lnTo>
                  <a:pt x="42120" y="32600"/>
                </a:lnTo>
                <a:lnTo>
                  <a:pt x="42120" y="32590"/>
                </a:lnTo>
                <a:lnTo>
                  <a:pt x="42120" y="32580"/>
                </a:lnTo>
                <a:lnTo>
                  <a:pt x="42130" y="32580"/>
                </a:lnTo>
                <a:lnTo>
                  <a:pt x="42120" y="32570"/>
                </a:lnTo>
                <a:lnTo>
                  <a:pt x="42130" y="32570"/>
                </a:lnTo>
                <a:lnTo>
                  <a:pt x="42140" y="32570"/>
                </a:lnTo>
                <a:lnTo>
                  <a:pt x="42150" y="32570"/>
                </a:lnTo>
                <a:lnTo>
                  <a:pt x="42150" y="32560"/>
                </a:lnTo>
                <a:lnTo>
                  <a:pt x="42150" y="32550"/>
                </a:lnTo>
                <a:lnTo>
                  <a:pt x="42160" y="32550"/>
                </a:lnTo>
                <a:lnTo>
                  <a:pt x="42160" y="32540"/>
                </a:lnTo>
                <a:lnTo>
                  <a:pt x="42170" y="32540"/>
                </a:lnTo>
                <a:lnTo>
                  <a:pt x="42180" y="32550"/>
                </a:lnTo>
                <a:lnTo>
                  <a:pt x="42190" y="32550"/>
                </a:lnTo>
                <a:lnTo>
                  <a:pt x="42190" y="32540"/>
                </a:lnTo>
                <a:lnTo>
                  <a:pt x="42190" y="32530"/>
                </a:lnTo>
                <a:lnTo>
                  <a:pt x="42200" y="32530"/>
                </a:lnTo>
                <a:lnTo>
                  <a:pt x="42200" y="32540"/>
                </a:lnTo>
                <a:lnTo>
                  <a:pt x="42210" y="32540"/>
                </a:lnTo>
                <a:lnTo>
                  <a:pt x="42210" y="32530"/>
                </a:lnTo>
                <a:lnTo>
                  <a:pt x="42220" y="32530"/>
                </a:lnTo>
                <a:lnTo>
                  <a:pt x="42220" y="32520"/>
                </a:lnTo>
                <a:lnTo>
                  <a:pt x="42230" y="32520"/>
                </a:lnTo>
                <a:lnTo>
                  <a:pt x="42240" y="32520"/>
                </a:lnTo>
                <a:lnTo>
                  <a:pt x="42240" y="32510"/>
                </a:lnTo>
                <a:lnTo>
                  <a:pt x="42240" y="32500"/>
                </a:lnTo>
                <a:lnTo>
                  <a:pt x="42250" y="32500"/>
                </a:lnTo>
                <a:lnTo>
                  <a:pt x="42250" y="32490"/>
                </a:lnTo>
                <a:lnTo>
                  <a:pt x="42250" y="32480"/>
                </a:lnTo>
                <a:lnTo>
                  <a:pt x="42260" y="32480"/>
                </a:lnTo>
                <a:lnTo>
                  <a:pt x="42270" y="32480"/>
                </a:lnTo>
                <a:lnTo>
                  <a:pt x="42280" y="32470"/>
                </a:lnTo>
                <a:lnTo>
                  <a:pt x="42290" y="32470"/>
                </a:lnTo>
                <a:lnTo>
                  <a:pt x="42290" y="32460"/>
                </a:lnTo>
                <a:lnTo>
                  <a:pt x="42300" y="32460"/>
                </a:lnTo>
                <a:lnTo>
                  <a:pt x="42300" y="32450"/>
                </a:lnTo>
                <a:lnTo>
                  <a:pt x="42310" y="32450"/>
                </a:lnTo>
                <a:lnTo>
                  <a:pt x="42310" y="32460"/>
                </a:lnTo>
                <a:lnTo>
                  <a:pt x="42320" y="32460"/>
                </a:lnTo>
                <a:lnTo>
                  <a:pt x="42320" y="32480"/>
                </a:lnTo>
                <a:lnTo>
                  <a:pt x="42310" y="32500"/>
                </a:lnTo>
                <a:lnTo>
                  <a:pt x="42320" y="32510"/>
                </a:lnTo>
                <a:lnTo>
                  <a:pt x="42330" y="32530"/>
                </a:lnTo>
                <a:lnTo>
                  <a:pt x="42340" y="32550"/>
                </a:lnTo>
                <a:lnTo>
                  <a:pt x="42350" y="32550"/>
                </a:lnTo>
                <a:lnTo>
                  <a:pt x="42370" y="32570"/>
                </a:lnTo>
                <a:lnTo>
                  <a:pt x="42380" y="32570"/>
                </a:lnTo>
                <a:lnTo>
                  <a:pt x="42390" y="32590"/>
                </a:lnTo>
                <a:lnTo>
                  <a:pt x="42400" y="32610"/>
                </a:lnTo>
                <a:lnTo>
                  <a:pt x="42420" y="32630"/>
                </a:lnTo>
                <a:lnTo>
                  <a:pt x="42420" y="32650"/>
                </a:lnTo>
                <a:lnTo>
                  <a:pt x="42430" y="32670"/>
                </a:lnTo>
                <a:lnTo>
                  <a:pt x="42450" y="32690"/>
                </a:lnTo>
                <a:lnTo>
                  <a:pt x="42470" y="32700"/>
                </a:lnTo>
                <a:lnTo>
                  <a:pt x="42490" y="32690"/>
                </a:lnTo>
                <a:lnTo>
                  <a:pt x="42530" y="32650"/>
                </a:lnTo>
                <a:lnTo>
                  <a:pt x="42540" y="32640"/>
                </a:lnTo>
                <a:lnTo>
                  <a:pt x="42550" y="32630"/>
                </a:lnTo>
                <a:lnTo>
                  <a:pt x="42560" y="32600"/>
                </a:lnTo>
                <a:lnTo>
                  <a:pt x="42560" y="32580"/>
                </a:lnTo>
                <a:lnTo>
                  <a:pt x="42560" y="32560"/>
                </a:lnTo>
                <a:lnTo>
                  <a:pt x="42560" y="32550"/>
                </a:lnTo>
                <a:lnTo>
                  <a:pt x="42550" y="32510"/>
                </a:lnTo>
                <a:lnTo>
                  <a:pt x="42550" y="32500"/>
                </a:lnTo>
                <a:lnTo>
                  <a:pt x="42560" y="32480"/>
                </a:lnTo>
                <a:lnTo>
                  <a:pt x="42560" y="32470"/>
                </a:lnTo>
                <a:lnTo>
                  <a:pt x="42590" y="32450"/>
                </a:lnTo>
                <a:lnTo>
                  <a:pt x="42610" y="32440"/>
                </a:lnTo>
                <a:lnTo>
                  <a:pt x="42620" y="32430"/>
                </a:lnTo>
                <a:lnTo>
                  <a:pt x="42620" y="32420"/>
                </a:lnTo>
                <a:lnTo>
                  <a:pt x="42630" y="32400"/>
                </a:lnTo>
                <a:lnTo>
                  <a:pt x="42630" y="32390"/>
                </a:lnTo>
                <a:lnTo>
                  <a:pt x="42640" y="32380"/>
                </a:lnTo>
                <a:lnTo>
                  <a:pt x="42660" y="32360"/>
                </a:lnTo>
                <a:lnTo>
                  <a:pt x="42670" y="32360"/>
                </a:lnTo>
                <a:lnTo>
                  <a:pt x="42680" y="32370"/>
                </a:lnTo>
                <a:lnTo>
                  <a:pt x="42710" y="32370"/>
                </a:lnTo>
                <a:lnTo>
                  <a:pt x="42720" y="32370"/>
                </a:lnTo>
                <a:lnTo>
                  <a:pt x="42780" y="32380"/>
                </a:lnTo>
                <a:lnTo>
                  <a:pt x="42790" y="32380"/>
                </a:lnTo>
                <a:lnTo>
                  <a:pt x="42800" y="32380"/>
                </a:lnTo>
                <a:lnTo>
                  <a:pt x="42810" y="32380"/>
                </a:lnTo>
                <a:lnTo>
                  <a:pt x="42820" y="32380"/>
                </a:lnTo>
                <a:lnTo>
                  <a:pt x="42830" y="32380"/>
                </a:lnTo>
                <a:lnTo>
                  <a:pt x="42840" y="32380"/>
                </a:lnTo>
                <a:lnTo>
                  <a:pt x="42850" y="32380"/>
                </a:lnTo>
                <a:lnTo>
                  <a:pt x="42850" y="32370"/>
                </a:lnTo>
                <a:lnTo>
                  <a:pt x="42860" y="32370"/>
                </a:lnTo>
                <a:lnTo>
                  <a:pt x="42880" y="32370"/>
                </a:lnTo>
                <a:lnTo>
                  <a:pt x="42890" y="32370"/>
                </a:lnTo>
                <a:lnTo>
                  <a:pt x="42900" y="32370"/>
                </a:lnTo>
                <a:lnTo>
                  <a:pt x="42910" y="32380"/>
                </a:lnTo>
                <a:lnTo>
                  <a:pt x="42920" y="32380"/>
                </a:lnTo>
                <a:lnTo>
                  <a:pt x="42930" y="32380"/>
                </a:lnTo>
                <a:lnTo>
                  <a:pt x="42940" y="32380"/>
                </a:lnTo>
                <a:lnTo>
                  <a:pt x="42950" y="32380"/>
                </a:lnTo>
                <a:lnTo>
                  <a:pt x="42950" y="32370"/>
                </a:lnTo>
                <a:lnTo>
                  <a:pt x="42960" y="32370"/>
                </a:lnTo>
                <a:lnTo>
                  <a:pt x="42960" y="32360"/>
                </a:lnTo>
                <a:lnTo>
                  <a:pt x="42970" y="32350"/>
                </a:lnTo>
                <a:lnTo>
                  <a:pt x="42980" y="32350"/>
                </a:lnTo>
                <a:lnTo>
                  <a:pt x="42990" y="32350"/>
                </a:lnTo>
                <a:lnTo>
                  <a:pt x="43000" y="32350"/>
                </a:lnTo>
                <a:lnTo>
                  <a:pt x="43000" y="32360"/>
                </a:lnTo>
                <a:lnTo>
                  <a:pt x="43000" y="32350"/>
                </a:lnTo>
                <a:lnTo>
                  <a:pt x="43010" y="32350"/>
                </a:lnTo>
                <a:lnTo>
                  <a:pt x="43020" y="32330"/>
                </a:lnTo>
                <a:lnTo>
                  <a:pt x="43030" y="32330"/>
                </a:lnTo>
                <a:lnTo>
                  <a:pt x="43040" y="32320"/>
                </a:lnTo>
                <a:lnTo>
                  <a:pt x="43050" y="32320"/>
                </a:lnTo>
                <a:lnTo>
                  <a:pt x="43060" y="32300"/>
                </a:lnTo>
                <a:lnTo>
                  <a:pt x="43070" y="32300"/>
                </a:lnTo>
                <a:lnTo>
                  <a:pt x="43070" y="32290"/>
                </a:lnTo>
                <a:lnTo>
                  <a:pt x="43080" y="32290"/>
                </a:lnTo>
                <a:lnTo>
                  <a:pt x="43090" y="32280"/>
                </a:lnTo>
                <a:lnTo>
                  <a:pt x="43100" y="32280"/>
                </a:lnTo>
                <a:lnTo>
                  <a:pt x="43100" y="32270"/>
                </a:lnTo>
                <a:lnTo>
                  <a:pt x="43110" y="32270"/>
                </a:lnTo>
                <a:lnTo>
                  <a:pt x="43120" y="32270"/>
                </a:lnTo>
                <a:lnTo>
                  <a:pt x="43120" y="32260"/>
                </a:lnTo>
                <a:lnTo>
                  <a:pt x="43130" y="32250"/>
                </a:lnTo>
                <a:lnTo>
                  <a:pt x="43140" y="32250"/>
                </a:lnTo>
                <a:lnTo>
                  <a:pt x="43150" y="32250"/>
                </a:lnTo>
                <a:lnTo>
                  <a:pt x="43150" y="32260"/>
                </a:lnTo>
                <a:lnTo>
                  <a:pt x="43160" y="32260"/>
                </a:lnTo>
                <a:lnTo>
                  <a:pt x="43170" y="32260"/>
                </a:lnTo>
                <a:lnTo>
                  <a:pt x="43170" y="32270"/>
                </a:lnTo>
                <a:lnTo>
                  <a:pt x="43170" y="32280"/>
                </a:lnTo>
                <a:lnTo>
                  <a:pt x="43170" y="32290"/>
                </a:lnTo>
                <a:lnTo>
                  <a:pt x="43160" y="32290"/>
                </a:lnTo>
                <a:lnTo>
                  <a:pt x="43150" y="32290"/>
                </a:lnTo>
                <a:lnTo>
                  <a:pt x="43140" y="32290"/>
                </a:lnTo>
                <a:lnTo>
                  <a:pt x="43150" y="32290"/>
                </a:lnTo>
                <a:lnTo>
                  <a:pt x="43150" y="32300"/>
                </a:lnTo>
                <a:lnTo>
                  <a:pt x="43140" y="32310"/>
                </a:lnTo>
                <a:lnTo>
                  <a:pt x="43130" y="32310"/>
                </a:lnTo>
                <a:lnTo>
                  <a:pt x="43130" y="32320"/>
                </a:lnTo>
                <a:lnTo>
                  <a:pt x="43140" y="32320"/>
                </a:lnTo>
                <a:lnTo>
                  <a:pt x="43150" y="32320"/>
                </a:lnTo>
                <a:lnTo>
                  <a:pt x="43150" y="32310"/>
                </a:lnTo>
                <a:lnTo>
                  <a:pt x="43160" y="32310"/>
                </a:lnTo>
                <a:lnTo>
                  <a:pt x="43160" y="32300"/>
                </a:lnTo>
                <a:lnTo>
                  <a:pt x="43170" y="32300"/>
                </a:lnTo>
                <a:lnTo>
                  <a:pt x="43170" y="32310"/>
                </a:lnTo>
                <a:lnTo>
                  <a:pt x="43180" y="32310"/>
                </a:lnTo>
                <a:lnTo>
                  <a:pt x="43190" y="32310"/>
                </a:lnTo>
                <a:lnTo>
                  <a:pt x="43190" y="32300"/>
                </a:lnTo>
                <a:lnTo>
                  <a:pt x="43200" y="32300"/>
                </a:lnTo>
                <a:lnTo>
                  <a:pt x="43210" y="32300"/>
                </a:lnTo>
                <a:lnTo>
                  <a:pt x="43210" y="32290"/>
                </a:lnTo>
                <a:lnTo>
                  <a:pt x="43200" y="32280"/>
                </a:lnTo>
                <a:lnTo>
                  <a:pt x="43200" y="32270"/>
                </a:lnTo>
                <a:lnTo>
                  <a:pt x="43210" y="32270"/>
                </a:lnTo>
                <a:lnTo>
                  <a:pt x="43220" y="32270"/>
                </a:lnTo>
                <a:lnTo>
                  <a:pt x="43220" y="32260"/>
                </a:lnTo>
                <a:lnTo>
                  <a:pt x="43230" y="32260"/>
                </a:lnTo>
                <a:lnTo>
                  <a:pt x="43240" y="32260"/>
                </a:lnTo>
                <a:lnTo>
                  <a:pt x="43240" y="32250"/>
                </a:lnTo>
                <a:lnTo>
                  <a:pt x="43240" y="32240"/>
                </a:lnTo>
                <a:lnTo>
                  <a:pt x="43250" y="32240"/>
                </a:lnTo>
                <a:lnTo>
                  <a:pt x="43260" y="32230"/>
                </a:lnTo>
                <a:lnTo>
                  <a:pt x="43270" y="32230"/>
                </a:lnTo>
                <a:lnTo>
                  <a:pt x="43270" y="32240"/>
                </a:lnTo>
                <a:lnTo>
                  <a:pt x="43280" y="32240"/>
                </a:lnTo>
                <a:lnTo>
                  <a:pt x="43290" y="32240"/>
                </a:lnTo>
                <a:lnTo>
                  <a:pt x="43300" y="32240"/>
                </a:lnTo>
                <a:lnTo>
                  <a:pt x="43310" y="32240"/>
                </a:lnTo>
                <a:lnTo>
                  <a:pt x="43320" y="32240"/>
                </a:lnTo>
                <a:lnTo>
                  <a:pt x="43320" y="32230"/>
                </a:lnTo>
                <a:lnTo>
                  <a:pt x="43330" y="32230"/>
                </a:lnTo>
                <a:lnTo>
                  <a:pt x="43340" y="32220"/>
                </a:lnTo>
                <a:lnTo>
                  <a:pt x="43340" y="32210"/>
                </a:lnTo>
                <a:lnTo>
                  <a:pt x="43350" y="32210"/>
                </a:lnTo>
                <a:lnTo>
                  <a:pt x="43360" y="32210"/>
                </a:lnTo>
                <a:lnTo>
                  <a:pt x="43370" y="32210"/>
                </a:lnTo>
                <a:lnTo>
                  <a:pt x="43380" y="32210"/>
                </a:lnTo>
                <a:lnTo>
                  <a:pt x="43390" y="32210"/>
                </a:lnTo>
                <a:lnTo>
                  <a:pt x="43400" y="32210"/>
                </a:lnTo>
                <a:lnTo>
                  <a:pt x="43410" y="32210"/>
                </a:lnTo>
                <a:lnTo>
                  <a:pt x="43420" y="32210"/>
                </a:lnTo>
                <a:lnTo>
                  <a:pt x="43430" y="32210"/>
                </a:lnTo>
                <a:lnTo>
                  <a:pt x="43440" y="32210"/>
                </a:lnTo>
                <a:lnTo>
                  <a:pt x="43450" y="32210"/>
                </a:lnTo>
                <a:lnTo>
                  <a:pt x="43460" y="32220"/>
                </a:lnTo>
                <a:lnTo>
                  <a:pt x="43470" y="32220"/>
                </a:lnTo>
                <a:lnTo>
                  <a:pt x="43480" y="32230"/>
                </a:lnTo>
                <a:lnTo>
                  <a:pt x="43490" y="32230"/>
                </a:lnTo>
                <a:lnTo>
                  <a:pt x="43500" y="32230"/>
                </a:lnTo>
                <a:lnTo>
                  <a:pt x="43510" y="32230"/>
                </a:lnTo>
                <a:lnTo>
                  <a:pt x="43520" y="32230"/>
                </a:lnTo>
                <a:lnTo>
                  <a:pt x="43520" y="32240"/>
                </a:lnTo>
                <a:lnTo>
                  <a:pt x="43520" y="32230"/>
                </a:lnTo>
                <a:lnTo>
                  <a:pt x="43540" y="32230"/>
                </a:lnTo>
                <a:lnTo>
                  <a:pt x="43560" y="32230"/>
                </a:lnTo>
                <a:lnTo>
                  <a:pt x="43570" y="32210"/>
                </a:lnTo>
                <a:lnTo>
                  <a:pt x="43580" y="32190"/>
                </a:lnTo>
                <a:lnTo>
                  <a:pt x="43580" y="32170"/>
                </a:lnTo>
                <a:lnTo>
                  <a:pt x="43600" y="32160"/>
                </a:lnTo>
                <a:lnTo>
                  <a:pt x="43610" y="32160"/>
                </a:lnTo>
                <a:lnTo>
                  <a:pt x="43630" y="32170"/>
                </a:lnTo>
                <a:lnTo>
                  <a:pt x="43640" y="32180"/>
                </a:lnTo>
                <a:lnTo>
                  <a:pt x="43640" y="32200"/>
                </a:lnTo>
                <a:lnTo>
                  <a:pt x="43630" y="32220"/>
                </a:lnTo>
                <a:lnTo>
                  <a:pt x="43620" y="32240"/>
                </a:lnTo>
                <a:lnTo>
                  <a:pt x="43620" y="32260"/>
                </a:lnTo>
                <a:lnTo>
                  <a:pt x="43620" y="32280"/>
                </a:lnTo>
                <a:lnTo>
                  <a:pt x="43630" y="32290"/>
                </a:lnTo>
                <a:lnTo>
                  <a:pt x="43640" y="32300"/>
                </a:lnTo>
                <a:lnTo>
                  <a:pt x="43640" y="32310"/>
                </a:lnTo>
                <a:lnTo>
                  <a:pt x="43640" y="32330"/>
                </a:lnTo>
                <a:lnTo>
                  <a:pt x="43640" y="32340"/>
                </a:lnTo>
                <a:lnTo>
                  <a:pt x="43630" y="32340"/>
                </a:lnTo>
                <a:lnTo>
                  <a:pt x="43630" y="32350"/>
                </a:lnTo>
                <a:lnTo>
                  <a:pt x="43630" y="32360"/>
                </a:lnTo>
                <a:lnTo>
                  <a:pt x="43620" y="32370"/>
                </a:lnTo>
                <a:lnTo>
                  <a:pt x="43610" y="32380"/>
                </a:lnTo>
                <a:lnTo>
                  <a:pt x="43610" y="32390"/>
                </a:lnTo>
                <a:lnTo>
                  <a:pt x="43610" y="32400"/>
                </a:lnTo>
                <a:lnTo>
                  <a:pt x="43610" y="32410"/>
                </a:lnTo>
                <a:lnTo>
                  <a:pt x="43620" y="32410"/>
                </a:lnTo>
                <a:lnTo>
                  <a:pt x="43620" y="32420"/>
                </a:lnTo>
                <a:lnTo>
                  <a:pt x="43630" y="32420"/>
                </a:lnTo>
                <a:lnTo>
                  <a:pt x="43630" y="32430"/>
                </a:lnTo>
                <a:lnTo>
                  <a:pt x="43640" y="32430"/>
                </a:lnTo>
                <a:lnTo>
                  <a:pt x="43640" y="32440"/>
                </a:lnTo>
                <a:lnTo>
                  <a:pt x="43640" y="32450"/>
                </a:lnTo>
                <a:lnTo>
                  <a:pt x="43650" y="32460"/>
                </a:lnTo>
                <a:lnTo>
                  <a:pt x="43660" y="32460"/>
                </a:lnTo>
                <a:lnTo>
                  <a:pt x="43670" y="32470"/>
                </a:lnTo>
                <a:lnTo>
                  <a:pt x="43680" y="32470"/>
                </a:lnTo>
                <a:lnTo>
                  <a:pt x="43680" y="32480"/>
                </a:lnTo>
                <a:lnTo>
                  <a:pt x="43690" y="32480"/>
                </a:lnTo>
                <a:lnTo>
                  <a:pt x="43700" y="32470"/>
                </a:lnTo>
                <a:lnTo>
                  <a:pt x="43700" y="32480"/>
                </a:lnTo>
                <a:lnTo>
                  <a:pt x="43780" y="32500"/>
                </a:lnTo>
                <a:lnTo>
                  <a:pt x="43830" y="32520"/>
                </a:lnTo>
                <a:lnTo>
                  <a:pt x="43870" y="32540"/>
                </a:lnTo>
                <a:lnTo>
                  <a:pt x="43880" y="32540"/>
                </a:lnTo>
                <a:lnTo>
                  <a:pt x="43920" y="32540"/>
                </a:lnTo>
                <a:lnTo>
                  <a:pt x="43940" y="32540"/>
                </a:lnTo>
                <a:lnTo>
                  <a:pt x="43970" y="32550"/>
                </a:lnTo>
                <a:lnTo>
                  <a:pt x="43970" y="32540"/>
                </a:lnTo>
                <a:lnTo>
                  <a:pt x="43980" y="32530"/>
                </a:lnTo>
                <a:lnTo>
                  <a:pt x="44000" y="32530"/>
                </a:lnTo>
                <a:lnTo>
                  <a:pt x="44040" y="32550"/>
                </a:lnTo>
                <a:lnTo>
                  <a:pt x="44080" y="32570"/>
                </a:lnTo>
                <a:lnTo>
                  <a:pt x="44100" y="32600"/>
                </a:lnTo>
                <a:lnTo>
                  <a:pt x="44110" y="32610"/>
                </a:lnTo>
                <a:lnTo>
                  <a:pt x="44120" y="32610"/>
                </a:lnTo>
                <a:lnTo>
                  <a:pt x="44140" y="32590"/>
                </a:lnTo>
                <a:lnTo>
                  <a:pt x="44140" y="32540"/>
                </a:lnTo>
                <a:lnTo>
                  <a:pt x="44160" y="32520"/>
                </a:lnTo>
                <a:lnTo>
                  <a:pt x="44190" y="32500"/>
                </a:lnTo>
                <a:lnTo>
                  <a:pt x="44250" y="32480"/>
                </a:lnTo>
                <a:lnTo>
                  <a:pt x="44290" y="32480"/>
                </a:lnTo>
                <a:lnTo>
                  <a:pt x="44320" y="32470"/>
                </a:lnTo>
                <a:lnTo>
                  <a:pt x="44340" y="32470"/>
                </a:lnTo>
                <a:lnTo>
                  <a:pt x="44360" y="32470"/>
                </a:lnTo>
                <a:lnTo>
                  <a:pt x="44370" y="32480"/>
                </a:lnTo>
                <a:lnTo>
                  <a:pt x="44380" y="32490"/>
                </a:lnTo>
                <a:lnTo>
                  <a:pt x="44400" y="32500"/>
                </a:lnTo>
                <a:lnTo>
                  <a:pt x="44420" y="32500"/>
                </a:lnTo>
                <a:lnTo>
                  <a:pt x="44470" y="32510"/>
                </a:lnTo>
                <a:lnTo>
                  <a:pt x="44490" y="32520"/>
                </a:lnTo>
                <a:lnTo>
                  <a:pt x="44530" y="32540"/>
                </a:lnTo>
                <a:lnTo>
                  <a:pt x="44580" y="32570"/>
                </a:lnTo>
                <a:lnTo>
                  <a:pt x="44590" y="32580"/>
                </a:lnTo>
                <a:lnTo>
                  <a:pt x="44610" y="32590"/>
                </a:lnTo>
                <a:lnTo>
                  <a:pt x="44640" y="32580"/>
                </a:lnTo>
                <a:lnTo>
                  <a:pt x="44680" y="32580"/>
                </a:lnTo>
                <a:lnTo>
                  <a:pt x="44690" y="32580"/>
                </a:lnTo>
                <a:lnTo>
                  <a:pt x="44700" y="32580"/>
                </a:lnTo>
                <a:lnTo>
                  <a:pt x="44780" y="32620"/>
                </a:lnTo>
                <a:lnTo>
                  <a:pt x="44830" y="32660"/>
                </a:lnTo>
                <a:lnTo>
                  <a:pt x="44830" y="32670"/>
                </a:lnTo>
                <a:lnTo>
                  <a:pt x="44890" y="32700"/>
                </a:lnTo>
                <a:lnTo>
                  <a:pt x="44920" y="32710"/>
                </a:lnTo>
                <a:lnTo>
                  <a:pt x="44920" y="32720"/>
                </a:lnTo>
                <a:lnTo>
                  <a:pt x="44920" y="32730"/>
                </a:lnTo>
                <a:lnTo>
                  <a:pt x="44920" y="32740"/>
                </a:lnTo>
                <a:lnTo>
                  <a:pt x="44930" y="32750"/>
                </a:lnTo>
                <a:lnTo>
                  <a:pt x="44930" y="32760"/>
                </a:lnTo>
                <a:lnTo>
                  <a:pt x="44940" y="32760"/>
                </a:lnTo>
                <a:lnTo>
                  <a:pt x="44950" y="32770"/>
                </a:lnTo>
                <a:lnTo>
                  <a:pt x="44960" y="32780"/>
                </a:lnTo>
                <a:lnTo>
                  <a:pt x="44970" y="32780"/>
                </a:lnTo>
                <a:lnTo>
                  <a:pt x="44980" y="32780"/>
                </a:lnTo>
                <a:lnTo>
                  <a:pt x="44990" y="32780"/>
                </a:lnTo>
                <a:lnTo>
                  <a:pt x="44990" y="32790"/>
                </a:lnTo>
                <a:lnTo>
                  <a:pt x="44990" y="32800"/>
                </a:lnTo>
                <a:lnTo>
                  <a:pt x="45000" y="32800"/>
                </a:lnTo>
                <a:lnTo>
                  <a:pt x="45000" y="32810"/>
                </a:lnTo>
                <a:lnTo>
                  <a:pt x="45010" y="32820"/>
                </a:lnTo>
                <a:lnTo>
                  <a:pt x="45020" y="32820"/>
                </a:lnTo>
                <a:lnTo>
                  <a:pt x="45030" y="32830"/>
                </a:lnTo>
                <a:lnTo>
                  <a:pt x="45030" y="32840"/>
                </a:lnTo>
                <a:lnTo>
                  <a:pt x="45040" y="32840"/>
                </a:lnTo>
                <a:lnTo>
                  <a:pt x="45040" y="32850"/>
                </a:lnTo>
                <a:lnTo>
                  <a:pt x="45040" y="32860"/>
                </a:lnTo>
                <a:lnTo>
                  <a:pt x="45050" y="32870"/>
                </a:lnTo>
                <a:lnTo>
                  <a:pt x="45050" y="32880"/>
                </a:lnTo>
                <a:lnTo>
                  <a:pt x="45060" y="32890"/>
                </a:lnTo>
                <a:lnTo>
                  <a:pt x="45060" y="32900"/>
                </a:lnTo>
                <a:lnTo>
                  <a:pt x="45060" y="32910"/>
                </a:lnTo>
                <a:lnTo>
                  <a:pt x="45070" y="32900"/>
                </a:lnTo>
                <a:lnTo>
                  <a:pt x="45080" y="32900"/>
                </a:lnTo>
                <a:lnTo>
                  <a:pt x="45090" y="32900"/>
                </a:lnTo>
                <a:lnTo>
                  <a:pt x="45100" y="32900"/>
                </a:lnTo>
                <a:lnTo>
                  <a:pt x="45110" y="32900"/>
                </a:lnTo>
                <a:lnTo>
                  <a:pt x="45120" y="32900"/>
                </a:lnTo>
                <a:lnTo>
                  <a:pt x="45140" y="32900"/>
                </a:lnTo>
                <a:lnTo>
                  <a:pt x="45150" y="32900"/>
                </a:lnTo>
                <a:lnTo>
                  <a:pt x="45160" y="32890"/>
                </a:lnTo>
                <a:lnTo>
                  <a:pt x="45170" y="32890"/>
                </a:lnTo>
                <a:lnTo>
                  <a:pt x="45170" y="32880"/>
                </a:lnTo>
                <a:lnTo>
                  <a:pt x="45180" y="32870"/>
                </a:lnTo>
                <a:lnTo>
                  <a:pt x="45180" y="32860"/>
                </a:lnTo>
                <a:lnTo>
                  <a:pt x="45180" y="32840"/>
                </a:lnTo>
                <a:lnTo>
                  <a:pt x="45180" y="32830"/>
                </a:lnTo>
                <a:lnTo>
                  <a:pt x="45180" y="32820"/>
                </a:lnTo>
                <a:lnTo>
                  <a:pt x="45190" y="32800"/>
                </a:lnTo>
                <a:lnTo>
                  <a:pt x="45190" y="32790"/>
                </a:lnTo>
                <a:lnTo>
                  <a:pt x="45200" y="32790"/>
                </a:lnTo>
                <a:lnTo>
                  <a:pt x="45200" y="32780"/>
                </a:lnTo>
                <a:lnTo>
                  <a:pt x="45200" y="32770"/>
                </a:lnTo>
                <a:lnTo>
                  <a:pt x="45210" y="32770"/>
                </a:lnTo>
                <a:lnTo>
                  <a:pt x="45210" y="32760"/>
                </a:lnTo>
                <a:lnTo>
                  <a:pt x="45220" y="32760"/>
                </a:lnTo>
                <a:lnTo>
                  <a:pt x="45220" y="32750"/>
                </a:lnTo>
                <a:lnTo>
                  <a:pt x="45230" y="32740"/>
                </a:lnTo>
                <a:lnTo>
                  <a:pt x="45230" y="32730"/>
                </a:lnTo>
                <a:lnTo>
                  <a:pt x="45230" y="32720"/>
                </a:lnTo>
                <a:lnTo>
                  <a:pt x="45240" y="32710"/>
                </a:lnTo>
                <a:lnTo>
                  <a:pt x="45240" y="32700"/>
                </a:lnTo>
                <a:lnTo>
                  <a:pt x="45250" y="32690"/>
                </a:lnTo>
                <a:lnTo>
                  <a:pt x="45270" y="32680"/>
                </a:lnTo>
                <a:lnTo>
                  <a:pt x="45280" y="32670"/>
                </a:lnTo>
                <a:lnTo>
                  <a:pt x="45300" y="32680"/>
                </a:lnTo>
                <a:lnTo>
                  <a:pt x="45360" y="32710"/>
                </a:lnTo>
                <a:lnTo>
                  <a:pt x="45410" y="32740"/>
                </a:lnTo>
                <a:lnTo>
                  <a:pt x="45450" y="32770"/>
                </a:lnTo>
                <a:lnTo>
                  <a:pt x="45490" y="32810"/>
                </a:lnTo>
                <a:lnTo>
                  <a:pt x="45510" y="32830"/>
                </a:lnTo>
                <a:lnTo>
                  <a:pt x="45530" y="32840"/>
                </a:lnTo>
                <a:lnTo>
                  <a:pt x="45560" y="32840"/>
                </a:lnTo>
                <a:lnTo>
                  <a:pt x="45630" y="32830"/>
                </a:lnTo>
                <a:lnTo>
                  <a:pt x="45670" y="32830"/>
                </a:lnTo>
                <a:lnTo>
                  <a:pt x="45690" y="32830"/>
                </a:lnTo>
                <a:lnTo>
                  <a:pt x="45710" y="32840"/>
                </a:lnTo>
                <a:lnTo>
                  <a:pt x="45740" y="32880"/>
                </a:lnTo>
                <a:lnTo>
                  <a:pt x="45740" y="32900"/>
                </a:lnTo>
                <a:lnTo>
                  <a:pt x="45750" y="32910"/>
                </a:lnTo>
                <a:lnTo>
                  <a:pt x="45780" y="32920"/>
                </a:lnTo>
                <a:lnTo>
                  <a:pt x="45820" y="32910"/>
                </a:lnTo>
                <a:lnTo>
                  <a:pt x="45840" y="32920"/>
                </a:lnTo>
                <a:lnTo>
                  <a:pt x="45870" y="32930"/>
                </a:lnTo>
                <a:lnTo>
                  <a:pt x="45950" y="32950"/>
                </a:lnTo>
                <a:lnTo>
                  <a:pt x="45980" y="32960"/>
                </a:lnTo>
                <a:lnTo>
                  <a:pt x="46020" y="32960"/>
                </a:lnTo>
                <a:lnTo>
                  <a:pt x="46030" y="32950"/>
                </a:lnTo>
                <a:lnTo>
                  <a:pt x="46060" y="32940"/>
                </a:lnTo>
                <a:lnTo>
                  <a:pt x="46070" y="32910"/>
                </a:lnTo>
                <a:lnTo>
                  <a:pt x="46100" y="32830"/>
                </a:lnTo>
                <a:lnTo>
                  <a:pt x="46120" y="32820"/>
                </a:lnTo>
                <a:lnTo>
                  <a:pt x="46160" y="32810"/>
                </a:lnTo>
                <a:lnTo>
                  <a:pt x="46200" y="32800"/>
                </a:lnTo>
                <a:lnTo>
                  <a:pt x="46230" y="32800"/>
                </a:lnTo>
                <a:lnTo>
                  <a:pt x="46250" y="32810"/>
                </a:lnTo>
                <a:lnTo>
                  <a:pt x="46270" y="32820"/>
                </a:lnTo>
                <a:lnTo>
                  <a:pt x="46280" y="32810"/>
                </a:lnTo>
                <a:lnTo>
                  <a:pt x="46290" y="32800"/>
                </a:lnTo>
                <a:lnTo>
                  <a:pt x="46310" y="32770"/>
                </a:lnTo>
                <a:lnTo>
                  <a:pt x="46320" y="32740"/>
                </a:lnTo>
                <a:lnTo>
                  <a:pt x="46330" y="32740"/>
                </a:lnTo>
                <a:lnTo>
                  <a:pt x="46380" y="32700"/>
                </a:lnTo>
                <a:lnTo>
                  <a:pt x="46410" y="32680"/>
                </a:lnTo>
                <a:lnTo>
                  <a:pt x="46460" y="32660"/>
                </a:lnTo>
                <a:lnTo>
                  <a:pt x="46500" y="32660"/>
                </a:lnTo>
                <a:lnTo>
                  <a:pt x="46520" y="32670"/>
                </a:lnTo>
                <a:lnTo>
                  <a:pt x="46530" y="32700"/>
                </a:lnTo>
                <a:lnTo>
                  <a:pt x="46550" y="32720"/>
                </a:lnTo>
                <a:lnTo>
                  <a:pt x="46570" y="32730"/>
                </a:lnTo>
                <a:lnTo>
                  <a:pt x="46590" y="32700"/>
                </a:lnTo>
                <a:lnTo>
                  <a:pt x="46620" y="32670"/>
                </a:lnTo>
                <a:lnTo>
                  <a:pt x="46650" y="32670"/>
                </a:lnTo>
                <a:lnTo>
                  <a:pt x="46670" y="32670"/>
                </a:lnTo>
                <a:lnTo>
                  <a:pt x="46700" y="32690"/>
                </a:lnTo>
                <a:lnTo>
                  <a:pt x="46730" y="32690"/>
                </a:lnTo>
                <a:lnTo>
                  <a:pt x="46770" y="32670"/>
                </a:lnTo>
                <a:lnTo>
                  <a:pt x="46800" y="32630"/>
                </a:lnTo>
                <a:lnTo>
                  <a:pt x="46840" y="32590"/>
                </a:lnTo>
                <a:lnTo>
                  <a:pt x="46880" y="32560"/>
                </a:lnTo>
                <a:lnTo>
                  <a:pt x="46920" y="32550"/>
                </a:lnTo>
                <a:lnTo>
                  <a:pt x="46950" y="32560"/>
                </a:lnTo>
                <a:lnTo>
                  <a:pt x="46980" y="32570"/>
                </a:lnTo>
                <a:lnTo>
                  <a:pt x="47010" y="32570"/>
                </a:lnTo>
                <a:lnTo>
                  <a:pt x="47050" y="32570"/>
                </a:lnTo>
                <a:lnTo>
                  <a:pt x="47070" y="32550"/>
                </a:lnTo>
                <a:lnTo>
                  <a:pt x="47100" y="32530"/>
                </a:lnTo>
                <a:lnTo>
                  <a:pt x="47130" y="32530"/>
                </a:lnTo>
                <a:lnTo>
                  <a:pt x="47150" y="32510"/>
                </a:lnTo>
                <a:lnTo>
                  <a:pt x="47170" y="32490"/>
                </a:lnTo>
                <a:lnTo>
                  <a:pt x="47190" y="32470"/>
                </a:lnTo>
                <a:lnTo>
                  <a:pt x="47210" y="32470"/>
                </a:lnTo>
                <a:lnTo>
                  <a:pt x="47220" y="32490"/>
                </a:lnTo>
                <a:lnTo>
                  <a:pt x="47250" y="32510"/>
                </a:lnTo>
                <a:lnTo>
                  <a:pt x="47280" y="32510"/>
                </a:lnTo>
                <a:lnTo>
                  <a:pt x="47300" y="32510"/>
                </a:lnTo>
                <a:lnTo>
                  <a:pt x="47310" y="32480"/>
                </a:lnTo>
                <a:lnTo>
                  <a:pt x="47330" y="32450"/>
                </a:lnTo>
                <a:lnTo>
                  <a:pt x="47360" y="32430"/>
                </a:lnTo>
                <a:lnTo>
                  <a:pt x="47390" y="32410"/>
                </a:lnTo>
                <a:lnTo>
                  <a:pt x="47440" y="32390"/>
                </a:lnTo>
                <a:lnTo>
                  <a:pt x="47490" y="32390"/>
                </a:lnTo>
                <a:lnTo>
                  <a:pt x="47510" y="32380"/>
                </a:lnTo>
                <a:lnTo>
                  <a:pt x="47510" y="32360"/>
                </a:lnTo>
                <a:lnTo>
                  <a:pt x="47510" y="32290"/>
                </a:lnTo>
                <a:lnTo>
                  <a:pt x="47500" y="32270"/>
                </a:lnTo>
                <a:lnTo>
                  <a:pt x="47480" y="32240"/>
                </a:lnTo>
                <a:lnTo>
                  <a:pt x="47450" y="32220"/>
                </a:lnTo>
                <a:lnTo>
                  <a:pt x="47440" y="32200"/>
                </a:lnTo>
                <a:lnTo>
                  <a:pt x="47430" y="32180"/>
                </a:lnTo>
                <a:lnTo>
                  <a:pt x="47440" y="32150"/>
                </a:lnTo>
                <a:lnTo>
                  <a:pt x="47430" y="32110"/>
                </a:lnTo>
                <a:lnTo>
                  <a:pt x="47420" y="32090"/>
                </a:lnTo>
                <a:lnTo>
                  <a:pt x="47400" y="32060"/>
                </a:lnTo>
                <a:lnTo>
                  <a:pt x="47400" y="32040"/>
                </a:lnTo>
                <a:lnTo>
                  <a:pt x="47420" y="32030"/>
                </a:lnTo>
                <a:lnTo>
                  <a:pt x="47450" y="32040"/>
                </a:lnTo>
                <a:lnTo>
                  <a:pt x="47470" y="32050"/>
                </a:lnTo>
                <a:lnTo>
                  <a:pt x="47500" y="32050"/>
                </a:lnTo>
                <a:lnTo>
                  <a:pt x="47530" y="32060"/>
                </a:lnTo>
                <a:lnTo>
                  <a:pt x="47560" y="32070"/>
                </a:lnTo>
                <a:lnTo>
                  <a:pt x="47570" y="32090"/>
                </a:lnTo>
                <a:lnTo>
                  <a:pt x="47570" y="32110"/>
                </a:lnTo>
                <a:lnTo>
                  <a:pt x="47560" y="32150"/>
                </a:lnTo>
                <a:lnTo>
                  <a:pt x="47580" y="32200"/>
                </a:lnTo>
                <a:lnTo>
                  <a:pt x="47600" y="32220"/>
                </a:lnTo>
                <a:lnTo>
                  <a:pt x="47630" y="32240"/>
                </a:lnTo>
                <a:lnTo>
                  <a:pt x="47660" y="32270"/>
                </a:lnTo>
                <a:lnTo>
                  <a:pt x="47680" y="32300"/>
                </a:lnTo>
                <a:lnTo>
                  <a:pt x="47720" y="32330"/>
                </a:lnTo>
                <a:lnTo>
                  <a:pt x="47760" y="32350"/>
                </a:lnTo>
                <a:lnTo>
                  <a:pt x="47790" y="32350"/>
                </a:lnTo>
                <a:lnTo>
                  <a:pt x="47830" y="32340"/>
                </a:lnTo>
                <a:lnTo>
                  <a:pt x="47860" y="32340"/>
                </a:lnTo>
                <a:lnTo>
                  <a:pt x="47880" y="32350"/>
                </a:lnTo>
                <a:lnTo>
                  <a:pt x="47890" y="32370"/>
                </a:lnTo>
                <a:lnTo>
                  <a:pt x="47910" y="32380"/>
                </a:lnTo>
                <a:lnTo>
                  <a:pt x="47930" y="32360"/>
                </a:lnTo>
                <a:lnTo>
                  <a:pt x="47970" y="32350"/>
                </a:lnTo>
                <a:lnTo>
                  <a:pt x="48000" y="32340"/>
                </a:lnTo>
                <a:lnTo>
                  <a:pt x="48010" y="32320"/>
                </a:lnTo>
                <a:lnTo>
                  <a:pt x="48030" y="32300"/>
                </a:lnTo>
                <a:lnTo>
                  <a:pt x="48050" y="32260"/>
                </a:lnTo>
                <a:lnTo>
                  <a:pt x="48070" y="32230"/>
                </a:lnTo>
                <a:lnTo>
                  <a:pt x="48090" y="32220"/>
                </a:lnTo>
                <a:lnTo>
                  <a:pt x="48090" y="32210"/>
                </a:lnTo>
                <a:lnTo>
                  <a:pt x="48090" y="32200"/>
                </a:lnTo>
                <a:lnTo>
                  <a:pt x="48100" y="32190"/>
                </a:lnTo>
                <a:lnTo>
                  <a:pt x="48100" y="32170"/>
                </a:lnTo>
                <a:lnTo>
                  <a:pt x="48110" y="32170"/>
                </a:lnTo>
                <a:lnTo>
                  <a:pt x="48110" y="32160"/>
                </a:lnTo>
                <a:lnTo>
                  <a:pt x="48110" y="32150"/>
                </a:lnTo>
                <a:lnTo>
                  <a:pt x="48100" y="32150"/>
                </a:lnTo>
                <a:lnTo>
                  <a:pt x="48090" y="32150"/>
                </a:lnTo>
                <a:lnTo>
                  <a:pt x="48090" y="32140"/>
                </a:lnTo>
                <a:lnTo>
                  <a:pt x="48090" y="32130"/>
                </a:lnTo>
                <a:lnTo>
                  <a:pt x="48090" y="32120"/>
                </a:lnTo>
                <a:lnTo>
                  <a:pt x="48080" y="32120"/>
                </a:lnTo>
                <a:lnTo>
                  <a:pt x="48070" y="32110"/>
                </a:lnTo>
                <a:lnTo>
                  <a:pt x="48060" y="32100"/>
                </a:lnTo>
                <a:lnTo>
                  <a:pt x="48060" y="32090"/>
                </a:lnTo>
                <a:lnTo>
                  <a:pt x="48050" y="32080"/>
                </a:lnTo>
                <a:lnTo>
                  <a:pt x="48040" y="32080"/>
                </a:lnTo>
                <a:lnTo>
                  <a:pt x="48040" y="32070"/>
                </a:lnTo>
                <a:lnTo>
                  <a:pt x="48040" y="32060"/>
                </a:lnTo>
                <a:lnTo>
                  <a:pt x="48040" y="32050"/>
                </a:lnTo>
                <a:lnTo>
                  <a:pt x="48040" y="32040"/>
                </a:lnTo>
                <a:lnTo>
                  <a:pt x="48040" y="32030"/>
                </a:lnTo>
                <a:lnTo>
                  <a:pt x="48040" y="32020"/>
                </a:lnTo>
                <a:lnTo>
                  <a:pt x="48040" y="32010"/>
                </a:lnTo>
                <a:lnTo>
                  <a:pt x="48040" y="32000"/>
                </a:lnTo>
                <a:lnTo>
                  <a:pt x="48040" y="31990"/>
                </a:lnTo>
                <a:lnTo>
                  <a:pt x="48050" y="31990"/>
                </a:lnTo>
                <a:lnTo>
                  <a:pt x="48050" y="31980"/>
                </a:lnTo>
                <a:lnTo>
                  <a:pt x="48040" y="31970"/>
                </a:lnTo>
                <a:lnTo>
                  <a:pt x="48040" y="31960"/>
                </a:lnTo>
                <a:lnTo>
                  <a:pt x="48030" y="31960"/>
                </a:lnTo>
                <a:lnTo>
                  <a:pt x="48020" y="31950"/>
                </a:lnTo>
                <a:lnTo>
                  <a:pt x="48020" y="31940"/>
                </a:lnTo>
                <a:lnTo>
                  <a:pt x="48020" y="31930"/>
                </a:lnTo>
                <a:lnTo>
                  <a:pt x="48020" y="31920"/>
                </a:lnTo>
                <a:lnTo>
                  <a:pt x="48020" y="31910"/>
                </a:lnTo>
                <a:lnTo>
                  <a:pt x="48010" y="31910"/>
                </a:lnTo>
                <a:lnTo>
                  <a:pt x="48010" y="31900"/>
                </a:lnTo>
                <a:lnTo>
                  <a:pt x="48000" y="31900"/>
                </a:lnTo>
                <a:lnTo>
                  <a:pt x="47990" y="31890"/>
                </a:lnTo>
                <a:lnTo>
                  <a:pt x="47990" y="31880"/>
                </a:lnTo>
                <a:lnTo>
                  <a:pt x="47980" y="31880"/>
                </a:lnTo>
                <a:lnTo>
                  <a:pt x="47970" y="31880"/>
                </a:lnTo>
                <a:lnTo>
                  <a:pt x="47970" y="31870"/>
                </a:lnTo>
                <a:lnTo>
                  <a:pt x="47960" y="31870"/>
                </a:lnTo>
                <a:lnTo>
                  <a:pt x="47960" y="31860"/>
                </a:lnTo>
                <a:lnTo>
                  <a:pt x="47960" y="31850"/>
                </a:lnTo>
                <a:lnTo>
                  <a:pt x="47970" y="31850"/>
                </a:lnTo>
                <a:lnTo>
                  <a:pt x="47980" y="31860"/>
                </a:lnTo>
                <a:lnTo>
                  <a:pt x="47990" y="31860"/>
                </a:lnTo>
                <a:lnTo>
                  <a:pt x="47990" y="31850"/>
                </a:lnTo>
                <a:lnTo>
                  <a:pt x="48000" y="31840"/>
                </a:lnTo>
                <a:lnTo>
                  <a:pt x="48000" y="31850"/>
                </a:lnTo>
                <a:lnTo>
                  <a:pt x="48010" y="31840"/>
                </a:lnTo>
                <a:lnTo>
                  <a:pt x="48010" y="31830"/>
                </a:lnTo>
                <a:lnTo>
                  <a:pt x="48020" y="31820"/>
                </a:lnTo>
                <a:lnTo>
                  <a:pt x="48030" y="31820"/>
                </a:lnTo>
                <a:lnTo>
                  <a:pt x="48040" y="31820"/>
                </a:lnTo>
                <a:lnTo>
                  <a:pt x="48040" y="31810"/>
                </a:lnTo>
                <a:lnTo>
                  <a:pt x="48050" y="31810"/>
                </a:lnTo>
                <a:lnTo>
                  <a:pt x="48050" y="31800"/>
                </a:lnTo>
                <a:lnTo>
                  <a:pt x="48040" y="31790"/>
                </a:lnTo>
                <a:lnTo>
                  <a:pt x="48030" y="31790"/>
                </a:lnTo>
                <a:lnTo>
                  <a:pt x="48030" y="31780"/>
                </a:lnTo>
                <a:lnTo>
                  <a:pt x="48030" y="31770"/>
                </a:lnTo>
                <a:lnTo>
                  <a:pt x="48020" y="31770"/>
                </a:lnTo>
                <a:lnTo>
                  <a:pt x="48010" y="31760"/>
                </a:lnTo>
                <a:lnTo>
                  <a:pt x="48010" y="31750"/>
                </a:lnTo>
                <a:lnTo>
                  <a:pt x="48010" y="31740"/>
                </a:lnTo>
                <a:lnTo>
                  <a:pt x="48010" y="31730"/>
                </a:lnTo>
                <a:lnTo>
                  <a:pt x="48010" y="31720"/>
                </a:lnTo>
                <a:lnTo>
                  <a:pt x="48010" y="31710"/>
                </a:lnTo>
                <a:lnTo>
                  <a:pt x="48010" y="31700"/>
                </a:lnTo>
                <a:lnTo>
                  <a:pt x="48000" y="31690"/>
                </a:lnTo>
                <a:lnTo>
                  <a:pt x="48010" y="31690"/>
                </a:lnTo>
                <a:lnTo>
                  <a:pt x="48010" y="31680"/>
                </a:lnTo>
                <a:lnTo>
                  <a:pt x="48020" y="31680"/>
                </a:lnTo>
                <a:lnTo>
                  <a:pt x="48020" y="31670"/>
                </a:lnTo>
                <a:lnTo>
                  <a:pt x="48020" y="31660"/>
                </a:lnTo>
                <a:lnTo>
                  <a:pt x="48010" y="31650"/>
                </a:lnTo>
                <a:lnTo>
                  <a:pt x="48010" y="31640"/>
                </a:lnTo>
                <a:lnTo>
                  <a:pt x="48020" y="31640"/>
                </a:lnTo>
                <a:lnTo>
                  <a:pt x="48030" y="31650"/>
                </a:lnTo>
                <a:lnTo>
                  <a:pt x="48030" y="31640"/>
                </a:lnTo>
                <a:lnTo>
                  <a:pt x="48040" y="31640"/>
                </a:lnTo>
                <a:lnTo>
                  <a:pt x="48030" y="31630"/>
                </a:lnTo>
                <a:lnTo>
                  <a:pt x="48040" y="31620"/>
                </a:lnTo>
                <a:lnTo>
                  <a:pt x="48050" y="31630"/>
                </a:lnTo>
                <a:lnTo>
                  <a:pt x="48050" y="31620"/>
                </a:lnTo>
                <a:lnTo>
                  <a:pt x="48060" y="31610"/>
                </a:lnTo>
                <a:lnTo>
                  <a:pt x="48070" y="31610"/>
                </a:lnTo>
                <a:lnTo>
                  <a:pt x="48070" y="31590"/>
                </a:lnTo>
                <a:lnTo>
                  <a:pt x="48080" y="31590"/>
                </a:lnTo>
                <a:lnTo>
                  <a:pt x="48090" y="31590"/>
                </a:lnTo>
                <a:lnTo>
                  <a:pt x="48090" y="31580"/>
                </a:lnTo>
                <a:lnTo>
                  <a:pt x="48100" y="31580"/>
                </a:lnTo>
                <a:lnTo>
                  <a:pt x="48110" y="31590"/>
                </a:lnTo>
                <a:lnTo>
                  <a:pt x="48130" y="31580"/>
                </a:lnTo>
                <a:lnTo>
                  <a:pt x="48140" y="31570"/>
                </a:lnTo>
                <a:lnTo>
                  <a:pt x="48140" y="31560"/>
                </a:lnTo>
                <a:lnTo>
                  <a:pt x="48150" y="31560"/>
                </a:lnTo>
                <a:lnTo>
                  <a:pt x="48160" y="31560"/>
                </a:lnTo>
                <a:lnTo>
                  <a:pt x="48170" y="31570"/>
                </a:lnTo>
                <a:lnTo>
                  <a:pt x="48170" y="31560"/>
                </a:lnTo>
                <a:lnTo>
                  <a:pt x="48180" y="31560"/>
                </a:lnTo>
                <a:lnTo>
                  <a:pt x="48170" y="31560"/>
                </a:lnTo>
                <a:lnTo>
                  <a:pt x="48170" y="31550"/>
                </a:lnTo>
                <a:lnTo>
                  <a:pt x="48180" y="31550"/>
                </a:lnTo>
                <a:lnTo>
                  <a:pt x="48180" y="31560"/>
                </a:lnTo>
                <a:lnTo>
                  <a:pt x="48190" y="31560"/>
                </a:lnTo>
                <a:lnTo>
                  <a:pt x="48200" y="31560"/>
                </a:lnTo>
                <a:lnTo>
                  <a:pt x="48200" y="31550"/>
                </a:lnTo>
                <a:lnTo>
                  <a:pt x="48210" y="31550"/>
                </a:lnTo>
                <a:lnTo>
                  <a:pt x="48220" y="31540"/>
                </a:lnTo>
                <a:lnTo>
                  <a:pt x="48210" y="31530"/>
                </a:lnTo>
                <a:lnTo>
                  <a:pt x="48200" y="31520"/>
                </a:lnTo>
                <a:lnTo>
                  <a:pt x="48200" y="31510"/>
                </a:lnTo>
                <a:lnTo>
                  <a:pt x="48200" y="31500"/>
                </a:lnTo>
                <a:lnTo>
                  <a:pt x="48210" y="31500"/>
                </a:lnTo>
                <a:lnTo>
                  <a:pt x="48220" y="31500"/>
                </a:lnTo>
                <a:lnTo>
                  <a:pt x="48230" y="31500"/>
                </a:lnTo>
                <a:lnTo>
                  <a:pt x="48240" y="31490"/>
                </a:lnTo>
                <a:lnTo>
                  <a:pt x="48250" y="31500"/>
                </a:lnTo>
                <a:lnTo>
                  <a:pt x="48270" y="31500"/>
                </a:lnTo>
                <a:lnTo>
                  <a:pt x="48280" y="31500"/>
                </a:lnTo>
                <a:lnTo>
                  <a:pt x="48290" y="31500"/>
                </a:lnTo>
                <a:lnTo>
                  <a:pt x="48300" y="31500"/>
                </a:lnTo>
                <a:lnTo>
                  <a:pt x="48310" y="31490"/>
                </a:lnTo>
                <a:lnTo>
                  <a:pt x="48310" y="31480"/>
                </a:lnTo>
                <a:lnTo>
                  <a:pt x="48320" y="31480"/>
                </a:lnTo>
                <a:lnTo>
                  <a:pt x="48320" y="31470"/>
                </a:lnTo>
                <a:lnTo>
                  <a:pt x="48320" y="31460"/>
                </a:lnTo>
                <a:lnTo>
                  <a:pt x="48340" y="31460"/>
                </a:lnTo>
                <a:lnTo>
                  <a:pt x="48350" y="31450"/>
                </a:lnTo>
                <a:lnTo>
                  <a:pt x="48360" y="31450"/>
                </a:lnTo>
                <a:lnTo>
                  <a:pt x="48350" y="31440"/>
                </a:lnTo>
                <a:lnTo>
                  <a:pt x="48350" y="31430"/>
                </a:lnTo>
                <a:lnTo>
                  <a:pt x="48350" y="31420"/>
                </a:lnTo>
                <a:lnTo>
                  <a:pt x="48360" y="31410"/>
                </a:lnTo>
                <a:lnTo>
                  <a:pt x="48370" y="31410"/>
                </a:lnTo>
                <a:lnTo>
                  <a:pt x="48370" y="31420"/>
                </a:lnTo>
                <a:lnTo>
                  <a:pt x="48380" y="31420"/>
                </a:lnTo>
                <a:lnTo>
                  <a:pt x="48380" y="31430"/>
                </a:lnTo>
                <a:lnTo>
                  <a:pt x="48390" y="31430"/>
                </a:lnTo>
                <a:lnTo>
                  <a:pt x="48400" y="31420"/>
                </a:lnTo>
                <a:lnTo>
                  <a:pt x="48410" y="31410"/>
                </a:lnTo>
                <a:lnTo>
                  <a:pt x="48420" y="31410"/>
                </a:lnTo>
                <a:lnTo>
                  <a:pt x="48430" y="31410"/>
                </a:lnTo>
                <a:lnTo>
                  <a:pt x="48430" y="31420"/>
                </a:lnTo>
                <a:lnTo>
                  <a:pt x="48440" y="31420"/>
                </a:lnTo>
                <a:lnTo>
                  <a:pt x="48450" y="31420"/>
                </a:lnTo>
                <a:lnTo>
                  <a:pt x="48460" y="31420"/>
                </a:lnTo>
                <a:lnTo>
                  <a:pt x="48470" y="31410"/>
                </a:lnTo>
                <a:lnTo>
                  <a:pt x="48480" y="31400"/>
                </a:lnTo>
                <a:lnTo>
                  <a:pt x="48480" y="31390"/>
                </a:lnTo>
                <a:lnTo>
                  <a:pt x="48480" y="31380"/>
                </a:lnTo>
                <a:lnTo>
                  <a:pt x="48490" y="31380"/>
                </a:lnTo>
                <a:lnTo>
                  <a:pt x="48510" y="31370"/>
                </a:lnTo>
                <a:lnTo>
                  <a:pt x="48510" y="31350"/>
                </a:lnTo>
                <a:lnTo>
                  <a:pt x="48510" y="31330"/>
                </a:lnTo>
                <a:lnTo>
                  <a:pt x="48520" y="31310"/>
                </a:lnTo>
                <a:lnTo>
                  <a:pt x="48520" y="31300"/>
                </a:lnTo>
                <a:lnTo>
                  <a:pt x="48520" y="31290"/>
                </a:lnTo>
                <a:lnTo>
                  <a:pt x="48500" y="31290"/>
                </a:lnTo>
                <a:lnTo>
                  <a:pt x="48500" y="31280"/>
                </a:lnTo>
                <a:lnTo>
                  <a:pt x="48500" y="31270"/>
                </a:lnTo>
                <a:lnTo>
                  <a:pt x="48500" y="31250"/>
                </a:lnTo>
                <a:lnTo>
                  <a:pt x="48500" y="31240"/>
                </a:lnTo>
                <a:lnTo>
                  <a:pt x="48500" y="31220"/>
                </a:lnTo>
                <a:lnTo>
                  <a:pt x="48510" y="31200"/>
                </a:lnTo>
                <a:lnTo>
                  <a:pt x="48510" y="31210"/>
                </a:lnTo>
                <a:lnTo>
                  <a:pt x="48520" y="31210"/>
                </a:lnTo>
                <a:lnTo>
                  <a:pt x="48550" y="31200"/>
                </a:lnTo>
                <a:lnTo>
                  <a:pt x="48560" y="31200"/>
                </a:lnTo>
                <a:lnTo>
                  <a:pt x="48570" y="31200"/>
                </a:lnTo>
                <a:lnTo>
                  <a:pt x="48580" y="31200"/>
                </a:lnTo>
                <a:lnTo>
                  <a:pt x="48580" y="31210"/>
                </a:lnTo>
                <a:lnTo>
                  <a:pt x="48590" y="31220"/>
                </a:lnTo>
                <a:lnTo>
                  <a:pt x="48590" y="31230"/>
                </a:lnTo>
                <a:lnTo>
                  <a:pt x="48600" y="31220"/>
                </a:lnTo>
                <a:lnTo>
                  <a:pt x="48610" y="31200"/>
                </a:lnTo>
                <a:lnTo>
                  <a:pt x="48620" y="31190"/>
                </a:lnTo>
                <a:lnTo>
                  <a:pt x="48630" y="31180"/>
                </a:lnTo>
                <a:lnTo>
                  <a:pt x="48630" y="31190"/>
                </a:lnTo>
                <a:lnTo>
                  <a:pt x="48650" y="31200"/>
                </a:lnTo>
                <a:lnTo>
                  <a:pt x="48670" y="31200"/>
                </a:lnTo>
                <a:lnTo>
                  <a:pt x="48680" y="31200"/>
                </a:lnTo>
                <a:lnTo>
                  <a:pt x="48690" y="31190"/>
                </a:lnTo>
                <a:lnTo>
                  <a:pt x="48700" y="31180"/>
                </a:lnTo>
                <a:lnTo>
                  <a:pt x="48710" y="31170"/>
                </a:lnTo>
                <a:lnTo>
                  <a:pt x="48730" y="31170"/>
                </a:lnTo>
                <a:lnTo>
                  <a:pt x="48740" y="31180"/>
                </a:lnTo>
                <a:lnTo>
                  <a:pt x="48760" y="31180"/>
                </a:lnTo>
                <a:lnTo>
                  <a:pt x="48770" y="31180"/>
                </a:lnTo>
                <a:lnTo>
                  <a:pt x="48780" y="31180"/>
                </a:lnTo>
                <a:lnTo>
                  <a:pt x="48790" y="31170"/>
                </a:lnTo>
                <a:lnTo>
                  <a:pt x="48800" y="31170"/>
                </a:lnTo>
                <a:lnTo>
                  <a:pt x="48800" y="31160"/>
                </a:lnTo>
                <a:lnTo>
                  <a:pt x="48810" y="31150"/>
                </a:lnTo>
                <a:lnTo>
                  <a:pt x="48820" y="31150"/>
                </a:lnTo>
                <a:lnTo>
                  <a:pt x="48830" y="31140"/>
                </a:lnTo>
                <a:lnTo>
                  <a:pt x="48840" y="31140"/>
                </a:lnTo>
                <a:lnTo>
                  <a:pt x="48850" y="31140"/>
                </a:lnTo>
                <a:lnTo>
                  <a:pt x="48860" y="31140"/>
                </a:lnTo>
                <a:lnTo>
                  <a:pt x="48870" y="31150"/>
                </a:lnTo>
                <a:lnTo>
                  <a:pt x="48880" y="31150"/>
                </a:lnTo>
                <a:lnTo>
                  <a:pt x="48890" y="31150"/>
                </a:lnTo>
                <a:lnTo>
                  <a:pt x="48900" y="31150"/>
                </a:lnTo>
                <a:lnTo>
                  <a:pt x="48910" y="31140"/>
                </a:lnTo>
                <a:lnTo>
                  <a:pt x="48920" y="31130"/>
                </a:lnTo>
                <a:lnTo>
                  <a:pt x="48930" y="31130"/>
                </a:lnTo>
                <a:lnTo>
                  <a:pt x="48940" y="31120"/>
                </a:lnTo>
                <a:lnTo>
                  <a:pt x="48950" y="31110"/>
                </a:lnTo>
                <a:lnTo>
                  <a:pt x="48960" y="31110"/>
                </a:lnTo>
                <a:lnTo>
                  <a:pt x="48970" y="31100"/>
                </a:lnTo>
                <a:lnTo>
                  <a:pt x="48980" y="31100"/>
                </a:lnTo>
                <a:lnTo>
                  <a:pt x="48990" y="31100"/>
                </a:lnTo>
                <a:lnTo>
                  <a:pt x="48990" y="31110"/>
                </a:lnTo>
                <a:lnTo>
                  <a:pt x="49000" y="31120"/>
                </a:lnTo>
                <a:lnTo>
                  <a:pt x="49000" y="31130"/>
                </a:lnTo>
                <a:lnTo>
                  <a:pt x="49000" y="31140"/>
                </a:lnTo>
                <a:lnTo>
                  <a:pt x="49010" y="31150"/>
                </a:lnTo>
                <a:lnTo>
                  <a:pt x="49020" y="31150"/>
                </a:lnTo>
                <a:lnTo>
                  <a:pt x="49030" y="31160"/>
                </a:lnTo>
                <a:lnTo>
                  <a:pt x="49040" y="31160"/>
                </a:lnTo>
                <a:lnTo>
                  <a:pt x="49050" y="31150"/>
                </a:lnTo>
                <a:lnTo>
                  <a:pt x="49060" y="31150"/>
                </a:lnTo>
                <a:lnTo>
                  <a:pt x="49070" y="31150"/>
                </a:lnTo>
                <a:lnTo>
                  <a:pt x="49080" y="31150"/>
                </a:lnTo>
                <a:lnTo>
                  <a:pt x="49100" y="31150"/>
                </a:lnTo>
                <a:lnTo>
                  <a:pt x="49110" y="31140"/>
                </a:lnTo>
                <a:lnTo>
                  <a:pt x="49120" y="31140"/>
                </a:lnTo>
                <a:lnTo>
                  <a:pt x="49130" y="31150"/>
                </a:lnTo>
                <a:lnTo>
                  <a:pt x="49140" y="31160"/>
                </a:lnTo>
                <a:lnTo>
                  <a:pt x="49160" y="31160"/>
                </a:lnTo>
                <a:lnTo>
                  <a:pt x="49170" y="31160"/>
                </a:lnTo>
                <a:lnTo>
                  <a:pt x="49180" y="31160"/>
                </a:lnTo>
                <a:lnTo>
                  <a:pt x="49190" y="31170"/>
                </a:lnTo>
                <a:lnTo>
                  <a:pt x="49190" y="31190"/>
                </a:lnTo>
                <a:lnTo>
                  <a:pt x="49200" y="31200"/>
                </a:lnTo>
                <a:lnTo>
                  <a:pt x="49210" y="31210"/>
                </a:lnTo>
                <a:lnTo>
                  <a:pt x="49220" y="31220"/>
                </a:lnTo>
                <a:lnTo>
                  <a:pt x="49230" y="31230"/>
                </a:lnTo>
                <a:lnTo>
                  <a:pt x="49250" y="31240"/>
                </a:lnTo>
                <a:lnTo>
                  <a:pt x="49270" y="31240"/>
                </a:lnTo>
                <a:lnTo>
                  <a:pt x="49280" y="31250"/>
                </a:lnTo>
                <a:lnTo>
                  <a:pt x="49300" y="31250"/>
                </a:lnTo>
                <a:lnTo>
                  <a:pt x="49310" y="31250"/>
                </a:lnTo>
                <a:lnTo>
                  <a:pt x="49310" y="31260"/>
                </a:lnTo>
                <a:lnTo>
                  <a:pt x="49320" y="31270"/>
                </a:lnTo>
                <a:lnTo>
                  <a:pt x="49330" y="31280"/>
                </a:lnTo>
                <a:lnTo>
                  <a:pt x="49340" y="31290"/>
                </a:lnTo>
                <a:lnTo>
                  <a:pt x="49350" y="31290"/>
                </a:lnTo>
                <a:lnTo>
                  <a:pt x="49350" y="31300"/>
                </a:lnTo>
                <a:lnTo>
                  <a:pt x="49360" y="31320"/>
                </a:lnTo>
                <a:lnTo>
                  <a:pt x="49360" y="31340"/>
                </a:lnTo>
                <a:lnTo>
                  <a:pt x="49370" y="31360"/>
                </a:lnTo>
                <a:lnTo>
                  <a:pt x="49370" y="31370"/>
                </a:lnTo>
                <a:lnTo>
                  <a:pt x="49370" y="31380"/>
                </a:lnTo>
                <a:lnTo>
                  <a:pt x="49370" y="31400"/>
                </a:lnTo>
                <a:lnTo>
                  <a:pt x="49380" y="31400"/>
                </a:lnTo>
                <a:lnTo>
                  <a:pt x="49390" y="31410"/>
                </a:lnTo>
                <a:lnTo>
                  <a:pt x="49400" y="31410"/>
                </a:lnTo>
                <a:lnTo>
                  <a:pt x="49400" y="31400"/>
                </a:lnTo>
                <a:lnTo>
                  <a:pt x="49410" y="31400"/>
                </a:lnTo>
                <a:lnTo>
                  <a:pt x="49410" y="31390"/>
                </a:lnTo>
                <a:lnTo>
                  <a:pt x="49410" y="31380"/>
                </a:lnTo>
                <a:lnTo>
                  <a:pt x="49420" y="31380"/>
                </a:lnTo>
                <a:lnTo>
                  <a:pt x="49430" y="31390"/>
                </a:lnTo>
                <a:lnTo>
                  <a:pt x="49440" y="31400"/>
                </a:lnTo>
                <a:lnTo>
                  <a:pt x="49450" y="31400"/>
                </a:lnTo>
                <a:lnTo>
                  <a:pt x="49450" y="31390"/>
                </a:lnTo>
                <a:lnTo>
                  <a:pt x="49460" y="31380"/>
                </a:lnTo>
                <a:lnTo>
                  <a:pt x="49460" y="31370"/>
                </a:lnTo>
                <a:lnTo>
                  <a:pt x="49470" y="31370"/>
                </a:lnTo>
                <a:lnTo>
                  <a:pt x="49480" y="31360"/>
                </a:lnTo>
                <a:lnTo>
                  <a:pt x="49490" y="31350"/>
                </a:lnTo>
                <a:lnTo>
                  <a:pt x="49500" y="31340"/>
                </a:lnTo>
                <a:lnTo>
                  <a:pt x="49520" y="31340"/>
                </a:lnTo>
                <a:lnTo>
                  <a:pt x="49540" y="31340"/>
                </a:lnTo>
                <a:lnTo>
                  <a:pt x="49560" y="31340"/>
                </a:lnTo>
                <a:lnTo>
                  <a:pt x="49570" y="31340"/>
                </a:lnTo>
                <a:lnTo>
                  <a:pt x="49580" y="31340"/>
                </a:lnTo>
                <a:lnTo>
                  <a:pt x="49590" y="31340"/>
                </a:lnTo>
                <a:lnTo>
                  <a:pt x="49590" y="31350"/>
                </a:lnTo>
                <a:lnTo>
                  <a:pt x="49580" y="31370"/>
                </a:lnTo>
                <a:lnTo>
                  <a:pt x="49580" y="31390"/>
                </a:lnTo>
                <a:lnTo>
                  <a:pt x="49580" y="31400"/>
                </a:lnTo>
                <a:lnTo>
                  <a:pt x="49580" y="31420"/>
                </a:lnTo>
                <a:lnTo>
                  <a:pt x="49590" y="31430"/>
                </a:lnTo>
                <a:lnTo>
                  <a:pt x="49600" y="31430"/>
                </a:lnTo>
                <a:lnTo>
                  <a:pt x="49610" y="31430"/>
                </a:lnTo>
                <a:lnTo>
                  <a:pt x="49620" y="31420"/>
                </a:lnTo>
                <a:lnTo>
                  <a:pt x="49630" y="31420"/>
                </a:lnTo>
                <a:lnTo>
                  <a:pt x="49640" y="31420"/>
                </a:lnTo>
                <a:lnTo>
                  <a:pt x="49650" y="31430"/>
                </a:lnTo>
                <a:lnTo>
                  <a:pt x="49650" y="31440"/>
                </a:lnTo>
                <a:lnTo>
                  <a:pt x="49640" y="31450"/>
                </a:lnTo>
                <a:lnTo>
                  <a:pt x="49640" y="31460"/>
                </a:lnTo>
                <a:lnTo>
                  <a:pt x="49640" y="31470"/>
                </a:lnTo>
                <a:lnTo>
                  <a:pt x="49630" y="31480"/>
                </a:lnTo>
                <a:lnTo>
                  <a:pt x="49640" y="31490"/>
                </a:lnTo>
                <a:lnTo>
                  <a:pt x="49650" y="31500"/>
                </a:lnTo>
                <a:lnTo>
                  <a:pt x="49660" y="31510"/>
                </a:lnTo>
                <a:lnTo>
                  <a:pt x="49670" y="31520"/>
                </a:lnTo>
                <a:lnTo>
                  <a:pt x="49680" y="31530"/>
                </a:lnTo>
                <a:lnTo>
                  <a:pt x="49700" y="31570"/>
                </a:lnTo>
                <a:lnTo>
                  <a:pt x="49730" y="31570"/>
                </a:lnTo>
                <a:lnTo>
                  <a:pt x="49740" y="31580"/>
                </a:lnTo>
                <a:lnTo>
                  <a:pt x="49730" y="31610"/>
                </a:lnTo>
                <a:lnTo>
                  <a:pt x="49730" y="31620"/>
                </a:lnTo>
                <a:lnTo>
                  <a:pt x="49740" y="31630"/>
                </a:lnTo>
                <a:lnTo>
                  <a:pt x="49750" y="31630"/>
                </a:lnTo>
                <a:lnTo>
                  <a:pt x="49760" y="31630"/>
                </a:lnTo>
                <a:lnTo>
                  <a:pt x="49770" y="31620"/>
                </a:lnTo>
                <a:lnTo>
                  <a:pt x="49780" y="31620"/>
                </a:lnTo>
                <a:lnTo>
                  <a:pt x="49790" y="31620"/>
                </a:lnTo>
                <a:lnTo>
                  <a:pt x="49790" y="31630"/>
                </a:lnTo>
                <a:lnTo>
                  <a:pt x="49780" y="31630"/>
                </a:lnTo>
                <a:lnTo>
                  <a:pt x="49770" y="31640"/>
                </a:lnTo>
                <a:lnTo>
                  <a:pt x="49770" y="31650"/>
                </a:lnTo>
                <a:lnTo>
                  <a:pt x="49760" y="31650"/>
                </a:lnTo>
                <a:lnTo>
                  <a:pt x="49760" y="31660"/>
                </a:lnTo>
                <a:lnTo>
                  <a:pt x="49750" y="31670"/>
                </a:lnTo>
                <a:lnTo>
                  <a:pt x="49760" y="31680"/>
                </a:lnTo>
                <a:lnTo>
                  <a:pt x="49760" y="31690"/>
                </a:lnTo>
                <a:lnTo>
                  <a:pt x="49770" y="31690"/>
                </a:lnTo>
                <a:lnTo>
                  <a:pt x="49770" y="31700"/>
                </a:lnTo>
                <a:lnTo>
                  <a:pt x="49780" y="31700"/>
                </a:lnTo>
                <a:lnTo>
                  <a:pt x="49780" y="31710"/>
                </a:lnTo>
                <a:lnTo>
                  <a:pt x="49790" y="31710"/>
                </a:lnTo>
                <a:lnTo>
                  <a:pt x="49800" y="31710"/>
                </a:lnTo>
                <a:lnTo>
                  <a:pt x="49810" y="31710"/>
                </a:lnTo>
                <a:lnTo>
                  <a:pt x="49820" y="31700"/>
                </a:lnTo>
                <a:lnTo>
                  <a:pt x="49830" y="31700"/>
                </a:lnTo>
                <a:lnTo>
                  <a:pt x="49840" y="31700"/>
                </a:lnTo>
                <a:lnTo>
                  <a:pt x="49840" y="31710"/>
                </a:lnTo>
                <a:lnTo>
                  <a:pt x="49850" y="31710"/>
                </a:lnTo>
                <a:lnTo>
                  <a:pt x="49850" y="31720"/>
                </a:lnTo>
                <a:lnTo>
                  <a:pt x="49840" y="31720"/>
                </a:lnTo>
                <a:lnTo>
                  <a:pt x="49830" y="31730"/>
                </a:lnTo>
                <a:lnTo>
                  <a:pt x="49830" y="31740"/>
                </a:lnTo>
                <a:lnTo>
                  <a:pt x="49820" y="31740"/>
                </a:lnTo>
                <a:lnTo>
                  <a:pt x="49820" y="31750"/>
                </a:lnTo>
                <a:lnTo>
                  <a:pt x="49830" y="31760"/>
                </a:lnTo>
                <a:lnTo>
                  <a:pt x="49840" y="31760"/>
                </a:lnTo>
                <a:lnTo>
                  <a:pt x="49850" y="31760"/>
                </a:lnTo>
                <a:lnTo>
                  <a:pt x="49870" y="31750"/>
                </a:lnTo>
                <a:lnTo>
                  <a:pt x="49880" y="31750"/>
                </a:lnTo>
                <a:lnTo>
                  <a:pt x="49880" y="31760"/>
                </a:lnTo>
                <a:lnTo>
                  <a:pt x="49880" y="31780"/>
                </a:lnTo>
                <a:lnTo>
                  <a:pt x="49890" y="31790"/>
                </a:lnTo>
                <a:lnTo>
                  <a:pt x="49890" y="31800"/>
                </a:lnTo>
                <a:lnTo>
                  <a:pt x="49900" y="31810"/>
                </a:lnTo>
                <a:lnTo>
                  <a:pt x="49910" y="31820"/>
                </a:lnTo>
                <a:lnTo>
                  <a:pt x="49920" y="31820"/>
                </a:lnTo>
                <a:lnTo>
                  <a:pt x="49930" y="31850"/>
                </a:lnTo>
                <a:lnTo>
                  <a:pt x="49940" y="31870"/>
                </a:lnTo>
                <a:lnTo>
                  <a:pt x="49950" y="31880"/>
                </a:lnTo>
                <a:lnTo>
                  <a:pt x="49950" y="31890"/>
                </a:lnTo>
                <a:lnTo>
                  <a:pt x="49960" y="31890"/>
                </a:lnTo>
                <a:lnTo>
                  <a:pt x="49970" y="31880"/>
                </a:lnTo>
                <a:lnTo>
                  <a:pt x="49980" y="31870"/>
                </a:lnTo>
                <a:lnTo>
                  <a:pt x="49990" y="31870"/>
                </a:lnTo>
                <a:lnTo>
                  <a:pt x="49990" y="31860"/>
                </a:lnTo>
                <a:lnTo>
                  <a:pt x="50000" y="31860"/>
                </a:lnTo>
                <a:lnTo>
                  <a:pt x="50010" y="31860"/>
                </a:lnTo>
                <a:lnTo>
                  <a:pt x="50020" y="31860"/>
                </a:lnTo>
                <a:lnTo>
                  <a:pt x="50030" y="31860"/>
                </a:lnTo>
                <a:lnTo>
                  <a:pt x="50030" y="31870"/>
                </a:lnTo>
                <a:lnTo>
                  <a:pt x="50040" y="31880"/>
                </a:lnTo>
                <a:lnTo>
                  <a:pt x="50050" y="31880"/>
                </a:lnTo>
                <a:lnTo>
                  <a:pt x="50060" y="31870"/>
                </a:lnTo>
                <a:lnTo>
                  <a:pt x="50070" y="31870"/>
                </a:lnTo>
                <a:lnTo>
                  <a:pt x="50080" y="31870"/>
                </a:lnTo>
                <a:lnTo>
                  <a:pt x="50080" y="31880"/>
                </a:lnTo>
                <a:lnTo>
                  <a:pt x="50090" y="31880"/>
                </a:lnTo>
                <a:lnTo>
                  <a:pt x="50080" y="31890"/>
                </a:lnTo>
                <a:lnTo>
                  <a:pt x="50070" y="31900"/>
                </a:lnTo>
                <a:lnTo>
                  <a:pt x="50060" y="31910"/>
                </a:lnTo>
                <a:lnTo>
                  <a:pt x="50060" y="31930"/>
                </a:lnTo>
                <a:lnTo>
                  <a:pt x="50070" y="31940"/>
                </a:lnTo>
                <a:lnTo>
                  <a:pt x="50070" y="31950"/>
                </a:lnTo>
                <a:lnTo>
                  <a:pt x="50070" y="31960"/>
                </a:lnTo>
                <a:lnTo>
                  <a:pt x="50080" y="31970"/>
                </a:lnTo>
                <a:lnTo>
                  <a:pt x="50090" y="31980"/>
                </a:lnTo>
                <a:lnTo>
                  <a:pt x="50100" y="31990"/>
                </a:lnTo>
                <a:lnTo>
                  <a:pt x="50110" y="31990"/>
                </a:lnTo>
                <a:lnTo>
                  <a:pt x="50110" y="32000"/>
                </a:lnTo>
                <a:lnTo>
                  <a:pt x="50110" y="32010"/>
                </a:lnTo>
                <a:lnTo>
                  <a:pt x="50100" y="32010"/>
                </a:lnTo>
                <a:lnTo>
                  <a:pt x="50090" y="32010"/>
                </a:lnTo>
                <a:lnTo>
                  <a:pt x="50070" y="32000"/>
                </a:lnTo>
                <a:lnTo>
                  <a:pt x="50060" y="32010"/>
                </a:lnTo>
                <a:lnTo>
                  <a:pt x="50050" y="32010"/>
                </a:lnTo>
                <a:lnTo>
                  <a:pt x="50040" y="32010"/>
                </a:lnTo>
                <a:lnTo>
                  <a:pt x="50020" y="32020"/>
                </a:lnTo>
                <a:lnTo>
                  <a:pt x="50020" y="32030"/>
                </a:lnTo>
                <a:lnTo>
                  <a:pt x="50030" y="32040"/>
                </a:lnTo>
                <a:lnTo>
                  <a:pt x="50030" y="32050"/>
                </a:lnTo>
                <a:lnTo>
                  <a:pt x="50040" y="32060"/>
                </a:lnTo>
                <a:lnTo>
                  <a:pt x="50040" y="32070"/>
                </a:lnTo>
                <a:lnTo>
                  <a:pt x="50050" y="32070"/>
                </a:lnTo>
                <a:lnTo>
                  <a:pt x="50060" y="32070"/>
                </a:lnTo>
                <a:lnTo>
                  <a:pt x="50060" y="32080"/>
                </a:lnTo>
                <a:lnTo>
                  <a:pt x="50070" y="32080"/>
                </a:lnTo>
                <a:lnTo>
                  <a:pt x="50080" y="32090"/>
                </a:lnTo>
                <a:lnTo>
                  <a:pt x="50080" y="32100"/>
                </a:lnTo>
                <a:lnTo>
                  <a:pt x="50080" y="32110"/>
                </a:lnTo>
                <a:lnTo>
                  <a:pt x="50070" y="32110"/>
                </a:lnTo>
                <a:lnTo>
                  <a:pt x="50060" y="32120"/>
                </a:lnTo>
                <a:lnTo>
                  <a:pt x="50060" y="32130"/>
                </a:lnTo>
                <a:lnTo>
                  <a:pt x="50060" y="32140"/>
                </a:lnTo>
                <a:lnTo>
                  <a:pt x="50050" y="32140"/>
                </a:lnTo>
                <a:lnTo>
                  <a:pt x="50040" y="32140"/>
                </a:lnTo>
                <a:lnTo>
                  <a:pt x="50030" y="32150"/>
                </a:lnTo>
                <a:lnTo>
                  <a:pt x="50020" y="32160"/>
                </a:lnTo>
                <a:lnTo>
                  <a:pt x="50010" y="32160"/>
                </a:lnTo>
                <a:lnTo>
                  <a:pt x="49990" y="32170"/>
                </a:lnTo>
                <a:lnTo>
                  <a:pt x="49980" y="32170"/>
                </a:lnTo>
                <a:lnTo>
                  <a:pt x="49970" y="32180"/>
                </a:lnTo>
                <a:lnTo>
                  <a:pt x="49980" y="32200"/>
                </a:lnTo>
                <a:lnTo>
                  <a:pt x="49980" y="32210"/>
                </a:lnTo>
                <a:lnTo>
                  <a:pt x="49980" y="32220"/>
                </a:lnTo>
                <a:lnTo>
                  <a:pt x="49980" y="32230"/>
                </a:lnTo>
                <a:lnTo>
                  <a:pt x="49990" y="32240"/>
                </a:lnTo>
                <a:lnTo>
                  <a:pt x="49990" y="32250"/>
                </a:lnTo>
                <a:lnTo>
                  <a:pt x="50000" y="32260"/>
                </a:lnTo>
                <a:lnTo>
                  <a:pt x="50000" y="32270"/>
                </a:lnTo>
                <a:lnTo>
                  <a:pt x="49990" y="32270"/>
                </a:lnTo>
                <a:lnTo>
                  <a:pt x="49980" y="32280"/>
                </a:lnTo>
                <a:lnTo>
                  <a:pt x="49970" y="32280"/>
                </a:lnTo>
                <a:lnTo>
                  <a:pt x="49960" y="32290"/>
                </a:lnTo>
                <a:lnTo>
                  <a:pt x="49960" y="32300"/>
                </a:lnTo>
                <a:lnTo>
                  <a:pt x="49960" y="32310"/>
                </a:lnTo>
                <a:lnTo>
                  <a:pt x="49970" y="32310"/>
                </a:lnTo>
                <a:lnTo>
                  <a:pt x="49980" y="32320"/>
                </a:lnTo>
                <a:lnTo>
                  <a:pt x="49980" y="32330"/>
                </a:lnTo>
                <a:lnTo>
                  <a:pt x="49970" y="32350"/>
                </a:lnTo>
                <a:lnTo>
                  <a:pt x="49970" y="32360"/>
                </a:lnTo>
                <a:lnTo>
                  <a:pt x="49970" y="32370"/>
                </a:lnTo>
                <a:lnTo>
                  <a:pt x="49980" y="32380"/>
                </a:lnTo>
                <a:lnTo>
                  <a:pt x="49980" y="32390"/>
                </a:lnTo>
                <a:lnTo>
                  <a:pt x="49990" y="32400"/>
                </a:lnTo>
                <a:lnTo>
                  <a:pt x="49990" y="32410"/>
                </a:lnTo>
                <a:lnTo>
                  <a:pt x="50000" y="32410"/>
                </a:lnTo>
                <a:lnTo>
                  <a:pt x="50000" y="32420"/>
                </a:lnTo>
                <a:lnTo>
                  <a:pt x="50000" y="32430"/>
                </a:lnTo>
                <a:lnTo>
                  <a:pt x="50000" y="32440"/>
                </a:lnTo>
                <a:lnTo>
                  <a:pt x="49990" y="32440"/>
                </a:lnTo>
                <a:lnTo>
                  <a:pt x="49990" y="32450"/>
                </a:lnTo>
                <a:lnTo>
                  <a:pt x="49980" y="32450"/>
                </a:lnTo>
                <a:lnTo>
                  <a:pt x="49970" y="32460"/>
                </a:lnTo>
                <a:lnTo>
                  <a:pt x="49970" y="32470"/>
                </a:lnTo>
                <a:lnTo>
                  <a:pt x="49980" y="32490"/>
                </a:lnTo>
                <a:lnTo>
                  <a:pt x="49980" y="32500"/>
                </a:lnTo>
                <a:lnTo>
                  <a:pt x="49990" y="32520"/>
                </a:lnTo>
                <a:lnTo>
                  <a:pt x="50000" y="32520"/>
                </a:lnTo>
                <a:lnTo>
                  <a:pt x="50020" y="32530"/>
                </a:lnTo>
                <a:lnTo>
                  <a:pt x="50020" y="32540"/>
                </a:lnTo>
                <a:lnTo>
                  <a:pt x="50020" y="32550"/>
                </a:lnTo>
                <a:lnTo>
                  <a:pt x="50030" y="32560"/>
                </a:lnTo>
                <a:lnTo>
                  <a:pt x="50030" y="32570"/>
                </a:lnTo>
                <a:lnTo>
                  <a:pt x="50040" y="32580"/>
                </a:lnTo>
                <a:lnTo>
                  <a:pt x="50050" y="32590"/>
                </a:lnTo>
                <a:lnTo>
                  <a:pt x="50050" y="32600"/>
                </a:lnTo>
                <a:lnTo>
                  <a:pt x="50060" y="32610"/>
                </a:lnTo>
                <a:lnTo>
                  <a:pt x="50060" y="32620"/>
                </a:lnTo>
                <a:lnTo>
                  <a:pt x="50070" y="32630"/>
                </a:lnTo>
                <a:lnTo>
                  <a:pt x="50080" y="32640"/>
                </a:lnTo>
                <a:lnTo>
                  <a:pt x="50090" y="32650"/>
                </a:lnTo>
                <a:lnTo>
                  <a:pt x="50100" y="32660"/>
                </a:lnTo>
                <a:lnTo>
                  <a:pt x="50100" y="32670"/>
                </a:lnTo>
                <a:lnTo>
                  <a:pt x="50090" y="32680"/>
                </a:lnTo>
                <a:lnTo>
                  <a:pt x="50090" y="32690"/>
                </a:lnTo>
                <a:lnTo>
                  <a:pt x="50090" y="32700"/>
                </a:lnTo>
                <a:lnTo>
                  <a:pt x="50090" y="32710"/>
                </a:lnTo>
                <a:lnTo>
                  <a:pt x="50090" y="32720"/>
                </a:lnTo>
                <a:lnTo>
                  <a:pt x="50090" y="32730"/>
                </a:lnTo>
                <a:lnTo>
                  <a:pt x="50090" y="32740"/>
                </a:lnTo>
                <a:lnTo>
                  <a:pt x="50100" y="32750"/>
                </a:lnTo>
                <a:lnTo>
                  <a:pt x="50100" y="32760"/>
                </a:lnTo>
                <a:lnTo>
                  <a:pt x="50100" y="32770"/>
                </a:lnTo>
                <a:lnTo>
                  <a:pt x="50090" y="32780"/>
                </a:lnTo>
                <a:lnTo>
                  <a:pt x="50090" y="32790"/>
                </a:lnTo>
                <a:lnTo>
                  <a:pt x="50080" y="32790"/>
                </a:lnTo>
                <a:lnTo>
                  <a:pt x="50070" y="32800"/>
                </a:lnTo>
                <a:lnTo>
                  <a:pt x="50070" y="32810"/>
                </a:lnTo>
                <a:lnTo>
                  <a:pt x="50060" y="32820"/>
                </a:lnTo>
                <a:lnTo>
                  <a:pt x="50060" y="32830"/>
                </a:lnTo>
                <a:lnTo>
                  <a:pt x="50050" y="32830"/>
                </a:lnTo>
                <a:lnTo>
                  <a:pt x="50040" y="32830"/>
                </a:lnTo>
                <a:lnTo>
                  <a:pt x="50040" y="32820"/>
                </a:lnTo>
                <a:lnTo>
                  <a:pt x="50030" y="32820"/>
                </a:lnTo>
                <a:lnTo>
                  <a:pt x="50020" y="32820"/>
                </a:lnTo>
                <a:lnTo>
                  <a:pt x="50020" y="32830"/>
                </a:lnTo>
                <a:lnTo>
                  <a:pt x="50010" y="32830"/>
                </a:lnTo>
                <a:lnTo>
                  <a:pt x="50000" y="32830"/>
                </a:lnTo>
                <a:lnTo>
                  <a:pt x="49990" y="32830"/>
                </a:lnTo>
                <a:lnTo>
                  <a:pt x="49990" y="32840"/>
                </a:lnTo>
                <a:lnTo>
                  <a:pt x="49980" y="32840"/>
                </a:lnTo>
                <a:lnTo>
                  <a:pt x="49970" y="32840"/>
                </a:lnTo>
                <a:lnTo>
                  <a:pt x="49960" y="32830"/>
                </a:lnTo>
                <a:lnTo>
                  <a:pt x="49950" y="32840"/>
                </a:lnTo>
                <a:lnTo>
                  <a:pt x="49950" y="32860"/>
                </a:lnTo>
                <a:lnTo>
                  <a:pt x="49940" y="32870"/>
                </a:lnTo>
                <a:lnTo>
                  <a:pt x="49940" y="32880"/>
                </a:lnTo>
                <a:lnTo>
                  <a:pt x="49930" y="32890"/>
                </a:lnTo>
                <a:lnTo>
                  <a:pt x="49930" y="32900"/>
                </a:lnTo>
                <a:lnTo>
                  <a:pt x="49930" y="32910"/>
                </a:lnTo>
                <a:lnTo>
                  <a:pt x="49920" y="32920"/>
                </a:lnTo>
                <a:lnTo>
                  <a:pt x="49900" y="32930"/>
                </a:lnTo>
                <a:lnTo>
                  <a:pt x="49880" y="32930"/>
                </a:lnTo>
                <a:lnTo>
                  <a:pt x="49870" y="32940"/>
                </a:lnTo>
                <a:lnTo>
                  <a:pt x="49860" y="32960"/>
                </a:lnTo>
                <a:lnTo>
                  <a:pt x="49840" y="32960"/>
                </a:lnTo>
                <a:lnTo>
                  <a:pt x="49830" y="32970"/>
                </a:lnTo>
                <a:lnTo>
                  <a:pt x="49820" y="32970"/>
                </a:lnTo>
                <a:lnTo>
                  <a:pt x="49820" y="32980"/>
                </a:lnTo>
                <a:lnTo>
                  <a:pt x="49810" y="32980"/>
                </a:lnTo>
                <a:lnTo>
                  <a:pt x="49800" y="32980"/>
                </a:lnTo>
                <a:lnTo>
                  <a:pt x="49790" y="33000"/>
                </a:lnTo>
                <a:lnTo>
                  <a:pt x="49790" y="33010"/>
                </a:lnTo>
                <a:lnTo>
                  <a:pt x="49780" y="33020"/>
                </a:lnTo>
                <a:lnTo>
                  <a:pt x="49770" y="33040"/>
                </a:lnTo>
                <a:lnTo>
                  <a:pt x="49770" y="33050"/>
                </a:lnTo>
                <a:lnTo>
                  <a:pt x="49770" y="33060"/>
                </a:lnTo>
                <a:lnTo>
                  <a:pt x="49780" y="33060"/>
                </a:lnTo>
                <a:lnTo>
                  <a:pt x="49790" y="33070"/>
                </a:lnTo>
                <a:lnTo>
                  <a:pt x="49800" y="33070"/>
                </a:lnTo>
                <a:lnTo>
                  <a:pt x="49810" y="33060"/>
                </a:lnTo>
                <a:lnTo>
                  <a:pt x="49810" y="33050"/>
                </a:lnTo>
                <a:lnTo>
                  <a:pt x="49820" y="33050"/>
                </a:lnTo>
                <a:lnTo>
                  <a:pt x="49820" y="33040"/>
                </a:lnTo>
                <a:lnTo>
                  <a:pt x="49830" y="33040"/>
                </a:lnTo>
                <a:lnTo>
                  <a:pt x="49830" y="33050"/>
                </a:lnTo>
                <a:lnTo>
                  <a:pt x="49830" y="33060"/>
                </a:lnTo>
                <a:lnTo>
                  <a:pt x="49830" y="33070"/>
                </a:lnTo>
                <a:lnTo>
                  <a:pt x="49830" y="33080"/>
                </a:lnTo>
                <a:lnTo>
                  <a:pt x="49840" y="33090"/>
                </a:lnTo>
                <a:lnTo>
                  <a:pt x="49850" y="33090"/>
                </a:lnTo>
                <a:lnTo>
                  <a:pt x="49860" y="33080"/>
                </a:lnTo>
                <a:lnTo>
                  <a:pt x="49880" y="33070"/>
                </a:lnTo>
                <a:lnTo>
                  <a:pt x="49900" y="33070"/>
                </a:lnTo>
                <a:lnTo>
                  <a:pt x="49920" y="33060"/>
                </a:lnTo>
                <a:lnTo>
                  <a:pt x="49930" y="33050"/>
                </a:lnTo>
                <a:lnTo>
                  <a:pt x="49950" y="33050"/>
                </a:lnTo>
                <a:lnTo>
                  <a:pt x="49960" y="33050"/>
                </a:lnTo>
                <a:lnTo>
                  <a:pt x="49970" y="33050"/>
                </a:lnTo>
                <a:lnTo>
                  <a:pt x="49980" y="33060"/>
                </a:lnTo>
                <a:lnTo>
                  <a:pt x="49990" y="33070"/>
                </a:lnTo>
                <a:lnTo>
                  <a:pt x="50000" y="33070"/>
                </a:lnTo>
                <a:lnTo>
                  <a:pt x="50010" y="33080"/>
                </a:lnTo>
                <a:lnTo>
                  <a:pt x="50020" y="33080"/>
                </a:lnTo>
                <a:lnTo>
                  <a:pt x="50020" y="33090"/>
                </a:lnTo>
                <a:lnTo>
                  <a:pt x="50020" y="33100"/>
                </a:lnTo>
                <a:lnTo>
                  <a:pt x="50030" y="33110"/>
                </a:lnTo>
                <a:lnTo>
                  <a:pt x="50030" y="33120"/>
                </a:lnTo>
                <a:lnTo>
                  <a:pt x="50040" y="33120"/>
                </a:lnTo>
                <a:lnTo>
                  <a:pt x="50050" y="33120"/>
                </a:lnTo>
                <a:lnTo>
                  <a:pt x="50060" y="33110"/>
                </a:lnTo>
                <a:lnTo>
                  <a:pt x="50060" y="33100"/>
                </a:lnTo>
                <a:lnTo>
                  <a:pt x="50080" y="33090"/>
                </a:lnTo>
                <a:lnTo>
                  <a:pt x="50090" y="33090"/>
                </a:lnTo>
                <a:lnTo>
                  <a:pt x="50100" y="33090"/>
                </a:lnTo>
                <a:lnTo>
                  <a:pt x="50110" y="33100"/>
                </a:lnTo>
                <a:lnTo>
                  <a:pt x="50110" y="33110"/>
                </a:lnTo>
                <a:lnTo>
                  <a:pt x="50120" y="33120"/>
                </a:lnTo>
                <a:lnTo>
                  <a:pt x="50120" y="33130"/>
                </a:lnTo>
                <a:lnTo>
                  <a:pt x="50130" y="33130"/>
                </a:lnTo>
                <a:lnTo>
                  <a:pt x="50140" y="33140"/>
                </a:lnTo>
                <a:lnTo>
                  <a:pt x="50150" y="33140"/>
                </a:lnTo>
                <a:lnTo>
                  <a:pt x="50160" y="33140"/>
                </a:lnTo>
                <a:lnTo>
                  <a:pt x="50170" y="33150"/>
                </a:lnTo>
                <a:lnTo>
                  <a:pt x="50170" y="33160"/>
                </a:lnTo>
                <a:lnTo>
                  <a:pt x="50180" y="33160"/>
                </a:lnTo>
                <a:lnTo>
                  <a:pt x="50190" y="33170"/>
                </a:lnTo>
                <a:lnTo>
                  <a:pt x="50190" y="33160"/>
                </a:lnTo>
                <a:lnTo>
                  <a:pt x="50200" y="33160"/>
                </a:lnTo>
                <a:lnTo>
                  <a:pt x="50210" y="33160"/>
                </a:lnTo>
                <a:lnTo>
                  <a:pt x="50220" y="33150"/>
                </a:lnTo>
                <a:lnTo>
                  <a:pt x="50230" y="33150"/>
                </a:lnTo>
                <a:lnTo>
                  <a:pt x="50230" y="33160"/>
                </a:lnTo>
                <a:lnTo>
                  <a:pt x="50240" y="33160"/>
                </a:lnTo>
                <a:lnTo>
                  <a:pt x="50240" y="33170"/>
                </a:lnTo>
                <a:lnTo>
                  <a:pt x="50240" y="33180"/>
                </a:lnTo>
                <a:lnTo>
                  <a:pt x="50250" y="33180"/>
                </a:lnTo>
                <a:lnTo>
                  <a:pt x="50250" y="33190"/>
                </a:lnTo>
                <a:lnTo>
                  <a:pt x="50260" y="33190"/>
                </a:lnTo>
                <a:lnTo>
                  <a:pt x="50270" y="33190"/>
                </a:lnTo>
                <a:lnTo>
                  <a:pt x="50270" y="33180"/>
                </a:lnTo>
                <a:lnTo>
                  <a:pt x="50270" y="33170"/>
                </a:lnTo>
                <a:lnTo>
                  <a:pt x="50260" y="33160"/>
                </a:lnTo>
                <a:lnTo>
                  <a:pt x="50250" y="33150"/>
                </a:lnTo>
                <a:lnTo>
                  <a:pt x="50250" y="33140"/>
                </a:lnTo>
                <a:lnTo>
                  <a:pt x="50250" y="33130"/>
                </a:lnTo>
                <a:lnTo>
                  <a:pt x="50260" y="33130"/>
                </a:lnTo>
                <a:lnTo>
                  <a:pt x="50270" y="33130"/>
                </a:lnTo>
                <a:lnTo>
                  <a:pt x="50280" y="33140"/>
                </a:lnTo>
                <a:lnTo>
                  <a:pt x="50280" y="33150"/>
                </a:lnTo>
                <a:lnTo>
                  <a:pt x="50280" y="33160"/>
                </a:lnTo>
                <a:lnTo>
                  <a:pt x="50290" y="33170"/>
                </a:lnTo>
                <a:lnTo>
                  <a:pt x="50290" y="33180"/>
                </a:lnTo>
                <a:lnTo>
                  <a:pt x="50290" y="33190"/>
                </a:lnTo>
                <a:lnTo>
                  <a:pt x="50300" y="33190"/>
                </a:lnTo>
                <a:lnTo>
                  <a:pt x="50310" y="33200"/>
                </a:lnTo>
                <a:lnTo>
                  <a:pt x="50330" y="33200"/>
                </a:lnTo>
                <a:lnTo>
                  <a:pt x="50340" y="33200"/>
                </a:lnTo>
                <a:lnTo>
                  <a:pt x="50350" y="33200"/>
                </a:lnTo>
                <a:lnTo>
                  <a:pt x="50360" y="33210"/>
                </a:lnTo>
                <a:lnTo>
                  <a:pt x="50370" y="33210"/>
                </a:lnTo>
                <a:lnTo>
                  <a:pt x="50370" y="33220"/>
                </a:lnTo>
                <a:lnTo>
                  <a:pt x="50380" y="33230"/>
                </a:lnTo>
                <a:lnTo>
                  <a:pt x="50390" y="33240"/>
                </a:lnTo>
                <a:lnTo>
                  <a:pt x="50390" y="33250"/>
                </a:lnTo>
                <a:lnTo>
                  <a:pt x="50390" y="33260"/>
                </a:lnTo>
                <a:lnTo>
                  <a:pt x="50390" y="33270"/>
                </a:lnTo>
                <a:lnTo>
                  <a:pt x="50400" y="33270"/>
                </a:lnTo>
                <a:lnTo>
                  <a:pt x="50400" y="33280"/>
                </a:lnTo>
                <a:lnTo>
                  <a:pt x="50410" y="33280"/>
                </a:lnTo>
                <a:lnTo>
                  <a:pt x="50420" y="33280"/>
                </a:lnTo>
                <a:lnTo>
                  <a:pt x="50430" y="33280"/>
                </a:lnTo>
                <a:lnTo>
                  <a:pt x="50440" y="33280"/>
                </a:lnTo>
                <a:lnTo>
                  <a:pt x="50450" y="33290"/>
                </a:lnTo>
                <a:lnTo>
                  <a:pt x="50460" y="33290"/>
                </a:lnTo>
                <a:lnTo>
                  <a:pt x="50460" y="33300"/>
                </a:lnTo>
                <a:lnTo>
                  <a:pt x="50460" y="33310"/>
                </a:lnTo>
                <a:lnTo>
                  <a:pt x="50470" y="33320"/>
                </a:lnTo>
                <a:lnTo>
                  <a:pt x="50470" y="33330"/>
                </a:lnTo>
                <a:lnTo>
                  <a:pt x="50470" y="33340"/>
                </a:lnTo>
                <a:lnTo>
                  <a:pt x="50470" y="33350"/>
                </a:lnTo>
                <a:lnTo>
                  <a:pt x="50470" y="33360"/>
                </a:lnTo>
                <a:lnTo>
                  <a:pt x="50460" y="33370"/>
                </a:lnTo>
                <a:lnTo>
                  <a:pt x="50460" y="33380"/>
                </a:lnTo>
                <a:lnTo>
                  <a:pt x="50460" y="33390"/>
                </a:lnTo>
                <a:lnTo>
                  <a:pt x="50480" y="33390"/>
                </a:lnTo>
                <a:lnTo>
                  <a:pt x="50490" y="33400"/>
                </a:lnTo>
                <a:lnTo>
                  <a:pt x="50500" y="33400"/>
                </a:lnTo>
                <a:lnTo>
                  <a:pt x="50500" y="33410"/>
                </a:lnTo>
                <a:lnTo>
                  <a:pt x="50510" y="33410"/>
                </a:lnTo>
                <a:lnTo>
                  <a:pt x="50520" y="33420"/>
                </a:lnTo>
                <a:lnTo>
                  <a:pt x="50530" y="33430"/>
                </a:lnTo>
                <a:lnTo>
                  <a:pt x="50540" y="33440"/>
                </a:lnTo>
                <a:lnTo>
                  <a:pt x="50540" y="33450"/>
                </a:lnTo>
                <a:lnTo>
                  <a:pt x="50530" y="33460"/>
                </a:lnTo>
                <a:lnTo>
                  <a:pt x="50530" y="33470"/>
                </a:lnTo>
                <a:lnTo>
                  <a:pt x="50540" y="33480"/>
                </a:lnTo>
                <a:lnTo>
                  <a:pt x="50550" y="33490"/>
                </a:lnTo>
                <a:lnTo>
                  <a:pt x="50560" y="33490"/>
                </a:lnTo>
                <a:lnTo>
                  <a:pt x="50570" y="33490"/>
                </a:lnTo>
                <a:lnTo>
                  <a:pt x="50570" y="33500"/>
                </a:lnTo>
                <a:lnTo>
                  <a:pt x="50580" y="33500"/>
                </a:lnTo>
                <a:lnTo>
                  <a:pt x="50580" y="33510"/>
                </a:lnTo>
                <a:lnTo>
                  <a:pt x="50570" y="33520"/>
                </a:lnTo>
                <a:lnTo>
                  <a:pt x="50580" y="33530"/>
                </a:lnTo>
                <a:lnTo>
                  <a:pt x="50580" y="33540"/>
                </a:lnTo>
                <a:lnTo>
                  <a:pt x="50580" y="33550"/>
                </a:lnTo>
                <a:lnTo>
                  <a:pt x="50590" y="33560"/>
                </a:lnTo>
                <a:lnTo>
                  <a:pt x="50600" y="33570"/>
                </a:lnTo>
                <a:lnTo>
                  <a:pt x="50600" y="33580"/>
                </a:lnTo>
                <a:lnTo>
                  <a:pt x="50610" y="33590"/>
                </a:lnTo>
                <a:lnTo>
                  <a:pt x="50620" y="33600"/>
                </a:lnTo>
                <a:lnTo>
                  <a:pt x="50630" y="33600"/>
                </a:lnTo>
                <a:lnTo>
                  <a:pt x="50630" y="33610"/>
                </a:lnTo>
                <a:lnTo>
                  <a:pt x="50640" y="33610"/>
                </a:lnTo>
                <a:lnTo>
                  <a:pt x="50640" y="33620"/>
                </a:lnTo>
                <a:lnTo>
                  <a:pt x="50640" y="33630"/>
                </a:lnTo>
                <a:lnTo>
                  <a:pt x="50640" y="33640"/>
                </a:lnTo>
                <a:lnTo>
                  <a:pt x="50640" y="33660"/>
                </a:lnTo>
                <a:lnTo>
                  <a:pt x="50630" y="33670"/>
                </a:lnTo>
                <a:lnTo>
                  <a:pt x="50630" y="33680"/>
                </a:lnTo>
                <a:lnTo>
                  <a:pt x="50630" y="33690"/>
                </a:lnTo>
                <a:lnTo>
                  <a:pt x="50630" y="33700"/>
                </a:lnTo>
                <a:lnTo>
                  <a:pt x="50640" y="33710"/>
                </a:lnTo>
                <a:lnTo>
                  <a:pt x="50640" y="33720"/>
                </a:lnTo>
                <a:lnTo>
                  <a:pt x="50640" y="33730"/>
                </a:lnTo>
                <a:lnTo>
                  <a:pt x="50650" y="33740"/>
                </a:lnTo>
                <a:lnTo>
                  <a:pt x="50650" y="33750"/>
                </a:lnTo>
                <a:lnTo>
                  <a:pt x="50660" y="33760"/>
                </a:lnTo>
                <a:lnTo>
                  <a:pt x="50660" y="33770"/>
                </a:lnTo>
                <a:lnTo>
                  <a:pt x="50670" y="33780"/>
                </a:lnTo>
                <a:lnTo>
                  <a:pt x="50670" y="33790"/>
                </a:lnTo>
                <a:lnTo>
                  <a:pt x="50680" y="33790"/>
                </a:lnTo>
                <a:lnTo>
                  <a:pt x="50690" y="33790"/>
                </a:lnTo>
                <a:lnTo>
                  <a:pt x="50700" y="33790"/>
                </a:lnTo>
                <a:lnTo>
                  <a:pt x="50710" y="33790"/>
                </a:lnTo>
                <a:lnTo>
                  <a:pt x="50720" y="33780"/>
                </a:lnTo>
                <a:lnTo>
                  <a:pt x="50730" y="33780"/>
                </a:lnTo>
                <a:lnTo>
                  <a:pt x="50730" y="33740"/>
                </a:lnTo>
                <a:lnTo>
                  <a:pt x="50730" y="33700"/>
                </a:lnTo>
                <a:lnTo>
                  <a:pt x="50740" y="33690"/>
                </a:lnTo>
                <a:lnTo>
                  <a:pt x="50770" y="33670"/>
                </a:lnTo>
                <a:lnTo>
                  <a:pt x="50800" y="33680"/>
                </a:lnTo>
                <a:lnTo>
                  <a:pt x="50810" y="33670"/>
                </a:lnTo>
                <a:lnTo>
                  <a:pt x="50830" y="33660"/>
                </a:lnTo>
                <a:lnTo>
                  <a:pt x="50840" y="33660"/>
                </a:lnTo>
                <a:lnTo>
                  <a:pt x="50840" y="33640"/>
                </a:lnTo>
                <a:lnTo>
                  <a:pt x="50850" y="33630"/>
                </a:lnTo>
                <a:lnTo>
                  <a:pt x="50860" y="33620"/>
                </a:lnTo>
                <a:lnTo>
                  <a:pt x="50870" y="33620"/>
                </a:lnTo>
                <a:lnTo>
                  <a:pt x="50880" y="33600"/>
                </a:lnTo>
                <a:lnTo>
                  <a:pt x="50890" y="33600"/>
                </a:lnTo>
                <a:lnTo>
                  <a:pt x="50900" y="33600"/>
                </a:lnTo>
                <a:lnTo>
                  <a:pt x="50900" y="33610"/>
                </a:lnTo>
                <a:lnTo>
                  <a:pt x="50910" y="33610"/>
                </a:lnTo>
                <a:lnTo>
                  <a:pt x="50920" y="33620"/>
                </a:lnTo>
                <a:lnTo>
                  <a:pt x="50930" y="33620"/>
                </a:lnTo>
                <a:lnTo>
                  <a:pt x="50940" y="33620"/>
                </a:lnTo>
                <a:lnTo>
                  <a:pt x="50940" y="33610"/>
                </a:lnTo>
                <a:lnTo>
                  <a:pt x="50950" y="33610"/>
                </a:lnTo>
                <a:lnTo>
                  <a:pt x="50960" y="33610"/>
                </a:lnTo>
                <a:lnTo>
                  <a:pt x="50970" y="33610"/>
                </a:lnTo>
                <a:lnTo>
                  <a:pt x="50970" y="33600"/>
                </a:lnTo>
                <a:lnTo>
                  <a:pt x="50970" y="33590"/>
                </a:lnTo>
                <a:lnTo>
                  <a:pt x="50970" y="33580"/>
                </a:lnTo>
                <a:lnTo>
                  <a:pt x="50970" y="33570"/>
                </a:lnTo>
                <a:lnTo>
                  <a:pt x="50970" y="33560"/>
                </a:lnTo>
                <a:lnTo>
                  <a:pt x="50960" y="33560"/>
                </a:lnTo>
                <a:lnTo>
                  <a:pt x="50960" y="33550"/>
                </a:lnTo>
                <a:lnTo>
                  <a:pt x="50950" y="33550"/>
                </a:lnTo>
                <a:lnTo>
                  <a:pt x="50950" y="33540"/>
                </a:lnTo>
                <a:lnTo>
                  <a:pt x="50960" y="33530"/>
                </a:lnTo>
                <a:lnTo>
                  <a:pt x="50970" y="33530"/>
                </a:lnTo>
                <a:lnTo>
                  <a:pt x="50980" y="33530"/>
                </a:lnTo>
                <a:lnTo>
                  <a:pt x="50990" y="33530"/>
                </a:lnTo>
                <a:lnTo>
                  <a:pt x="51000" y="33530"/>
                </a:lnTo>
                <a:lnTo>
                  <a:pt x="51000" y="33520"/>
                </a:lnTo>
                <a:lnTo>
                  <a:pt x="51010" y="33510"/>
                </a:lnTo>
                <a:lnTo>
                  <a:pt x="51020" y="33510"/>
                </a:lnTo>
                <a:lnTo>
                  <a:pt x="51020" y="33500"/>
                </a:lnTo>
                <a:lnTo>
                  <a:pt x="51020" y="33490"/>
                </a:lnTo>
                <a:lnTo>
                  <a:pt x="51030" y="33500"/>
                </a:lnTo>
                <a:lnTo>
                  <a:pt x="51040" y="33510"/>
                </a:lnTo>
                <a:lnTo>
                  <a:pt x="51050" y="33520"/>
                </a:lnTo>
                <a:lnTo>
                  <a:pt x="51060" y="33530"/>
                </a:lnTo>
                <a:lnTo>
                  <a:pt x="51070" y="33530"/>
                </a:lnTo>
                <a:lnTo>
                  <a:pt x="51080" y="33530"/>
                </a:lnTo>
                <a:lnTo>
                  <a:pt x="51090" y="33540"/>
                </a:lnTo>
                <a:lnTo>
                  <a:pt x="51100" y="33540"/>
                </a:lnTo>
                <a:lnTo>
                  <a:pt x="51100" y="33550"/>
                </a:lnTo>
                <a:lnTo>
                  <a:pt x="51110" y="33540"/>
                </a:lnTo>
                <a:lnTo>
                  <a:pt x="51120" y="33530"/>
                </a:lnTo>
                <a:lnTo>
                  <a:pt x="51130" y="33520"/>
                </a:lnTo>
                <a:lnTo>
                  <a:pt x="51130" y="33510"/>
                </a:lnTo>
                <a:lnTo>
                  <a:pt x="51130" y="33500"/>
                </a:lnTo>
                <a:lnTo>
                  <a:pt x="51120" y="33500"/>
                </a:lnTo>
                <a:lnTo>
                  <a:pt x="51110" y="33500"/>
                </a:lnTo>
                <a:lnTo>
                  <a:pt x="51110" y="33490"/>
                </a:lnTo>
                <a:lnTo>
                  <a:pt x="51120" y="33490"/>
                </a:lnTo>
                <a:lnTo>
                  <a:pt x="51130" y="33500"/>
                </a:lnTo>
                <a:lnTo>
                  <a:pt x="51140" y="33500"/>
                </a:lnTo>
                <a:lnTo>
                  <a:pt x="51140" y="33490"/>
                </a:lnTo>
                <a:lnTo>
                  <a:pt x="51150" y="33490"/>
                </a:lnTo>
                <a:lnTo>
                  <a:pt x="51160" y="33490"/>
                </a:lnTo>
                <a:lnTo>
                  <a:pt x="51170" y="33500"/>
                </a:lnTo>
                <a:lnTo>
                  <a:pt x="51180" y="33500"/>
                </a:lnTo>
                <a:lnTo>
                  <a:pt x="51190" y="33500"/>
                </a:lnTo>
                <a:lnTo>
                  <a:pt x="51200" y="33500"/>
                </a:lnTo>
                <a:lnTo>
                  <a:pt x="51200" y="33510"/>
                </a:lnTo>
                <a:lnTo>
                  <a:pt x="51210" y="33520"/>
                </a:lnTo>
                <a:lnTo>
                  <a:pt x="51200" y="33530"/>
                </a:lnTo>
                <a:lnTo>
                  <a:pt x="51200" y="33540"/>
                </a:lnTo>
                <a:lnTo>
                  <a:pt x="51190" y="33550"/>
                </a:lnTo>
                <a:lnTo>
                  <a:pt x="51190" y="33560"/>
                </a:lnTo>
                <a:lnTo>
                  <a:pt x="51200" y="33570"/>
                </a:lnTo>
                <a:lnTo>
                  <a:pt x="51210" y="33570"/>
                </a:lnTo>
                <a:lnTo>
                  <a:pt x="51220" y="33560"/>
                </a:lnTo>
                <a:lnTo>
                  <a:pt x="51220" y="33550"/>
                </a:lnTo>
                <a:lnTo>
                  <a:pt x="51230" y="33540"/>
                </a:lnTo>
                <a:lnTo>
                  <a:pt x="51240" y="33530"/>
                </a:lnTo>
                <a:lnTo>
                  <a:pt x="51240" y="33520"/>
                </a:lnTo>
                <a:lnTo>
                  <a:pt x="51240" y="33510"/>
                </a:lnTo>
                <a:lnTo>
                  <a:pt x="51250" y="33500"/>
                </a:lnTo>
                <a:lnTo>
                  <a:pt x="51260" y="33500"/>
                </a:lnTo>
                <a:lnTo>
                  <a:pt x="51270" y="33500"/>
                </a:lnTo>
                <a:lnTo>
                  <a:pt x="51270" y="33490"/>
                </a:lnTo>
                <a:lnTo>
                  <a:pt x="51280" y="33490"/>
                </a:lnTo>
                <a:lnTo>
                  <a:pt x="51280" y="33480"/>
                </a:lnTo>
                <a:lnTo>
                  <a:pt x="51290" y="33480"/>
                </a:lnTo>
                <a:lnTo>
                  <a:pt x="51300" y="33480"/>
                </a:lnTo>
                <a:lnTo>
                  <a:pt x="51310" y="33480"/>
                </a:lnTo>
                <a:lnTo>
                  <a:pt x="51320" y="33480"/>
                </a:lnTo>
                <a:lnTo>
                  <a:pt x="51330" y="33490"/>
                </a:lnTo>
                <a:lnTo>
                  <a:pt x="51340" y="33500"/>
                </a:lnTo>
                <a:lnTo>
                  <a:pt x="51350" y="33510"/>
                </a:lnTo>
                <a:lnTo>
                  <a:pt x="51360" y="33510"/>
                </a:lnTo>
                <a:lnTo>
                  <a:pt x="51370" y="33510"/>
                </a:lnTo>
                <a:lnTo>
                  <a:pt x="51370" y="33500"/>
                </a:lnTo>
                <a:lnTo>
                  <a:pt x="51360" y="33500"/>
                </a:lnTo>
                <a:lnTo>
                  <a:pt x="51360" y="33490"/>
                </a:lnTo>
                <a:lnTo>
                  <a:pt x="51360" y="33480"/>
                </a:lnTo>
                <a:lnTo>
                  <a:pt x="51350" y="33480"/>
                </a:lnTo>
                <a:lnTo>
                  <a:pt x="51360" y="33470"/>
                </a:lnTo>
                <a:lnTo>
                  <a:pt x="51360" y="33460"/>
                </a:lnTo>
                <a:lnTo>
                  <a:pt x="51360" y="33450"/>
                </a:lnTo>
                <a:lnTo>
                  <a:pt x="51360" y="33440"/>
                </a:lnTo>
                <a:lnTo>
                  <a:pt x="51360" y="33430"/>
                </a:lnTo>
                <a:lnTo>
                  <a:pt x="51370" y="33430"/>
                </a:lnTo>
                <a:lnTo>
                  <a:pt x="51380" y="33430"/>
                </a:lnTo>
                <a:lnTo>
                  <a:pt x="51390" y="33430"/>
                </a:lnTo>
                <a:lnTo>
                  <a:pt x="51400" y="33420"/>
                </a:lnTo>
                <a:lnTo>
                  <a:pt x="51400" y="33410"/>
                </a:lnTo>
                <a:lnTo>
                  <a:pt x="51410" y="33410"/>
                </a:lnTo>
                <a:lnTo>
                  <a:pt x="51410" y="33400"/>
                </a:lnTo>
                <a:lnTo>
                  <a:pt x="51410" y="33390"/>
                </a:lnTo>
                <a:lnTo>
                  <a:pt x="51420" y="33380"/>
                </a:lnTo>
                <a:lnTo>
                  <a:pt x="51420" y="33370"/>
                </a:lnTo>
                <a:lnTo>
                  <a:pt x="51430" y="33370"/>
                </a:lnTo>
                <a:lnTo>
                  <a:pt x="51440" y="33370"/>
                </a:lnTo>
                <a:lnTo>
                  <a:pt x="51440" y="33360"/>
                </a:lnTo>
                <a:lnTo>
                  <a:pt x="51450" y="33360"/>
                </a:lnTo>
                <a:lnTo>
                  <a:pt x="51460" y="33350"/>
                </a:lnTo>
                <a:lnTo>
                  <a:pt x="51470" y="33350"/>
                </a:lnTo>
                <a:lnTo>
                  <a:pt x="51480" y="33350"/>
                </a:lnTo>
                <a:lnTo>
                  <a:pt x="51480" y="33340"/>
                </a:lnTo>
                <a:lnTo>
                  <a:pt x="51490" y="33340"/>
                </a:lnTo>
                <a:lnTo>
                  <a:pt x="51500" y="33340"/>
                </a:lnTo>
                <a:lnTo>
                  <a:pt x="51510" y="33340"/>
                </a:lnTo>
                <a:lnTo>
                  <a:pt x="51520" y="33340"/>
                </a:lnTo>
                <a:lnTo>
                  <a:pt x="51530" y="33340"/>
                </a:lnTo>
                <a:lnTo>
                  <a:pt x="51540" y="33340"/>
                </a:lnTo>
                <a:lnTo>
                  <a:pt x="51540" y="33330"/>
                </a:lnTo>
                <a:lnTo>
                  <a:pt x="51540" y="33320"/>
                </a:lnTo>
                <a:lnTo>
                  <a:pt x="51540" y="33310"/>
                </a:lnTo>
                <a:lnTo>
                  <a:pt x="51530" y="33300"/>
                </a:lnTo>
                <a:lnTo>
                  <a:pt x="51530" y="33290"/>
                </a:lnTo>
                <a:lnTo>
                  <a:pt x="51530" y="33280"/>
                </a:lnTo>
                <a:lnTo>
                  <a:pt x="51540" y="33280"/>
                </a:lnTo>
                <a:lnTo>
                  <a:pt x="51540" y="33270"/>
                </a:lnTo>
                <a:lnTo>
                  <a:pt x="51540" y="33260"/>
                </a:lnTo>
                <a:lnTo>
                  <a:pt x="51530" y="33250"/>
                </a:lnTo>
                <a:lnTo>
                  <a:pt x="51530" y="33240"/>
                </a:lnTo>
                <a:lnTo>
                  <a:pt x="51530" y="33230"/>
                </a:lnTo>
                <a:lnTo>
                  <a:pt x="51530" y="33220"/>
                </a:lnTo>
                <a:lnTo>
                  <a:pt x="51520" y="33220"/>
                </a:lnTo>
                <a:lnTo>
                  <a:pt x="51520" y="33210"/>
                </a:lnTo>
                <a:lnTo>
                  <a:pt x="51520" y="33200"/>
                </a:lnTo>
                <a:lnTo>
                  <a:pt x="51520" y="33190"/>
                </a:lnTo>
                <a:lnTo>
                  <a:pt x="51520" y="33180"/>
                </a:lnTo>
                <a:lnTo>
                  <a:pt x="51520" y="33170"/>
                </a:lnTo>
                <a:lnTo>
                  <a:pt x="51530" y="33160"/>
                </a:lnTo>
                <a:lnTo>
                  <a:pt x="51540" y="33150"/>
                </a:lnTo>
                <a:lnTo>
                  <a:pt x="51550" y="33150"/>
                </a:lnTo>
                <a:lnTo>
                  <a:pt x="51560" y="33150"/>
                </a:lnTo>
                <a:lnTo>
                  <a:pt x="51570" y="33150"/>
                </a:lnTo>
                <a:lnTo>
                  <a:pt x="51580" y="33150"/>
                </a:lnTo>
                <a:lnTo>
                  <a:pt x="51590" y="33140"/>
                </a:lnTo>
                <a:lnTo>
                  <a:pt x="51600" y="33140"/>
                </a:lnTo>
                <a:lnTo>
                  <a:pt x="51600" y="33130"/>
                </a:lnTo>
                <a:lnTo>
                  <a:pt x="51600" y="33120"/>
                </a:lnTo>
                <a:lnTo>
                  <a:pt x="51600" y="33110"/>
                </a:lnTo>
                <a:lnTo>
                  <a:pt x="51610" y="33100"/>
                </a:lnTo>
                <a:lnTo>
                  <a:pt x="51610" y="33090"/>
                </a:lnTo>
                <a:lnTo>
                  <a:pt x="51620" y="33080"/>
                </a:lnTo>
                <a:lnTo>
                  <a:pt x="51620" y="33070"/>
                </a:lnTo>
                <a:lnTo>
                  <a:pt x="51630" y="33070"/>
                </a:lnTo>
                <a:lnTo>
                  <a:pt x="51630" y="33060"/>
                </a:lnTo>
                <a:lnTo>
                  <a:pt x="51630" y="33050"/>
                </a:lnTo>
                <a:lnTo>
                  <a:pt x="51620" y="33050"/>
                </a:lnTo>
                <a:lnTo>
                  <a:pt x="51620" y="33040"/>
                </a:lnTo>
                <a:lnTo>
                  <a:pt x="51620" y="33030"/>
                </a:lnTo>
                <a:lnTo>
                  <a:pt x="51620" y="33020"/>
                </a:lnTo>
                <a:lnTo>
                  <a:pt x="51630" y="33010"/>
                </a:lnTo>
                <a:lnTo>
                  <a:pt x="51630" y="33000"/>
                </a:lnTo>
                <a:lnTo>
                  <a:pt x="51640" y="32990"/>
                </a:lnTo>
                <a:lnTo>
                  <a:pt x="51640" y="32980"/>
                </a:lnTo>
                <a:lnTo>
                  <a:pt x="51650" y="32980"/>
                </a:lnTo>
                <a:lnTo>
                  <a:pt x="51650" y="32970"/>
                </a:lnTo>
                <a:lnTo>
                  <a:pt x="51660" y="32960"/>
                </a:lnTo>
                <a:lnTo>
                  <a:pt x="51670" y="32950"/>
                </a:lnTo>
                <a:lnTo>
                  <a:pt x="51660" y="32940"/>
                </a:lnTo>
                <a:lnTo>
                  <a:pt x="51660" y="32930"/>
                </a:lnTo>
                <a:lnTo>
                  <a:pt x="51660" y="32920"/>
                </a:lnTo>
                <a:lnTo>
                  <a:pt x="51670" y="32910"/>
                </a:lnTo>
                <a:lnTo>
                  <a:pt x="51670" y="32900"/>
                </a:lnTo>
                <a:lnTo>
                  <a:pt x="51670" y="32890"/>
                </a:lnTo>
                <a:lnTo>
                  <a:pt x="51670" y="32880"/>
                </a:lnTo>
                <a:lnTo>
                  <a:pt x="51680" y="32880"/>
                </a:lnTo>
                <a:lnTo>
                  <a:pt x="51690" y="32880"/>
                </a:lnTo>
                <a:lnTo>
                  <a:pt x="51690" y="32870"/>
                </a:lnTo>
                <a:lnTo>
                  <a:pt x="51690" y="32860"/>
                </a:lnTo>
                <a:lnTo>
                  <a:pt x="51690" y="32850"/>
                </a:lnTo>
                <a:lnTo>
                  <a:pt x="51700" y="32840"/>
                </a:lnTo>
                <a:lnTo>
                  <a:pt x="51710" y="32830"/>
                </a:lnTo>
                <a:lnTo>
                  <a:pt x="51710" y="32820"/>
                </a:lnTo>
                <a:lnTo>
                  <a:pt x="51720" y="32820"/>
                </a:lnTo>
                <a:lnTo>
                  <a:pt x="51730" y="32820"/>
                </a:lnTo>
                <a:lnTo>
                  <a:pt x="51740" y="32820"/>
                </a:lnTo>
                <a:lnTo>
                  <a:pt x="51740" y="32810"/>
                </a:lnTo>
                <a:lnTo>
                  <a:pt x="51740" y="32800"/>
                </a:lnTo>
                <a:lnTo>
                  <a:pt x="51750" y="32800"/>
                </a:lnTo>
                <a:lnTo>
                  <a:pt x="51760" y="32800"/>
                </a:lnTo>
                <a:lnTo>
                  <a:pt x="51770" y="32800"/>
                </a:lnTo>
                <a:lnTo>
                  <a:pt x="51770" y="32810"/>
                </a:lnTo>
                <a:lnTo>
                  <a:pt x="51780" y="32810"/>
                </a:lnTo>
                <a:lnTo>
                  <a:pt x="51780" y="32820"/>
                </a:lnTo>
                <a:lnTo>
                  <a:pt x="51790" y="32820"/>
                </a:lnTo>
                <a:lnTo>
                  <a:pt x="51790" y="32810"/>
                </a:lnTo>
                <a:lnTo>
                  <a:pt x="51790" y="32800"/>
                </a:lnTo>
                <a:lnTo>
                  <a:pt x="51790" y="32790"/>
                </a:lnTo>
                <a:lnTo>
                  <a:pt x="51800" y="32790"/>
                </a:lnTo>
                <a:lnTo>
                  <a:pt x="51810" y="32800"/>
                </a:lnTo>
                <a:lnTo>
                  <a:pt x="51820" y="32800"/>
                </a:lnTo>
                <a:lnTo>
                  <a:pt x="51820" y="32810"/>
                </a:lnTo>
                <a:lnTo>
                  <a:pt x="51870" y="32800"/>
                </a:lnTo>
                <a:lnTo>
                  <a:pt x="51890" y="32780"/>
                </a:lnTo>
                <a:lnTo>
                  <a:pt x="51930" y="32760"/>
                </a:lnTo>
                <a:lnTo>
                  <a:pt x="51990" y="32750"/>
                </a:lnTo>
                <a:lnTo>
                  <a:pt x="52050" y="32710"/>
                </a:lnTo>
                <a:lnTo>
                  <a:pt x="52100" y="32710"/>
                </a:lnTo>
                <a:lnTo>
                  <a:pt x="52150" y="32680"/>
                </a:lnTo>
                <a:lnTo>
                  <a:pt x="52200" y="32660"/>
                </a:lnTo>
                <a:lnTo>
                  <a:pt x="52270" y="32620"/>
                </a:lnTo>
                <a:lnTo>
                  <a:pt x="52330" y="32570"/>
                </a:lnTo>
                <a:lnTo>
                  <a:pt x="52370" y="32540"/>
                </a:lnTo>
                <a:lnTo>
                  <a:pt x="52440" y="32530"/>
                </a:lnTo>
                <a:lnTo>
                  <a:pt x="52490" y="32520"/>
                </a:lnTo>
                <a:lnTo>
                  <a:pt x="52560" y="32520"/>
                </a:lnTo>
                <a:lnTo>
                  <a:pt x="52620" y="32520"/>
                </a:lnTo>
                <a:lnTo>
                  <a:pt x="52670" y="32530"/>
                </a:lnTo>
                <a:lnTo>
                  <a:pt x="52720" y="32530"/>
                </a:lnTo>
                <a:lnTo>
                  <a:pt x="52760" y="32490"/>
                </a:lnTo>
                <a:lnTo>
                  <a:pt x="52810" y="32440"/>
                </a:lnTo>
                <a:lnTo>
                  <a:pt x="52830" y="32390"/>
                </a:lnTo>
                <a:lnTo>
                  <a:pt x="52880" y="32350"/>
                </a:lnTo>
                <a:lnTo>
                  <a:pt x="52890" y="32290"/>
                </a:lnTo>
                <a:lnTo>
                  <a:pt x="53020" y="32680"/>
                </a:lnTo>
                <a:lnTo>
                  <a:pt x="53040" y="32670"/>
                </a:lnTo>
                <a:lnTo>
                  <a:pt x="53050" y="32660"/>
                </a:lnTo>
                <a:lnTo>
                  <a:pt x="53080" y="32660"/>
                </a:lnTo>
                <a:lnTo>
                  <a:pt x="53090" y="32680"/>
                </a:lnTo>
                <a:lnTo>
                  <a:pt x="53110" y="32680"/>
                </a:lnTo>
                <a:lnTo>
                  <a:pt x="53130" y="32690"/>
                </a:lnTo>
                <a:lnTo>
                  <a:pt x="53150" y="32710"/>
                </a:lnTo>
                <a:lnTo>
                  <a:pt x="53170" y="32720"/>
                </a:lnTo>
                <a:lnTo>
                  <a:pt x="53180" y="32710"/>
                </a:lnTo>
                <a:lnTo>
                  <a:pt x="53200" y="32710"/>
                </a:lnTo>
                <a:lnTo>
                  <a:pt x="53230" y="32700"/>
                </a:lnTo>
                <a:lnTo>
                  <a:pt x="53260" y="32680"/>
                </a:lnTo>
                <a:lnTo>
                  <a:pt x="53290" y="32660"/>
                </a:lnTo>
                <a:lnTo>
                  <a:pt x="53310" y="32650"/>
                </a:lnTo>
                <a:lnTo>
                  <a:pt x="53330" y="32620"/>
                </a:lnTo>
                <a:lnTo>
                  <a:pt x="53420" y="32570"/>
                </a:lnTo>
                <a:lnTo>
                  <a:pt x="53470" y="32620"/>
                </a:lnTo>
                <a:lnTo>
                  <a:pt x="53510" y="32690"/>
                </a:lnTo>
                <a:lnTo>
                  <a:pt x="53600" y="32750"/>
                </a:lnTo>
                <a:lnTo>
                  <a:pt x="53680" y="32790"/>
                </a:lnTo>
                <a:lnTo>
                  <a:pt x="53780" y="32880"/>
                </a:lnTo>
                <a:lnTo>
                  <a:pt x="53790" y="32980"/>
                </a:lnTo>
                <a:lnTo>
                  <a:pt x="53850" y="33040"/>
                </a:lnTo>
                <a:lnTo>
                  <a:pt x="53940" y="33080"/>
                </a:lnTo>
                <a:lnTo>
                  <a:pt x="54000" y="33160"/>
                </a:lnTo>
                <a:lnTo>
                  <a:pt x="53980" y="33250"/>
                </a:lnTo>
                <a:lnTo>
                  <a:pt x="53950" y="33310"/>
                </a:lnTo>
                <a:lnTo>
                  <a:pt x="53900" y="33340"/>
                </a:lnTo>
                <a:lnTo>
                  <a:pt x="53790" y="33370"/>
                </a:lnTo>
                <a:lnTo>
                  <a:pt x="53760" y="33480"/>
                </a:lnTo>
                <a:lnTo>
                  <a:pt x="53740" y="33550"/>
                </a:lnTo>
                <a:lnTo>
                  <a:pt x="53740" y="33670"/>
                </a:lnTo>
                <a:lnTo>
                  <a:pt x="53740" y="33760"/>
                </a:lnTo>
                <a:lnTo>
                  <a:pt x="53730" y="33850"/>
                </a:lnTo>
                <a:lnTo>
                  <a:pt x="53690" y="33900"/>
                </a:lnTo>
                <a:lnTo>
                  <a:pt x="53660" y="33970"/>
                </a:lnTo>
                <a:lnTo>
                  <a:pt x="53590" y="34040"/>
                </a:lnTo>
                <a:lnTo>
                  <a:pt x="53470" y="34070"/>
                </a:lnTo>
                <a:lnTo>
                  <a:pt x="53400" y="34120"/>
                </a:lnTo>
                <a:lnTo>
                  <a:pt x="53330" y="34150"/>
                </a:lnTo>
                <a:lnTo>
                  <a:pt x="53280" y="34170"/>
                </a:lnTo>
                <a:lnTo>
                  <a:pt x="53250" y="34220"/>
                </a:lnTo>
                <a:lnTo>
                  <a:pt x="53250" y="34280"/>
                </a:lnTo>
                <a:lnTo>
                  <a:pt x="53160" y="34300"/>
                </a:lnTo>
                <a:lnTo>
                  <a:pt x="53080" y="34320"/>
                </a:lnTo>
                <a:lnTo>
                  <a:pt x="53090" y="34330"/>
                </a:lnTo>
                <a:lnTo>
                  <a:pt x="53080" y="34350"/>
                </a:lnTo>
                <a:lnTo>
                  <a:pt x="53070" y="34370"/>
                </a:lnTo>
                <a:lnTo>
                  <a:pt x="53020" y="34400"/>
                </a:lnTo>
                <a:lnTo>
                  <a:pt x="52980" y="34430"/>
                </a:lnTo>
                <a:lnTo>
                  <a:pt x="52960" y="34450"/>
                </a:lnTo>
                <a:lnTo>
                  <a:pt x="52960" y="34460"/>
                </a:lnTo>
                <a:lnTo>
                  <a:pt x="52960" y="34490"/>
                </a:lnTo>
                <a:lnTo>
                  <a:pt x="52980" y="34510"/>
                </a:lnTo>
                <a:lnTo>
                  <a:pt x="53000" y="34530"/>
                </a:lnTo>
                <a:lnTo>
                  <a:pt x="53010" y="34550"/>
                </a:lnTo>
                <a:lnTo>
                  <a:pt x="53010" y="34570"/>
                </a:lnTo>
                <a:lnTo>
                  <a:pt x="53000" y="34580"/>
                </a:lnTo>
                <a:lnTo>
                  <a:pt x="52990" y="34600"/>
                </a:lnTo>
                <a:lnTo>
                  <a:pt x="52980" y="34600"/>
                </a:lnTo>
                <a:lnTo>
                  <a:pt x="52980" y="34610"/>
                </a:lnTo>
                <a:lnTo>
                  <a:pt x="52980" y="34620"/>
                </a:lnTo>
                <a:lnTo>
                  <a:pt x="52980" y="34630"/>
                </a:lnTo>
                <a:lnTo>
                  <a:pt x="52980" y="34640"/>
                </a:lnTo>
                <a:lnTo>
                  <a:pt x="52970" y="34640"/>
                </a:lnTo>
                <a:lnTo>
                  <a:pt x="52970" y="34650"/>
                </a:lnTo>
                <a:lnTo>
                  <a:pt x="52970" y="34660"/>
                </a:lnTo>
                <a:lnTo>
                  <a:pt x="52960" y="34660"/>
                </a:lnTo>
                <a:lnTo>
                  <a:pt x="52960" y="34670"/>
                </a:lnTo>
                <a:lnTo>
                  <a:pt x="52960" y="34680"/>
                </a:lnTo>
                <a:lnTo>
                  <a:pt x="52960" y="34690"/>
                </a:lnTo>
                <a:lnTo>
                  <a:pt x="52950" y="34700"/>
                </a:lnTo>
                <a:lnTo>
                  <a:pt x="52950" y="34710"/>
                </a:lnTo>
                <a:lnTo>
                  <a:pt x="52950" y="34720"/>
                </a:lnTo>
                <a:lnTo>
                  <a:pt x="52950" y="34730"/>
                </a:lnTo>
                <a:lnTo>
                  <a:pt x="52950" y="34740"/>
                </a:lnTo>
                <a:lnTo>
                  <a:pt x="52950" y="34750"/>
                </a:lnTo>
                <a:lnTo>
                  <a:pt x="52960" y="34760"/>
                </a:lnTo>
                <a:lnTo>
                  <a:pt x="52960" y="34770"/>
                </a:lnTo>
                <a:lnTo>
                  <a:pt x="52970" y="34780"/>
                </a:lnTo>
                <a:lnTo>
                  <a:pt x="52960" y="34790"/>
                </a:lnTo>
                <a:lnTo>
                  <a:pt x="52950" y="34800"/>
                </a:lnTo>
                <a:lnTo>
                  <a:pt x="52950" y="34810"/>
                </a:lnTo>
                <a:lnTo>
                  <a:pt x="52950" y="34820"/>
                </a:lnTo>
                <a:lnTo>
                  <a:pt x="52940" y="34830"/>
                </a:lnTo>
                <a:lnTo>
                  <a:pt x="52940" y="34840"/>
                </a:lnTo>
                <a:lnTo>
                  <a:pt x="52940" y="34850"/>
                </a:lnTo>
                <a:lnTo>
                  <a:pt x="52940" y="34860"/>
                </a:lnTo>
                <a:lnTo>
                  <a:pt x="52930" y="34860"/>
                </a:lnTo>
                <a:lnTo>
                  <a:pt x="52930" y="34870"/>
                </a:lnTo>
                <a:lnTo>
                  <a:pt x="52720" y="34870"/>
                </a:lnTo>
                <a:lnTo>
                  <a:pt x="52670" y="34930"/>
                </a:lnTo>
                <a:lnTo>
                  <a:pt x="52600" y="35000"/>
                </a:lnTo>
                <a:lnTo>
                  <a:pt x="52530" y="35150"/>
                </a:lnTo>
                <a:lnTo>
                  <a:pt x="52520" y="35160"/>
                </a:lnTo>
                <a:lnTo>
                  <a:pt x="52510" y="35150"/>
                </a:lnTo>
                <a:lnTo>
                  <a:pt x="52500" y="35150"/>
                </a:lnTo>
                <a:lnTo>
                  <a:pt x="52490" y="35150"/>
                </a:lnTo>
                <a:lnTo>
                  <a:pt x="52480" y="35160"/>
                </a:lnTo>
                <a:lnTo>
                  <a:pt x="52470" y="35160"/>
                </a:lnTo>
                <a:lnTo>
                  <a:pt x="52460" y="35160"/>
                </a:lnTo>
                <a:lnTo>
                  <a:pt x="52450" y="35160"/>
                </a:lnTo>
                <a:lnTo>
                  <a:pt x="52440" y="35160"/>
                </a:lnTo>
                <a:lnTo>
                  <a:pt x="52430" y="35150"/>
                </a:lnTo>
                <a:lnTo>
                  <a:pt x="52420" y="35150"/>
                </a:lnTo>
                <a:lnTo>
                  <a:pt x="52410" y="35140"/>
                </a:lnTo>
                <a:lnTo>
                  <a:pt x="52400" y="35130"/>
                </a:lnTo>
                <a:lnTo>
                  <a:pt x="52390" y="35130"/>
                </a:lnTo>
                <a:lnTo>
                  <a:pt x="52380" y="35130"/>
                </a:lnTo>
                <a:lnTo>
                  <a:pt x="52370" y="35120"/>
                </a:lnTo>
                <a:lnTo>
                  <a:pt x="52360" y="35120"/>
                </a:lnTo>
                <a:lnTo>
                  <a:pt x="52350" y="35120"/>
                </a:lnTo>
                <a:lnTo>
                  <a:pt x="52340" y="35120"/>
                </a:lnTo>
                <a:lnTo>
                  <a:pt x="52340" y="35110"/>
                </a:lnTo>
                <a:lnTo>
                  <a:pt x="52320" y="35110"/>
                </a:lnTo>
                <a:lnTo>
                  <a:pt x="52310" y="35110"/>
                </a:lnTo>
                <a:lnTo>
                  <a:pt x="52300" y="35110"/>
                </a:lnTo>
                <a:lnTo>
                  <a:pt x="52290" y="35110"/>
                </a:lnTo>
                <a:lnTo>
                  <a:pt x="52280" y="35110"/>
                </a:lnTo>
                <a:lnTo>
                  <a:pt x="52280" y="35100"/>
                </a:lnTo>
                <a:lnTo>
                  <a:pt x="52270" y="35100"/>
                </a:lnTo>
                <a:lnTo>
                  <a:pt x="52270" y="35090"/>
                </a:lnTo>
                <a:lnTo>
                  <a:pt x="52260" y="35090"/>
                </a:lnTo>
                <a:lnTo>
                  <a:pt x="52250" y="35080"/>
                </a:lnTo>
                <a:lnTo>
                  <a:pt x="52240" y="35080"/>
                </a:lnTo>
                <a:lnTo>
                  <a:pt x="52240" y="35070"/>
                </a:lnTo>
                <a:lnTo>
                  <a:pt x="52230" y="35070"/>
                </a:lnTo>
                <a:lnTo>
                  <a:pt x="52220" y="35060"/>
                </a:lnTo>
                <a:lnTo>
                  <a:pt x="52210" y="35060"/>
                </a:lnTo>
                <a:lnTo>
                  <a:pt x="52210" y="35050"/>
                </a:lnTo>
                <a:lnTo>
                  <a:pt x="52200" y="35050"/>
                </a:lnTo>
                <a:lnTo>
                  <a:pt x="52200" y="35040"/>
                </a:lnTo>
                <a:lnTo>
                  <a:pt x="52200" y="35030"/>
                </a:lnTo>
                <a:lnTo>
                  <a:pt x="52190" y="35030"/>
                </a:lnTo>
                <a:lnTo>
                  <a:pt x="52190" y="35020"/>
                </a:lnTo>
                <a:lnTo>
                  <a:pt x="52180" y="35020"/>
                </a:lnTo>
                <a:lnTo>
                  <a:pt x="52180" y="35010"/>
                </a:lnTo>
                <a:lnTo>
                  <a:pt x="52170" y="35010"/>
                </a:lnTo>
                <a:lnTo>
                  <a:pt x="52160" y="35010"/>
                </a:lnTo>
                <a:lnTo>
                  <a:pt x="52160" y="35000"/>
                </a:lnTo>
                <a:lnTo>
                  <a:pt x="52150" y="35000"/>
                </a:lnTo>
                <a:lnTo>
                  <a:pt x="52140" y="35000"/>
                </a:lnTo>
                <a:lnTo>
                  <a:pt x="52140" y="34990"/>
                </a:lnTo>
                <a:lnTo>
                  <a:pt x="52130" y="34990"/>
                </a:lnTo>
                <a:lnTo>
                  <a:pt x="52130" y="34980"/>
                </a:lnTo>
                <a:lnTo>
                  <a:pt x="52130" y="34970"/>
                </a:lnTo>
                <a:lnTo>
                  <a:pt x="52120" y="34970"/>
                </a:lnTo>
                <a:lnTo>
                  <a:pt x="52120" y="34960"/>
                </a:lnTo>
                <a:lnTo>
                  <a:pt x="52110" y="34950"/>
                </a:lnTo>
                <a:lnTo>
                  <a:pt x="52100" y="34950"/>
                </a:lnTo>
                <a:lnTo>
                  <a:pt x="52090" y="34940"/>
                </a:lnTo>
                <a:lnTo>
                  <a:pt x="52080" y="34940"/>
                </a:lnTo>
                <a:lnTo>
                  <a:pt x="52070" y="34940"/>
                </a:lnTo>
                <a:lnTo>
                  <a:pt x="52060" y="34940"/>
                </a:lnTo>
                <a:lnTo>
                  <a:pt x="52060" y="34950"/>
                </a:lnTo>
                <a:lnTo>
                  <a:pt x="52070" y="34960"/>
                </a:lnTo>
                <a:lnTo>
                  <a:pt x="52070" y="34970"/>
                </a:lnTo>
                <a:lnTo>
                  <a:pt x="52070" y="34980"/>
                </a:lnTo>
                <a:lnTo>
                  <a:pt x="52070" y="34990"/>
                </a:lnTo>
                <a:lnTo>
                  <a:pt x="52080" y="34990"/>
                </a:lnTo>
                <a:lnTo>
                  <a:pt x="52090" y="34990"/>
                </a:lnTo>
                <a:lnTo>
                  <a:pt x="52090" y="35000"/>
                </a:lnTo>
                <a:lnTo>
                  <a:pt x="52080" y="35000"/>
                </a:lnTo>
                <a:lnTo>
                  <a:pt x="52080" y="35010"/>
                </a:lnTo>
                <a:lnTo>
                  <a:pt x="52080" y="35020"/>
                </a:lnTo>
                <a:lnTo>
                  <a:pt x="52080" y="35030"/>
                </a:lnTo>
                <a:lnTo>
                  <a:pt x="52070" y="35030"/>
                </a:lnTo>
                <a:lnTo>
                  <a:pt x="52080" y="35040"/>
                </a:lnTo>
                <a:lnTo>
                  <a:pt x="52070" y="35050"/>
                </a:lnTo>
                <a:lnTo>
                  <a:pt x="52070" y="35060"/>
                </a:lnTo>
                <a:lnTo>
                  <a:pt x="52070" y="35070"/>
                </a:lnTo>
                <a:lnTo>
                  <a:pt x="52060" y="35070"/>
                </a:lnTo>
                <a:lnTo>
                  <a:pt x="52060" y="35080"/>
                </a:lnTo>
                <a:lnTo>
                  <a:pt x="52050" y="35080"/>
                </a:lnTo>
                <a:lnTo>
                  <a:pt x="52050" y="35090"/>
                </a:lnTo>
                <a:lnTo>
                  <a:pt x="52060" y="35090"/>
                </a:lnTo>
                <a:lnTo>
                  <a:pt x="52060" y="35100"/>
                </a:lnTo>
                <a:lnTo>
                  <a:pt x="52050" y="35100"/>
                </a:lnTo>
                <a:lnTo>
                  <a:pt x="52060" y="35110"/>
                </a:lnTo>
                <a:lnTo>
                  <a:pt x="52050" y="35110"/>
                </a:lnTo>
                <a:lnTo>
                  <a:pt x="52040" y="35110"/>
                </a:lnTo>
                <a:lnTo>
                  <a:pt x="52040" y="35120"/>
                </a:lnTo>
                <a:lnTo>
                  <a:pt x="52050" y="35120"/>
                </a:lnTo>
                <a:lnTo>
                  <a:pt x="52040" y="35120"/>
                </a:lnTo>
                <a:lnTo>
                  <a:pt x="52030" y="35120"/>
                </a:lnTo>
                <a:lnTo>
                  <a:pt x="52040" y="35130"/>
                </a:lnTo>
                <a:lnTo>
                  <a:pt x="52040" y="35140"/>
                </a:lnTo>
                <a:lnTo>
                  <a:pt x="52030" y="35150"/>
                </a:lnTo>
                <a:lnTo>
                  <a:pt x="52020" y="35160"/>
                </a:lnTo>
                <a:lnTo>
                  <a:pt x="52010" y="35170"/>
                </a:lnTo>
                <a:lnTo>
                  <a:pt x="51570" y="34940"/>
                </a:lnTo>
                <a:lnTo>
                  <a:pt x="51450" y="34900"/>
                </a:lnTo>
                <a:lnTo>
                  <a:pt x="51360" y="34940"/>
                </a:lnTo>
                <a:lnTo>
                  <a:pt x="51300" y="35110"/>
                </a:lnTo>
                <a:lnTo>
                  <a:pt x="51330" y="35250"/>
                </a:lnTo>
                <a:lnTo>
                  <a:pt x="51530" y="35800"/>
                </a:lnTo>
                <a:lnTo>
                  <a:pt x="51640" y="35950"/>
                </a:lnTo>
                <a:lnTo>
                  <a:pt x="51950" y="36140"/>
                </a:lnTo>
                <a:lnTo>
                  <a:pt x="52070" y="36240"/>
                </a:lnTo>
                <a:lnTo>
                  <a:pt x="52130" y="36410"/>
                </a:lnTo>
                <a:lnTo>
                  <a:pt x="52150" y="36600"/>
                </a:lnTo>
                <a:lnTo>
                  <a:pt x="52180" y="36770"/>
                </a:lnTo>
                <a:lnTo>
                  <a:pt x="52290" y="36920"/>
                </a:lnTo>
                <a:lnTo>
                  <a:pt x="52300" y="36920"/>
                </a:lnTo>
                <a:lnTo>
                  <a:pt x="52260" y="37020"/>
                </a:lnTo>
                <a:lnTo>
                  <a:pt x="52260" y="37030"/>
                </a:lnTo>
                <a:lnTo>
                  <a:pt x="52250" y="37040"/>
                </a:lnTo>
                <a:lnTo>
                  <a:pt x="52240" y="37050"/>
                </a:lnTo>
                <a:lnTo>
                  <a:pt x="52170" y="37090"/>
                </a:lnTo>
                <a:lnTo>
                  <a:pt x="52060" y="37110"/>
                </a:lnTo>
                <a:lnTo>
                  <a:pt x="51960" y="37170"/>
                </a:lnTo>
                <a:lnTo>
                  <a:pt x="51890" y="37290"/>
                </a:lnTo>
                <a:lnTo>
                  <a:pt x="51850" y="37530"/>
                </a:lnTo>
                <a:lnTo>
                  <a:pt x="51820" y="37640"/>
                </a:lnTo>
                <a:lnTo>
                  <a:pt x="51790" y="37700"/>
                </a:lnTo>
                <a:lnTo>
                  <a:pt x="51780" y="37700"/>
                </a:lnTo>
                <a:lnTo>
                  <a:pt x="51770" y="37710"/>
                </a:lnTo>
                <a:lnTo>
                  <a:pt x="51760" y="37710"/>
                </a:lnTo>
                <a:lnTo>
                  <a:pt x="51750" y="37720"/>
                </a:lnTo>
                <a:lnTo>
                  <a:pt x="51740" y="37720"/>
                </a:lnTo>
                <a:lnTo>
                  <a:pt x="51730" y="37720"/>
                </a:lnTo>
                <a:lnTo>
                  <a:pt x="51720" y="37720"/>
                </a:lnTo>
                <a:lnTo>
                  <a:pt x="51720" y="37730"/>
                </a:lnTo>
                <a:lnTo>
                  <a:pt x="51710" y="37730"/>
                </a:lnTo>
                <a:lnTo>
                  <a:pt x="51700" y="37740"/>
                </a:lnTo>
                <a:lnTo>
                  <a:pt x="51690" y="37740"/>
                </a:lnTo>
                <a:lnTo>
                  <a:pt x="51680" y="37750"/>
                </a:lnTo>
                <a:lnTo>
                  <a:pt x="51680" y="37760"/>
                </a:lnTo>
                <a:lnTo>
                  <a:pt x="51610" y="37770"/>
                </a:lnTo>
                <a:lnTo>
                  <a:pt x="51570" y="37770"/>
                </a:lnTo>
                <a:lnTo>
                  <a:pt x="51560" y="37770"/>
                </a:lnTo>
                <a:lnTo>
                  <a:pt x="51320" y="37860"/>
                </a:lnTo>
                <a:lnTo>
                  <a:pt x="51160" y="37940"/>
                </a:lnTo>
                <a:lnTo>
                  <a:pt x="51120" y="37960"/>
                </a:lnTo>
                <a:lnTo>
                  <a:pt x="51090" y="37980"/>
                </a:lnTo>
                <a:lnTo>
                  <a:pt x="50880" y="38030"/>
                </a:lnTo>
                <a:lnTo>
                  <a:pt x="50760" y="38130"/>
                </a:lnTo>
                <a:lnTo>
                  <a:pt x="50560" y="38440"/>
                </a:lnTo>
                <a:lnTo>
                  <a:pt x="50410" y="38550"/>
                </a:lnTo>
                <a:lnTo>
                  <a:pt x="50050" y="38710"/>
                </a:lnTo>
                <a:lnTo>
                  <a:pt x="49910" y="38810"/>
                </a:lnTo>
                <a:lnTo>
                  <a:pt x="49830" y="39000"/>
                </a:lnTo>
                <a:lnTo>
                  <a:pt x="49930" y="39050"/>
                </a:lnTo>
                <a:lnTo>
                  <a:pt x="50110" y="39040"/>
                </a:lnTo>
                <a:lnTo>
                  <a:pt x="50270" y="39060"/>
                </a:lnTo>
                <a:lnTo>
                  <a:pt x="50410" y="39320"/>
                </a:lnTo>
                <a:lnTo>
                  <a:pt x="50460" y="39390"/>
                </a:lnTo>
                <a:lnTo>
                  <a:pt x="50530" y="39440"/>
                </a:lnTo>
                <a:lnTo>
                  <a:pt x="50780" y="39570"/>
                </a:lnTo>
                <a:lnTo>
                  <a:pt x="51080" y="39790"/>
                </a:lnTo>
                <a:lnTo>
                  <a:pt x="51090" y="39790"/>
                </a:lnTo>
                <a:lnTo>
                  <a:pt x="51300" y="39700"/>
                </a:lnTo>
                <a:lnTo>
                  <a:pt x="51330" y="39700"/>
                </a:lnTo>
                <a:lnTo>
                  <a:pt x="51510" y="39690"/>
                </a:lnTo>
                <a:lnTo>
                  <a:pt x="51520" y="39690"/>
                </a:lnTo>
                <a:lnTo>
                  <a:pt x="51720" y="39740"/>
                </a:lnTo>
                <a:lnTo>
                  <a:pt x="52830" y="40240"/>
                </a:lnTo>
                <a:lnTo>
                  <a:pt x="53240" y="40520"/>
                </a:lnTo>
                <a:lnTo>
                  <a:pt x="53340" y="40620"/>
                </a:lnTo>
                <a:lnTo>
                  <a:pt x="53370" y="40830"/>
                </a:lnTo>
                <a:lnTo>
                  <a:pt x="53380" y="41020"/>
                </a:lnTo>
                <a:lnTo>
                  <a:pt x="53460" y="41110"/>
                </a:lnTo>
                <a:lnTo>
                  <a:pt x="53750" y="41030"/>
                </a:lnTo>
                <a:lnTo>
                  <a:pt x="53960" y="41080"/>
                </a:lnTo>
                <a:lnTo>
                  <a:pt x="54100" y="4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