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Talas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Talas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39830" y="11480"/>
                </a:moveTo>
                <a:lnTo>
                  <a:pt x="39850" y="11460"/>
                </a:lnTo>
                <a:lnTo>
                  <a:pt x="39870" y="11440"/>
                </a:lnTo>
                <a:lnTo>
                  <a:pt x="39890" y="11410"/>
                </a:lnTo>
                <a:lnTo>
                  <a:pt x="39910" y="11400"/>
                </a:lnTo>
                <a:lnTo>
                  <a:pt x="39940" y="11400"/>
                </a:lnTo>
                <a:lnTo>
                  <a:pt x="39970" y="11410"/>
                </a:lnTo>
                <a:lnTo>
                  <a:pt x="40000" y="11420"/>
                </a:lnTo>
                <a:lnTo>
                  <a:pt x="40010" y="11420"/>
                </a:lnTo>
                <a:lnTo>
                  <a:pt x="40020" y="11410"/>
                </a:lnTo>
                <a:lnTo>
                  <a:pt x="40050" y="11390"/>
                </a:lnTo>
                <a:lnTo>
                  <a:pt x="40080" y="11340"/>
                </a:lnTo>
                <a:lnTo>
                  <a:pt x="40100" y="11280"/>
                </a:lnTo>
                <a:lnTo>
                  <a:pt x="40120" y="11250"/>
                </a:lnTo>
                <a:lnTo>
                  <a:pt x="40130" y="11230"/>
                </a:lnTo>
                <a:lnTo>
                  <a:pt x="40130" y="11210"/>
                </a:lnTo>
                <a:lnTo>
                  <a:pt x="40110" y="11160"/>
                </a:lnTo>
                <a:lnTo>
                  <a:pt x="40130" y="11120"/>
                </a:lnTo>
                <a:lnTo>
                  <a:pt x="40130" y="11110"/>
                </a:lnTo>
                <a:lnTo>
                  <a:pt x="40120" y="11080"/>
                </a:lnTo>
                <a:lnTo>
                  <a:pt x="40110" y="11060"/>
                </a:lnTo>
                <a:lnTo>
                  <a:pt x="40100" y="11050"/>
                </a:lnTo>
                <a:lnTo>
                  <a:pt x="40090" y="11040"/>
                </a:lnTo>
                <a:lnTo>
                  <a:pt x="40090" y="11020"/>
                </a:lnTo>
                <a:lnTo>
                  <a:pt x="40090" y="11000"/>
                </a:lnTo>
                <a:lnTo>
                  <a:pt x="40090" y="10980"/>
                </a:lnTo>
                <a:lnTo>
                  <a:pt x="40100" y="10970"/>
                </a:lnTo>
                <a:lnTo>
                  <a:pt x="40120" y="10970"/>
                </a:lnTo>
                <a:lnTo>
                  <a:pt x="40140" y="10960"/>
                </a:lnTo>
                <a:lnTo>
                  <a:pt x="40160" y="10960"/>
                </a:lnTo>
                <a:lnTo>
                  <a:pt x="40170" y="10940"/>
                </a:lnTo>
                <a:lnTo>
                  <a:pt x="40170" y="10920"/>
                </a:lnTo>
                <a:lnTo>
                  <a:pt x="40170" y="10910"/>
                </a:lnTo>
                <a:lnTo>
                  <a:pt x="40160" y="10900"/>
                </a:lnTo>
                <a:lnTo>
                  <a:pt x="40160" y="10890"/>
                </a:lnTo>
                <a:lnTo>
                  <a:pt x="40160" y="10870"/>
                </a:lnTo>
                <a:lnTo>
                  <a:pt x="40150" y="10850"/>
                </a:lnTo>
                <a:lnTo>
                  <a:pt x="40140" y="10840"/>
                </a:lnTo>
                <a:lnTo>
                  <a:pt x="40140" y="10820"/>
                </a:lnTo>
                <a:lnTo>
                  <a:pt x="40140" y="10790"/>
                </a:lnTo>
                <a:lnTo>
                  <a:pt x="40140" y="10750"/>
                </a:lnTo>
                <a:lnTo>
                  <a:pt x="40150" y="10750"/>
                </a:lnTo>
                <a:lnTo>
                  <a:pt x="40160" y="10740"/>
                </a:lnTo>
                <a:lnTo>
                  <a:pt x="40180" y="10740"/>
                </a:lnTo>
                <a:lnTo>
                  <a:pt x="40200" y="10750"/>
                </a:lnTo>
                <a:lnTo>
                  <a:pt x="40220" y="10770"/>
                </a:lnTo>
                <a:lnTo>
                  <a:pt x="40250" y="10790"/>
                </a:lnTo>
                <a:lnTo>
                  <a:pt x="40270" y="10810"/>
                </a:lnTo>
                <a:lnTo>
                  <a:pt x="40290" y="10830"/>
                </a:lnTo>
                <a:lnTo>
                  <a:pt x="40310" y="10830"/>
                </a:lnTo>
                <a:lnTo>
                  <a:pt x="40320" y="10830"/>
                </a:lnTo>
                <a:lnTo>
                  <a:pt x="40350" y="10850"/>
                </a:lnTo>
                <a:lnTo>
                  <a:pt x="40360" y="10870"/>
                </a:lnTo>
                <a:lnTo>
                  <a:pt x="40360" y="10890"/>
                </a:lnTo>
                <a:lnTo>
                  <a:pt x="40380" y="10920"/>
                </a:lnTo>
                <a:lnTo>
                  <a:pt x="40390" y="10960"/>
                </a:lnTo>
                <a:lnTo>
                  <a:pt x="40410" y="10990"/>
                </a:lnTo>
                <a:lnTo>
                  <a:pt x="40430" y="10990"/>
                </a:lnTo>
                <a:lnTo>
                  <a:pt x="40480" y="10990"/>
                </a:lnTo>
                <a:lnTo>
                  <a:pt x="40510" y="10990"/>
                </a:lnTo>
                <a:lnTo>
                  <a:pt x="40530" y="11000"/>
                </a:lnTo>
                <a:lnTo>
                  <a:pt x="40560" y="11010"/>
                </a:lnTo>
                <a:lnTo>
                  <a:pt x="40580" y="11010"/>
                </a:lnTo>
                <a:lnTo>
                  <a:pt x="40600" y="11010"/>
                </a:lnTo>
                <a:lnTo>
                  <a:pt x="40630" y="10990"/>
                </a:lnTo>
                <a:lnTo>
                  <a:pt x="40660" y="10970"/>
                </a:lnTo>
                <a:lnTo>
                  <a:pt x="40670" y="10960"/>
                </a:lnTo>
                <a:lnTo>
                  <a:pt x="40680" y="10960"/>
                </a:lnTo>
                <a:lnTo>
                  <a:pt x="40690" y="10970"/>
                </a:lnTo>
                <a:lnTo>
                  <a:pt x="40710" y="11000"/>
                </a:lnTo>
                <a:lnTo>
                  <a:pt x="40710" y="11030"/>
                </a:lnTo>
                <a:lnTo>
                  <a:pt x="40720" y="11040"/>
                </a:lnTo>
                <a:lnTo>
                  <a:pt x="40740" y="11060"/>
                </a:lnTo>
                <a:lnTo>
                  <a:pt x="40750" y="11060"/>
                </a:lnTo>
                <a:lnTo>
                  <a:pt x="40780" y="11060"/>
                </a:lnTo>
                <a:lnTo>
                  <a:pt x="40800" y="11080"/>
                </a:lnTo>
                <a:lnTo>
                  <a:pt x="40820" y="11100"/>
                </a:lnTo>
                <a:lnTo>
                  <a:pt x="40850" y="11110"/>
                </a:lnTo>
                <a:lnTo>
                  <a:pt x="40890" y="11130"/>
                </a:lnTo>
                <a:lnTo>
                  <a:pt x="40910" y="11150"/>
                </a:lnTo>
                <a:lnTo>
                  <a:pt x="40930" y="11170"/>
                </a:lnTo>
                <a:lnTo>
                  <a:pt x="40960" y="11180"/>
                </a:lnTo>
                <a:lnTo>
                  <a:pt x="40990" y="11200"/>
                </a:lnTo>
                <a:lnTo>
                  <a:pt x="40980" y="11230"/>
                </a:lnTo>
                <a:lnTo>
                  <a:pt x="40970" y="11240"/>
                </a:lnTo>
                <a:lnTo>
                  <a:pt x="40950" y="11270"/>
                </a:lnTo>
                <a:lnTo>
                  <a:pt x="40940" y="11280"/>
                </a:lnTo>
                <a:lnTo>
                  <a:pt x="40940" y="11290"/>
                </a:lnTo>
                <a:lnTo>
                  <a:pt x="40940" y="11310"/>
                </a:lnTo>
                <a:lnTo>
                  <a:pt x="40960" y="11330"/>
                </a:lnTo>
                <a:lnTo>
                  <a:pt x="40960" y="11350"/>
                </a:lnTo>
                <a:lnTo>
                  <a:pt x="40950" y="11370"/>
                </a:lnTo>
                <a:lnTo>
                  <a:pt x="40950" y="11390"/>
                </a:lnTo>
                <a:lnTo>
                  <a:pt x="40960" y="11410"/>
                </a:lnTo>
                <a:lnTo>
                  <a:pt x="40960" y="11430"/>
                </a:lnTo>
                <a:lnTo>
                  <a:pt x="40950" y="11450"/>
                </a:lnTo>
                <a:lnTo>
                  <a:pt x="40930" y="11480"/>
                </a:lnTo>
                <a:lnTo>
                  <a:pt x="40930" y="11510"/>
                </a:lnTo>
                <a:lnTo>
                  <a:pt x="40920" y="11530"/>
                </a:lnTo>
                <a:lnTo>
                  <a:pt x="40920" y="11560"/>
                </a:lnTo>
                <a:lnTo>
                  <a:pt x="40940" y="11580"/>
                </a:lnTo>
                <a:lnTo>
                  <a:pt x="40940" y="11600"/>
                </a:lnTo>
                <a:lnTo>
                  <a:pt x="40930" y="11630"/>
                </a:lnTo>
                <a:lnTo>
                  <a:pt x="40900" y="11660"/>
                </a:lnTo>
                <a:lnTo>
                  <a:pt x="40870" y="11670"/>
                </a:lnTo>
                <a:lnTo>
                  <a:pt x="40850" y="11660"/>
                </a:lnTo>
                <a:lnTo>
                  <a:pt x="40810" y="11660"/>
                </a:lnTo>
                <a:lnTo>
                  <a:pt x="40790" y="11670"/>
                </a:lnTo>
                <a:lnTo>
                  <a:pt x="40760" y="11690"/>
                </a:lnTo>
                <a:lnTo>
                  <a:pt x="40730" y="11720"/>
                </a:lnTo>
                <a:lnTo>
                  <a:pt x="40720" y="11740"/>
                </a:lnTo>
                <a:lnTo>
                  <a:pt x="40720" y="11760"/>
                </a:lnTo>
                <a:lnTo>
                  <a:pt x="40710" y="11780"/>
                </a:lnTo>
                <a:lnTo>
                  <a:pt x="40700" y="11820"/>
                </a:lnTo>
                <a:lnTo>
                  <a:pt x="40700" y="11880"/>
                </a:lnTo>
                <a:lnTo>
                  <a:pt x="40700" y="11920"/>
                </a:lnTo>
                <a:lnTo>
                  <a:pt x="40700" y="11930"/>
                </a:lnTo>
                <a:lnTo>
                  <a:pt x="40670" y="11940"/>
                </a:lnTo>
                <a:lnTo>
                  <a:pt x="40650" y="11940"/>
                </a:lnTo>
                <a:lnTo>
                  <a:pt x="40630" y="11940"/>
                </a:lnTo>
                <a:lnTo>
                  <a:pt x="40620" y="11950"/>
                </a:lnTo>
                <a:lnTo>
                  <a:pt x="40610" y="11970"/>
                </a:lnTo>
                <a:lnTo>
                  <a:pt x="40600" y="11990"/>
                </a:lnTo>
                <a:lnTo>
                  <a:pt x="40570" y="12010"/>
                </a:lnTo>
                <a:lnTo>
                  <a:pt x="40570" y="12030"/>
                </a:lnTo>
                <a:lnTo>
                  <a:pt x="40580" y="12060"/>
                </a:lnTo>
                <a:lnTo>
                  <a:pt x="40580" y="12080"/>
                </a:lnTo>
                <a:lnTo>
                  <a:pt x="40570" y="12100"/>
                </a:lnTo>
                <a:lnTo>
                  <a:pt x="40550" y="12120"/>
                </a:lnTo>
                <a:lnTo>
                  <a:pt x="40550" y="12150"/>
                </a:lnTo>
                <a:lnTo>
                  <a:pt x="40550" y="12180"/>
                </a:lnTo>
                <a:lnTo>
                  <a:pt x="40550" y="12200"/>
                </a:lnTo>
                <a:lnTo>
                  <a:pt x="40560" y="12220"/>
                </a:lnTo>
                <a:lnTo>
                  <a:pt x="40570" y="12240"/>
                </a:lnTo>
                <a:lnTo>
                  <a:pt x="40580" y="12250"/>
                </a:lnTo>
                <a:lnTo>
                  <a:pt x="40580" y="12280"/>
                </a:lnTo>
                <a:lnTo>
                  <a:pt x="40580" y="12300"/>
                </a:lnTo>
                <a:lnTo>
                  <a:pt x="40590" y="12310"/>
                </a:lnTo>
                <a:lnTo>
                  <a:pt x="40580" y="12320"/>
                </a:lnTo>
                <a:lnTo>
                  <a:pt x="40570" y="12330"/>
                </a:lnTo>
                <a:lnTo>
                  <a:pt x="40570" y="12350"/>
                </a:lnTo>
                <a:lnTo>
                  <a:pt x="40570" y="12360"/>
                </a:lnTo>
                <a:lnTo>
                  <a:pt x="40580" y="12370"/>
                </a:lnTo>
                <a:lnTo>
                  <a:pt x="40590" y="12380"/>
                </a:lnTo>
                <a:lnTo>
                  <a:pt x="40600" y="12390"/>
                </a:lnTo>
                <a:lnTo>
                  <a:pt x="40600" y="12420"/>
                </a:lnTo>
                <a:lnTo>
                  <a:pt x="40600" y="12430"/>
                </a:lnTo>
                <a:lnTo>
                  <a:pt x="40590" y="12450"/>
                </a:lnTo>
                <a:lnTo>
                  <a:pt x="40580" y="12460"/>
                </a:lnTo>
                <a:lnTo>
                  <a:pt x="40550" y="12470"/>
                </a:lnTo>
                <a:lnTo>
                  <a:pt x="40520" y="12480"/>
                </a:lnTo>
                <a:lnTo>
                  <a:pt x="40490" y="12480"/>
                </a:lnTo>
                <a:lnTo>
                  <a:pt x="40470" y="12490"/>
                </a:lnTo>
                <a:lnTo>
                  <a:pt x="40460" y="12500"/>
                </a:lnTo>
                <a:lnTo>
                  <a:pt x="40460" y="12530"/>
                </a:lnTo>
                <a:lnTo>
                  <a:pt x="40440" y="12590"/>
                </a:lnTo>
                <a:lnTo>
                  <a:pt x="40430" y="12610"/>
                </a:lnTo>
                <a:lnTo>
                  <a:pt x="40410" y="12610"/>
                </a:lnTo>
                <a:lnTo>
                  <a:pt x="40380" y="12610"/>
                </a:lnTo>
                <a:lnTo>
                  <a:pt x="40350" y="12610"/>
                </a:lnTo>
                <a:lnTo>
                  <a:pt x="40330" y="12640"/>
                </a:lnTo>
                <a:lnTo>
                  <a:pt x="40310" y="12650"/>
                </a:lnTo>
                <a:lnTo>
                  <a:pt x="40270" y="12650"/>
                </a:lnTo>
                <a:lnTo>
                  <a:pt x="40240" y="12640"/>
                </a:lnTo>
                <a:lnTo>
                  <a:pt x="40220" y="12620"/>
                </a:lnTo>
                <a:lnTo>
                  <a:pt x="40180" y="12610"/>
                </a:lnTo>
                <a:lnTo>
                  <a:pt x="40140" y="12620"/>
                </a:lnTo>
                <a:lnTo>
                  <a:pt x="40110" y="12630"/>
                </a:lnTo>
                <a:lnTo>
                  <a:pt x="40080" y="12650"/>
                </a:lnTo>
                <a:lnTo>
                  <a:pt x="40060" y="12680"/>
                </a:lnTo>
                <a:lnTo>
                  <a:pt x="40030" y="12700"/>
                </a:lnTo>
                <a:lnTo>
                  <a:pt x="39990" y="12740"/>
                </a:lnTo>
                <a:lnTo>
                  <a:pt x="39950" y="12760"/>
                </a:lnTo>
                <a:lnTo>
                  <a:pt x="39930" y="12770"/>
                </a:lnTo>
                <a:lnTo>
                  <a:pt x="39910" y="12770"/>
                </a:lnTo>
                <a:lnTo>
                  <a:pt x="39890" y="12760"/>
                </a:lnTo>
                <a:lnTo>
                  <a:pt x="39840" y="12740"/>
                </a:lnTo>
                <a:lnTo>
                  <a:pt x="39830" y="12730"/>
                </a:lnTo>
                <a:lnTo>
                  <a:pt x="39810" y="12750"/>
                </a:lnTo>
                <a:lnTo>
                  <a:pt x="39790" y="12790"/>
                </a:lnTo>
                <a:lnTo>
                  <a:pt x="39780" y="12820"/>
                </a:lnTo>
                <a:lnTo>
                  <a:pt x="39760" y="12850"/>
                </a:lnTo>
                <a:lnTo>
                  <a:pt x="39740" y="12850"/>
                </a:lnTo>
                <a:lnTo>
                  <a:pt x="39700" y="12840"/>
                </a:lnTo>
                <a:lnTo>
                  <a:pt x="39680" y="12840"/>
                </a:lnTo>
                <a:lnTo>
                  <a:pt x="39670" y="12880"/>
                </a:lnTo>
                <a:lnTo>
                  <a:pt x="39640" y="12920"/>
                </a:lnTo>
                <a:lnTo>
                  <a:pt x="39590" y="12930"/>
                </a:lnTo>
                <a:lnTo>
                  <a:pt x="39550" y="12920"/>
                </a:lnTo>
                <a:lnTo>
                  <a:pt x="39530" y="12910"/>
                </a:lnTo>
                <a:lnTo>
                  <a:pt x="39510" y="12900"/>
                </a:lnTo>
                <a:lnTo>
                  <a:pt x="39490" y="12880"/>
                </a:lnTo>
                <a:lnTo>
                  <a:pt x="39470" y="12870"/>
                </a:lnTo>
                <a:lnTo>
                  <a:pt x="39440" y="12850"/>
                </a:lnTo>
                <a:lnTo>
                  <a:pt x="39430" y="12830"/>
                </a:lnTo>
                <a:lnTo>
                  <a:pt x="39410" y="12810"/>
                </a:lnTo>
                <a:lnTo>
                  <a:pt x="39390" y="12790"/>
                </a:lnTo>
                <a:lnTo>
                  <a:pt x="39370" y="12790"/>
                </a:lnTo>
                <a:lnTo>
                  <a:pt x="39350" y="12780"/>
                </a:lnTo>
                <a:lnTo>
                  <a:pt x="39350" y="12760"/>
                </a:lnTo>
                <a:lnTo>
                  <a:pt x="39340" y="12750"/>
                </a:lnTo>
                <a:lnTo>
                  <a:pt x="39320" y="12740"/>
                </a:lnTo>
                <a:lnTo>
                  <a:pt x="39300" y="12730"/>
                </a:lnTo>
                <a:lnTo>
                  <a:pt x="39250" y="12720"/>
                </a:lnTo>
                <a:lnTo>
                  <a:pt x="39130" y="12690"/>
                </a:lnTo>
                <a:lnTo>
                  <a:pt x="39070" y="12690"/>
                </a:lnTo>
                <a:lnTo>
                  <a:pt x="39040" y="12690"/>
                </a:lnTo>
                <a:lnTo>
                  <a:pt x="39010" y="12700"/>
                </a:lnTo>
                <a:lnTo>
                  <a:pt x="38980" y="12710"/>
                </a:lnTo>
                <a:lnTo>
                  <a:pt x="38910" y="12710"/>
                </a:lnTo>
                <a:lnTo>
                  <a:pt x="38890" y="12710"/>
                </a:lnTo>
                <a:lnTo>
                  <a:pt x="38820" y="12690"/>
                </a:lnTo>
                <a:lnTo>
                  <a:pt x="38780" y="12680"/>
                </a:lnTo>
                <a:lnTo>
                  <a:pt x="38750" y="12680"/>
                </a:lnTo>
                <a:lnTo>
                  <a:pt x="38630" y="12680"/>
                </a:lnTo>
                <a:lnTo>
                  <a:pt x="38600" y="12690"/>
                </a:lnTo>
                <a:lnTo>
                  <a:pt x="38570" y="12700"/>
                </a:lnTo>
                <a:lnTo>
                  <a:pt x="38530" y="12700"/>
                </a:lnTo>
                <a:lnTo>
                  <a:pt x="38510" y="12710"/>
                </a:lnTo>
                <a:lnTo>
                  <a:pt x="38470" y="12730"/>
                </a:lnTo>
                <a:lnTo>
                  <a:pt x="38450" y="12750"/>
                </a:lnTo>
                <a:lnTo>
                  <a:pt x="38430" y="12790"/>
                </a:lnTo>
                <a:lnTo>
                  <a:pt x="38430" y="12820"/>
                </a:lnTo>
                <a:lnTo>
                  <a:pt x="38430" y="12860"/>
                </a:lnTo>
                <a:lnTo>
                  <a:pt x="38430" y="12890"/>
                </a:lnTo>
                <a:lnTo>
                  <a:pt x="38410" y="12940"/>
                </a:lnTo>
                <a:lnTo>
                  <a:pt x="38390" y="12960"/>
                </a:lnTo>
                <a:lnTo>
                  <a:pt x="38360" y="12960"/>
                </a:lnTo>
                <a:lnTo>
                  <a:pt x="38340" y="12970"/>
                </a:lnTo>
                <a:lnTo>
                  <a:pt x="38300" y="12970"/>
                </a:lnTo>
                <a:lnTo>
                  <a:pt x="38260" y="12970"/>
                </a:lnTo>
                <a:lnTo>
                  <a:pt x="38240" y="12970"/>
                </a:lnTo>
                <a:lnTo>
                  <a:pt x="38220" y="12960"/>
                </a:lnTo>
                <a:lnTo>
                  <a:pt x="38190" y="12960"/>
                </a:lnTo>
                <a:lnTo>
                  <a:pt x="38160" y="12970"/>
                </a:lnTo>
                <a:lnTo>
                  <a:pt x="38120" y="12970"/>
                </a:lnTo>
                <a:lnTo>
                  <a:pt x="38070" y="12980"/>
                </a:lnTo>
                <a:lnTo>
                  <a:pt x="38050" y="12970"/>
                </a:lnTo>
                <a:lnTo>
                  <a:pt x="38030" y="12950"/>
                </a:lnTo>
                <a:lnTo>
                  <a:pt x="38030" y="12920"/>
                </a:lnTo>
                <a:lnTo>
                  <a:pt x="38020" y="12900"/>
                </a:lnTo>
                <a:lnTo>
                  <a:pt x="38000" y="12890"/>
                </a:lnTo>
                <a:lnTo>
                  <a:pt x="37980" y="12880"/>
                </a:lnTo>
                <a:lnTo>
                  <a:pt x="37960" y="12870"/>
                </a:lnTo>
                <a:lnTo>
                  <a:pt x="37930" y="12870"/>
                </a:lnTo>
                <a:lnTo>
                  <a:pt x="37910" y="12870"/>
                </a:lnTo>
                <a:lnTo>
                  <a:pt x="37900" y="12860"/>
                </a:lnTo>
                <a:lnTo>
                  <a:pt x="37870" y="12840"/>
                </a:lnTo>
                <a:lnTo>
                  <a:pt x="37850" y="12840"/>
                </a:lnTo>
                <a:lnTo>
                  <a:pt x="37830" y="12840"/>
                </a:lnTo>
                <a:lnTo>
                  <a:pt x="37790" y="12840"/>
                </a:lnTo>
                <a:lnTo>
                  <a:pt x="37760" y="12840"/>
                </a:lnTo>
                <a:lnTo>
                  <a:pt x="37740" y="12850"/>
                </a:lnTo>
                <a:lnTo>
                  <a:pt x="37710" y="12870"/>
                </a:lnTo>
                <a:lnTo>
                  <a:pt x="37690" y="12890"/>
                </a:lnTo>
                <a:lnTo>
                  <a:pt x="37690" y="12920"/>
                </a:lnTo>
                <a:lnTo>
                  <a:pt x="37670" y="12930"/>
                </a:lnTo>
                <a:lnTo>
                  <a:pt x="37650" y="12950"/>
                </a:lnTo>
                <a:lnTo>
                  <a:pt x="37610" y="12950"/>
                </a:lnTo>
                <a:lnTo>
                  <a:pt x="37600" y="12950"/>
                </a:lnTo>
                <a:lnTo>
                  <a:pt x="37580" y="12950"/>
                </a:lnTo>
                <a:lnTo>
                  <a:pt x="37560" y="12960"/>
                </a:lnTo>
                <a:lnTo>
                  <a:pt x="37550" y="12970"/>
                </a:lnTo>
                <a:lnTo>
                  <a:pt x="37540" y="12980"/>
                </a:lnTo>
                <a:lnTo>
                  <a:pt x="37510" y="12980"/>
                </a:lnTo>
                <a:lnTo>
                  <a:pt x="37480" y="13000"/>
                </a:lnTo>
                <a:lnTo>
                  <a:pt x="37420" y="13010"/>
                </a:lnTo>
                <a:lnTo>
                  <a:pt x="37350" y="13020"/>
                </a:lnTo>
                <a:lnTo>
                  <a:pt x="37320" y="13010"/>
                </a:lnTo>
                <a:lnTo>
                  <a:pt x="37250" y="12990"/>
                </a:lnTo>
                <a:lnTo>
                  <a:pt x="37210" y="12970"/>
                </a:lnTo>
                <a:lnTo>
                  <a:pt x="37150" y="12960"/>
                </a:lnTo>
                <a:lnTo>
                  <a:pt x="37120" y="12950"/>
                </a:lnTo>
                <a:lnTo>
                  <a:pt x="37080" y="12950"/>
                </a:lnTo>
                <a:lnTo>
                  <a:pt x="37070" y="12960"/>
                </a:lnTo>
                <a:lnTo>
                  <a:pt x="37050" y="12970"/>
                </a:lnTo>
                <a:lnTo>
                  <a:pt x="37040" y="12990"/>
                </a:lnTo>
                <a:lnTo>
                  <a:pt x="37030" y="13020"/>
                </a:lnTo>
                <a:lnTo>
                  <a:pt x="37030" y="13050"/>
                </a:lnTo>
                <a:lnTo>
                  <a:pt x="37010" y="13080"/>
                </a:lnTo>
                <a:lnTo>
                  <a:pt x="36990" y="13110"/>
                </a:lnTo>
                <a:lnTo>
                  <a:pt x="36940" y="13120"/>
                </a:lnTo>
                <a:lnTo>
                  <a:pt x="36910" y="13120"/>
                </a:lnTo>
                <a:lnTo>
                  <a:pt x="36870" y="13130"/>
                </a:lnTo>
                <a:lnTo>
                  <a:pt x="36820" y="13140"/>
                </a:lnTo>
                <a:lnTo>
                  <a:pt x="36780" y="13160"/>
                </a:lnTo>
                <a:lnTo>
                  <a:pt x="36740" y="13190"/>
                </a:lnTo>
                <a:lnTo>
                  <a:pt x="36730" y="13230"/>
                </a:lnTo>
                <a:lnTo>
                  <a:pt x="36720" y="13250"/>
                </a:lnTo>
                <a:lnTo>
                  <a:pt x="36710" y="13310"/>
                </a:lnTo>
                <a:lnTo>
                  <a:pt x="36710" y="13360"/>
                </a:lnTo>
                <a:lnTo>
                  <a:pt x="36700" y="13400"/>
                </a:lnTo>
                <a:lnTo>
                  <a:pt x="36690" y="13420"/>
                </a:lnTo>
                <a:lnTo>
                  <a:pt x="36670" y="13420"/>
                </a:lnTo>
                <a:lnTo>
                  <a:pt x="36650" y="13420"/>
                </a:lnTo>
                <a:lnTo>
                  <a:pt x="36620" y="13430"/>
                </a:lnTo>
                <a:lnTo>
                  <a:pt x="36590" y="13440"/>
                </a:lnTo>
                <a:lnTo>
                  <a:pt x="36560" y="13450"/>
                </a:lnTo>
                <a:lnTo>
                  <a:pt x="36530" y="13460"/>
                </a:lnTo>
                <a:lnTo>
                  <a:pt x="36500" y="13450"/>
                </a:lnTo>
                <a:lnTo>
                  <a:pt x="36470" y="13430"/>
                </a:lnTo>
                <a:lnTo>
                  <a:pt x="36440" y="13410"/>
                </a:lnTo>
                <a:lnTo>
                  <a:pt x="36420" y="13400"/>
                </a:lnTo>
                <a:lnTo>
                  <a:pt x="36400" y="13400"/>
                </a:lnTo>
                <a:lnTo>
                  <a:pt x="36370" y="13400"/>
                </a:lnTo>
                <a:lnTo>
                  <a:pt x="36340" y="13390"/>
                </a:lnTo>
                <a:lnTo>
                  <a:pt x="36320" y="13370"/>
                </a:lnTo>
                <a:lnTo>
                  <a:pt x="36300" y="13340"/>
                </a:lnTo>
                <a:lnTo>
                  <a:pt x="36280" y="13310"/>
                </a:lnTo>
                <a:lnTo>
                  <a:pt x="36260" y="13290"/>
                </a:lnTo>
                <a:lnTo>
                  <a:pt x="36240" y="13290"/>
                </a:lnTo>
                <a:lnTo>
                  <a:pt x="36210" y="13280"/>
                </a:lnTo>
                <a:lnTo>
                  <a:pt x="36150" y="13260"/>
                </a:lnTo>
                <a:lnTo>
                  <a:pt x="36120" y="13260"/>
                </a:lnTo>
                <a:lnTo>
                  <a:pt x="36050" y="13250"/>
                </a:lnTo>
                <a:lnTo>
                  <a:pt x="36020" y="13260"/>
                </a:lnTo>
                <a:lnTo>
                  <a:pt x="35990" y="13260"/>
                </a:lnTo>
                <a:lnTo>
                  <a:pt x="35990" y="13280"/>
                </a:lnTo>
                <a:lnTo>
                  <a:pt x="35990" y="13300"/>
                </a:lnTo>
                <a:lnTo>
                  <a:pt x="36000" y="13320"/>
                </a:lnTo>
                <a:lnTo>
                  <a:pt x="36000" y="13340"/>
                </a:lnTo>
                <a:lnTo>
                  <a:pt x="36000" y="13370"/>
                </a:lnTo>
                <a:lnTo>
                  <a:pt x="35990" y="13390"/>
                </a:lnTo>
                <a:lnTo>
                  <a:pt x="35970" y="13410"/>
                </a:lnTo>
                <a:lnTo>
                  <a:pt x="35960" y="13420"/>
                </a:lnTo>
                <a:lnTo>
                  <a:pt x="35960" y="13450"/>
                </a:lnTo>
                <a:lnTo>
                  <a:pt x="35960" y="13490"/>
                </a:lnTo>
                <a:lnTo>
                  <a:pt x="35980" y="13560"/>
                </a:lnTo>
                <a:lnTo>
                  <a:pt x="35990" y="13600"/>
                </a:lnTo>
                <a:lnTo>
                  <a:pt x="36000" y="13620"/>
                </a:lnTo>
                <a:lnTo>
                  <a:pt x="36000" y="13670"/>
                </a:lnTo>
                <a:lnTo>
                  <a:pt x="36000" y="13750"/>
                </a:lnTo>
                <a:lnTo>
                  <a:pt x="36000" y="13810"/>
                </a:lnTo>
                <a:lnTo>
                  <a:pt x="35980" y="13850"/>
                </a:lnTo>
                <a:lnTo>
                  <a:pt x="35960" y="13950"/>
                </a:lnTo>
                <a:lnTo>
                  <a:pt x="35950" y="14000"/>
                </a:lnTo>
                <a:lnTo>
                  <a:pt x="35950" y="14020"/>
                </a:lnTo>
                <a:lnTo>
                  <a:pt x="35960" y="14020"/>
                </a:lnTo>
                <a:lnTo>
                  <a:pt x="35980" y="14030"/>
                </a:lnTo>
                <a:lnTo>
                  <a:pt x="36010" y="14030"/>
                </a:lnTo>
                <a:lnTo>
                  <a:pt x="36030" y="14040"/>
                </a:lnTo>
                <a:lnTo>
                  <a:pt x="36040" y="14060"/>
                </a:lnTo>
                <a:lnTo>
                  <a:pt x="36050" y="14080"/>
                </a:lnTo>
                <a:lnTo>
                  <a:pt x="36060" y="14100"/>
                </a:lnTo>
                <a:lnTo>
                  <a:pt x="36070" y="14120"/>
                </a:lnTo>
                <a:lnTo>
                  <a:pt x="36100" y="14130"/>
                </a:lnTo>
                <a:lnTo>
                  <a:pt x="36130" y="14150"/>
                </a:lnTo>
                <a:lnTo>
                  <a:pt x="36160" y="14150"/>
                </a:lnTo>
                <a:lnTo>
                  <a:pt x="36200" y="14150"/>
                </a:lnTo>
                <a:lnTo>
                  <a:pt x="36230" y="14150"/>
                </a:lnTo>
                <a:lnTo>
                  <a:pt x="36260" y="14160"/>
                </a:lnTo>
                <a:lnTo>
                  <a:pt x="36280" y="14170"/>
                </a:lnTo>
                <a:lnTo>
                  <a:pt x="36300" y="14190"/>
                </a:lnTo>
                <a:lnTo>
                  <a:pt x="36330" y="14200"/>
                </a:lnTo>
                <a:lnTo>
                  <a:pt x="36370" y="14220"/>
                </a:lnTo>
                <a:lnTo>
                  <a:pt x="36390" y="14220"/>
                </a:lnTo>
                <a:lnTo>
                  <a:pt x="36420" y="14220"/>
                </a:lnTo>
                <a:lnTo>
                  <a:pt x="36440" y="14220"/>
                </a:lnTo>
                <a:lnTo>
                  <a:pt x="36450" y="14230"/>
                </a:lnTo>
                <a:lnTo>
                  <a:pt x="36460" y="14240"/>
                </a:lnTo>
                <a:lnTo>
                  <a:pt x="36460" y="14260"/>
                </a:lnTo>
                <a:lnTo>
                  <a:pt x="36460" y="14280"/>
                </a:lnTo>
                <a:lnTo>
                  <a:pt x="36470" y="14300"/>
                </a:lnTo>
                <a:lnTo>
                  <a:pt x="36490" y="14320"/>
                </a:lnTo>
                <a:lnTo>
                  <a:pt x="36500" y="14330"/>
                </a:lnTo>
                <a:lnTo>
                  <a:pt x="36520" y="14330"/>
                </a:lnTo>
                <a:lnTo>
                  <a:pt x="36520" y="14340"/>
                </a:lnTo>
                <a:lnTo>
                  <a:pt x="36520" y="14350"/>
                </a:lnTo>
                <a:lnTo>
                  <a:pt x="36510" y="14360"/>
                </a:lnTo>
                <a:lnTo>
                  <a:pt x="36500" y="14370"/>
                </a:lnTo>
                <a:lnTo>
                  <a:pt x="36500" y="14380"/>
                </a:lnTo>
                <a:lnTo>
                  <a:pt x="36500" y="14390"/>
                </a:lnTo>
                <a:lnTo>
                  <a:pt x="36510" y="14410"/>
                </a:lnTo>
                <a:lnTo>
                  <a:pt x="36510" y="14420"/>
                </a:lnTo>
                <a:lnTo>
                  <a:pt x="36500" y="14430"/>
                </a:lnTo>
                <a:lnTo>
                  <a:pt x="36470" y="14450"/>
                </a:lnTo>
                <a:lnTo>
                  <a:pt x="36400" y="14480"/>
                </a:lnTo>
                <a:lnTo>
                  <a:pt x="36370" y="14500"/>
                </a:lnTo>
                <a:lnTo>
                  <a:pt x="36370" y="14510"/>
                </a:lnTo>
                <a:lnTo>
                  <a:pt x="36380" y="14530"/>
                </a:lnTo>
                <a:lnTo>
                  <a:pt x="36390" y="14530"/>
                </a:lnTo>
                <a:lnTo>
                  <a:pt x="36410" y="14540"/>
                </a:lnTo>
                <a:lnTo>
                  <a:pt x="36430" y="14540"/>
                </a:lnTo>
                <a:lnTo>
                  <a:pt x="36460" y="14550"/>
                </a:lnTo>
                <a:lnTo>
                  <a:pt x="36470" y="14560"/>
                </a:lnTo>
                <a:lnTo>
                  <a:pt x="36470" y="14570"/>
                </a:lnTo>
                <a:lnTo>
                  <a:pt x="36460" y="14580"/>
                </a:lnTo>
                <a:lnTo>
                  <a:pt x="36450" y="14580"/>
                </a:lnTo>
                <a:lnTo>
                  <a:pt x="36430" y="14580"/>
                </a:lnTo>
                <a:lnTo>
                  <a:pt x="36420" y="14590"/>
                </a:lnTo>
                <a:lnTo>
                  <a:pt x="36420" y="14600"/>
                </a:lnTo>
                <a:lnTo>
                  <a:pt x="36440" y="14610"/>
                </a:lnTo>
                <a:lnTo>
                  <a:pt x="36450" y="14640"/>
                </a:lnTo>
                <a:lnTo>
                  <a:pt x="36460" y="14670"/>
                </a:lnTo>
                <a:lnTo>
                  <a:pt x="36470" y="14700"/>
                </a:lnTo>
                <a:lnTo>
                  <a:pt x="36470" y="14720"/>
                </a:lnTo>
                <a:lnTo>
                  <a:pt x="36460" y="14740"/>
                </a:lnTo>
                <a:lnTo>
                  <a:pt x="36460" y="14760"/>
                </a:lnTo>
                <a:lnTo>
                  <a:pt x="36450" y="14780"/>
                </a:lnTo>
                <a:lnTo>
                  <a:pt x="36440" y="14810"/>
                </a:lnTo>
                <a:lnTo>
                  <a:pt x="36440" y="14830"/>
                </a:lnTo>
                <a:lnTo>
                  <a:pt x="36420" y="14840"/>
                </a:lnTo>
                <a:lnTo>
                  <a:pt x="36400" y="14860"/>
                </a:lnTo>
                <a:lnTo>
                  <a:pt x="36370" y="14860"/>
                </a:lnTo>
                <a:lnTo>
                  <a:pt x="36350" y="14870"/>
                </a:lnTo>
                <a:lnTo>
                  <a:pt x="36320" y="14880"/>
                </a:lnTo>
                <a:lnTo>
                  <a:pt x="36300" y="14900"/>
                </a:lnTo>
                <a:lnTo>
                  <a:pt x="36280" y="14910"/>
                </a:lnTo>
                <a:lnTo>
                  <a:pt x="36250" y="14920"/>
                </a:lnTo>
                <a:lnTo>
                  <a:pt x="36220" y="14950"/>
                </a:lnTo>
                <a:lnTo>
                  <a:pt x="36200" y="14960"/>
                </a:lnTo>
                <a:lnTo>
                  <a:pt x="36190" y="14960"/>
                </a:lnTo>
                <a:lnTo>
                  <a:pt x="36180" y="14950"/>
                </a:lnTo>
                <a:lnTo>
                  <a:pt x="36160" y="14930"/>
                </a:lnTo>
                <a:lnTo>
                  <a:pt x="36140" y="14920"/>
                </a:lnTo>
                <a:lnTo>
                  <a:pt x="36110" y="14910"/>
                </a:lnTo>
                <a:lnTo>
                  <a:pt x="36080" y="14900"/>
                </a:lnTo>
                <a:lnTo>
                  <a:pt x="36070" y="14900"/>
                </a:lnTo>
                <a:lnTo>
                  <a:pt x="36050" y="14890"/>
                </a:lnTo>
                <a:lnTo>
                  <a:pt x="36040" y="14880"/>
                </a:lnTo>
                <a:lnTo>
                  <a:pt x="36030" y="14880"/>
                </a:lnTo>
                <a:lnTo>
                  <a:pt x="36000" y="14870"/>
                </a:lnTo>
                <a:lnTo>
                  <a:pt x="35980" y="14880"/>
                </a:lnTo>
                <a:lnTo>
                  <a:pt x="35970" y="14890"/>
                </a:lnTo>
                <a:lnTo>
                  <a:pt x="35950" y="14900"/>
                </a:lnTo>
                <a:lnTo>
                  <a:pt x="35920" y="14900"/>
                </a:lnTo>
                <a:lnTo>
                  <a:pt x="35900" y="14900"/>
                </a:lnTo>
                <a:lnTo>
                  <a:pt x="35890" y="14890"/>
                </a:lnTo>
                <a:lnTo>
                  <a:pt x="35880" y="14880"/>
                </a:lnTo>
                <a:lnTo>
                  <a:pt x="35870" y="14880"/>
                </a:lnTo>
                <a:lnTo>
                  <a:pt x="35870" y="14890"/>
                </a:lnTo>
                <a:lnTo>
                  <a:pt x="35850" y="14880"/>
                </a:lnTo>
                <a:lnTo>
                  <a:pt x="35840" y="14870"/>
                </a:lnTo>
                <a:lnTo>
                  <a:pt x="35830" y="14860"/>
                </a:lnTo>
                <a:lnTo>
                  <a:pt x="35830" y="14840"/>
                </a:lnTo>
                <a:lnTo>
                  <a:pt x="35820" y="14830"/>
                </a:lnTo>
                <a:lnTo>
                  <a:pt x="35810" y="14820"/>
                </a:lnTo>
                <a:lnTo>
                  <a:pt x="35800" y="14800"/>
                </a:lnTo>
                <a:lnTo>
                  <a:pt x="35790" y="14800"/>
                </a:lnTo>
                <a:lnTo>
                  <a:pt x="35790" y="14780"/>
                </a:lnTo>
                <a:lnTo>
                  <a:pt x="35800" y="14770"/>
                </a:lnTo>
                <a:lnTo>
                  <a:pt x="35790" y="14750"/>
                </a:lnTo>
                <a:lnTo>
                  <a:pt x="35780" y="14740"/>
                </a:lnTo>
                <a:lnTo>
                  <a:pt x="35770" y="14730"/>
                </a:lnTo>
                <a:lnTo>
                  <a:pt x="35770" y="14710"/>
                </a:lnTo>
                <a:lnTo>
                  <a:pt x="35760" y="14700"/>
                </a:lnTo>
                <a:lnTo>
                  <a:pt x="35750" y="14690"/>
                </a:lnTo>
                <a:lnTo>
                  <a:pt x="35730" y="14680"/>
                </a:lnTo>
                <a:lnTo>
                  <a:pt x="35720" y="14680"/>
                </a:lnTo>
                <a:lnTo>
                  <a:pt x="35700" y="14680"/>
                </a:lnTo>
                <a:lnTo>
                  <a:pt x="35680" y="14690"/>
                </a:lnTo>
                <a:lnTo>
                  <a:pt x="35680" y="14700"/>
                </a:lnTo>
                <a:lnTo>
                  <a:pt x="35670" y="14720"/>
                </a:lnTo>
                <a:lnTo>
                  <a:pt x="35660" y="14740"/>
                </a:lnTo>
                <a:lnTo>
                  <a:pt x="35660" y="14750"/>
                </a:lnTo>
                <a:lnTo>
                  <a:pt x="35650" y="14770"/>
                </a:lnTo>
                <a:lnTo>
                  <a:pt x="35640" y="14770"/>
                </a:lnTo>
                <a:lnTo>
                  <a:pt x="35620" y="14780"/>
                </a:lnTo>
                <a:lnTo>
                  <a:pt x="35610" y="14780"/>
                </a:lnTo>
                <a:lnTo>
                  <a:pt x="35600" y="14800"/>
                </a:lnTo>
                <a:lnTo>
                  <a:pt x="35600" y="14810"/>
                </a:lnTo>
                <a:lnTo>
                  <a:pt x="35590" y="14820"/>
                </a:lnTo>
                <a:lnTo>
                  <a:pt x="35580" y="14830"/>
                </a:lnTo>
                <a:lnTo>
                  <a:pt x="35560" y="14840"/>
                </a:lnTo>
                <a:lnTo>
                  <a:pt x="35520" y="14860"/>
                </a:lnTo>
                <a:lnTo>
                  <a:pt x="35500" y="14850"/>
                </a:lnTo>
                <a:lnTo>
                  <a:pt x="35490" y="14840"/>
                </a:lnTo>
                <a:lnTo>
                  <a:pt x="35480" y="14820"/>
                </a:lnTo>
                <a:lnTo>
                  <a:pt x="35480" y="14810"/>
                </a:lnTo>
                <a:lnTo>
                  <a:pt x="35480" y="14790"/>
                </a:lnTo>
                <a:lnTo>
                  <a:pt x="35470" y="14790"/>
                </a:lnTo>
                <a:lnTo>
                  <a:pt x="35460" y="14790"/>
                </a:lnTo>
                <a:lnTo>
                  <a:pt x="35440" y="14800"/>
                </a:lnTo>
                <a:lnTo>
                  <a:pt x="35420" y="14800"/>
                </a:lnTo>
                <a:lnTo>
                  <a:pt x="35410" y="14810"/>
                </a:lnTo>
                <a:lnTo>
                  <a:pt x="35400" y="14810"/>
                </a:lnTo>
                <a:lnTo>
                  <a:pt x="35390" y="14800"/>
                </a:lnTo>
                <a:lnTo>
                  <a:pt x="35390" y="14790"/>
                </a:lnTo>
                <a:lnTo>
                  <a:pt x="35390" y="14780"/>
                </a:lnTo>
                <a:lnTo>
                  <a:pt x="35400" y="14770"/>
                </a:lnTo>
                <a:lnTo>
                  <a:pt x="35390" y="14760"/>
                </a:lnTo>
                <a:lnTo>
                  <a:pt x="35390" y="14750"/>
                </a:lnTo>
                <a:lnTo>
                  <a:pt x="35390" y="14740"/>
                </a:lnTo>
                <a:lnTo>
                  <a:pt x="35390" y="14730"/>
                </a:lnTo>
                <a:lnTo>
                  <a:pt x="35400" y="14720"/>
                </a:lnTo>
                <a:lnTo>
                  <a:pt x="35400" y="14700"/>
                </a:lnTo>
                <a:lnTo>
                  <a:pt x="35400" y="14680"/>
                </a:lnTo>
                <a:lnTo>
                  <a:pt x="35390" y="14670"/>
                </a:lnTo>
                <a:lnTo>
                  <a:pt x="35360" y="14660"/>
                </a:lnTo>
                <a:lnTo>
                  <a:pt x="35340" y="14650"/>
                </a:lnTo>
                <a:lnTo>
                  <a:pt x="35320" y="14640"/>
                </a:lnTo>
                <a:lnTo>
                  <a:pt x="35310" y="14630"/>
                </a:lnTo>
                <a:lnTo>
                  <a:pt x="35300" y="14620"/>
                </a:lnTo>
                <a:lnTo>
                  <a:pt x="35290" y="14610"/>
                </a:lnTo>
                <a:lnTo>
                  <a:pt x="35280" y="14610"/>
                </a:lnTo>
                <a:lnTo>
                  <a:pt x="35270" y="14630"/>
                </a:lnTo>
                <a:lnTo>
                  <a:pt x="35260" y="14630"/>
                </a:lnTo>
                <a:lnTo>
                  <a:pt x="35250" y="14640"/>
                </a:lnTo>
                <a:lnTo>
                  <a:pt x="35230" y="14660"/>
                </a:lnTo>
                <a:lnTo>
                  <a:pt x="35230" y="14670"/>
                </a:lnTo>
                <a:lnTo>
                  <a:pt x="35230" y="14690"/>
                </a:lnTo>
                <a:lnTo>
                  <a:pt x="35210" y="14700"/>
                </a:lnTo>
                <a:lnTo>
                  <a:pt x="35190" y="14700"/>
                </a:lnTo>
                <a:lnTo>
                  <a:pt x="35180" y="14710"/>
                </a:lnTo>
                <a:lnTo>
                  <a:pt x="35150" y="14730"/>
                </a:lnTo>
                <a:lnTo>
                  <a:pt x="35140" y="14740"/>
                </a:lnTo>
                <a:lnTo>
                  <a:pt x="35130" y="14750"/>
                </a:lnTo>
                <a:lnTo>
                  <a:pt x="35120" y="14750"/>
                </a:lnTo>
                <a:lnTo>
                  <a:pt x="35120" y="14770"/>
                </a:lnTo>
                <a:lnTo>
                  <a:pt x="35120" y="14800"/>
                </a:lnTo>
                <a:lnTo>
                  <a:pt x="35120" y="14810"/>
                </a:lnTo>
                <a:lnTo>
                  <a:pt x="35110" y="14820"/>
                </a:lnTo>
                <a:lnTo>
                  <a:pt x="35090" y="14830"/>
                </a:lnTo>
                <a:lnTo>
                  <a:pt x="35080" y="14850"/>
                </a:lnTo>
                <a:lnTo>
                  <a:pt x="35060" y="14870"/>
                </a:lnTo>
                <a:lnTo>
                  <a:pt x="35050" y="14890"/>
                </a:lnTo>
                <a:lnTo>
                  <a:pt x="35050" y="14900"/>
                </a:lnTo>
                <a:lnTo>
                  <a:pt x="35040" y="14910"/>
                </a:lnTo>
                <a:lnTo>
                  <a:pt x="35020" y="14920"/>
                </a:lnTo>
                <a:lnTo>
                  <a:pt x="35010" y="14930"/>
                </a:lnTo>
                <a:lnTo>
                  <a:pt x="35010" y="14940"/>
                </a:lnTo>
                <a:lnTo>
                  <a:pt x="35010" y="14960"/>
                </a:lnTo>
                <a:lnTo>
                  <a:pt x="35010" y="14970"/>
                </a:lnTo>
                <a:lnTo>
                  <a:pt x="35000" y="14980"/>
                </a:lnTo>
                <a:lnTo>
                  <a:pt x="34980" y="15000"/>
                </a:lnTo>
                <a:lnTo>
                  <a:pt x="34960" y="15010"/>
                </a:lnTo>
                <a:lnTo>
                  <a:pt x="34940" y="15020"/>
                </a:lnTo>
                <a:lnTo>
                  <a:pt x="34920" y="15030"/>
                </a:lnTo>
                <a:lnTo>
                  <a:pt x="34890" y="15030"/>
                </a:lnTo>
                <a:lnTo>
                  <a:pt x="34870" y="15030"/>
                </a:lnTo>
                <a:lnTo>
                  <a:pt x="34860" y="15030"/>
                </a:lnTo>
                <a:lnTo>
                  <a:pt x="34840" y="15030"/>
                </a:lnTo>
                <a:lnTo>
                  <a:pt x="34830" y="15030"/>
                </a:lnTo>
                <a:lnTo>
                  <a:pt x="34820" y="15050"/>
                </a:lnTo>
                <a:lnTo>
                  <a:pt x="34800" y="15060"/>
                </a:lnTo>
                <a:lnTo>
                  <a:pt x="34790" y="15060"/>
                </a:lnTo>
                <a:lnTo>
                  <a:pt x="34770" y="15070"/>
                </a:lnTo>
                <a:lnTo>
                  <a:pt x="34750" y="15070"/>
                </a:lnTo>
                <a:lnTo>
                  <a:pt x="34740" y="15070"/>
                </a:lnTo>
                <a:lnTo>
                  <a:pt x="34720" y="15070"/>
                </a:lnTo>
                <a:lnTo>
                  <a:pt x="34710" y="15070"/>
                </a:lnTo>
                <a:lnTo>
                  <a:pt x="34700" y="15070"/>
                </a:lnTo>
                <a:lnTo>
                  <a:pt x="34680" y="15080"/>
                </a:lnTo>
                <a:lnTo>
                  <a:pt x="34670" y="15070"/>
                </a:lnTo>
                <a:lnTo>
                  <a:pt x="34660" y="15070"/>
                </a:lnTo>
                <a:lnTo>
                  <a:pt x="34650" y="15070"/>
                </a:lnTo>
                <a:lnTo>
                  <a:pt x="34640" y="15080"/>
                </a:lnTo>
                <a:lnTo>
                  <a:pt x="34620" y="15090"/>
                </a:lnTo>
                <a:lnTo>
                  <a:pt x="34610" y="15100"/>
                </a:lnTo>
                <a:lnTo>
                  <a:pt x="34590" y="15100"/>
                </a:lnTo>
                <a:lnTo>
                  <a:pt x="34570" y="15100"/>
                </a:lnTo>
                <a:lnTo>
                  <a:pt x="34550" y="15110"/>
                </a:lnTo>
                <a:lnTo>
                  <a:pt x="34550" y="15120"/>
                </a:lnTo>
                <a:lnTo>
                  <a:pt x="34560" y="15130"/>
                </a:lnTo>
                <a:lnTo>
                  <a:pt x="34560" y="15150"/>
                </a:lnTo>
                <a:lnTo>
                  <a:pt x="34560" y="15160"/>
                </a:lnTo>
                <a:lnTo>
                  <a:pt x="34560" y="15170"/>
                </a:lnTo>
                <a:lnTo>
                  <a:pt x="34560" y="15180"/>
                </a:lnTo>
                <a:lnTo>
                  <a:pt x="34560" y="15200"/>
                </a:lnTo>
                <a:lnTo>
                  <a:pt x="34560" y="15210"/>
                </a:lnTo>
                <a:lnTo>
                  <a:pt x="34570" y="15210"/>
                </a:lnTo>
                <a:lnTo>
                  <a:pt x="34580" y="15220"/>
                </a:lnTo>
                <a:lnTo>
                  <a:pt x="34580" y="15230"/>
                </a:lnTo>
                <a:lnTo>
                  <a:pt x="34590" y="15240"/>
                </a:lnTo>
                <a:lnTo>
                  <a:pt x="34590" y="15250"/>
                </a:lnTo>
                <a:lnTo>
                  <a:pt x="34600" y="15280"/>
                </a:lnTo>
                <a:lnTo>
                  <a:pt x="34600" y="15290"/>
                </a:lnTo>
                <a:lnTo>
                  <a:pt x="34610" y="15310"/>
                </a:lnTo>
                <a:lnTo>
                  <a:pt x="34620" y="15320"/>
                </a:lnTo>
                <a:lnTo>
                  <a:pt x="34630" y="15330"/>
                </a:lnTo>
                <a:lnTo>
                  <a:pt x="34620" y="15350"/>
                </a:lnTo>
                <a:lnTo>
                  <a:pt x="34620" y="15360"/>
                </a:lnTo>
                <a:lnTo>
                  <a:pt x="34610" y="15380"/>
                </a:lnTo>
                <a:lnTo>
                  <a:pt x="34600" y="15400"/>
                </a:lnTo>
                <a:lnTo>
                  <a:pt x="34600" y="15410"/>
                </a:lnTo>
                <a:lnTo>
                  <a:pt x="34600" y="15420"/>
                </a:lnTo>
                <a:lnTo>
                  <a:pt x="34600" y="15440"/>
                </a:lnTo>
                <a:lnTo>
                  <a:pt x="34600" y="15450"/>
                </a:lnTo>
                <a:lnTo>
                  <a:pt x="34590" y="15460"/>
                </a:lnTo>
                <a:lnTo>
                  <a:pt x="34580" y="15470"/>
                </a:lnTo>
                <a:lnTo>
                  <a:pt x="34560" y="15480"/>
                </a:lnTo>
                <a:lnTo>
                  <a:pt x="34550" y="15470"/>
                </a:lnTo>
                <a:lnTo>
                  <a:pt x="34530" y="15460"/>
                </a:lnTo>
                <a:lnTo>
                  <a:pt x="34520" y="15450"/>
                </a:lnTo>
                <a:lnTo>
                  <a:pt x="34500" y="15430"/>
                </a:lnTo>
                <a:lnTo>
                  <a:pt x="34480" y="15430"/>
                </a:lnTo>
                <a:lnTo>
                  <a:pt x="34440" y="15440"/>
                </a:lnTo>
                <a:lnTo>
                  <a:pt x="34390" y="15460"/>
                </a:lnTo>
                <a:lnTo>
                  <a:pt x="34370" y="15470"/>
                </a:lnTo>
                <a:lnTo>
                  <a:pt x="34360" y="15480"/>
                </a:lnTo>
                <a:lnTo>
                  <a:pt x="34360" y="15500"/>
                </a:lnTo>
                <a:lnTo>
                  <a:pt x="34350" y="15510"/>
                </a:lnTo>
                <a:lnTo>
                  <a:pt x="34340" y="15540"/>
                </a:lnTo>
                <a:lnTo>
                  <a:pt x="34320" y="15550"/>
                </a:lnTo>
                <a:lnTo>
                  <a:pt x="34300" y="15560"/>
                </a:lnTo>
                <a:lnTo>
                  <a:pt x="34270" y="15590"/>
                </a:lnTo>
                <a:lnTo>
                  <a:pt x="34240" y="15600"/>
                </a:lnTo>
                <a:lnTo>
                  <a:pt x="34220" y="15610"/>
                </a:lnTo>
                <a:lnTo>
                  <a:pt x="34180" y="15610"/>
                </a:lnTo>
                <a:lnTo>
                  <a:pt x="34170" y="15620"/>
                </a:lnTo>
                <a:lnTo>
                  <a:pt x="34160" y="15630"/>
                </a:lnTo>
                <a:lnTo>
                  <a:pt x="34140" y="15640"/>
                </a:lnTo>
                <a:lnTo>
                  <a:pt x="34100" y="15640"/>
                </a:lnTo>
                <a:lnTo>
                  <a:pt x="34060" y="15640"/>
                </a:lnTo>
                <a:lnTo>
                  <a:pt x="34030" y="15640"/>
                </a:lnTo>
                <a:lnTo>
                  <a:pt x="33990" y="15630"/>
                </a:lnTo>
                <a:lnTo>
                  <a:pt x="33970" y="15620"/>
                </a:lnTo>
                <a:lnTo>
                  <a:pt x="33960" y="15610"/>
                </a:lnTo>
                <a:lnTo>
                  <a:pt x="33950" y="15600"/>
                </a:lnTo>
                <a:lnTo>
                  <a:pt x="33940" y="15580"/>
                </a:lnTo>
                <a:lnTo>
                  <a:pt x="33930" y="15570"/>
                </a:lnTo>
                <a:lnTo>
                  <a:pt x="33910" y="15560"/>
                </a:lnTo>
                <a:lnTo>
                  <a:pt x="33890" y="15560"/>
                </a:lnTo>
                <a:lnTo>
                  <a:pt x="33880" y="15560"/>
                </a:lnTo>
                <a:lnTo>
                  <a:pt x="33870" y="15560"/>
                </a:lnTo>
                <a:lnTo>
                  <a:pt x="33850" y="15540"/>
                </a:lnTo>
                <a:lnTo>
                  <a:pt x="33820" y="15530"/>
                </a:lnTo>
                <a:lnTo>
                  <a:pt x="33800" y="15520"/>
                </a:lnTo>
                <a:lnTo>
                  <a:pt x="33760" y="15510"/>
                </a:lnTo>
                <a:lnTo>
                  <a:pt x="33750" y="15490"/>
                </a:lnTo>
                <a:lnTo>
                  <a:pt x="33730" y="15430"/>
                </a:lnTo>
                <a:lnTo>
                  <a:pt x="33720" y="15420"/>
                </a:lnTo>
                <a:lnTo>
                  <a:pt x="33710" y="15410"/>
                </a:lnTo>
                <a:lnTo>
                  <a:pt x="33690" y="15400"/>
                </a:lnTo>
                <a:lnTo>
                  <a:pt x="33670" y="15400"/>
                </a:lnTo>
                <a:lnTo>
                  <a:pt x="33650" y="15390"/>
                </a:lnTo>
                <a:lnTo>
                  <a:pt x="33640" y="15380"/>
                </a:lnTo>
                <a:lnTo>
                  <a:pt x="33640" y="15360"/>
                </a:lnTo>
                <a:lnTo>
                  <a:pt x="33640" y="15350"/>
                </a:lnTo>
                <a:lnTo>
                  <a:pt x="33630" y="15330"/>
                </a:lnTo>
                <a:lnTo>
                  <a:pt x="33630" y="15310"/>
                </a:lnTo>
                <a:lnTo>
                  <a:pt x="33630" y="15300"/>
                </a:lnTo>
                <a:lnTo>
                  <a:pt x="33610" y="15300"/>
                </a:lnTo>
                <a:lnTo>
                  <a:pt x="33600" y="15300"/>
                </a:lnTo>
                <a:lnTo>
                  <a:pt x="33580" y="15300"/>
                </a:lnTo>
                <a:lnTo>
                  <a:pt x="33570" y="15290"/>
                </a:lnTo>
                <a:lnTo>
                  <a:pt x="33560" y="15280"/>
                </a:lnTo>
                <a:lnTo>
                  <a:pt x="33550" y="15270"/>
                </a:lnTo>
                <a:lnTo>
                  <a:pt x="33540" y="15270"/>
                </a:lnTo>
                <a:lnTo>
                  <a:pt x="33530" y="15270"/>
                </a:lnTo>
                <a:lnTo>
                  <a:pt x="33510" y="15260"/>
                </a:lnTo>
                <a:lnTo>
                  <a:pt x="33500" y="15250"/>
                </a:lnTo>
                <a:lnTo>
                  <a:pt x="33490" y="15240"/>
                </a:lnTo>
                <a:lnTo>
                  <a:pt x="33470" y="15230"/>
                </a:lnTo>
                <a:lnTo>
                  <a:pt x="33460" y="15230"/>
                </a:lnTo>
                <a:lnTo>
                  <a:pt x="33450" y="15230"/>
                </a:lnTo>
                <a:lnTo>
                  <a:pt x="33430" y="15230"/>
                </a:lnTo>
                <a:lnTo>
                  <a:pt x="33420" y="15220"/>
                </a:lnTo>
                <a:lnTo>
                  <a:pt x="33410" y="15200"/>
                </a:lnTo>
                <a:lnTo>
                  <a:pt x="33400" y="15190"/>
                </a:lnTo>
                <a:lnTo>
                  <a:pt x="33390" y="15170"/>
                </a:lnTo>
                <a:lnTo>
                  <a:pt x="33380" y="15150"/>
                </a:lnTo>
                <a:lnTo>
                  <a:pt x="33360" y="15140"/>
                </a:lnTo>
                <a:lnTo>
                  <a:pt x="33340" y="15130"/>
                </a:lnTo>
                <a:lnTo>
                  <a:pt x="33330" y="15130"/>
                </a:lnTo>
                <a:lnTo>
                  <a:pt x="33310" y="15120"/>
                </a:lnTo>
                <a:lnTo>
                  <a:pt x="33300" y="15110"/>
                </a:lnTo>
                <a:lnTo>
                  <a:pt x="33300" y="15100"/>
                </a:lnTo>
                <a:lnTo>
                  <a:pt x="33290" y="15090"/>
                </a:lnTo>
                <a:lnTo>
                  <a:pt x="33280" y="15070"/>
                </a:lnTo>
                <a:lnTo>
                  <a:pt x="33270" y="15050"/>
                </a:lnTo>
                <a:lnTo>
                  <a:pt x="33260" y="15040"/>
                </a:lnTo>
                <a:lnTo>
                  <a:pt x="33250" y="15030"/>
                </a:lnTo>
                <a:lnTo>
                  <a:pt x="33240" y="15020"/>
                </a:lnTo>
                <a:lnTo>
                  <a:pt x="33230" y="15020"/>
                </a:lnTo>
                <a:lnTo>
                  <a:pt x="33210" y="15020"/>
                </a:lnTo>
                <a:lnTo>
                  <a:pt x="33200" y="15020"/>
                </a:lnTo>
                <a:lnTo>
                  <a:pt x="33200" y="15010"/>
                </a:lnTo>
                <a:lnTo>
                  <a:pt x="33190" y="15000"/>
                </a:lnTo>
                <a:lnTo>
                  <a:pt x="33190" y="14990"/>
                </a:lnTo>
                <a:lnTo>
                  <a:pt x="33180" y="14980"/>
                </a:lnTo>
                <a:lnTo>
                  <a:pt x="33170" y="14960"/>
                </a:lnTo>
                <a:lnTo>
                  <a:pt x="33150" y="14950"/>
                </a:lnTo>
                <a:lnTo>
                  <a:pt x="33130" y="14950"/>
                </a:lnTo>
                <a:lnTo>
                  <a:pt x="33110" y="14950"/>
                </a:lnTo>
                <a:lnTo>
                  <a:pt x="33090" y="14940"/>
                </a:lnTo>
                <a:lnTo>
                  <a:pt x="33090" y="14930"/>
                </a:lnTo>
                <a:lnTo>
                  <a:pt x="33090" y="14920"/>
                </a:lnTo>
                <a:lnTo>
                  <a:pt x="33090" y="14900"/>
                </a:lnTo>
                <a:lnTo>
                  <a:pt x="33090" y="14880"/>
                </a:lnTo>
                <a:lnTo>
                  <a:pt x="33080" y="14880"/>
                </a:lnTo>
                <a:lnTo>
                  <a:pt x="33060" y="14860"/>
                </a:lnTo>
                <a:lnTo>
                  <a:pt x="33050" y="14850"/>
                </a:lnTo>
                <a:lnTo>
                  <a:pt x="33030" y="14850"/>
                </a:lnTo>
                <a:lnTo>
                  <a:pt x="33010" y="14840"/>
                </a:lnTo>
                <a:lnTo>
                  <a:pt x="32990" y="14830"/>
                </a:lnTo>
                <a:lnTo>
                  <a:pt x="32950" y="14820"/>
                </a:lnTo>
                <a:lnTo>
                  <a:pt x="32920" y="14820"/>
                </a:lnTo>
                <a:lnTo>
                  <a:pt x="32900" y="14800"/>
                </a:lnTo>
                <a:lnTo>
                  <a:pt x="32880" y="14780"/>
                </a:lnTo>
                <a:lnTo>
                  <a:pt x="32850" y="14770"/>
                </a:lnTo>
                <a:lnTo>
                  <a:pt x="32830" y="14760"/>
                </a:lnTo>
                <a:lnTo>
                  <a:pt x="32790" y="14730"/>
                </a:lnTo>
                <a:lnTo>
                  <a:pt x="32770" y="14730"/>
                </a:lnTo>
                <a:lnTo>
                  <a:pt x="32720" y="14730"/>
                </a:lnTo>
                <a:lnTo>
                  <a:pt x="32680" y="14740"/>
                </a:lnTo>
                <a:lnTo>
                  <a:pt x="32660" y="14750"/>
                </a:lnTo>
                <a:lnTo>
                  <a:pt x="32630" y="14770"/>
                </a:lnTo>
                <a:lnTo>
                  <a:pt x="32630" y="14790"/>
                </a:lnTo>
                <a:lnTo>
                  <a:pt x="32620" y="14790"/>
                </a:lnTo>
                <a:lnTo>
                  <a:pt x="32610" y="14790"/>
                </a:lnTo>
                <a:lnTo>
                  <a:pt x="32590" y="14770"/>
                </a:lnTo>
                <a:lnTo>
                  <a:pt x="32570" y="14760"/>
                </a:lnTo>
                <a:lnTo>
                  <a:pt x="32560" y="14740"/>
                </a:lnTo>
                <a:lnTo>
                  <a:pt x="32530" y="14720"/>
                </a:lnTo>
                <a:lnTo>
                  <a:pt x="32500" y="14710"/>
                </a:lnTo>
                <a:lnTo>
                  <a:pt x="32470" y="14710"/>
                </a:lnTo>
                <a:lnTo>
                  <a:pt x="32450" y="14700"/>
                </a:lnTo>
                <a:lnTo>
                  <a:pt x="32430" y="14710"/>
                </a:lnTo>
                <a:lnTo>
                  <a:pt x="32420" y="14710"/>
                </a:lnTo>
                <a:lnTo>
                  <a:pt x="32410" y="14720"/>
                </a:lnTo>
                <a:lnTo>
                  <a:pt x="32410" y="14730"/>
                </a:lnTo>
                <a:lnTo>
                  <a:pt x="32400" y="14740"/>
                </a:lnTo>
                <a:lnTo>
                  <a:pt x="32400" y="14750"/>
                </a:lnTo>
                <a:lnTo>
                  <a:pt x="32400" y="14760"/>
                </a:lnTo>
                <a:lnTo>
                  <a:pt x="32390" y="14770"/>
                </a:lnTo>
                <a:lnTo>
                  <a:pt x="32380" y="14770"/>
                </a:lnTo>
                <a:lnTo>
                  <a:pt x="32370" y="14760"/>
                </a:lnTo>
                <a:lnTo>
                  <a:pt x="32360" y="14750"/>
                </a:lnTo>
                <a:lnTo>
                  <a:pt x="32330" y="14730"/>
                </a:lnTo>
                <a:lnTo>
                  <a:pt x="32310" y="14710"/>
                </a:lnTo>
                <a:lnTo>
                  <a:pt x="32300" y="14690"/>
                </a:lnTo>
                <a:lnTo>
                  <a:pt x="32300" y="14670"/>
                </a:lnTo>
                <a:lnTo>
                  <a:pt x="32300" y="14650"/>
                </a:lnTo>
                <a:lnTo>
                  <a:pt x="32290" y="14640"/>
                </a:lnTo>
                <a:lnTo>
                  <a:pt x="32280" y="14630"/>
                </a:lnTo>
                <a:lnTo>
                  <a:pt x="32270" y="14630"/>
                </a:lnTo>
                <a:lnTo>
                  <a:pt x="32260" y="14640"/>
                </a:lnTo>
                <a:lnTo>
                  <a:pt x="32250" y="14650"/>
                </a:lnTo>
                <a:lnTo>
                  <a:pt x="32230" y="14670"/>
                </a:lnTo>
                <a:lnTo>
                  <a:pt x="32200" y="14700"/>
                </a:lnTo>
                <a:lnTo>
                  <a:pt x="32190" y="14710"/>
                </a:lnTo>
                <a:lnTo>
                  <a:pt x="32170" y="14710"/>
                </a:lnTo>
                <a:lnTo>
                  <a:pt x="32160" y="14710"/>
                </a:lnTo>
                <a:lnTo>
                  <a:pt x="32130" y="14710"/>
                </a:lnTo>
                <a:lnTo>
                  <a:pt x="32110" y="14710"/>
                </a:lnTo>
                <a:lnTo>
                  <a:pt x="32090" y="14700"/>
                </a:lnTo>
                <a:lnTo>
                  <a:pt x="32070" y="14690"/>
                </a:lnTo>
                <a:lnTo>
                  <a:pt x="32050" y="14680"/>
                </a:lnTo>
                <a:lnTo>
                  <a:pt x="32030" y="14680"/>
                </a:lnTo>
                <a:lnTo>
                  <a:pt x="32020" y="14670"/>
                </a:lnTo>
                <a:lnTo>
                  <a:pt x="32010" y="14660"/>
                </a:lnTo>
                <a:lnTo>
                  <a:pt x="32010" y="14640"/>
                </a:lnTo>
                <a:lnTo>
                  <a:pt x="32010" y="14620"/>
                </a:lnTo>
                <a:lnTo>
                  <a:pt x="32000" y="14610"/>
                </a:lnTo>
                <a:lnTo>
                  <a:pt x="31990" y="14600"/>
                </a:lnTo>
                <a:lnTo>
                  <a:pt x="31980" y="14600"/>
                </a:lnTo>
                <a:lnTo>
                  <a:pt x="31980" y="14590"/>
                </a:lnTo>
                <a:lnTo>
                  <a:pt x="31970" y="14570"/>
                </a:lnTo>
                <a:lnTo>
                  <a:pt x="31970" y="14540"/>
                </a:lnTo>
                <a:lnTo>
                  <a:pt x="31960" y="14530"/>
                </a:lnTo>
                <a:lnTo>
                  <a:pt x="31930" y="14500"/>
                </a:lnTo>
                <a:lnTo>
                  <a:pt x="31920" y="14500"/>
                </a:lnTo>
                <a:lnTo>
                  <a:pt x="31910" y="14500"/>
                </a:lnTo>
                <a:lnTo>
                  <a:pt x="31890" y="14500"/>
                </a:lnTo>
                <a:lnTo>
                  <a:pt x="31880" y="14500"/>
                </a:lnTo>
                <a:lnTo>
                  <a:pt x="31860" y="14500"/>
                </a:lnTo>
                <a:lnTo>
                  <a:pt x="31850" y="14490"/>
                </a:lnTo>
                <a:lnTo>
                  <a:pt x="31830" y="14480"/>
                </a:lnTo>
                <a:lnTo>
                  <a:pt x="31830" y="14470"/>
                </a:lnTo>
                <a:lnTo>
                  <a:pt x="31810" y="14460"/>
                </a:lnTo>
                <a:lnTo>
                  <a:pt x="31800" y="14450"/>
                </a:lnTo>
                <a:lnTo>
                  <a:pt x="31780" y="14440"/>
                </a:lnTo>
                <a:lnTo>
                  <a:pt x="31770" y="14440"/>
                </a:lnTo>
                <a:lnTo>
                  <a:pt x="31760" y="14440"/>
                </a:lnTo>
                <a:lnTo>
                  <a:pt x="31750" y="14440"/>
                </a:lnTo>
                <a:lnTo>
                  <a:pt x="31740" y="14450"/>
                </a:lnTo>
                <a:lnTo>
                  <a:pt x="31730" y="14450"/>
                </a:lnTo>
                <a:lnTo>
                  <a:pt x="31720" y="14450"/>
                </a:lnTo>
                <a:lnTo>
                  <a:pt x="31720" y="14460"/>
                </a:lnTo>
                <a:lnTo>
                  <a:pt x="31710" y="14460"/>
                </a:lnTo>
                <a:lnTo>
                  <a:pt x="31690" y="14460"/>
                </a:lnTo>
                <a:lnTo>
                  <a:pt x="31680" y="14450"/>
                </a:lnTo>
                <a:lnTo>
                  <a:pt x="31660" y="14450"/>
                </a:lnTo>
                <a:lnTo>
                  <a:pt x="31640" y="14450"/>
                </a:lnTo>
                <a:lnTo>
                  <a:pt x="31630" y="14440"/>
                </a:lnTo>
                <a:lnTo>
                  <a:pt x="31620" y="14430"/>
                </a:lnTo>
                <a:lnTo>
                  <a:pt x="31610" y="14430"/>
                </a:lnTo>
                <a:lnTo>
                  <a:pt x="31600" y="14430"/>
                </a:lnTo>
                <a:lnTo>
                  <a:pt x="31590" y="14430"/>
                </a:lnTo>
                <a:lnTo>
                  <a:pt x="31580" y="14440"/>
                </a:lnTo>
                <a:lnTo>
                  <a:pt x="31570" y="14450"/>
                </a:lnTo>
                <a:lnTo>
                  <a:pt x="31550" y="14460"/>
                </a:lnTo>
                <a:lnTo>
                  <a:pt x="31540" y="14460"/>
                </a:lnTo>
                <a:lnTo>
                  <a:pt x="31530" y="14460"/>
                </a:lnTo>
                <a:lnTo>
                  <a:pt x="31520" y="14460"/>
                </a:lnTo>
                <a:lnTo>
                  <a:pt x="31510" y="14460"/>
                </a:lnTo>
                <a:lnTo>
                  <a:pt x="31480" y="14470"/>
                </a:lnTo>
                <a:lnTo>
                  <a:pt x="31470" y="14480"/>
                </a:lnTo>
                <a:lnTo>
                  <a:pt x="31440" y="14470"/>
                </a:lnTo>
                <a:lnTo>
                  <a:pt x="31420" y="14460"/>
                </a:lnTo>
                <a:lnTo>
                  <a:pt x="31410" y="14450"/>
                </a:lnTo>
                <a:lnTo>
                  <a:pt x="31400" y="14440"/>
                </a:lnTo>
                <a:lnTo>
                  <a:pt x="31400" y="14430"/>
                </a:lnTo>
                <a:lnTo>
                  <a:pt x="31390" y="14410"/>
                </a:lnTo>
                <a:lnTo>
                  <a:pt x="31370" y="14400"/>
                </a:lnTo>
                <a:lnTo>
                  <a:pt x="31360" y="14400"/>
                </a:lnTo>
                <a:lnTo>
                  <a:pt x="31350" y="14390"/>
                </a:lnTo>
                <a:lnTo>
                  <a:pt x="31330" y="14380"/>
                </a:lnTo>
                <a:lnTo>
                  <a:pt x="31310" y="14380"/>
                </a:lnTo>
                <a:lnTo>
                  <a:pt x="31300" y="14360"/>
                </a:lnTo>
                <a:lnTo>
                  <a:pt x="31290" y="14360"/>
                </a:lnTo>
                <a:lnTo>
                  <a:pt x="31260" y="14350"/>
                </a:lnTo>
                <a:lnTo>
                  <a:pt x="31240" y="14350"/>
                </a:lnTo>
                <a:lnTo>
                  <a:pt x="31220" y="14350"/>
                </a:lnTo>
                <a:lnTo>
                  <a:pt x="31200" y="14340"/>
                </a:lnTo>
                <a:lnTo>
                  <a:pt x="31190" y="14330"/>
                </a:lnTo>
                <a:lnTo>
                  <a:pt x="31180" y="14330"/>
                </a:lnTo>
                <a:lnTo>
                  <a:pt x="31160" y="14330"/>
                </a:lnTo>
                <a:lnTo>
                  <a:pt x="31140" y="14340"/>
                </a:lnTo>
                <a:lnTo>
                  <a:pt x="31110" y="14350"/>
                </a:lnTo>
                <a:lnTo>
                  <a:pt x="31010" y="14380"/>
                </a:lnTo>
                <a:lnTo>
                  <a:pt x="31000" y="14380"/>
                </a:lnTo>
                <a:lnTo>
                  <a:pt x="30990" y="14390"/>
                </a:lnTo>
                <a:lnTo>
                  <a:pt x="30980" y="14390"/>
                </a:lnTo>
                <a:lnTo>
                  <a:pt x="30960" y="14380"/>
                </a:lnTo>
                <a:lnTo>
                  <a:pt x="30950" y="14390"/>
                </a:lnTo>
                <a:lnTo>
                  <a:pt x="30930" y="14400"/>
                </a:lnTo>
                <a:lnTo>
                  <a:pt x="30900" y="14420"/>
                </a:lnTo>
                <a:lnTo>
                  <a:pt x="30880" y="14420"/>
                </a:lnTo>
                <a:lnTo>
                  <a:pt x="30860" y="14410"/>
                </a:lnTo>
                <a:lnTo>
                  <a:pt x="30840" y="14400"/>
                </a:lnTo>
                <a:lnTo>
                  <a:pt x="30830" y="14390"/>
                </a:lnTo>
                <a:lnTo>
                  <a:pt x="30810" y="14400"/>
                </a:lnTo>
                <a:lnTo>
                  <a:pt x="30790" y="14410"/>
                </a:lnTo>
                <a:lnTo>
                  <a:pt x="30780" y="14420"/>
                </a:lnTo>
                <a:lnTo>
                  <a:pt x="30760" y="14430"/>
                </a:lnTo>
                <a:lnTo>
                  <a:pt x="30740" y="14420"/>
                </a:lnTo>
                <a:lnTo>
                  <a:pt x="30730" y="14400"/>
                </a:lnTo>
                <a:lnTo>
                  <a:pt x="30710" y="14390"/>
                </a:lnTo>
                <a:lnTo>
                  <a:pt x="30700" y="14390"/>
                </a:lnTo>
                <a:lnTo>
                  <a:pt x="30680" y="14380"/>
                </a:lnTo>
                <a:lnTo>
                  <a:pt x="30670" y="14380"/>
                </a:lnTo>
                <a:lnTo>
                  <a:pt x="30660" y="14360"/>
                </a:lnTo>
                <a:lnTo>
                  <a:pt x="30640" y="14350"/>
                </a:lnTo>
                <a:lnTo>
                  <a:pt x="30620" y="14350"/>
                </a:lnTo>
                <a:lnTo>
                  <a:pt x="30590" y="14350"/>
                </a:lnTo>
                <a:lnTo>
                  <a:pt x="30540" y="14360"/>
                </a:lnTo>
                <a:lnTo>
                  <a:pt x="30520" y="14360"/>
                </a:lnTo>
                <a:lnTo>
                  <a:pt x="30500" y="14360"/>
                </a:lnTo>
                <a:lnTo>
                  <a:pt x="30480" y="14360"/>
                </a:lnTo>
                <a:lnTo>
                  <a:pt x="30470" y="14350"/>
                </a:lnTo>
                <a:lnTo>
                  <a:pt x="30460" y="14330"/>
                </a:lnTo>
                <a:lnTo>
                  <a:pt x="30450" y="14310"/>
                </a:lnTo>
                <a:lnTo>
                  <a:pt x="30450" y="14300"/>
                </a:lnTo>
                <a:lnTo>
                  <a:pt x="30460" y="14280"/>
                </a:lnTo>
                <a:lnTo>
                  <a:pt x="30490" y="14260"/>
                </a:lnTo>
                <a:lnTo>
                  <a:pt x="30500" y="14250"/>
                </a:lnTo>
                <a:lnTo>
                  <a:pt x="30510" y="14220"/>
                </a:lnTo>
                <a:lnTo>
                  <a:pt x="30520" y="14200"/>
                </a:lnTo>
                <a:lnTo>
                  <a:pt x="30510" y="14190"/>
                </a:lnTo>
                <a:lnTo>
                  <a:pt x="30510" y="14170"/>
                </a:lnTo>
                <a:lnTo>
                  <a:pt x="30500" y="14160"/>
                </a:lnTo>
                <a:lnTo>
                  <a:pt x="30510" y="14140"/>
                </a:lnTo>
                <a:lnTo>
                  <a:pt x="30520" y="14130"/>
                </a:lnTo>
                <a:lnTo>
                  <a:pt x="30510" y="14130"/>
                </a:lnTo>
                <a:lnTo>
                  <a:pt x="30490" y="14120"/>
                </a:lnTo>
                <a:lnTo>
                  <a:pt x="30480" y="14110"/>
                </a:lnTo>
                <a:lnTo>
                  <a:pt x="30460" y="14100"/>
                </a:lnTo>
                <a:lnTo>
                  <a:pt x="30430" y="14100"/>
                </a:lnTo>
                <a:lnTo>
                  <a:pt x="30410" y="14090"/>
                </a:lnTo>
                <a:lnTo>
                  <a:pt x="30390" y="14080"/>
                </a:lnTo>
                <a:lnTo>
                  <a:pt x="30380" y="14060"/>
                </a:lnTo>
                <a:lnTo>
                  <a:pt x="30350" y="14040"/>
                </a:lnTo>
                <a:lnTo>
                  <a:pt x="30330" y="14010"/>
                </a:lnTo>
                <a:lnTo>
                  <a:pt x="30320" y="13990"/>
                </a:lnTo>
                <a:lnTo>
                  <a:pt x="30320" y="13970"/>
                </a:lnTo>
                <a:lnTo>
                  <a:pt x="30320" y="13960"/>
                </a:lnTo>
                <a:lnTo>
                  <a:pt x="30310" y="13950"/>
                </a:lnTo>
                <a:lnTo>
                  <a:pt x="30300" y="13950"/>
                </a:lnTo>
                <a:lnTo>
                  <a:pt x="30290" y="13940"/>
                </a:lnTo>
                <a:lnTo>
                  <a:pt x="30260" y="13940"/>
                </a:lnTo>
                <a:lnTo>
                  <a:pt x="30240" y="13930"/>
                </a:lnTo>
                <a:lnTo>
                  <a:pt x="30210" y="13930"/>
                </a:lnTo>
                <a:lnTo>
                  <a:pt x="30180" y="13930"/>
                </a:lnTo>
                <a:lnTo>
                  <a:pt x="30170" y="13930"/>
                </a:lnTo>
                <a:lnTo>
                  <a:pt x="30160" y="13920"/>
                </a:lnTo>
                <a:lnTo>
                  <a:pt x="30140" y="13890"/>
                </a:lnTo>
                <a:lnTo>
                  <a:pt x="30120" y="13860"/>
                </a:lnTo>
                <a:lnTo>
                  <a:pt x="30110" y="13840"/>
                </a:lnTo>
                <a:lnTo>
                  <a:pt x="30090" y="13830"/>
                </a:lnTo>
                <a:lnTo>
                  <a:pt x="30070" y="13840"/>
                </a:lnTo>
                <a:lnTo>
                  <a:pt x="30040" y="13840"/>
                </a:lnTo>
                <a:lnTo>
                  <a:pt x="30030" y="13840"/>
                </a:lnTo>
                <a:lnTo>
                  <a:pt x="30020" y="13830"/>
                </a:lnTo>
                <a:lnTo>
                  <a:pt x="30000" y="13820"/>
                </a:lnTo>
                <a:lnTo>
                  <a:pt x="29960" y="13810"/>
                </a:lnTo>
                <a:lnTo>
                  <a:pt x="29930" y="13800"/>
                </a:lnTo>
                <a:lnTo>
                  <a:pt x="29890" y="13800"/>
                </a:lnTo>
                <a:lnTo>
                  <a:pt x="29860" y="13800"/>
                </a:lnTo>
                <a:lnTo>
                  <a:pt x="29840" y="13810"/>
                </a:lnTo>
                <a:lnTo>
                  <a:pt x="29810" y="13820"/>
                </a:lnTo>
                <a:lnTo>
                  <a:pt x="29780" y="13840"/>
                </a:lnTo>
                <a:lnTo>
                  <a:pt x="29750" y="13840"/>
                </a:lnTo>
                <a:lnTo>
                  <a:pt x="29730" y="13840"/>
                </a:lnTo>
                <a:lnTo>
                  <a:pt x="29720" y="13840"/>
                </a:lnTo>
                <a:lnTo>
                  <a:pt x="29700" y="13830"/>
                </a:lnTo>
                <a:lnTo>
                  <a:pt x="29670" y="13830"/>
                </a:lnTo>
                <a:lnTo>
                  <a:pt x="29650" y="13830"/>
                </a:lnTo>
                <a:lnTo>
                  <a:pt x="29630" y="13830"/>
                </a:lnTo>
                <a:lnTo>
                  <a:pt x="29610" y="13830"/>
                </a:lnTo>
                <a:lnTo>
                  <a:pt x="29590" y="13830"/>
                </a:lnTo>
                <a:lnTo>
                  <a:pt x="29580" y="13820"/>
                </a:lnTo>
                <a:lnTo>
                  <a:pt x="29580" y="13810"/>
                </a:lnTo>
                <a:lnTo>
                  <a:pt x="29570" y="13800"/>
                </a:lnTo>
                <a:lnTo>
                  <a:pt x="29570" y="13790"/>
                </a:lnTo>
                <a:lnTo>
                  <a:pt x="29560" y="13780"/>
                </a:lnTo>
                <a:lnTo>
                  <a:pt x="29550" y="13770"/>
                </a:lnTo>
                <a:lnTo>
                  <a:pt x="29530" y="13770"/>
                </a:lnTo>
                <a:lnTo>
                  <a:pt x="29510" y="13770"/>
                </a:lnTo>
                <a:lnTo>
                  <a:pt x="29500" y="13780"/>
                </a:lnTo>
                <a:lnTo>
                  <a:pt x="29480" y="13770"/>
                </a:lnTo>
                <a:lnTo>
                  <a:pt x="29460" y="13760"/>
                </a:lnTo>
                <a:lnTo>
                  <a:pt x="29450" y="13750"/>
                </a:lnTo>
                <a:lnTo>
                  <a:pt x="29430" y="13740"/>
                </a:lnTo>
                <a:lnTo>
                  <a:pt x="29420" y="13740"/>
                </a:lnTo>
                <a:lnTo>
                  <a:pt x="29410" y="13740"/>
                </a:lnTo>
                <a:lnTo>
                  <a:pt x="29390" y="13740"/>
                </a:lnTo>
                <a:lnTo>
                  <a:pt x="29380" y="13740"/>
                </a:lnTo>
                <a:lnTo>
                  <a:pt x="29370" y="13730"/>
                </a:lnTo>
                <a:lnTo>
                  <a:pt x="29350" y="13720"/>
                </a:lnTo>
                <a:lnTo>
                  <a:pt x="29330" y="13720"/>
                </a:lnTo>
                <a:lnTo>
                  <a:pt x="29320" y="13730"/>
                </a:lnTo>
                <a:lnTo>
                  <a:pt x="29310" y="13740"/>
                </a:lnTo>
                <a:lnTo>
                  <a:pt x="29300" y="13750"/>
                </a:lnTo>
                <a:lnTo>
                  <a:pt x="29290" y="13740"/>
                </a:lnTo>
                <a:lnTo>
                  <a:pt x="29280" y="13740"/>
                </a:lnTo>
                <a:lnTo>
                  <a:pt x="29270" y="13740"/>
                </a:lnTo>
                <a:lnTo>
                  <a:pt x="29260" y="13750"/>
                </a:lnTo>
                <a:lnTo>
                  <a:pt x="29250" y="13750"/>
                </a:lnTo>
                <a:lnTo>
                  <a:pt x="29240" y="13740"/>
                </a:lnTo>
                <a:lnTo>
                  <a:pt x="29220" y="13730"/>
                </a:lnTo>
                <a:lnTo>
                  <a:pt x="29210" y="13720"/>
                </a:lnTo>
                <a:lnTo>
                  <a:pt x="29200" y="13720"/>
                </a:lnTo>
                <a:lnTo>
                  <a:pt x="29170" y="13740"/>
                </a:lnTo>
                <a:lnTo>
                  <a:pt x="29140" y="13770"/>
                </a:lnTo>
                <a:lnTo>
                  <a:pt x="29120" y="13780"/>
                </a:lnTo>
                <a:lnTo>
                  <a:pt x="29110" y="13780"/>
                </a:lnTo>
                <a:lnTo>
                  <a:pt x="29090" y="13790"/>
                </a:lnTo>
                <a:lnTo>
                  <a:pt x="29070" y="13780"/>
                </a:lnTo>
                <a:lnTo>
                  <a:pt x="29050" y="13780"/>
                </a:lnTo>
                <a:lnTo>
                  <a:pt x="29030" y="13780"/>
                </a:lnTo>
                <a:lnTo>
                  <a:pt x="29030" y="13790"/>
                </a:lnTo>
                <a:lnTo>
                  <a:pt x="29040" y="13820"/>
                </a:lnTo>
                <a:lnTo>
                  <a:pt x="29050" y="13840"/>
                </a:lnTo>
                <a:lnTo>
                  <a:pt x="29070" y="13880"/>
                </a:lnTo>
                <a:lnTo>
                  <a:pt x="29080" y="13900"/>
                </a:lnTo>
                <a:lnTo>
                  <a:pt x="29090" y="13930"/>
                </a:lnTo>
                <a:lnTo>
                  <a:pt x="29090" y="13940"/>
                </a:lnTo>
                <a:lnTo>
                  <a:pt x="29080" y="13950"/>
                </a:lnTo>
                <a:lnTo>
                  <a:pt x="29080" y="13970"/>
                </a:lnTo>
                <a:lnTo>
                  <a:pt x="29080" y="14000"/>
                </a:lnTo>
                <a:lnTo>
                  <a:pt x="29080" y="14030"/>
                </a:lnTo>
                <a:lnTo>
                  <a:pt x="29070" y="14050"/>
                </a:lnTo>
                <a:lnTo>
                  <a:pt x="29070" y="14060"/>
                </a:lnTo>
                <a:lnTo>
                  <a:pt x="29080" y="14090"/>
                </a:lnTo>
                <a:lnTo>
                  <a:pt x="29080" y="14110"/>
                </a:lnTo>
                <a:lnTo>
                  <a:pt x="29080" y="14130"/>
                </a:lnTo>
                <a:lnTo>
                  <a:pt x="29070" y="14140"/>
                </a:lnTo>
                <a:lnTo>
                  <a:pt x="29060" y="14150"/>
                </a:lnTo>
                <a:lnTo>
                  <a:pt x="29060" y="14160"/>
                </a:lnTo>
                <a:lnTo>
                  <a:pt x="29050" y="14170"/>
                </a:lnTo>
                <a:lnTo>
                  <a:pt x="29040" y="14180"/>
                </a:lnTo>
                <a:lnTo>
                  <a:pt x="29030" y="14200"/>
                </a:lnTo>
                <a:lnTo>
                  <a:pt x="29010" y="14200"/>
                </a:lnTo>
                <a:lnTo>
                  <a:pt x="28990" y="14210"/>
                </a:lnTo>
                <a:lnTo>
                  <a:pt x="28980" y="14210"/>
                </a:lnTo>
                <a:lnTo>
                  <a:pt x="28960" y="14210"/>
                </a:lnTo>
                <a:lnTo>
                  <a:pt x="28950" y="14220"/>
                </a:lnTo>
                <a:lnTo>
                  <a:pt x="28940" y="14230"/>
                </a:lnTo>
                <a:lnTo>
                  <a:pt x="28930" y="14280"/>
                </a:lnTo>
                <a:lnTo>
                  <a:pt x="28930" y="14310"/>
                </a:lnTo>
                <a:lnTo>
                  <a:pt x="28920" y="14320"/>
                </a:lnTo>
                <a:lnTo>
                  <a:pt x="28910" y="14340"/>
                </a:lnTo>
                <a:lnTo>
                  <a:pt x="28900" y="14350"/>
                </a:lnTo>
                <a:lnTo>
                  <a:pt x="28880" y="14370"/>
                </a:lnTo>
                <a:lnTo>
                  <a:pt x="28870" y="14380"/>
                </a:lnTo>
                <a:lnTo>
                  <a:pt x="28850" y="14390"/>
                </a:lnTo>
                <a:lnTo>
                  <a:pt x="28830" y="14400"/>
                </a:lnTo>
                <a:lnTo>
                  <a:pt x="28800" y="14410"/>
                </a:lnTo>
                <a:lnTo>
                  <a:pt x="28780" y="14430"/>
                </a:lnTo>
                <a:lnTo>
                  <a:pt x="28760" y="14450"/>
                </a:lnTo>
                <a:lnTo>
                  <a:pt x="28750" y="14460"/>
                </a:lnTo>
                <a:lnTo>
                  <a:pt x="28740" y="14470"/>
                </a:lnTo>
                <a:lnTo>
                  <a:pt x="28750" y="14520"/>
                </a:lnTo>
                <a:lnTo>
                  <a:pt x="28760" y="14570"/>
                </a:lnTo>
                <a:lnTo>
                  <a:pt x="28760" y="14600"/>
                </a:lnTo>
                <a:lnTo>
                  <a:pt x="28750" y="14630"/>
                </a:lnTo>
                <a:lnTo>
                  <a:pt x="28740" y="14650"/>
                </a:lnTo>
                <a:lnTo>
                  <a:pt x="28750" y="14680"/>
                </a:lnTo>
                <a:lnTo>
                  <a:pt x="28770" y="14720"/>
                </a:lnTo>
                <a:lnTo>
                  <a:pt x="28780" y="14740"/>
                </a:lnTo>
                <a:lnTo>
                  <a:pt x="28780" y="14760"/>
                </a:lnTo>
                <a:lnTo>
                  <a:pt x="28780" y="14790"/>
                </a:lnTo>
                <a:lnTo>
                  <a:pt x="28780" y="14820"/>
                </a:lnTo>
                <a:lnTo>
                  <a:pt x="28780" y="14840"/>
                </a:lnTo>
                <a:lnTo>
                  <a:pt x="28770" y="14870"/>
                </a:lnTo>
                <a:lnTo>
                  <a:pt x="28770" y="14880"/>
                </a:lnTo>
                <a:lnTo>
                  <a:pt x="28780" y="14900"/>
                </a:lnTo>
                <a:lnTo>
                  <a:pt x="28800" y="14910"/>
                </a:lnTo>
                <a:lnTo>
                  <a:pt x="28810" y="14910"/>
                </a:lnTo>
                <a:lnTo>
                  <a:pt x="28830" y="14920"/>
                </a:lnTo>
                <a:lnTo>
                  <a:pt x="28830" y="14930"/>
                </a:lnTo>
                <a:lnTo>
                  <a:pt x="28830" y="14960"/>
                </a:lnTo>
                <a:lnTo>
                  <a:pt x="28820" y="14980"/>
                </a:lnTo>
                <a:lnTo>
                  <a:pt x="28800" y="15010"/>
                </a:lnTo>
                <a:lnTo>
                  <a:pt x="28800" y="15020"/>
                </a:lnTo>
                <a:lnTo>
                  <a:pt x="28780" y="15040"/>
                </a:lnTo>
                <a:lnTo>
                  <a:pt x="28770" y="15050"/>
                </a:lnTo>
                <a:lnTo>
                  <a:pt x="28770" y="15070"/>
                </a:lnTo>
                <a:lnTo>
                  <a:pt x="28780" y="15090"/>
                </a:lnTo>
                <a:lnTo>
                  <a:pt x="28770" y="15100"/>
                </a:lnTo>
                <a:lnTo>
                  <a:pt x="28740" y="15130"/>
                </a:lnTo>
                <a:lnTo>
                  <a:pt x="28730" y="15170"/>
                </a:lnTo>
                <a:lnTo>
                  <a:pt x="28730" y="15220"/>
                </a:lnTo>
                <a:lnTo>
                  <a:pt x="28720" y="15270"/>
                </a:lnTo>
                <a:lnTo>
                  <a:pt x="28720" y="15320"/>
                </a:lnTo>
                <a:lnTo>
                  <a:pt x="28710" y="15330"/>
                </a:lnTo>
                <a:lnTo>
                  <a:pt x="28710" y="15340"/>
                </a:lnTo>
                <a:lnTo>
                  <a:pt x="28710" y="15350"/>
                </a:lnTo>
                <a:lnTo>
                  <a:pt x="28700" y="15370"/>
                </a:lnTo>
                <a:lnTo>
                  <a:pt x="28670" y="15400"/>
                </a:lnTo>
                <a:lnTo>
                  <a:pt x="28640" y="15410"/>
                </a:lnTo>
                <a:lnTo>
                  <a:pt x="28610" y="15440"/>
                </a:lnTo>
                <a:lnTo>
                  <a:pt x="28600" y="15450"/>
                </a:lnTo>
                <a:lnTo>
                  <a:pt x="28580" y="15450"/>
                </a:lnTo>
                <a:lnTo>
                  <a:pt x="28560" y="15450"/>
                </a:lnTo>
                <a:lnTo>
                  <a:pt x="28540" y="15470"/>
                </a:lnTo>
                <a:lnTo>
                  <a:pt x="28510" y="15470"/>
                </a:lnTo>
                <a:lnTo>
                  <a:pt x="28500" y="15460"/>
                </a:lnTo>
                <a:lnTo>
                  <a:pt x="28490" y="15470"/>
                </a:lnTo>
                <a:lnTo>
                  <a:pt x="28490" y="15460"/>
                </a:lnTo>
                <a:lnTo>
                  <a:pt x="28490" y="15450"/>
                </a:lnTo>
                <a:lnTo>
                  <a:pt x="28480" y="15450"/>
                </a:lnTo>
                <a:lnTo>
                  <a:pt x="28480" y="15460"/>
                </a:lnTo>
                <a:lnTo>
                  <a:pt x="28470" y="15470"/>
                </a:lnTo>
                <a:lnTo>
                  <a:pt x="28460" y="15480"/>
                </a:lnTo>
                <a:lnTo>
                  <a:pt x="28450" y="15490"/>
                </a:lnTo>
                <a:lnTo>
                  <a:pt x="28440" y="15500"/>
                </a:lnTo>
                <a:lnTo>
                  <a:pt x="28440" y="15520"/>
                </a:lnTo>
                <a:lnTo>
                  <a:pt x="28430" y="15540"/>
                </a:lnTo>
                <a:lnTo>
                  <a:pt x="28390" y="15560"/>
                </a:lnTo>
                <a:lnTo>
                  <a:pt x="28370" y="15570"/>
                </a:lnTo>
                <a:lnTo>
                  <a:pt x="28360" y="15570"/>
                </a:lnTo>
                <a:lnTo>
                  <a:pt x="28340" y="15570"/>
                </a:lnTo>
                <a:lnTo>
                  <a:pt x="28340" y="15560"/>
                </a:lnTo>
                <a:lnTo>
                  <a:pt x="28340" y="15550"/>
                </a:lnTo>
                <a:lnTo>
                  <a:pt x="28340" y="15530"/>
                </a:lnTo>
                <a:lnTo>
                  <a:pt x="28340" y="15510"/>
                </a:lnTo>
                <a:lnTo>
                  <a:pt x="28330" y="15510"/>
                </a:lnTo>
                <a:lnTo>
                  <a:pt x="28320" y="15490"/>
                </a:lnTo>
                <a:lnTo>
                  <a:pt x="28310" y="15480"/>
                </a:lnTo>
                <a:lnTo>
                  <a:pt x="28300" y="15480"/>
                </a:lnTo>
                <a:lnTo>
                  <a:pt x="28290" y="15490"/>
                </a:lnTo>
                <a:lnTo>
                  <a:pt x="28270" y="15500"/>
                </a:lnTo>
                <a:lnTo>
                  <a:pt x="28260" y="15510"/>
                </a:lnTo>
                <a:lnTo>
                  <a:pt x="28250" y="15510"/>
                </a:lnTo>
                <a:lnTo>
                  <a:pt x="28230" y="15510"/>
                </a:lnTo>
                <a:lnTo>
                  <a:pt x="28200" y="15500"/>
                </a:lnTo>
                <a:lnTo>
                  <a:pt x="28180" y="15500"/>
                </a:lnTo>
                <a:lnTo>
                  <a:pt x="28150" y="15500"/>
                </a:lnTo>
                <a:lnTo>
                  <a:pt x="28130" y="15500"/>
                </a:lnTo>
                <a:lnTo>
                  <a:pt x="28110" y="15490"/>
                </a:lnTo>
                <a:lnTo>
                  <a:pt x="28100" y="15470"/>
                </a:lnTo>
                <a:lnTo>
                  <a:pt x="28090" y="15440"/>
                </a:lnTo>
                <a:lnTo>
                  <a:pt x="28090" y="15410"/>
                </a:lnTo>
                <a:lnTo>
                  <a:pt x="28100" y="15390"/>
                </a:lnTo>
                <a:lnTo>
                  <a:pt x="28110" y="15370"/>
                </a:lnTo>
                <a:lnTo>
                  <a:pt x="28100" y="15360"/>
                </a:lnTo>
                <a:lnTo>
                  <a:pt x="28080" y="15350"/>
                </a:lnTo>
                <a:lnTo>
                  <a:pt x="28060" y="15340"/>
                </a:lnTo>
                <a:lnTo>
                  <a:pt x="28050" y="15340"/>
                </a:lnTo>
                <a:lnTo>
                  <a:pt x="28040" y="15340"/>
                </a:lnTo>
                <a:lnTo>
                  <a:pt x="28030" y="15330"/>
                </a:lnTo>
                <a:lnTo>
                  <a:pt x="28020" y="15340"/>
                </a:lnTo>
                <a:lnTo>
                  <a:pt x="28000" y="15360"/>
                </a:lnTo>
                <a:lnTo>
                  <a:pt x="27980" y="15360"/>
                </a:lnTo>
                <a:lnTo>
                  <a:pt x="27960" y="15370"/>
                </a:lnTo>
                <a:lnTo>
                  <a:pt x="27940" y="15390"/>
                </a:lnTo>
                <a:lnTo>
                  <a:pt x="27930" y="15390"/>
                </a:lnTo>
                <a:lnTo>
                  <a:pt x="27910" y="15390"/>
                </a:lnTo>
                <a:lnTo>
                  <a:pt x="27890" y="15390"/>
                </a:lnTo>
                <a:lnTo>
                  <a:pt x="27870" y="15400"/>
                </a:lnTo>
                <a:lnTo>
                  <a:pt x="27860" y="15410"/>
                </a:lnTo>
                <a:lnTo>
                  <a:pt x="27840" y="15410"/>
                </a:lnTo>
                <a:lnTo>
                  <a:pt x="27830" y="15410"/>
                </a:lnTo>
                <a:lnTo>
                  <a:pt x="27800" y="15410"/>
                </a:lnTo>
                <a:lnTo>
                  <a:pt x="27780" y="15410"/>
                </a:lnTo>
                <a:lnTo>
                  <a:pt x="27780" y="15400"/>
                </a:lnTo>
                <a:lnTo>
                  <a:pt x="27790" y="15390"/>
                </a:lnTo>
                <a:lnTo>
                  <a:pt x="27790" y="15370"/>
                </a:lnTo>
                <a:lnTo>
                  <a:pt x="27770" y="15360"/>
                </a:lnTo>
                <a:lnTo>
                  <a:pt x="27760" y="15350"/>
                </a:lnTo>
                <a:lnTo>
                  <a:pt x="27760" y="15340"/>
                </a:lnTo>
                <a:lnTo>
                  <a:pt x="27750" y="15330"/>
                </a:lnTo>
                <a:lnTo>
                  <a:pt x="27730" y="15320"/>
                </a:lnTo>
                <a:lnTo>
                  <a:pt x="27720" y="15310"/>
                </a:lnTo>
                <a:lnTo>
                  <a:pt x="27700" y="15320"/>
                </a:lnTo>
                <a:lnTo>
                  <a:pt x="27690" y="15320"/>
                </a:lnTo>
                <a:lnTo>
                  <a:pt x="27690" y="15310"/>
                </a:lnTo>
                <a:lnTo>
                  <a:pt x="27680" y="15300"/>
                </a:lnTo>
                <a:lnTo>
                  <a:pt x="27660" y="15290"/>
                </a:lnTo>
                <a:lnTo>
                  <a:pt x="27650" y="15300"/>
                </a:lnTo>
                <a:lnTo>
                  <a:pt x="27630" y="15300"/>
                </a:lnTo>
                <a:lnTo>
                  <a:pt x="27620" y="15310"/>
                </a:lnTo>
                <a:lnTo>
                  <a:pt x="27600" y="15320"/>
                </a:lnTo>
                <a:lnTo>
                  <a:pt x="27590" y="15330"/>
                </a:lnTo>
                <a:lnTo>
                  <a:pt x="27590" y="15320"/>
                </a:lnTo>
                <a:lnTo>
                  <a:pt x="27580" y="15290"/>
                </a:lnTo>
                <a:lnTo>
                  <a:pt x="27580" y="15270"/>
                </a:lnTo>
                <a:lnTo>
                  <a:pt x="27580" y="15250"/>
                </a:lnTo>
                <a:lnTo>
                  <a:pt x="27570" y="15240"/>
                </a:lnTo>
                <a:lnTo>
                  <a:pt x="27560" y="15230"/>
                </a:lnTo>
                <a:lnTo>
                  <a:pt x="27550" y="15230"/>
                </a:lnTo>
                <a:lnTo>
                  <a:pt x="27540" y="15230"/>
                </a:lnTo>
                <a:lnTo>
                  <a:pt x="27530" y="15230"/>
                </a:lnTo>
                <a:lnTo>
                  <a:pt x="27520" y="15230"/>
                </a:lnTo>
                <a:lnTo>
                  <a:pt x="27510" y="15210"/>
                </a:lnTo>
                <a:lnTo>
                  <a:pt x="27500" y="15200"/>
                </a:lnTo>
                <a:lnTo>
                  <a:pt x="27500" y="15190"/>
                </a:lnTo>
                <a:lnTo>
                  <a:pt x="27490" y="15190"/>
                </a:lnTo>
                <a:lnTo>
                  <a:pt x="27480" y="15190"/>
                </a:lnTo>
                <a:lnTo>
                  <a:pt x="27460" y="15190"/>
                </a:lnTo>
                <a:lnTo>
                  <a:pt x="27440" y="15200"/>
                </a:lnTo>
                <a:lnTo>
                  <a:pt x="27430" y="15210"/>
                </a:lnTo>
                <a:lnTo>
                  <a:pt x="27410" y="15210"/>
                </a:lnTo>
                <a:lnTo>
                  <a:pt x="27400" y="15200"/>
                </a:lnTo>
                <a:lnTo>
                  <a:pt x="27390" y="15190"/>
                </a:lnTo>
                <a:lnTo>
                  <a:pt x="27390" y="15170"/>
                </a:lnTo>
                <a:lnTo>
                  <a:pt x="27390" y="15160"/>
                </a:lnTo>
                <a:lnTo>
                  <a:pt x="27390" y="15150"/>
                </a:lnTo>
                <a:lnTo>
                  <a:pt x="27380" y="15140"/>
                </a:lnTo>
                <a:lnTo>
                  <a:pt x="27380" y="15130"/>
                </a:lnTo>
                <a:lnTo>
                  <a:pt x="27380" y="15120"/>
                </a:lnTo>
                <a:lnTo>
                  <a:pt x="27370" y="15120"/>
                </a:lnTo>
                <a:lnTo>
                  <a:pt x="27360" y="15120"/>
                </a:lnTo>
                <a:lnTo>
                  <a:pt x="27350" y="15130"/>
                </a:lnTo>
                <a:lnTo>
                  <a:pt x="27340" y="15130"/>
                </a:lnTo>
                <a:lnTo>
                  <a:pt x="27320" y="15130"/>
                </a:lnTo>
                <a:lnTo>
                  <a:pt x="27310" y="15120"/>
                </a:lnTo>
                <a:lnTo>
                  <a:pt x="27290" y="15110"/>
                </a:lnTo>
                <a:lnTo>
                  <a:pt x="27280" y="15100"/>
                </a:lnTo>
                <a:lnTo>
                  <a:pt x="27260" y="15100"/>
                </a:lnTo>
                <a:lnTo>
                  <a:pt x="27230" y="15100"/>
                </a:lnTo>
                <a:lnTo>
                  <a:pt x="27190" y="15100"/>
                </a:lnTo>
                <a:lnTo>
                  <a:pt x="27170" y="15110"/>
                </a:lnTo>
                <a:lnTo>
                  <a:pt x="27150" y="15100"/>
                </a:lnTo>
                <a:lnTo>
                  <a:pt x="27140" y="15090"/>
                </a:lnTo>
                <a:lnTo>
                  <a:pt x="27130" y="15080"/>
                </a:lnTo>
                <a:lnTo>
                  <a:pt x="27100" y="15080"/>
                </a:lnTo>
                <a:lnTo>
                  <a:pt x="27070" y="15070"/>
                </a:lnTo>
                <a:lnTo>
                  <a:pt x="27050" y="15060"/>
                </a:lnTo>
                <a:lnTo>
                  <a:pt x="27030" y="15040"/>
                </a:lnTo>
                <a:lnTo>
                  <a:pt x="27020" y="15030"/>
                </a:lnTo>
                <a:lnTo>
                  <a:pt x="27010" y="15020"/>
                </a:lnTo>
                <a:lnTo>
                  <a:pt x="27010" y="15010"/>
                </a:lnTo>
                <a:lnTo>
                  <a:pt x="26990" y="15000"/>
                </a:lnTo>
                <a:lnTo>
                  <a:pt x="26980" y="15000"/>
                </a:lnTo>
                <a:lnTo>
                  <a:pt x="26970" y="14990"/>
                </a:lnTo>
                <a:lnTo>
                  <a:pt x="26950" y="14990"/>
                </a:lnTo>
                <a:lnTo>
                  <a:pt x="26940" y="14990"/>
                </a:lnTo>
                <a:lnTo>
                  <a:pt x="26920" y="14990"/>
                </a:lnTo>
                <a:lnTo>
                  <a:pt x="26910" y="14990"/>
                </a:lnTo>
                <a:lnTo>
                  <a:pt x="26880" y="14980"/>
                </a:lnTo>
                <a:lnTo>
                  <a:pt x="26860" y="14970"/>
                </a:lnTo>
                <a:lnTo>
                  <a:pt x="26830" y="14960"/>
                </a:lnTo>
                <a:lnTo>
                  <a:pt x="26810" y="14950"/>
                </a:lnTo>
                <a:lnTo>
                  <a:pt x="26780" y="14940"/>
                </a:lnTo>
                <a:lnTo>
                  <a:pt x="26770" y="14940"/>
                </a:lnTo>
                <a:lnTo>
                  <a:pt x="26750" y="14920"/>
                </a:lnTo>
                <a:lnTo>
                  <a:pt x="26740" y="14910"/>
                </a:lnTo>
                <a:lnTo>
                  <a:pt x="26720" y="14890"/>
                </a:lnTo>
                <a:lnTo>
                  <a:pt x="26700" y="14880"/>
                </a:lnTo>
                <a:lnTo>
                  <a:pt x="26680" y="14880"/>
                </a:lnTo>
                <a:lnTo>
                  <a:pt x="26650" y="14880"/>
                </a:lnTo>
                <a:lnTo>
                  <a:pt x="26630" y="14870"/>
                </a:lnTo>
                <a:lnTo>
                  <a:pt x="26600" y="14860"/>
                </a:lnTo>
                <a:lnTo>
                  <a:pt x="26560" y="14850"/>
                </a:lnTo>
                <a:lnTo>
                  <a:pt x="26520" y="14830"/>
                </a:lnTo>
                <a:lnTo>
                  <a:pt x="26500" y="14820"/>
                </a:lnTo>
                <a:lnTo>
                  <a:pt x="26490" y="14810"/>
                </a:lnTo>
                <a:lnTo>
                  <a:pt x="26470" y="14790"/>
                </a:lnTo>
                <a:lnTo>
                  <a:pt x="26440" y="14770"/>
                </a:lnTo>
                <a:lnTo>
                  <a:pt x="26410" y="14750"/>
                </a:lnTo>
                <a:lnTo>
                  <a:pt x="26380" y="14730"/>
                </a:lnTo>
                <a:lnTo>
                  <a:pt x="26360" y="14710"/>
                </a:lnTo>
                <a:lnTo>
                  <a:pt x="26340" y="14700"/>
                </a:lnTo>
                <a:lnTo>
                  <a:pt x="26320" y="14670"/>
                </a:lnTo>
                <a:lnTo>
                  <a:pt x="26290" y="14660"/>
                </a:lnTo>
                <a:lnTo>
                  <a:pt x="26240" y="14650"/>
                </a:lnTo>
                <a:lnTo>
                  <a:pt x="26210" y="14650"/>
                </a:lnTo>
                <a:lnTo>
                  <a:pt x="26170" y="14640"/>
                </a:lnTo>
                <a:lnTo>
                  <a:pt x="26120" y="14650"/>
                </a:lnTo>
                <a:lnTo>
                  <a:pt x="26090" y="14650"/>
                </a:lnTo>
                <a:lnTo>
                  <a:pt x="26050" y="14660"/>
                </a:lnTo>
                <a:lnTo>
                  <a:pt x="25990" y="14660"/>
                </a:lnTo>
                <a:lnTo>
                  <a:pt x="25970" y="14660"/>
                </a:lnTo>
                <a:lnTo>
                  <a:pt x="25940" y="14650"/>
                </a:lnTo>
                <a:lnTo>
                  <a:pt x="25910" y="14640"/>
                </a:lnTo>
                <a:lnTo>
                  <a:pt x="25870" y="14600"/>
                </a:lnTo>
                <a:lnTo>
                  <a:pt x="25830" y="14570"/>
                </a:lnTo>
                <a:lnTo>
                  <a:pt x="25800" y="14550"/>
                </a:lnTo>
                <a:lnTo>
                  <a:pt x="25780" y="14540"/>
                </a:lnTo>
                <a:lnTo>
                  <a:pt x="25750" y="14540"/>
                </a:lnTo>
                <a:lnTo>
                  <a:pt x="25700" y="14540"/>
                </a:lnTo>
                <a:lnTo>
                  <a:pt x="25670" y="14540"/>
                </a:lnTo>
                <a:lnTo>
                  <a:pt x="25640" y="14530"/>
                </a:lnTo>
                <a:lnTo>
                  <a:pt x="25630" y="14530"/>
                </a:lnTo>
                <a:lnTo>
                  <a:pt x="25600" y="14520"/>
                </a:lnTo>
                <a:lnTo>
                  <a:pt x="25580" y="14520"/>
                </a:lnTo>
                <a:lnTo>
                  <a:pt x="25550" y="14530"/>
                </a:lnTo>
                <a:lnTo>
                  <a:pt x="25520" y="14540"/>
                </a:lnTo>
                <a:lnTo>
                  <a:pt x="25500" y="14550"/>
                </a:lnTo>
                <a:lnTo>
                  <a:pt x="25480" y="14550"/>
                </a:lnTo>
                <a:lnTo>
                  <a:pt x="25460" y="14530"/>
                </a:lnTo>
                <a:lnTo>
                  <a:pt x="25430" y="14520"/>
                </a:lnTo>
                <a:lnTo>
                  <a:pt x="25390" y="14500"/>
                </a:lnTo>
                <a:lnTo>
                  <a:pt x="25370" y="14490"/>
                </a:lnTo>
                <a:lnTo>
                  <a:pt x="25360" y="14480"/>
                </a:lnTo>
                <a:lnTo>
                  <a:pt x="25340" y="14470"/>
                </a:lnTo>
                <a:lnTo>
                  <a:pt x="25320" y="14460"/>
                </a:lnTo>
                <a:lnTo>
                  <a:pt x="25300" y="14450"/>
                </a:lnTo>
                <a:lnTo>
                  <a:pt x="25280" y="14450"/>
                </a:lnTo>
                <a:lnTo>
                  <a:pt x="25260" y="14450"/>
                </a:lnTo>
                <a:lnTo>
                  <a:pt x="25240" y="14460"/>
                </a:lnTo>
                <a:lnTo>
                  <a:pt x="25230" y="14460"/>
                </a:lnTo>
                <a:lnTo>
                  <a:pt x="25220" y="14440"/>
                </a:lnTo>
                <a:lnTo>
                  <a:pt x="25200" y="14430"/>
                </a:lnTo>
                <a:lnTo>
                  <a:pt x="25190" y="14420"/>
                </a:lnTo>
                <a:lnTo>
                  <a:pt x="25170" y="14420"/>
                </a:lnTo>
                <a:lnTo>
                  <a:pt x="25120" y="14400"/>
                </a:lnTo>
                <a:lnTo>
                  <a:pt x="25070" y="14380"/>
                </a:lnTo>
                <a:lnTo>
                  <a:pt x="25030" y="14360"/>
                </a:lnTo>
                <a:lnTo>
                  <a:pt x="25010" y="14350"/>
                </a:lnTo>
                <a:lnTo>
                  <a:pt x="24990" y="14330"/>
                </a:lnTo>
                <a:lnTo>
                  <a:pt x="24970" y="14310"/>
                </a:lnTo>
                <a:lnTo>
                  <a:pt x="24960" y="14310"/>
                </a:lnTo>
                <a:lnTo>
                  <a:pt x="24940" y="14320"/>
                </a:lnTo>
                <a:lnTo>
                  <a:pt x="24920" y="14320"/>
                </a:lnTo>
                <a:lnTo>
                  <a:pt x="24900" y="14330"/>
                </a:lnTo>
                <a:lnTo>
                  <a:pt x="24870" y="14330"/>
                </a:lnTo>
                <a:lnTo>
                  <a:pt x="24850" y="14330"/>
                </a:lnTo>
                <a:lnTo>
                  <a:pt x="24820" y="14310"/>
                </a:lnTo>
                <a:lnTo>
                  <a:pt x="24800" y="14280"/>
                </a:lnTo>
                <a:lnTo>
                  <a:pt x="24790" y="14270"/>
                </a:lnTo>
                <a:lnTo>
                  <a:pt x="24770" y="14260"/>
                </a:lnTo>
                <a:lnTo>
                  <a:pt x="24760" y="14230"/>
                </a:lnTo>
                <a:lnTo>
                  <a:pt x="24750" y="14200"/>
                </a:lnTo>
                <a:lnTo>
                  <a:pt x="24740" y="14190"/>
                </a:lnTo>
                <a:lnTo>
                  <a:pt x="24730" y="14180"/>
                </a:lnTo>
                <a:lnTo>
                  <a:pt x="24720" y="14160"/>
                </a:lnTo>
                <a:lnTo>
                  <a:pt x="24710" y="14140"/>
                </a:lnTo>
                <a:lnTo>
                  <a:pt x="24700" y="14120"/>
                </a:lnTo>
                <a:lnTo>
                  <a:pt x="24700" y="14110"/>
                </a:lnTo>
                <a:lnTo>
                  <a:pt x="24690" y="14110"/>
                </a:lnTo>
                <a:lnTo>
                  <a:pt x="24680" y="14110"/>
                </a:lnTo>
                <a:lnTo>
                  <a:pt x="24660" y="14110"/>
                </a:lnTo>
                <a:lnTo>
                  <a:pt x="24650" y="14100"/>
                </a:lnTo>
                <a:lnTo>
                  <a:pt x="24630" y="14090"/>
                </a:lnTo>
                <a:lnTo>
                  <a:pt x="24610" y="14070"/>
                </a:lnTo>
                <a:lnTo>
                  <a:pt x="24580" y="14070"/>
                </a:lnTo>
                <a:lnTo>
                  <a:pt x="24560" y="14070"/>
                </a:lnTo>
                <a:lnTo>
                  <a:pt x="24550" y="14060"/>
                </a:lnTo>
                <a:lnTo>
                  <a:pt x="24540" y="14060"/>
                </a:lnTo>
                <a:lnTo>
                  <a:pt x="24530" y="14040"/>
                </a:lnTo>
                <a:lnTo>
                  <a:pt x="24530" y="14020"/>
                </a:lnTo>
                <a:lnTo>
                  <a:pt x="24510" y="14010"/>
                </a:lnTo>
                <a:lnTo>
                  <a:pt x="24490" y="14000"/>
                </a:lnTo>
                <a:lnTo>
                  <a:pt x="24460" y="13990"/>
                </a:lnTo>
                <a:lnTo>
                  <a:pt x="24440" y="13980"/>
                </a:lnTo>
                <a:lnTo>
                  <a:pt x="24420" y="13970"/>
                </a:lnTo>
                <a:lnTo>
                  <a:pt x="24410" y="13950"/>
                </a:lnTo>
                <a:lnTo>
                  <a:pt x="24390" y="13930"/>
                </a:lnTo>
                <a:lnTo>
                  <a:pt x="24370" y="13910"/>
                </a:lnTo>
                <a:lnTo>
                  <a:pt x="24360" y="13890"/>
                </a:lnTo>
                <a:lnTo>
                  <a:pt x="24350" y="13870"/>
                </a:lnTo>
                <a:lnTo>
                  <a:pt x="24340" y="13860"/>
                </a:lnTo>
                <a:lnTo>
                  <a:pt x="24330" y="13850"/>
                </a:lnTo>
                <a:lnTo>
                  <a:pt x="24310" y="13850"/>
                </a:lnTo>
                <a:lnTo>
                  <a:pt x="24290" y="13850"/>
                </a:lnTo>
                <a:lnTo>
                  <a:pt x="24280" y="13860"/>
                </a:lnTo>
                <a:lnTo>
                  <a:pt x="24260" y="13860"/>
                </a:lnTo>
                <a:lnTo>
                  <a:pt x="24230" y="13860"/>
                </a:lnTo>
                <a:lnTo>
                  <a:pt x="24220" y="13860"/>
                </a:lnTo>
                <a:lnTo>
                  <a:pt x="24190" y="13860"/>
                </a:lnTo>
                <a:lnTo>
                  <a:pt x="24170" y="13860"/>
                </a:lnTo>
                <a:lnTo>
                  <a:pt x="24150" y="13860"/>
                </a:lnTo>
                <a:lnTo>
                  <a:pt x="24110" y="13850"/>
                </a:lnTo>
                <a:lnTo>
                  <a:pt x="24100" y="13840"/>
                </a:lnTo>
                <a:lnTo>
                  <a:pt x="24080" y="13840"/>
                </a:lnTo>
                <a:lnTo>
                  <a:pt x="24050" y="13830"/>
                </a:lnTo>
                <a:lnTo>
                  <a:pt x="24030" y="13820"/>
                </a:lnTo>
                <a:lnTo>
                  <a:pt x="24020" y="13810"/>
                </a:lnTo>
                <a:lnTo>
                  <a:pt x="24000" y="13800"/>
                </a:lnTo>
                <a:lnTo>
                  <a:pt x="23980" y="13790"/>
                </a:lnTo>
                <a:lnTo>
                  <a:pt x="23970" y="13780"/>
                </a:lnTo>
                <a:lnTo>
                  <a:pt x="23950" y="13790"/>
                </a:lnTo>
                <a:lnTo>
                  <a:pt x="23940" y="13800"/>
                </a:lnTo>
                <a:lnTo>
                  <a:pt x="23920" y="13810"/>
                </a:lnTo>
                <a:lnTo>
                  <a:pt x="23920" y="13820"/>
                </a:lnTo>
                <a:lnTo>
                  <a:pt x="23900" y="13820"/>
                </a:lnTo>
                <a:lnTo>
                  <a:pt x="23880" y="13820"/>
                </a:lnTo>
                <a:lnTo>
                  <a:pt x="23870" y="13810"/>
                </a:lnTo>
                <a:lnTo>
                  <a:pt x="23850" y="13830"/>
                </a:lnTo>
                <a:lnTo>
                  <a:pt x="23850" y="13850"/>
                </a:lnTo>
                <a:lnTo>
                  <a:pt x="23820" y="13880"/>
                </a:lnTo>
                <a:lnTo>
                  <a:pt x="23780" y="13910"/>
                </a:lnTo>
                <a:lnTo>
                  <a:pt x="23740" y="13920"/>
                </a:lnTo>
                <a:lnTo>
                  <a:pt x="23700" y="13930"/>
                </a:lnTo>
                <a:lnTo>
                  <a:pt x="23680" y="13940"/>
                </a:lnTo>
                <a:lnTo>
                  <a:pt x="23660" y="13960"/>
                </a:lnTo>
                <a:lnTo>
                  <a:pt x="23640" y="13960"/>
                </a:lnTo>
                <a:lnTo>
                  <a:pt x="23630" y="13960"/>
                </a:lnTo>
                <a:lnTo>
                  <a:pt x="23610" y="13970"/>
                </a:lnTo>
                <a:lnTo>
                  <a:pt x="23600" y="13980"/>
                </a:lnTo>
                <a:lnTo>
                  <a:pt x="23580" y="13980"/>
                </a:lnTo>
                <a:lnTo>
                  <a:pt x="23570" y="13980"/>
                </a:lnTo>
                <a:lnTo>
                  <a:pt x="23540" y="13970"/>
                </a:lnTo>
                <a:lnTo>
                  <a:pt x="23530" y="13970"/>
                </a:lnTo>
                <a:lnTo>
                  <a:pt x="23520" y="13970"/>
                </a:lnTo>
                <a:lnTo>
                  <a:pt x="23500" y="13990"/>
                </a:lnTo>
                <a:lnTo>
                  <a:pt x="23480" y="13990"/>
                </a:lnTo>
                <a:lnTo>
                  <a:pt x="23450" y="13990"/>
                </a:lnTo>
                <a:lnTo>
                  <a:pt x="23420" y="13980"/>
                </a:lnTo>
                <a:lnTo>
                  <a:pt x="23400" y="13970"/>
                </a:lnTo>
                <a:lnTo>
                  <a:pt x="23380" y="13960"/>
                </a:lnTo>
                <a:lnTo>
                  <a:pt x="23370" y="13960"/>
                </a:lnTo>
                <a:lnTo>
                  <a:pt x="23350" y="13970"/>
                </a:lnTo>
                <a:lnTo>
                  <a:pt x="23340" y="13970"/>
                </a:lnTo>
                <a:lnTo>
                  <a:pt x="23310" y="13970"/>
                </a:lnTo>
                <a:lnTo>
                  <a:pt x="23290" y="13960"/>
                </a:lnTo>
                <a:lnTo>
                  <a:pt x="23250" y="13960"/>
                </a:lnTo>
                <a:lnTo>
                  <a:pt x="23240" y="13950"/>
                </a:lnTo>
                <a:lnTo>
                  <a:pt x="23230" y="13950"/>
                </a:lnTo>
                <a:lnTo>
                  <a:pt x="23210" y="13950"/>
                </a:lnTo>
                <a:lnTo>
                  <a:pt x="23200" y="13950"/>
                </a:lnTo>
                <a:lnTo>
                  <a:pt x="23160" y="13930"/>
                </a:lnTo>
                <a:lnTo>
                  <a:pt x="23140" y="13930"/>
                </a:lnTo>
                <a:lnTo>
                  <a:pt x="23110" y="13930"/>
                </a:lnTo>
                <a:lnTo>
                  <a:pt x="23090" y="13940"/>
                </a:lnTo>
                <a:lnTo>
                  <a:pt x="23040" y="13960"/>
                </a:lnTo>
                <a:lnTo>
                  <a:pt x="23030" y="13970"/>
                </a:lnTo>
                <a:lnTo>
                  <a:pt x="23020" y="13990"/>
                </a:lnTo>
                <a:lnTo>
                  <a:pt x="23020" y="14020"/>
                </a:lnTo>
                <a:lnTo>
                  <a:pt x="23020" y="14050"/>
                </a:lnTo>
                <a:lnTo>
                  <a:pt x="23020" y="14070"/>
                </a:lnTo>
                <a:lnTo>
                  <a:pt x="23010" y="14090"/>
                </a:lnTo>
                <a:lnTo>
                  <a:pt x="22990" y="14110"/>
                </a:lnTo>
                <a:lnTo>
                  <a:pt x="22960" y="14130"/>
                </a:lnTo>
                <a:lnTo>
                  <a:pt x="22930" y="14130"/>
                </a:lnTo>
                <a:lnTo>
                  <a:pt x="22890" y="14130"/>
                </a:lnTo>
                <a:lnTo>
                  <a:pt x="22800" y="14120"/>
                </a:lnTo>
                <a:lnTo>
                  <a:pt x="22770" y="14110"/>
                </a:lnTo>
                <a:lnTo>
                  <a:pt x="22750" y="14110"/>
                </a:lnTo>
                <a:lnTo>
                  <a:pt x="22720" y="14120"/>
                </a:lnTo>
                <a:lnTo>
                  <a:pt x="22700" y="14140"/>
                </a:lnTo>
                <a:lnTo>
                  <a:pt x="22680" y="14150"/>
                </a:lnTo>
                <a:lnTo>
                  <a:pt x="22680" y="14160"/>
                </a:lnTo>
                <a:lnTo>
                  <a:pt x="22670" y="14160"/>
                </a:lnTo>
                <a:lnTo>
                  <a:pt x="22660" y="14150"/>
                </a:lnTo>
                <a:lnTo>
                  <a:pt x="22650" y="14130"/>
                </a:lnTo>
                <a:lnTo>
                  <a:pt x="22630" y="14110"/>
                </a:lnTo>
                <a:lnTo>
                  <a:pt x="22610" y="14080"/>
                </a:lnTo>
                <a:lnTo>
                  <a:pt x="22580" y="14070"/>
                </a:lnTo>
                <a:lnTo>
                  <a:pt x="22560" y="14060"/>
                </a:lnTo>
                <a:lnTo>
                  <a:pt x="22540" y="14070"/>
                </a:lnTo>
                <a:lnTo>
                  <a:pt x="22520" y="14080"/>
                </a:lnTo>
                <a:lnTo>
                  <a:pt x="22500" y="14090"/>
                </a:lnTo>
                <a:lnTo>
                  <a:pt x="22490" y="14120"/>
                </a:lnTo>
                <a:lnTo>
                  <a:pt x="22490" y="14140"/>
                </a:lnTo>
                <a:lnTo>
                  <a:pt x="22490" y="14150"/>
                </a:lnTo>
                <a:lnTo>
                  <a:pt x="22470" y="14150"/>
                </a:lnTo>
                <a:lnTo>
                  <a:pt x="22460" y="14150"/>
                </a:lnTo>
                <a:lnTo>
                  <a:pt x="22440" y="14120"/>
                </a:lnTo>
                <a:lnTo>
                  <a:pt x="22430" y="14120"/>
                </a:lnTo>
                <a:lnTo>
                  <a:pt x="22430" y="14100"/>
                </a:lnTo>
                <a:lnTo>
                  <a:pt x="22430" y="14080"/>
                </a:lnTo>
                <a:lnTo>
                  <a:pt x="22420" y="14070"/>
                </a:lnTo>
                <a:lnTo>
                  <a:pt x="22350" y="14030"/>
                </a:lnTo>
                <a:lnTo>
                  <a:pt x="22310" y="14010"/>
                </a:lnTo>
                <a:lnTo>
                  <a:pt x="22250" y="13980"/>
                </a:lnTo>
                <a:lnTo>
                  <a:pt x="22210" y="13960"/>
                </a:lnTo>
                <a:lnTo>
                  <a:pt x="22180" y="13940"/>
                </a:lnTo>
                <a:lnTo>
                  <a:pt x="22140" y="13920"/>
                </a:lnTo>
                <a:lnTo>
                  <a:pt x="22110" y="13910"/>
                </a:lnTo>
                <a:lnTo>
                  <a:pt x="22070" y="13880"/>
                </a:lnTo>
                <a:lnTo>
                  <a:pt x="22040" y="13870"/>
                </a:lnTo>
                <a:lnTo>
                  <a:pt x="22010" y="13850"/>
                </a:lnTo>
                <a:lnTo>
                  <a:pt x="21980" y="13850"/>
                </a:lnTo>
                <a:lnTo>
                  <a:pt x="21940" y="13850"/>
                </a:lnTo>
                <a:lnTo>
                  <a:pt x="21920" y="13850"/>
                </a:lnTo>
                <a:lnTo>
                  <a:pt x="21890" y="13860"/>
                </a:lnTo>
                <a:lnTo>
                  <a:pt x="21850" y="13860"/>
                </a:lnTo>
                <a:lnTo>
                  <a:pt x="21830" y="13850"/>
                </a:lnTo>
                <a:lnTo>
                  <a:pt x="21800" y="13840"/>
                </a:lnTo>
                <a:lnTo>
                  <a:pt x="21780" y="13830"/>
                </a:lnTo>
                <a:lnTo>
                  <a:pt x="21760" y="13820"/>
                </a:lnTo>
                <a:lnTo>
                  <a:pt x="21740" y="13830"/>
                </a:lnTo>
                <a:lnTo>
                  <a:pt x="21720" y="13830"/>
                </a:lnTo>
                <a:lnTo>
                  <a:pt x="21700" y="13840"/>
                </a:lnTo>
                <a:lnTo>
                  <a:pt x="21690" y="13850"/>
                </a:lnTo>
                <a:lnTo>
                  <a:pt x="21650" y="13850"/>
                </a:lnTo>
                <a:lnTo>
                  <a:pt x="21620" y="13850"/>
                </a:lnTo>
                <a:lnTo>
                  <a:pt x="21590" y="13850"/>
                </a:lnTo>
                <a:lnTo>
                  <a:pt x="21550" y="13840"/>
                </a:lnTo>
                <a:lnTo>
                  <a:pt x="21540" y="13830"/>
                </a:lnTo>
                <a:lnTo>
                  <a:pt x="21520" y="13830"/>
                </a:lnTo>
                <a:lnTo>
                  <a:pt x="21500" y="13830"/>
                </a:lnTo>
                <a:lnTo>
                  <a:pt x="21460" y="13810"/>
                </a:lnTo>
                <a:lnTo>
                  <a:pt x="21430" y="13810"/>
                </a:lnTo>
                <a:lnTo>
                  <a:pt x="21400" y="13800"/>
                </a:lnTo>
                <a:lnTo>
                  <a:pt x="21370" y="13790"/>
                </a:lnTo>
                <a:lnTo>
                  <a:pt x="21350" y="13790"/>
                </a:lnTo>
                <a:lnTo>
                  <a:pt x="21320" y="13800"/>
                </a:lnTo>
                <a:lnTo>
                  <a:pt x="21300" y="13830"/>
                </a:lnTo>
                <a:lnTo>
                  <a:pt x="21280" y="13850"/>
                </a:lnTo>
                <a:lnTo>
                  <a:pt x="21240" y="13880"/>
                </a:lnTo>
                <a:lnTo>
                  <a:pt x="21150" y="13900"/>
                </a:lnTo>
                <a:lnTo>
                  <a:pt x="21150" y="13890"/>
                </a:lnTo>
                <a:lnTo>
                  <a:pt x="21120" y="13870"/>
                </a:lnTo>
                <a:lnTo>
                  <a:pt x="21080" y="13850"/>
                </a:lnTo>
                <a:lnTo>
                  <a:pt x="21060" y="13830"/>
                </a:lnTo>
                <a:lnTo>
                  <a:pt x="21030" y="13830"/>
                </a:lnTo>
                <a:lnTo>
                  <a:pt x="21020" y="13810"/>
                </a:lnTo>
                <a:lnTo>
                  <a:pt x="21010" y="13800"/>
                </a:lnTo>
                <a:lnTo>
                  <a:pt x="20990" y="13770"/>
                </a:lnTo>
                <a:lnTo>
                  <a:pt x="20980" y="13750"/>
                </a:lnTo>
                <a:lnTo>
                  <a:pt x="20980" y="13730"/>
                </a:lnTo>
                <a:lnTo>
                  <a:pt x="20990" y="13680"/>
                </a:lnTo>
                <a:lnTo>
                  <a:pt x="20990" y="13660"/>
                </a:lnTo>
                <a:lnTo>
                  <a:pt x="20970" y="13640"/>
                </a:lnTo>
                <a:lnTo>
                  <a:pt x="20940" y="13640"/>
                </a:lnTo>
                <a:lnTo>
                  <a:pt x="20900" y="13620"/>
                </a:lnTo>
                <a:lnTo>
                  <a:pt x="20870" y="13630"/>
                </a:lnTo>
                <a:lnTo>
                  <a:pt x="20860" y="13640"/>
                </a:lnTo>
                <a:lnTo>
                  <a:pt x="20840" y="13660"/>
                </a:lnTo>
                <a:lnTo>
                  <a:pt x="20810" y="13670"/>
                </a:lnTo>
                <a:lnTo>
                  <a:pt x="20770" y="13690"/>
                </a:lnTo>
                <a:lnTo>
                  <a:pt x="20730" y="13690"/>
                </a:lnTo>
                <a:lnTo>
                  <a:pt x="20690" y="13680"/>
                </a:lnTo>
                <a:lnTo>
                  <a:pt x="20670" y="13670"/>
                </a:lnTo>
                <a:lnTo>
                  <a:pt x="20670" y="13650"/>
                </a:lnTo>
                <a:lnTo>
                  <a:pt x="20660" y="13630"/>
                </a:lnTo>
                <a:lnTo>
                  <a:pt x="20660" y="13610"/>
                </a:lnTo>
                <a:lnTo>
                  <a:pt x="20670" y="13600"/>
                </a:lnTo>
                <a:lnTo>
                  <a:pt x="20670" y="13570"/>
                </a:lnTo>
                <a:lnTo>
                  <a:pt x="20680" y="13530"/>
                </a:lnTo>
                <a:lnTo>
                  <a:pt x="20660" y="13520"/>
                </a:lnTo>
                <a:lnTo>
                  <a:pt x="20650" y="13510"/>
                </a:lnTo>
                <a:lnTo>
                  <a:pt x="20640" y="13500"/>
                </a:lnTo>
                <a:lnTo>
                  <a:pt x="20630" y="13490"/>
                </a:lnTo>
                <a:lnTo>
                  <a:pt x="20620" y="13480"/>
                </a:lnTo>
                <a:lnTo>
                  <a:pt x="20600" y="13480"/>
                </a:lnTo>
                <a:lnTo>
                  <a:pt x="20590" y="13490"/>
                </a:lnTo>
                <a:lnTo>
                  <a:pt x="20580" y="13500"/>
                </a:lnTo>
                <a:lnTo>
                  <a:pt x="20570" y="13510"/>
                </a:lnTo>
                <a:lnTo>
                  <a:pt x="20540" y="13500"/>
                </a:lnTo>
                <a:lnTo>
                  <a:pt x="20530" y="13490"/>
                </a:lnTo>
                <a:lnTo>
                  <a:pt x="20520" y="13470"/>
                </a:lnTo>
                <a:lnTo>
                  <a:pt x="20500" y="13430"/>
                </a:lnTo>
                <a:lnTo>
                  <a:pt x="20480" y="13400"/>
                </a:lnTo>
                <a:lnTo>
                  <a:pt x="20450" y="13380"/>
                </a:lnTo>
                <a:lnTo>
                  <a:pt x="20420" y="13360"/>
                </a:lnTo>
                <a:lnTo>
                  <a:pt x="20390" y="13360"/>
                </a:lnTo>
                <a:lnTo>
                  <a:pt x="20380" y="13370"/>
                </a:lnTo>
                <a:lnTo>
                  <a:pt x="20370" y="13360"/>
                </a:lnTo>
                <a:lnTo>
                  <a:pt x="20360" y="13350"/>
                </a:lnTo>
                <a:lnTo>
                  <a:pt x="20350" y="13330"/>
                </a:lnTo>
                <a:lnTo>
                  <a:pt x="20330" y="13310"/>
                </a:lnTo>
                <a:lnTo>
                  <a:pt x="20300" y="13290"/>
                </a:lnTo>
                <a:lnTo>
                  <a:pt x="20280" y="13280"/>
                </a:lnTo>
                <a:lnTo>
                  <a:pt x="20250" y="13260"/>
                </a:lnTo>
                <a:lnTo>
                  <a:pt x="20220" y="13240"/>
                </a:lnTo>
                <a:lnTo>
                  <a:pt x="20200" y="13230"/>
                </a:lnTo>
                <a:lnTo>
                  <a:pt x="20190" y="13200"/>
                </a:lnTo>
                <a:lnTo>
                  <a:pt x="20170" y="13190"/>
                </a:lnTo>
                <a:lnTo>
                  <a:pt x="20160" y="13170"/>
                </a:lnTo>
                <a:lnTo>
                  <a:pt x="20140" y="13160"/>
                </a:lnTo>
                <a:lnTo>
                  <a:pt x="20120" y="13130"/>
                </a:lnTo>
                <a:lnTo>
                  <a:pt x="20110" y="13120"/>
                </a:lnTo>
                <a:lnTo>
                  <a:pt x="20110" y="13100"/>
                </a:lnTo>
                <a:lnTo>
                  <a:pt x="20110" y="13090"/>
                </a:lnTo>
                <a:lnTo>
                  <a:pt x="20090" y="13070"/>
                </a:lnTo>
                <a:lnTo>
                  <a:pt x="20070" y="13040"/>
                </a:lnTo>
                <a:lnTo>
                  <a:pt x="20040" y="13020"/>
                </a:lnTo>
                <a:lnTo>
                  <a:pt x="20010" y="13010"/>
                </a:lnTo>
                <a:lnTo>
                  <a:pt x="19990" y="13010"/>
                </a:lnTo>
                <a:lnTo>
                  <a:pt x="19980" y="13020"/>
                </a:lnTo>
                <a:lnTo>
                  <a:pt x="19980" y="13030"/>
                </a:lnTo>
                <a:lnTo>
                  <a:pt x="19980" y="13050"/>
                </a:lnTo>
                <a:lnTo>
                  <a:pt x="19970" y="13070"/>
                </a:lnTo>
                <a:lnTo>
                  <a:pt x="19950" y="13080"/>
                </a:lnTo>
                <a:lnTo>
                  <a:pt x="19920" y="13090"/>
                </a:lnTo>
                <a:lnTo>
                  <a:pt x="19880" y="13110"/>
                </a:lnTo>
                <a:lnTo>
                  <a:pt x="19850" y="13120"/>
                </a:lnTo>
                <a:lnTo>
                  <a:pt x="19830" y="13120"/>
                </a:lnTo>
                <a:lnTo>
                  <a:pt x="19810" y="13100"/>
                </a:lnTo>
                <a:lnTo>
                  <a:pt x="19790" y="13070"/>
                </a:lnTo>
                <a:lnTo>
                  <a:pt x="19770" y="13050"/>
                </a:lnTo>
                <a:lnTo>
                  <a:pt x="19730" y="13020"/>
                </a:lnTo>
                <a:lnTo>
                  <a:pt x="19700" y="13010"/>
                </a:lnTo>
                <a:lnTo>
                  <a:pt x="19660" y="13010"/>
                </a:lnTo>
                <a:lnTo>
                  <a:pt x="19620" y="13010"/>
                </a:lnTo>
                <a:lnTo>
                  <a:pt x="19590" y="13000"/>
                </a:lnTo>
                <a:lnTo>
                  <a:pt x="19550" y="12990"/>
                </a:lnTo>
                <a:lnTo>
                  <a:pt x="19530" y="12970"/>
                </a:lnTo>
                <a:lnTo>
                  <a:pt x="19520" y="12960"/>
                </a:lnTo>
                <a:lnTo>
                  <a:pt x="19510" y="12940"/>
                </a:lnTo>
                <a:lnTo>
                  <a:pt x="19500" y="12920"/>
                </a:lnTo>
                <a:lnTo>
                  <a:pt x="19480" y="12890"/>
                </a:lnTo>
                <a:lnTo>
                  <a:pt x="19450" y="12880"/>
                </a:lnTo>
                <a:lnTo>
                  <a:pt x="19420" y="12890"/>
                </a:lnTo>
                <a:lnTo>
                  <a:pt x="19400" y="12900"/>
                </a:lnTo>
                <a:lnTo>
                  <a:pt x="19380" y="12920"/>
                </a:lnTo>
                <a:lnTo>
                  <a:pt x="19350" y="12920"/>
                </a:lnTo>
                <a:lnTo>
                  <a:pt x="19340" y="12930"/>
                </a:lnTo>
                <a:lnTo>
                  <a:pt x="19300" y="12930"/>
                </a:lnTo>
                <a:lnTo>
                  <a:pt x="19270" y="12920"/>
                </a:lnTo>
                <a:lnTo>
                  <a:pt x="19240" y="12920"/>
                </a:lnTo>
                <a:lnTo>
                  <a:pt x="19210" y="12900"/>
                </a:lnTo>
                <a:lnTo>
                  <a:pt x="19190" y="12900"/>
                </a:lnTo>
                <a:lnTo>
                  <a:pt x="19170" y="12910"/>
                </a:lnTo>
                <a:lnTo>
                  <a:pt x="19150" y="12920"/>
                </a:lnTo>
                <a:lnTo>
                  <a:pt x="19120" y="12960"/>
                </a:lnTo>
                <a:lnTo>
                  <a:pt x="19110" y="12970"/>
                </a:lnTo>
                <a:lnTo>
                  <a:pt x="19060" y="12970"/>
                </a:lnTo>
                <a:lnTo>
                  <a:pt x="18690" y="13240"/>
                </a:lnTo>
                <a:lnTo>
                  <a:pt x="18620" y="13320"/>
                </a:lnTo>
                <a:lnTo>
                  <a:pt x="18610" y="13310"/>
                </a:lnTo>
                <a:lnTo>
                  <a:pt x="18580" y="13290"/>
                </a:lnTo>
                <a:lnTo>
                  <a:pt x="18540" y="13260"/>
                </a:lnTo>
                <a:lnTo>
                  <a:pt x="18520" y="13260"/>
                </a:lnTo>
                <a:lnTo>
                  <a:pt x="18500" y="13240"/>
                </a:lnTo>
                <a:lnTo>
                  <a:pt x="18480" y="13230"/>
                </a:lnTo>
                <a:lnTo>
                  <a:pt x="18450" y="13210"/>
                </a:lnTo>
                <a:lnTo>
                  <a:pt x="18430" y="13180"/>
                </a:lnTo>
                <a:lnTo>
                  <a:pt x="18400" y="13170"/>
                </a:lnTo>
                <a:lnTo>
                  <a:pt x="18390" y="13160"/>
                </a:lnTo>
                <a:lnTo>
                  <a:pt x="18380" y="13160"/>
                </a:lnTo>
                <a:lnTo>
                  <a:pt x="18370" y="13180"/>
                </a:lnTo>
                <a:lnTo>
                  <a:pt x="18350" y="13190"/>
                </a:lnTo>
                <a:lnTo>
                  <a:pt x="18320" y="13190"/>
                </a:lnTo>
                <a:lnTo>
                  <a:pt x="18300" y="13190"/>
                </a:lnTo>
                <a:lnTo>
                  <a:pt x="18280" y="13200"/>
                </a:lnTo>
                <a:lnTo>
                  <a:pt x="18270" y="13230"/>
                </a:lnTo>
                <a:lnTo>
                  <a:pt x="18260" y="13240"/>
                </a:lnTo>
                <a:lnTo>
                  <a:pt x="18240" y="13250"/>
                </a:lnTo>
                <a:lnTo>
                  <a:pt x="18230" y="13260"/>
                </a:lnTo>
                <a:lnTo>
                  <a:pt x="18200" y="13260"/>
                </a:lnTo>
                <a:lnTo>
                  <a:pt x="18160" y="13250"/>
                </a:lnTo>
                <a:lnTo>
                  <a:pt x="18120" y="13250"/>
                </a:lnTo>
                <a:lnTo>
                  <a:pt x="18090" y="13250"/>
                </a:lnTo>
                <a:lnTo>
                  <a:pt x="18060" y="13240"/>
                </a:lnTo>
                <a:lnTo>
                  <a:pt x="18040" y="13240"/>
                </a:lnTo>
                <a:lnTo>
                  <a:pt x="18030" y="13220"/>
                </a:lnTo>
                <a:lnTo>
                  <a:pt x="18030" y="13200"/>
                </a:lnTo>
                <a:lnTo>
                  <a:pt x="18040" y="13180"/>
                </a:lnTo>
                <a:lnTo>
                  <a:pt x="18060" y="13160"/>
                </a:lnTo>
                <a:lnTo>
                  <a:pt x="18070" y="13130"/>
                </a:lnTo>
                <a:lnTo>
                  <a:pt x="18070" y="13100"/>
                </a:lnTo>
                <a:lnTo>
                  <a:pt x="18060" y="13070"/>
                </a:lnTo>
                <a:lnTo>
                  <a:pt x="18040" y="13050"/>
                </a:lnTo>
                <a:lnTo>
                  <a:pt x="18030" y="13030"/>
                </a:lnTo>
                <a:lnTo>
                  <a:pt x="18000" y="13000"/>
                </a:lnTo>
                <a:lnTo>
                  <a:pt x="17960" y="12970"/>
                </a:lnTo>
                <a:lnTo>
                  <a:pt x="17940" y="12950"/>
                </a:lnTo>
                <a:lnTo>
                  <a:pt x="17910" y="12930"/>
                </a:lnTo>
                <a:lnTo>
                  <a:pt x="17890" y="12920"/>
                </a:lnTo>
                <a:lnTo>
                  <a:pt x="17880" y="12910"/>
                </a:lnTo>
                <a:lnTo>
                  <a:pt x="17870" y="12890"/>
                </a:lnTo>
                <a:lnTo>
                  <a:pt x="17880" y="12770"/>
                </a:lnTo>
                <a:lnTo>
                  <a:pt x="17880" y="12640"/>
                </a:lnTo>
                <a:lnTo>
                  <a:pt x="17880" y="12610"/>
                </a:lnTo>
                <a:lnTo>
                  <a:pt x="17890" y="12590"/>
                </a:lnTo>
                <a:lnTo>
                  <a:pt x="17900" y="12580"/>
                </a:lnTo>
                <a:lnTo>
                  <a:pt x="17910" y="12530"/>
                </a:lnTo>
                <a:lnTo>
                  <a:pt x="17910" y="12520"/>
                </a:lnTo>
                <a:lnTo>
                  <a:pt x="17920" y="12500"/>
                </a:lnTo>
                <a:lnTo>
                  <a:pt x="17950" y="12460"/>
                </a:lnTo>
                <a:lnTo>
                  <a:pt x="17960" y="12450"/>
                </a:lnTo>
                <a:lnTo>
                  <a:pt x="17970" y="12420"/>
                </a:lnTo>
                <a:lnTo>
                  <a:pt x="17980" y="12410"/>
                </a:lnTo>
                <a:lnTo>
                  <a:pt x="17990" y="12400"/>
                </a:lnTo>
                <a:lnTo>
                  <a:pt x="18060" y="12200"/>
                </a:lnTo>
                <a:lnTo>
                  <a:pt x="18090" y="12140"/>
                </a:lnTo>
                <a:lnTo>
                  <a:pt x="18110" y="12120"/>
                </a:lnTo>
                <a:lnTo>
                  <a:pt x="18110" y="12110"/>
                </a:lnTo>
                <a:lnTo>
                  <a:pt x="18140" y="12090"/>
                </a:lnTo>
                <a:lnTo>
                  <a:pt x="18230" y="12040"/>
                </a:lnTo>
                <a:lnTo>
                  <a:pt x="18330" y="11920"/>
                </a:lnTo>
                <a:lnTo>
                  <a:pt x="18350" y="11880"/>
                </a:lnTo>
                <a:lnTo>
                  <a:pt x="18380" y="11830"/>
                </a:lnTo>
                <a:lnTo>
                  <a:pt x="18400" y="11790"/>
                </a:lnTo>
                <a:lnTo>
                  <a:pt x="18420" y="11780"/>
                </a:lnTo>
                <a:lnTo>
                  <a:pt x="18480" y="11770"/>
                </a:lnTo>
                <a:lnTo>
                  <a:pt x="18510" y="11750"/>
                </a:lnTo>
                <a:lnTo>
                  <a:pt x="18540" y="11730"/>
                </a:lnTo>
                <a:lnTo>
                  <a:pt x="18560" y="11730"/>
                </a:lnTo>
                <a:lnTo>
                  <a:pt x="18570" y="11720"/>
                </a:lnTo>
                <a:lnTo>
                  <a:pt x="18580" y="11700"/>
                </a:lnTo>
                <a:lnTo>
                  <a:pt x="18580" y="11690"/>
                </a:lnTo>
                <a:lnTo>
                  <a:pt x="18560" y="11670"/>
                </a:lnTo>
                <a:lnTo>
                  <a:pt x="18470" y="11600"/>
                </a:lnTo>
                <a:lnTo>
                  <a:pt x="18540" y="11410"/>
                </a:lnTo>
                <a:lnTo>
                  <a:pt x="18550" y="11340"/>
                </a:lnTo>
                <a:lnTo>
                  <a:pt x="18560" y="11320"/>
                </a:lnTo>
                <a:lnTo>
                  <a:pt x="18570" y="11280"/>
                </a:lnTo>
                <a:lnTo>
                  <a:pt x="18580" y="11240"/>
                </a:lnTo>
                <a:lnTo>
                  <a:pt x="18590" y="11190"/>
                </a:lnTo>
                <a:lnTo>
                  <a:pt x="18600" y="11120"/>
                </a:lnTo>
                <a:lnTo>
                  <a:pt x="18600" y="11090"/>
                </a:lnTo>
                <a:lnTo>
                  <a:pt x="18600" y="11080"/>
                </a:lnTo>
                <a:lnTo>
                  <a:pt x="18600" y="11060"/>
                </a:lnTo>
                <a:lnTo>
                  <a:pt x="18620" y="11020"/>
                </a:lnTo>
                <a:lnTo>
                  <a:pt x="18630" y="10990"/>
                </a:lnTo>
                <a:lnTo>
                  <a:pt x="18650" y="10940"/>
                </a:lnTo>
                <a:lnTo>
                  <a:pt x="18660" y="10910"/>
                </a:lnTo>
                <a:lnTo>
                  <a:pt x="18680" y="10880"/>
                </a:lnTo>
                <a:lnTo>
                  <a:pt x="18690" y="10850"/>
                </a:lnTo>
                <a:lnTo>
                  <a:pt x="18700" y="10840"/>
                </a:lnTo>
                <a:lnTo>
                  <a:pt x="18720" y="10810"/>
                </a:lnTo>
                <a:lnTo>
                  <a:pt x="18760" y="10760"/>
                </a:lnTo>
                <a:lnTo>
                  <a:pt x="18830" y="10710"/>
                </a:lnTo>
                <a:lnTo>
                  <a:pt x="18840" y="10700"/>
                </a:lnTo>
                <a:lnTo>
                  <a:pt x="18880" y="10660"/>
                </a:lnTo>
                <a:lnTo>
                  <a:pt x="18940" y="10690"/>
                </a:lnTo>
                <a:lnTo>
                  <a:pt x="18980" y="10700"/>
                </a:lnTo>
                <a:lnTo>
                  <a:pt x="19020" y="10710"/>
                </a:lnTo>
                <a:lnTo>
                  <a:pt x="19080" y="10750"/>
                </a:lnTo>
                <a:lnTo>
                  <a:pt x="19130" y="10800"/>
                </a:lnTo>
                <a:lnTo>
                  <a:pt x="19150" y="10820"/>
                </a:lnTo>
                <a:lnTo>
                  <a:pt x="19180" y="10840"/>
                </a:lnTo>
                <a:lnTo>
                  <a:pt x="19250" y="10940"/>
                </a:lnTo>
                <a:lnTo>
                  <a:pt x="19320" y="10980"/>
                </a:lnTo>
                <a:lnTo>
                  <a:pt x="19350" y="10980"/>
                </a:lnTo>
                <a:lnTo>
                  <a:pt x="19400" y="10990"/>
                </a:lnTo>
                <a:lnTo>
                  <a:pt x="19430" y="11000"/>
                </a:lnTo>
                <a:lnTo>
                  <a:pt x="19480" y="10990"/>
                </a:lnTo>
                <a:lnTo>
                  <a:pt x="19500" y="10990"/>
                </a:lnTo>
                <a:lnTo>
                  <a:pt x="19510" y="10990"/>
                </a:lnTo>
                <a:lnTo>
                  <a:pt x="19580" y="10950"/>
                </a:lnTo>
                <a:lnTo>
                  <a:pt x="19620" y="10880"/>
                </a:lnTo>
                <a:lnTo>
                  <a:pt x="19620" y="10860"/>
                </a:lnTo>
                <a:lnTo>
                  <a:pt x="19650" y="10740"/>
                </a:lnTo>
                <a:lnTo>
                  <a:pt x="19670" y="10720"/>
                </a:lnTo>
                <a:lnTo>
                  <a:pt x="19700" y="10680"/>
                </a:lnTo>
                <a:lnTo>
                  <a:pt x="19710" y="10670"/>
                </a:lnTo>
                <a:lnTo>
                  <a:pt x="19720" y="10640"/>
                </a:lnTo>
                <a:lnTo>
                  <a:pt x="19740" y="10590"/>
                </a:lnTo>
                <a:lnTo>
                  <a:pt x="19730" y="10550"/>
                </a:lnTo>
                <a:lnTo>
                  <a:pt x="19730" y="10510"/>
                </a:lnTo>
                <a:lnTo>
                  <a:pt x="19700" y="10460"/>
                </a:lnTo>
                <a:lnTo>
                  <a:pt x="19580" y="10350"/>
                </a:lnTo>
                <a:lnTo>
                  <a:pt x="19570" y="10320"/>
                </a:lnTo>
                <a:lnTo>
                  <a:pt x="19350" y="10180"/>
                </a:lnTo>
                <a:lnTo>
                  <a:pt x="19240" y="10120"/>
                </a:lnTo>
                <a:lnTo>
                  <a:pt x="19150" y="10050"/>
                </a:lnTo>
                <a:lnTo>
                  <a:pt x="19140" y="10030"/>
                </a:lnTo>
                <a:lnTo>
                  <a:pt x="19100" y="9990"/>
                </a:lnTo>
                <a:lnTo>
                  <a:pt x="19090" y="9980"/>
                </a:lnTo>
                <a:lnTo>
                  <a:pt x="19050" y="9910"/>
                </a:lnTo>
                <a:lnTo>
                  <a:pt x="19000" y="9810"/>
                </a:lnTo>
                <a:lnTo>
                  <a:pt x="19010" y="9750"/>
                </a:lnTo>
                <a:lnTo>
                  <a:pt x="19020" y="9710"/>
                </a:lnTo>
                <a:lnTo>
                  <a:pt x="19050" y="9680"/>
                </a:lnTo>
                <a:lnTo>
                  <a:pt x="19080" y="9660"/>
                </a:lnTo>
                <a:lnTo>
                  <a:pt x="19100" y="9630"/>
                </a:lnTo>
                <a:lnTo>
                  <a:pt x="19200" y="9520"/>
                </a:lnTo>
                <a:lnTo>
                  <a:pt x="19280" y="9480"/>
                </a:lnTo>
                <a:lnTo>
                  <a:pt x="19370" y="9460"/>
                </a:lnTo>
                <a:lnTo>
                  <a:pt x="19390" y="9450"/>
                </a:lnTo>
                <a:lnTo>
                  <a:pt x="19400" y="9450"/>
                </a:lnTo>
                <a:lnTo>
                  <a:pt x="19760" y="9440"/>
                </a:lnTo>
                <a:lnTo>
                  <a:pt x="19990" y="9430"/>
                </a:lnTo>
                <a:lnTo>
                  <a:pt x="20030" y="9430"/>
                </a:lnTo>
                <a:lnTo>
                  <a:pt x="20080" y="9420"/>
                </a:lnTo>
                <a:lnTo>
                  <a:pt x="20100" y="9420"/>
                </a:lnTo>
                <a:lnTo>
                  <a:pt x="20130" y="9420"/>
                </a:lnTo>
                <a:lnTo>
                  <a:pt x="20150" y="9410"/>
                </a:lnTo>
                <a:lnTo>
                  <a:pt x="20250" y="9400"/>
                </a:lnTo>
                <a:lnTo>
                  <a:pt x="20300" y="9370"/>
                </a:lnTo>
                <a:lnTo>
                  <a:pt x="20310" y="9360"/>
                </a:lnTo>
                <a:lnTo>
                  <a:pt x="20360" y="9240"/>
                </a:lnTo>
                <a:lnTo>
                  <a:pt x="20400" y="9130"/>
                </a:lnTo>
                <a:lnTo>
                  <a:pt x="20410" y="9080"/>
                </a:lnTo>
                <a:lnTo>
                  <a:pt x="20410" y="9070"/>
                </a:lnTo>
                <a:lnTo>
                  <a:pt x="20400" y="8900"/>
                </a:lnTo>
                <a:lnTo>
                  <a:pt x="20390" y="8850"/>
                </a:lnTo>
                <a:lnTo>
                  <a:pt x="20390" y="8840"/>
                </a:lnTo>
                <a:lnTo>
                  <a:pt x="20380" y="8800"/>
                </a:lnTo>
                <a:lnTo>
                  <a:pt x="20380" y="8720"/>
                </a:lnTo>
                <a:lnTo>
                  <a:pt x="20390" y="8660"/>
                </a:lnTo>
                <a:lnTo>
                  <a:pt x="20390" y="8650"/>
                </a:lnTo>
                <a:lnTo>
                  <a:pt x="20450" y="8600"/>
                </a:lnTo>
                <a:lnTo>
                  <a:pt x="20510" y="8560"/>
                </a:lnTo>
                <a:lnTo>
                  <a:pt x="20590" y="8540"/>
                </a:lnTo>
                <a:lnTo>
                  <a:pt x="20660" y="8520"/>
                </a:lnTo>
                <a:lnTo>
                  <a:pt x="20730" y="8480"/>
                </a:lnTo>
                <a:lnTo>
                  <a:pt x="20790" y="8440"/>
                </a:lnTo>
                <a:lnTo>
                  <a:pt x="20820" y="8420"/>
                </a:lnTo>
                <a:lnTo>
                  <a:pt x="20830" y="8420"/>
                </a:lnTo>
                <a:lnTo>
                  <a:pt x="20880" y="8330"/>
                </a:lnTo>
                <a:lnTo>
                  <a:pt x="20970" y="8190"/>
                </a:lnTo>
                <a:lnTo>
                  <a:pt x="20990" y="8150"/>
                </a:lnTo>
                <a:lnTo>
                  <a:pt x="21040" y="8040"/>
                </a:lnTo>
                <a:lnTo>
                  <a:pt x="21090" y="7930"/>
                </a:lnTo>
                <a:lnTo>
                  <a:pt x="21110" y="7850"/>
                </a:lnTo>
                <a:lnTo>
                  <a:pt x="21110" y="7840"/>
                </a:lnTo>
                <a:lnTo>
                  <a:pt x="21140" y="7790"/>
                </a:lnTo>
                <a:lnTo>
                  <a:pt x="21180" y="7710"/>
                </a:lnTo>
                <a:lnTo>
                  <a:pt x="21180" y="7620"/>
                </a:lnTo>
                <a:lnTo>
                  <a:pt x="21180" y="7600"/>
                </a:lnTo>
                <a:lnTo>
                  <a:pt x="21170" y="7520"/>
                </a:lnTo>
                <a:lnTo>
                  <a:pt x="21180" y="7510"/>
                </a:lnTo>
                <a:lnTo>
                  <a:pt x="21230" y="7530"/>
                </a:lnTo>
                <a:lnTo>
                  <a:pt x="21320" y="7560"/>
                </a:lnTo>
                <a:lnTo>
                  <a:pt x="21400" y="7580"/>
                </a:lnTo>
                <a:lnTo>
                  <a:pt x="21440" y="7600"/>
                </a:lnTo>
                <a:lnTo>
                  <a:pt x="21530" y="7620"/>
                </a:lnTo>
                <a:lnTo>
                  <a:pt x="21590" y="7650"/>
                </a:lnTo>
                <a:lnTo>
                  <a:pt x="21670" y="7690"/>
                </a:lnTo>
                <a:lnTo>
                  <a:pt x="21690" y="7690"/>
                </a:lnTo>
                <a:lnTo>
                  <a:pt x="21690" y="7680"/>
                </a:lnTo>
                <a:lnTo>
                  <a:pt x="21700" y="7680"/>
                </a:lnTo>
                <a:lnTo>
                  <a:pt x="21710" y="7660"/>
                </a:lnTo>
                <a:lnTo>
                  <a:pt x="21820" y="7570"/>
                </a:lnTo>
                <a:lnTo>
                  <a:pt x="21830" y="7570"/>
                </a:lnTo>
                <a:lnTo>
                  <a:pt x="21850" y="7570"/>
                </a:lnTo>
                <a:lnTo>
                  <a:pt x="21860" y="7580"/>
                </a:lnTo>
                <a:lnTo>
                  <a:pt x="21980" y="7620"/>
                </a:lnTo>
                <a:lnTo>
                  <a:pt x="22000" y="7610"/>
                </a:lnTo>
                <a:lnTo>
                  <a:pt x="22010" y="7580"/>
                </a:lnTo>
                <a:lnTo>
                  <a:pt x="22030" y="7500"/>
                </a:lnTo>
                <a:lnTo>
                  <a:pt x="22050" y="7390"/>
                </a:lnTo>
                <a:lnTo>
                  <a:pt x="22150" y="7270"/>
                </a:lnTo>
                <a:lnTo>
                  <a:pt x="22160" y="7260"/>
                </a:lnTo>
                <a:lnTo>
                  <a:pt x="22180" y="7240"/>
                </a:lnTo>
                <a:lnTo>
                  <a:pt x="22270" y="7230"/>
                </a:lnTo>
                <a:lnTo>
                  <a:pt x="22290" y="7230"/>
                </a:lnTo>
                <a:lnTo>
                  <a:pt x="22340" y="7230"/>
                </a:lnTo>
                <a:lnTo>
                  <a:pt x="22370" y="7240"/>
                </a:lnTo>
                <a:lnTo>
                  <a:pt x="22380" y="7240"/>
                </a:lnTo>
                <a:lnTo>
                  <a:pt x="22400" y="7230"/>
                </a:lnTo>
                <a:lnTo>
                  <a:pt x="22430" y="7230"/>
                </a:lnTo>
                <a:lnTo>
                  <a:pt x="22440" y="7230"/>
                </a:lnTo>
                <a:lnTo>
                  <a:pt x="22460" y="7250"/>
                </a:lnTo>
                <a:lnTo>
                  <a:pt x="22470" y="7250"/>
                </a:lnTo>
                <a:lnTo>
                  <a:pt x="22490" y="7250"/>
                </a:lnTo>
                <a:lnTo>
                  <a:pt x="22500" y="7250"/>
                </a:lnTo>
                <a:lnTo>
                  <a:pt x="22520" y="7260"/>
                </a:lnTo>
                <a:lnTo>
                  <a:pt x="22550" y="7280"/>
                </a:lnTo>
                <a:lnTo>
                  <a:pt x="22570" y="7290"/>
                </a:lnTo>
                <a:lnTo>
                  <a:pt x="22600" y="7290"/>
                </a:lnTo>
                <a:lnTo>
                  <a:pt x="22620" y="7300"/>
                </a:lnTo>
                <a:lnTo>
                  <a:pt x="22640" y="7300"/>
                </a:lnTo>
                <a:lnTo>
                  <a:pt x="22660" y="7310"/>
                </a:lnTo>
                <a:lnTo>
                  <a:pt x="22680" y="7320"/>
                </a:lnTo>
                <a:lnTo>
                  <a:pt x="22700" y="7320"/>
                </a:lnTo>
                <a:lnTo>
                  <a:pt x="22730" y="7330"/>
                </a:lnTo>
                <a:lnTo>
                  <a:pt x="22760" y="7340"/>
                </a:lnTo>
                <a:lnTo>
                  <a:pt x="22780" y="7350"/>
                </a:lnTo>
                <a:lnTo>
                  <a:pt x="22830" y="7360"/>
                </a:lnTo>
                <a:lnTo>
                  <a:pt x="22850" y="7360"/>
                </a:lnTo>
                <a:lnTo>
                  <a:pt x="22850" y="7350"/>
                </a:lnTo>
                <a:lnTo>
                  <a:pt x="22850" y="7340"/>
                </a:lnTo>
                <a:lnTo>
                  <a:pt x="22850" y="7330"/>
                </a:lnTo>
                <a:lnTo>
                  <a:pt x="22880" y="7330"/>
                </a:lnTo>
                <a:lnTo>
                  <a:pt x="22900" y="7320"/>
                </a:lnTo>
                <a:lnTo>
                  <a:pt x="22920" y="7320"/>
                </a:lnTo>
                <a:lnTo>
                  <a:pt x="22940" y="7340"/>
                </a:lnTo>
                <a:lnTo>
                  <a:pt x="22980" y="7350"/>
                </a:lnTo>
                <a:lnTo>
                  <a:pt x="23010" y="7340"/>
                </a:lnTo>
                <a:lnTo>
                  <a:pt x="23010" y="7330"/>
                </a:lnTo>
                <a:lnTo>
                  <a:pt x="23080" y="7280"/>
                </a:lnTo>
                <a:lnTo>
                  <a:pt x="23210" y="7270"/>
                </a:lnTo>
                <a:lnTo>
                  <a:pt x="23220" y="7260"/>
                </a:lnTo>
                <a:lnTo>
                  <a:pt x="23240" y="7260"/>
                </a:lnTo>
                <a:lnTo>
                  <a:pt x="23260" y="7230"/>
                </a:lnTo>
                <a:lnTo>
                  <a:pt x="23270" y="7220"/>
                </a:lnTo>
                <a:lnTo>
                  <a:pt x="23290" y="7220"/>
                </a:lnTo>
                <a:lnTo>
                  <a:pt x="23370" y="7180"/>
                </a:lnTo>
                <a:lnTo>
                  <a:pt x="23420" y="7210"/>
                </a:lnTo>
                <a:lnTo>
                  <a:pt x="23510" y="7280"/>
                </a:lnTo>
                <a:lnTo>
                  <a:pt x="23530" y="7300"/>
                </a:lnTo>
                <a:lnTo>
                  <a:pt x="23540" y="7310"/>
                </a:lnTo>
                <a:lnTo>
                  <a:pt x="23560" y="7330"/>
                </a:lnTo>
                <a:lnTo>
                  <a:pt x="23670" y="7490"/>
                </a:lnTo>
                <a:lnTo>
                  <a:pt x="23700" y="7500"/>
                </a:lnTo>
                <a:lnTo>
                  <a:pt x="23740" y="7520"/>
                </a:lnTo>
                <a:lnTo>
                  <a:pt x="23780" y="7530"/>
                </a:lnTo>
                <a:lnTo>
                  <a:pt x="23930" y="7520"/>
                </a:lnTo>
                <a:lnTo>
                  <a:pt x="23990" y="7550"/>
                </a:lnTo>
                <a:lnTo>
                  <a:pt x="24060" y="7590"/>
                </a:lnTo>
                <a:lnTo>
                  <a:pt x="24090" y="7600"/>
                </a:lnTo>
                <a:lnTo>
                  <a:pt x="24120" y="7600"/>
                </a:lnTo>
                <a:lnTo>
                  <a:pt x="24150" y="7610"/>
                </a:lnTo>
                <a:lnTo>
                  <a:pt x="24200" y="7590"/>
                </a:lnTo>
                <a:lnTo>
                  <a:pt x="24230" y="7580"/>
                </a:lnTo>
                <a:lnTo>
                  <a:pt x="24370" y="7480"/>
                </a:lnTo>
                <a:lnTo>
                  <a:pt x="24420" y="7440"/>
                </a:lnTo>
                <a:lnTo>
                  <a:pt x="24460" y="7410"/>
                </a:lnTo>
                <a:lnTo>
                  <a:pt x="24490" y="7370"/>
                </a:lnTo>
                <a:lnTo>
                  <a:pt x="24540" y="7320"/>
                </a:lnTo>
                <a:lnTo>
                  <a:pt x="24620" y="7310"/>
                </a:lnTo>
                <a:lnTo>
                  <a:pt x="24660" y="7300"/>
                </a:lnTo>
                <a:lnTo>
                  <a:pt x="24680" y="7290"/>
                </a:lnTo>
                <a:lnTo>
                  <a:pt x="24700" y="7290"/>
                </a:lnTo>
                <a:lnTo>
                  <a:pt x="24790" y="7270"/>
                </a:lnTo>
                <a:lnTo>
                  <a:pt x="24840" y="7250"/>
                </a:lnTo>
                <a:lnTo>
                  <a:pt x="24870" y="7230"/>
                </a:lnTo>
                <a:lnTo>
                  <a:pt x="24990" y="7210"/>
                </a:lnTo>
                <a:lnTo>
                  <a:pt x="25150" y="7150"/>
                </a:lnTo>
                <a:lnTo>
                  <a:pt x="25220" y="7130"/>
                </a:lnTo>
                <a:lnTo>
                  <a:pt x="25250" y="7120"/>
                </a:lnTo>
                <a:lnTo>
                  <a:pt x="25260" y="7110"/>
                </a:lnTo>
                <a:lnTo>
                  <a:pt x="25270" y="7110"/>
                </a:lnTo>
                <a:lnTo>
                  <a:pt x="25280" y="7100"/>
                </a:lnTo>
                <a:lnTo>
                  <a:pt x="25360" y="7060"/>
                </a:lnTo>
                <a:lnTo>
                  <a:pt x="25470" y="7020"/>
                </a:lnTo>
                <a:lnTo>
                  <a:pt x="25500" y="7010"/>
                </a:lnTo>
                <a:lnTo>
                  <a:pt x="25530" y="7000"/>
                </a:lnTo>
                <a:lnTo>
                  <a:pt x="25540" y="6990"/>
                </a:lnTo>
                <a:lnTo>
                  <a:pt x="25550" y="6990"/>
                </a:lnTo>
                <a:lnTo>
                  <a:pt x="25560" y="6980"/>
                </a:lnTo>
                <a:lnTo>
                  <a:pt x="25610" y="6930"/>
                </a:lnTo>
                <a:lnTo>
                  <a:pt x="25630" y="6910"/>
                </a:lnTo>
                <a:lnTo>
                  <a:pt x="25730" y="6850"/>
                </a:lnTo>
                <a:lnTo>
                  <a:pt x="25740" y="6850"/>
                </a:lnTo>
                <a:lnTo>
                  <a:pt x="25800" y="6850"/>
                </a:lnTo>
                <a:lnTo>
                  <a:pt x="25810" y="6850"/>
                </a:lnTo>
                <a:lnTo>
                  <a:pt x="25830" y="6860"/>
                </a:lnTo>
                <a:lnTo>
                  <a:pt x="25840" y="6860"/>
                </a:lnTo>
                <a:lnTo>
                  <a:pt x="25860" y="6870"/>
                </a:lnTo>
                <a:lnTo>
                  <a:pt x="25900" y="6870"/>
                </a:lnTo>
                <a:lnTo>
                  <a:pt x="26010" y="6850"/>
                </a:lnTo>
                <a:lnTo>
                  <a:pt x="26080" y="6840"/>
                </a:lnTo>
                <a:lnTo>
                  <a:pt x="26100" y="6840"/>
                </a:lnTo>
                <a:lnTo>
                  <a:pt x="26120" y="6840"/>
                </a:lnTo>
                <a:lnTo>
                  <a:pt x="26310" y="6920"/>
                </a:lnTo>
                <a:lnTo>
                  <a:pt x="26370" y="6950"/>
                </a:lnTo>
                <a:lnTo>
                  <a:pt x="26400" y="6960"/>
                </a:lnTo>
                <a:lnTo>
                  <a:pt x="26450" y="6980"/>
                </a:lnTo>
                <a:lnTo>
                  <a:pt x="26510" y="6990"/>
                </a:lnTo>
                <a:lnTo>
                  <a:pt x="26550" y="7010"/>
                </a:lnTo>
                <a:lnTo>
                  <a:pt x="26580" y="7030"/>
                </a:lnTo>
                <a:lnTo>
                  <a:pt x="26590" y="7030"/>
                </a:lnTo>
                <a:lnTo>
                  <a:pt x="26610" y="7030"/>
                </a:lnTo>
                <a:lnTo>
                  <a:pt x="26630" y="7030"/>
                </a:lnTo>
                <a:lnTo>
                  <a:pt x="26650" y="7030"/>
                </a:lnTo>
                <a:lnTo>
                  <a:pt x="26660" y="7040"/>
                </a:lnTo>
                <a:lnTo>
                  <a:pt x="26680" y="7060"/>
                </a:lnTo>
                <a:lnTo>
                  <a:pt x="26700" y="7070"/>
                </a:lnTo>
                <a:lnTo>
                  <a:pt x="26720" y="7080"/>
                </a:lnTo>
                <a:lnTo>
                  <a:pt x="26730" y="7090"/>
                </a:lnTo>
                <a:lnTo>
                  <a:pt x="26750" y="7110"/>
                </a:lnTo>
                <a:lnTo>
                  <a:pt x="26770" y="7130"/>
                </a:lnTo>
                <a:lnTo>
                  <a:pt x="26780" y="7150"/>
                </a:lnTo>
                <a:lnTo>
                  <a:pt x="26790" y="7150"/>
                </a:lnTo>
                <a:lnTo>
                  <a:pt x="26790" y="7160"/>
                </a:lnTo>
                <a:lnTo>
                  <a:pt x="26800" y="7170"/>
                </a:lnTo>
                <a:lnTo>
                  <a:pt x="26820" y="7190"/>
                </a:lnTo>
                <a:lnTo>
                  <a:pt x="26850" y="7220"/>
                </a:lnTo>
                <a:lnTo>
                  <a:pt x="27060" y="7350"/>
                </a:lnTo>
                <a:lnTo>
                  <a:pt x="27110" y="7390"/>
                </a:lnTo>
                <a:lnTo>
                  <a:pt x="27220" y="7430"/>
                </a:lnTo>
                <a:lnTo>
                  <a:pt x="27230" y="7440"/>
                </a:lnTo>
                <a:lnTo>
                  <a:pt x="27360" y="7490"/>
                </a:lnTo>
                <a:lnTo>
                  <a:pt x="27410" y="7510"/>
                </a:lnTo>
                <a:lnTo>
                  <a:pt x="27500" y="7500"/>
                </a:lnTo>
                <a:lnTo>
                  <a:pt x="27550" y="7500"/>
                </a:lnTo>
                <a:lnTo>
                  <a:pt x="27560" y="7510"/>
                </a:lnTo>
                <a:lnTo>
                  <a:pt x="27710" y="7560"/>
                </a:lnTo>
                <a:lnTo>
                  <a:pt x="27970" y="7840"/>
                </a:lnTo>
                <a:lnTo>
                  <a:pt x="27990" y="7840"/>
                </a:lnTo>
                <a:lnTo>
                  <a:pt x="28000" y="7850"/>
                </a:lnTo>
                <a:lnTo>
                  <a:pt x="28230" y="7920"/>
                </a:lnTo>
                <a:lnTo>
                  <a:pt x="28260" y="7910"/>
                </a:lnTo>
                <a:lnTo>
                  <a:pt x="28300" y="7900"/>
                </a:lnTo>
                <a:lnTo>
                  <a:pt x="28370" y="7890"/>
                </a:lnTo>
                <a:lnTo>
                  <a:pt x="28440" y="7890"/>
                </a:lnTo>
                <a:lnTo>
                  <a:pt x="28440" y="7880"/>
                </a:lnTo>
                <a:lnTo>
                  <a:pt x="28460" y="7870"/>
                </a:lnTo>
                <a:lnTo>
                  <a:pt x="28480" y="7850"/>
                </a:lnTo>
                <a:lnTo>
                  <a:pt x="28500" y="7830"/>
                </a:lnTo>
                <a:lnTo>
                  <a:pt x="28510" y="7820"/>
                </a:lnTo>
                <a:lnTo>
                  <a:pt x="28530" y="7800"/>
                </a:lnTo>
                <a:lnTo>
                  <a:pt x="28560" y="7780"/>
                </a:lnTo>
                <a:lnTo>
                  <a:pt x="28610" y="7720"/>
                </a:lnTo>
                <a:lnTo>
                  <a:pt x="28640" y="7720"/>
                </a:lnTo>
                <a:lnTo>
                  <a:pt x="28670" y="7720"/>
                </a:lnTo>
                <a:lnTo>
                  <a:pt x="28680" y="7720"/>
                </a:lnTo>
                <a:lnTo>
                  <a:pt x="28700" y="7730"/>
                </a:lnTo>
                <a:lnTo>
                  <a:pt x="28750" y="7760"/>
                </a:lnTo>
                <a:lnTo>
                  <a:pt x="28780" y="7760"/>
                </a:lnTo>
                <a:lnTo>
                  <a:pt x="28790" y="7760"/>
                </a:lnTo>
                <a:lnTo>
                  <a:pt x="28820" y="7770"/>
                </a:lnTo>
                <a:lnTo>
                  <a:pt x="28830" y="7760"/>
                </a:lnTo>
                <a:lnTo>
                  <a:pt x="28930" y="7720"/>
                </a:lnTo>
                <a:lnTo>
                  <a:pt x="28980" y="7700"/>
                </a:lnTo>
                <a:lnTo>
                  <a:pt x="28990" y="7690"/>
                </a:lnTo>
                <a:lnTo>
                  <a:pt x="29020" y="7690"/>
                </a:lnTo>
                <a:lnTo>
                  <a:pt x="29110" y="7680"/>
                </a:lnTo>
                <a:lnTo>
                  <a:pt x="29130" y="7670"/>
                </a:lnTo>
                <a:lnTo>
                  <a:pt x="29160" y="7660"/>
                </a:lnTo>
                <a:lnTo>
                  <a:pt x="29210" y="7650"/>
                </a:lnTo>
                <a:lnTo>
                  <a:pt x="29220" y="7650"/>
                </a:lnTo>
                <a:lnTo>
                  <a:pt x="29400" y="7650"/>
                </a:lnTo>
                <a:lnTo>
                  <a:pt x="29460" y="7660"/>
                </a:lnTo>
                <a:lnTo>
                  <a:pt x="29470" y="7660"/>
                </a:lnTo>
                <a:lnTo>
                  <a:pt x="29500" y="7660"/>
                </a:lnTo>
                <a:lnTo>
                  <a:pt x="29570" y="7670"/>
                </a:lnTo>
                <a:lnTo>
                  <a:pt x="29590" y="7700"/>
                </a:lnTo>
                <a:lnTo>
                  <a:pt x="29640" y="7710"/>
                </a:lnTo>
                <a:lnTo>
                  <a:pt x="29730" y="7740"/>
                </a:lnTo>
                <a:lnTo>
                  <a:pt x="29750" y="7750"/>
                </a:lnTo>
                <a:lnTo>
                  <a:pt x="29780" y="7760"/>
                </a:lnTo>
                <a:lnTo>
                  <a:pt x="29940" y="7840"/>
                </a:lnTo>
                <a:lnTo>
                  <a:pt x="29950" y="7850"/>
                </a:lnTo>
                <a:lnTo>
                  <a:pt x="29970" y="7860"/>
                </a:lnTo>
                <a:lnTo>
                  <a:pt x="30010" y="7870"/>
                </a:lnTo>
                <a:lnTo>
                  <a:pt x="30020" y="7880"/>
                </a:lnTo>
                <a:lnTo>
                  <a:pt x="30390" y="8020"/>
                </a:lnTo>
                <a:lnTo>
                  <a:pt x="30500" y="8080"/>
                </a:lnTo>
                <a:lnTo>
                  <a:pt x="30570" y="8110"/>
                </a:lnTo>
                <a:lnTo>
                  <a:pt x="30590" y="8150"/>
                </a:lnTo>
                <a:lnTo>
                  <a:pt x="30600" y="8160"/>
                </a:lnTo>
                <a:lnTo>
                  <a:pt x="30610" y="8170"/>
                </a:lnTo>
                <a:lnTo>
                  <a:pt x="30640" y="8190"/>
                </a:lnTo>
                <a:lnTo>
                  <a:pt x="30680" y="8220"/>
                </a:lnTo>
                <a:lnTo>
                  <a:pt x="31040" y="8370"/>
                </a:lnTo>
                <a:lnTo>
                  <a:pt x="31250" y="8450"/>
                </a:lnTo>
                <a:lnTo>
                  <a:pt x="31250" y="8460"/>
                </a:lnTo>
                <a:lnTo>
                  <a:pt x="31250" y="8480"/>
                </a:lnTo>
                <a:lnTo>
                  <a:pt x="31260" y="8500"/>
                </a:lnTo>
                <a:lnTo>
                  <a:pt x="31270" y="8510"/>
                </a:lnTo>
                <a:lnTo>
                  <a:pt x="31280" y="8520"/>
                </a:lnTo>
                <a:lnTo>
                  <a:pt x="31300" y="8520"/>
                </a:lnTo>
                <a:lnTo>
                  <a:pt x="31320" y="8530"/>
                </a:lnTo>
                <a:lnTo>
                  <a:pt x="31340" y="8560"/>
                </a:lnTo>
                <a:lnTo>
                  <a:pt x="31340" y="8580"/>
                </a:lnTo>
                <a:lnTo>
                  <a:pt x="31350" y="8600"/>
                </a:lnTo>
                <a:lnTo>
                  <a:pt x="31360" y="8610"/>
                </a:lnTo>
                <a:lnTo>
                  <a:pt x="31380" y="8620"/>
                </a:lnTo>
                <a:lnTo>
                  <a:pt x="31390" y="8630"/>
                </a:lnTo>
                <a:lnTo>
                  <a:pt x="31410" y="8630"/>
                </a:lnTo>
                <a:lnTo>
                  <a:pt x="31420" y="8640"/>
                </a:lnTo>
                <a:lnTo>
                  <a:pt x="31440" y="8660"/>
                </a:lnTo>
                <a:lnTo>
                  <a:pt x="31460" y="8660"/>
                </a:lnTo>
                <a:lnTo>
                  <a:pt x="31470" y="8660"/>
                </a:lnTo>
                <a:lnTo>
                  <a:pt x="31490" y="8660"/>
                </a:lnTo>
                <a:lnTo>
                  <a:pt x="31510" y="8640"/>
                </a:lnTo>
                <a:lnTo>
                  <a:pt x="31530" y="8610"/>
                </a:lnTo>
                <a:lnTo>
                  <a:pt x="31530" y="8590"/>
                </a:lnTo>
                <a:lnTo>
                  <a:pt x="31540" y="8570"/>
                </a:lnTo>
                <a:lnTo>
                  <a:pt x="31550" y="8540"/>
                </a:lnTo>
                <a:lnTo>
                  <a:pt x="31560" y="8540"/>
                </a:lnTo>
                <a:lnTo>
                  <a:pt x="31590" y="8550"/>
                </a:lnTo>
                <a:lnTo>
                  <a:pt x="31610" y="8570"/>
                </a:lnTo>
                <a:lnTo>
                  <a:pt x="31670" y="8570"/>
                </a:lnTo>
                <a:lnTo>
                  <a:pt x="31710" y="8570"/>
                </a:lnTo>
                <a:lnTo>
                  <a:pt x="31740" y="8580"/>
                </a:lnTo>
                <a:lnTo>
                  <a:pt x="31790" y="8590"/>
                </a:lnTo>
                <a:lnTo>
                  <a:pt x="31820" y="8590"/>
                </a:lnTo>
                <a:lnTo>
                  <a:pt x="31870" y="8600"/>
                </a:lnTo>
                <a:lnTo>
                  <a:pt x="31950" y="8570"/>
                </a:lnTo>
                <a:lnTo>
                  <a:pt x="32070" y="8530"/>
                </a:lnTo>
                <a:lnTo>
                  <a:pt x="32110" y="8520"/>
                </a:lnTo>
                <a:lnTo>
                  <a:pt x="32140" y="8520"/>
                </a:lnTo>
                <a:lnTo>
                  <a:pt x="32210" y="8540"/>
                </a:lnTo>
                <a:lnTo>
                  <a:pt x="32270" y="8550"/>
                </a:lnTo>
                <a:lnTo>
                  <a:pt x="32280" y="8550"/>
                </a:lnTo>
                <a:lnTo>
                  <a:pt x="32360" y="8580"/>
                </a:lnTo>
                <a:lnTo>
                  <a:pt x="32390" y="8600"/>
                </a:lnTo>
                <a:lnTo>
                  <a:pt x="32430" y="8610"/>
                </a:lnTo>
                <a:lnTo>
                  <a:pt x="32450" y="8620"/>
                </a:lnTo>
                <a:lnTo>
                  <a:pt x="32710" y="8780"/>
                </a:lnTo>
                <a:lnTo>
                  <a:pt x="32770" y="8820"/>
                </a:lnTo>
                <a:lnTo>
                  <a:pt x="32820" y="8840"/>
                </a:lnTo>
                <a:lnTo>
                  <a:pt x="32960" y="8890"/>
                </a:lnTo>
                <a:lnTo>
                  <a:pt x="33030" y="8920"/>
                </a:lnTo>
                <a:lnTo>
                  <a:pt x="33110" y="8950"/>
                </a:lnTo>
                <a:lnTo>
                  <a:pt x="33150" y="8950"/>
                </a:lnTo>
                <a:lnTo>
                  <a:pt x="33300" y="8960"/>
                </a:lnTo>
                <a:lnTo>
                  <a:pt x="33310" y="8960"/>
                </a:lnTo>
                <a:lnTo>
                  <a:pt x="33320" y="8970"/>
                </a:lnTo>
                <a:lnTo>
                  <a:pt x="33320" y="8980"/>
                </a:lnTo>
                <a:lnTo>
                  <a:pt x="33400" y="9020"/>
                </a:lnTo>
                <a:lnTo>
                  <a:pt x="33410" y="9030"/>
                </a:lnTo>
                <a:lnTo>
                  <a:pt x="33540" y="9190"/>
                </a:lnTo>
                <a:lnTo>
                  <a:pt x="33590" y="9250"/>
                </a:lnTo>
                <a:lnTo>
                  <a:pt x="33620" y="9290"/>
                </a:lnTo>
                <a:lnTo>
                  <a:pt x="33640" y="9310"/>
                </a:lnTo>
                <a:lnTo>
                  <a:pt x="33660" y="9340"/>
                </a:lnTo>
                <a:lnTo>
                  <a:pt x="33670" y="9360"/>
                </a:lnTo>
                <a:lnTo>
                  <a:pt x="33710" y="9420"/>
                </a:lnTo>
                <a:lnTo>
                  <a:pt x="33750" y="9480"/>
                </a:lnTo>
                <a:lnTo>
                  <a:pt x="33750" y="9490"/>
                </a:lnTo>
                <a:lnTo>
                  <a:pt x="33780" y="9530"/>
                </a:lnTo>
                <a:lnTo>
                  <a:pt x="33790" y="9600"/>
                </a:lnTo>
                <a:lnTo>
                  <a:pt x="33850" y="9680"/>
                </a:lnTo>
                <a:lnTo>
                  <a:pt x="33910" y="9750"/>
                </a:lnTo>
                <a:lnTo>
                  <a:pt x="33960" y="9800"/>
                </a:lnTo>
                <a:lnTo>
                  <a:pt x="33970" y="9800"/>
                </a:lnTo>
                <a:lnTo>
                  <a:pt x="33990" y="9830"/>
                </a:lnTo>
                <a:lnTo>
                  <a:pt x="34000" y="9840"/>
                </a:lnTo>
                <a:lnTo>
                  <a:pt x="34050" y="9870"/>
                </a:lnTo>
                <a:lnTo>
                  <a:pt x="34060" y="9880"/>
                </a:lnTo>
                <a:lnTo>
                  <a:pt x="34140" y="9920"/>
                </a:lnTo>
                <a:lnTo>
                  <a:pt x="34160" y="9930"/>
                </a:lnTo>
                <a:lnTo>
                  <a:pt x="34190" y="9940"/>
                </a:lnTo>
                <a:lnTo>
                  <a:pt x="34210" y="9950"/>
                </a:lnTo>
                <a:lnTo>
                  <a:pt x="34240" y="9950"/>
                </a:lnTo>
                <a:lnTo>
                  <a:pt x="34290" y="9960"/>
                </a:lnTo>
                <a:lnTo>
                  <a:pt x="34370" y="9970"/>
                </a:lnTo>
                <a:lnTo>
                  <a:pt x="34530" y="10000"/>
                </a:lnTo>
                <a:lnTo>
                  <a:pt x="34550" y="10030"/>
                </a:lnTo>
                <a:lnTo>
                  <a:pt x="34590" y="10070"/>
                </a:lnTo>
                <a:lnTo>
                  <a:pt x="34610" y="10090"/>
                </a:lnTo>
                <a:lnTo>
                  <a:pt x="34650" y="10120"/>
                </a:lnTo>
                <a:lnTo>
                  <a:pt x="34650" y="10130"/>
                </a:lnTo>
                <a:lnTo>
                  <a:pt x="34710" y="10170"/>
                </a:lnTo>
                <a:lnTo>
                  <a:pt x="34720" y="10170"/>
                </a:lnTo>
                <a:lnTo>
                  <a:pt x="34750" y="10180"/>
                </a:lnTo>
                <a:lnTo>
                  <a:pt x="34790" y="10200"/>
                </a:lnTo>
                <a:lnTo>
                  <a:pt x="34960" y="10200"/>
                </a:lnTo>
                <a:lnTo>
                  <a:pt x="35030" y="10200"/>
                </a:lnTo>
                <a:lnTo>
                  <a:pt x="35100" y="10210"/>
                </a:lnTo>
                <a:lnTo>
                  <a:pt x="35110" y="10210"/>
                </a:lnTo>
                <a:lnTo>
                  <a:pt x="35130" y="10210"/>
                </a:lnTo>
                <a:lnTo>
                  <a:pt x="35140" y="10220"/>
                </a:lnTo>
                <a:lnTo>
                  <a:pt x="35200" y="10270"/>
                </a:lnTo>
                <a:lnTo>
                  <a:pt x="35320" y="10280"/>
                </a:lnTo>
                <a:lnTo>
                  <a:pt x="35480" y="10230"/>
                </a:lnTo>
                <a:lnTo>
                  <a:pt x="35540" y="10210"/>
                </a:lnTo>
                <a:lnTo>
                  <a:pt x="35580" y="10190"/>
                </a:lnTo>
                <a:lnTo>
                  <a:pt x="35610" y="10190"/>
                </a:lnTo>
                <a:lnTo>
                  <a:pt x="35650" y="10190"/>
                </a:lnTo>
                <a:lnTo>
                  <a:pt x="35660" y="10190"/>
                </a:lnTo>
                <a:lnTo>
                  <a:pt x="35820" y="10250"/>
                </a:lnTo>
                <a:lnTo>
                  <a:pt x="35950" y="10240"/>
                </a:lnTo>
                <a:lnTo>
                  <a:pt x="36130" y="10220"/>
                </a:lnTo>
                <a:lnTo>
                  <a:pt x="36210" y="10200"/>
                </a:lnTo>
                <a:lnTo>
                  <a:pt x="36260" y="10190"/>
                </a:lnTo>
                <a:lnTo>
                  <a:pt x="36280" y="10180"/>
                </a:lnTo>
                <a:lnTo>
                  <a:pt x="36320" y="10180"/>
                </a:lnTo>
                <a:lnTo>
                  <a:pt x="36410" y="10190"/>
                </a:lnTo>
                <a:lnTo>
                  <a:pt x="36440" y="10200"/>
                </a:lnTo>
                <a:lnTo>
                  <a:pt x="36460" y="10220"/>
                </a:lnTo>
                <a:lnTo>
                  <a:pt x="36490" y="10230"/>
                </a:lnTo>
                <a:lnTo>
                  <a:pt x="36580" y="10230"/>
                </a:lnTo>
                <a:lnTo>
                  <a:pt x="36640" y="10240"/>
                </a:lnTo>
                <a:lnTo>
                  <a:pt x="36960" y="10340"/>
                </a:lnTo>
                <a:lnTo>
                  <a:pt x="37090" y="10390"/>
                </a:lnTo>
                <a:lnTo>
                  <a:pt x="37180" y="10410"/>
                </a:lnTo>
                <a:lnTo>
                  <a:pt x="37210" y="10420"/>
                </a:lnTo>
                <a:lnTo>
                  <a:pt x="37250" y="10430"/>
                </a:lnTo>
                <a:lnTo>
                  <a:pt x="37320" y="10430"/>
                </a:lnTo>
                <a:lnTo>
                  <a:pt x="37330" y="10440"/>
                </a:lnTo>
                <a:lnTo>
                  <a:pt x="37370" y="10440"/>
                </a:lnTo>
                <a:lnTo>
                  <a:pt x="37500" y="10490"/>
                </a:lnTo>
                <a:lnTo>
                  <a:pt x="37520" y="10500"/>
                </a:lnTo>
                <a:lnTo>
                  <a:pt x="37720" y="10510"/>
                </a:lnTo>
                <a:lnTo>
                  <a:pt x="38000" y="10520"/>
                </a:lnTo>
                <a:lnTo>
                  <a:pt x="38040" y="10550"/>
                </a:lnTo>
                <a:lnTo>
                  <a:pt x="38070" y="10560"/>
                </a:lnTo>
                <a:lnTo>
                  <a:pt x="38080" y="10570"/>
                </a:lnTo>
                <a:lnTo>
                  <a:pt x="38080" y="10580"/>
                </a:lnTo>
                <a:lnTo>
                  <a:pt x="38090" y="10610"/>
                </a:lnTo>
                <a:lnTo>
                  <a:pt x="38100" y="10630"/>
                </a:lnTo>
                <a:lnTo>
                  <a:pt x="38110" y="10680"/>
                </a:lnTo>
                <a:lnTo>
                  <a:pt x="38120" y="10760"/>
                </a:lnTo>
                <a:lnTo>
                  <a:pt x="38090" y="11000"/>
                </a:lnTo>
                <a:lnTo>
                  <a:pt x="38080" y="11110"/>
                </a:lnTo>
                <a:lnTo>
                  <a:pt x="38080" y="11120"/>
                </a:lnTo>
                <a:lnTo>
                  <a:pt x="38100" y="11160"/>
                </a:lnTo>
                <a:lnTo>
                  <a:pt x="38110" y="11180"/>
                </a:lnTo>
                <a:lnTo>
                  <a:pt x="38160" y="11230"/>
                </a:lnTo>
                <a:lnTo>
                  <a:pt x="38180" y="11250"/>
                </a:lnTo>
                <a:lnTo>
                  <a:pt x="38300" y="11330"/>
                </a:lnTo>
                <a:lnTo>
                  <a:pt x="38350" y="11370"/>
                </a:lnTo>
                <a:lnTo>
                  <a:pt x="38400" y="11410"/>
                </a:lnTo>
                <a:lnTo>
                  <a:pt x="38410" y="11410"/>
                </a:lnTo>
                <a:lnTo>
                  <a:pt x="38450" y="11410"/>
                </a:lnTo>
                <a:lnTo>
                  <a:pt x="38650" y="11430"/>
                </a:lnTo>
                <a:lnTo>
                  <a:pt x="38660" y="11420"/>
                </a:lnTo>
                <a:lnTo>
                  <a:pt x="38670" y="11420"/>
                </a:lnTo>
                <a:lnTo>
                  <a:pt x="38740" y="11420"/>
                </a:lnTo>
                <a:lnTo>
                  <a:pt x="38780" y="11420"/>
                </a:lnTo>
                <a:lnTo>
                  <a:pt x="38790" y="11420"/>
                </a:lnTo>
                <a:lnTo>
                  <a:pt x="38800" y="11420"/>
                </a:lnTo>
                <a:lnTo>
                  <a:pt x="38830" y="11430"/>
                </a:lnTo>
                <a:lnTo>
                  <a:pt x="38910" y="11440"/>
                </a:lnTo>
                <a:lnTo>
                  <a:pt x="38950" y="11460"/>
                </a:lnTo>
                <a:lnTo>
                  <a:pt x="39020" y="11510"/>
                </a:lnTo>
                <a:lnTo>
                  <a:pt x="39020" y="11500"/>
                </a:lnTo>
                <a:lnTo>
                  <a:pt x="39090" y="11500"/>
                </a:lnTo>
                <a:lnTo>
                  <a:pt x="39130" y="11500"/>
                </a:lnTo>
                <a:lnTo>
                  <a:pt x="39170" y="11500"/>
                </a:lnTo>
                <a:lnTo>
                  <a:pt x="39190" y="11490"/>
                </a:lnTo>
                <a:lnTo>
                  <a:pt x="39210" y="11480"/>
                </a:lnTo>
                <a:lnTo>
                  <a:pt x="39220" y="11480"/>
                </a:lnTo>
                <a:lnTo>
                  <a:pt x="39240" y="11490"/>
                </a:lnTo>
                <a:lnTo>
                  <a:pt x="39270" y="11490"/>
                </a:lnTo>
                <a:lnTo>
                  <a:pt x="39300" y="11530"/>
                </a:lnTo>
                <a:lnTo>
                  <a:pt x="39310" y="11550"/>
                </a:lnTo>
                <a:lnTo>
                  <a:pt x="39340" y="11560"/>
                </a:lnTo>
                <a:lnTo>
                  <a:pt x="39350" y="11560"/>
                </a:lnTo>
                <a:lnTo>
                  <a:pt x="39380" y="11580"/>
                </a:lnTo>
                <a:lnTo>
                  <a:pt x="39420" y="11600"/>
                </a:lnTo>
                <a:lnTo>
                  <a:pt x="39450" y="11620"/>
                </a:lnTo>
                <a:lnTo>
                  <a:pt x="39470" y="11630"/>
                </a:lnTo>
                <a:lnTo>
                  <a:pt x="39490" y="11630"/>
                </a:lnTo>
                <a:lnTo>
                  <a:pt x="39540" y="11620"/>
                </a:lnTo>
                <a:lnTo>
                  <a:pt x="39600" y="11610"/>
                </a:lnTo>
                <a:lnTo>
                  <a:pt x="39620" y="11600"/>
                </a:lnTo>
                <a:lnTo>
                  <a:pt x="39640" y="11580"/>
                </a:lnTo>
                <a:lnTo>
                  <a:pt x="39770" y="11530"/>
                </a:lnTo>
                <a:lnTo>
                  <a:pt x="39770" y="11520"/>
                </a:lnTo>
                <a:lnTo>
                  <a:pt x="39780" y="11510"/>
                </a:lnTo>
                <a:lnTo>
                  <a:pt x="39800" y="11500"/>
                </a:lnTo>
                <a:lnTo>
                  <a:pt x="39830" y="11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