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Osh (city)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Kyrgyzstan • State Map | Fully Editable Vector Shape</a:t>
            </a:r>
          </a:p>
        </p:txBody>
      </p:sp>
      <p:sp>
        <p:nvSpPr>
          <p:cNvPr id="101" name="Osh (city)"/>
          <p:cNvSpPr/>
          <p:nvPr/>
        </p:nvSpPr>
        <p:spPr>
          <a:xfrm>
            <a:off x="2072487" y="1815266"/>
            <a:ext cx="8046720" cy="3958986"/>
          </a:xfrm>
          <a:custGeom>
            <a:avLst/>
            <a:gdLst/>
            <a:ahLst/>
            <a:cxnLst/>
            <a:rect l="0" t="0" r="100000" b="49200"/>
            <a:pathLst>
              <a:path w="100000" h="49200">
                <a:moveTo>
                  <a:pt x="32860" y="32320"/>
                </a:moveTo>
                <a:lnTo>
                  <a:pt x="32880" y="32330"/>
                </a:lnTo>
                <a:lnTo>
                  <a:pt x="32930" y="32360"/>
                </a:lnTo>
                <a:lnTo>
                  <a:pt x="32980" y="32390"/>
                </a:lnTo>
                <a:lnTo>
                  <a:pt x="33020" y="32410"/>
                </a:lnTo>
                <a:lnTo>
                  <a:pt x="33100" y="32460"/>
                </a:lnTo>
                <a:lnTo>
                  <a:pt x="33130" y="32480"/>
                </a:lnTo>
                <a:lnTo>
                  <a:pt x="33220" y="32490"/>
                </a:lnTo>
                <a:lnTo>
                  <a:pt x="33280" y="32500"/>
                </a:lnTo>
                <a:lnTo>
                  <a:pt x="33360" y="32490"/>
                </a:lnTo>
                <a:lnTo>
                  <a:pt x="33420" y="32480"/>
                </a:lnTo>
                <a:lnTo>
                  <a:pt x="33450" y="32460"/>
                </a:lnTo>
                <a:lnTo>
                  <a:pt x="33470" y="32450"/>
                </a:lnTo>
                <a:lnTo>
                  <a:pt x="33490" y="32470"/>
                </a:lnTo>
                <a:lnTo>
                  <a:pt x="33500" y="32500"/>
                </a:lnTo>
                <a:lnTo>
                  <a:pt x="33540" y="32480"/>
                </a:lnTo>
                <a:lnTo>
                  <a:pt x="33570" y="32550"/>
                </a:lnTo>
                <a:lnTo>
                  <a:pt x="33490" y="32590"/>
                </a:lnTo>
                <a:lnTo>
                  <a:pt x="33440" y="32610"/>
                </a:lnTo>
                <a:lnTo>
                  <a:pt x="33400" y="32600"/>
                </a:lnTo>
                <a:lnTo>
                  <a:pt x="33390" y="32550"/>
                </a:lnTo>
                <a:lnTo>
                  <a:pt x="33320" y="32550"/>
                </a:lnTo>
                <a:lnTo>
                  <a:pt x="33230" y="32550"/>
                </a:lnTo>
                <a:lnTo>
                  <a:pt x="33060" y="32550"/>
                </a:lnTo>
                <a:lnTo>
                  <a:pt x="32940" y="32560"/>
                </a:lnTo>
                <a:lnTo>
                  <a:pt x="32870" y="32570"/>
                </a:lnTo>
                <a:lnTo>
                  <a:pt x="32810" y="32560"/>
                </a:lnTo>
                <a:lnTo>
                  <a:pt x="32790" y="32570"/>
                </a:lnTo>
                <a:lnTo>
                  <a:pt x="32730" y="32600"/>
                </a:lnTo>
                <a:lnTo>
                  <a:pt x="32690" y="32610"/>
                </a:lnTo>
                <a:lnTo>
                  <a:pt x="32750" y="32530"/>
                </a:lnTo>
                <a:lnTo>
                  <a:pt x="32810" y="32430"/>
                </a:lnTo>
                <a:lnTo>
                  <a:pt x="32840" y="32370"/>
                </a:lnTo>
                <a:lnTo>
                  <a:pt x="32860" y="32350"/>
                </a:lnTo>
                <a:lnTo>
                  <a:pt x="32860" y="32320"/>
                </a:lnTo>
                <a:close/>
                <a:moveTo>
                  <a:pt x="33830" y="31920"/>
                </a:moveTo>
                <a:lnTo>
                  <a:pt x="33950" y="31910"/>
                </a:lnTo>
                <a:lnTo>
                  <a:pt x="33960" y="31880"/>
                </a:lnTo>
                <a:lnTo>
                  <a:pt x="33980" y="31840"/>
                </a:lnTo>
                <a:lnTo>
                  <a:pt x="34010" y="31790"/>
                </a:lnTo>
                <a:lnTo>
                  <a:pt x="34020" y="31770"/>
                </a:lnTo>
                <a:lnTo>
                  <a:pt x="34030" y="31770"/>
                </a:lnTo>
                <a:lnTo>
                  <a:pt x="34000" y="31860"/>
                </a:lnTo>
                <a:lnTo>
                  <a:pt x="33990" y="31900"/>
                </a:lnTo>
                <a:lnTo>
                  <a:pt x="34010" y="31910"/>
                </a:lnTo>
                <a:lnTo>
                  <a:pt x="34000" y="31950"/>
                </a:lnTo>
                <a:lnTo>
                  <a:pt x="33970" y="31950"/>
                </a:lnTo>
                <a:lnTo>
                  <a:pt x="33970" y="32080"/>
                </a:lnTo>
                <a:lnTo>
                  <a:pt x="33990" y="32090"/>
                </a:lnTo>
                <a:lnTo>
                  <a:pt x="33980" y="32150"/>
                </a:lnTo>
                <a:lnTo>
                  <a:pt x="33980" y="32190"/>
                </a:lnTo>
                <a:lnTo>
                  <a:pt x="33990" y="32220"/>
                </a:lnTo>
                <a:lnTo>
                  <a:pt x="33970" y="32240"/>
                </a:lnTo>
                <a:lnTo>
                  <a:pt x="33960" y="32280"/>
                </a:lnTo>
                <a:lnTo>
                  <a:pt x="33960" y="32300"/>
                </a:lnTo>
                <a:lnTo>
                  <a:pt x="33980" y="32310"/>
                </a:lnTo>
                <a:lnTo>
                  <a:pt x="34000" y="32300"/>
                </a:lnTo>
                <a:lnTo>
                  <a:pt x="34030" y="32310"/>
                </a:lnTo>
                <a:lnTo>
                  <a:pt x="34030" y="32340"/>
                </a:lnTo>
                <a:lnTo>
                  <a:pt x="34030" y="32360"/>
                </a:lnTo>
                <a:lnTo>
                  <a:pt x="34000" y="32380"/>
                </a:lnTo>
                <a:lnTo>
                  <a:pt x="34010" y="32410"/>
                </a:lnTo>
                <a:lnTo>
                  <a:pt x="34010" y="32430"/>
                </a:lnTo>
                <a:lnTo>
                  <a:pt x="34030" y="32430"/>
                </a:lnTo>
                <a:lnTo>
                  <a:pt x="34040" y="32440"/>
                </a:lnTo>
                <a:lnTo>
                  <a:pt x="34030" y="32460"/>
                </a:lnTo>
                <a:lnTo>
                  <a:pt x="34030" y="32470"/>
                </a:lnTo>
                <a:lnTo>
                  <a:pt x="34050" y="32490"/>
                </a:lnTo>
                <a:lnTo>
                  <a:pt x="34070" y="32490"/>
                </a:lnTo>
                <a:lnTo>
                  <a:pt x="34080" y="32530"/>
                </a:lnTo>
                <a:lnTo>
                  <a:pt x="34080" y="32560"/>
                </a:lnTo>
                <a:lnTo>
                  <a:pt x="34100" y="32580"/>
                </a:lnTo>
                <a:lnTo>
                  <a:pt x="34120" y="32610"/>
                </a:lnTo>
                <a:lnTo>
                  <a:pt x="34130" y="32640"/>
                </a:lnTo>
                <a:lnTo>
                  <a:pt x="34130" y="32710"/>
                </a:lnTo>
                <a:lnTo>
                  <a:pt x="34130" y="32750"/>
                </a:lnTo>
                <a:lnTo>
                  <a:pt x="34150" y="32790"/>
                </a:lnTo>
                <a:lnTo>
                  <a:pt x="34150" y="32810"/>
                </a:lnTo>
                <a:lnTo>
                  <a:pt x="34110" y="32860"/>
                </a:lnTo>
                <a:lnTo>
                  <a:pt x="34070" y="32850"/>
                </a:lnTo>
                <a:lnTo>
                  <a:pt x="34030" y="32810"/>
                </a:lnTo>
                <a:lnTo>
                  <a:pt x="33990" y="32770"/>
                </a:lnTo>
                <a:lnTo>
                  <a:pt x="33970" y="32760"/>
                </a:lnTo>
                <a:lnTo>
                  <a:pt x="33970" y="32800"/>
                </a:lnTo>
                <a:lnTo>
                  <a:pt x="33970" y="32820"/>
                </a:lnTo>
                <a:lnTo>
                  <a:pt x="34020" y="32880"/>
                </a:lnTo>
                <a:lnTo>
                  <a:pt x="34060" y="32930"/>
                </a:lnTo>
                <a:lnTo>
                  <a:pt x="34070" y="32960"/>
                </a:lnTo>
                <a:lnTo>
                  <a:pt x="34060" y="32970"/>
                </a:lnTo>
                <a:lnTo>
                  <a:pt x="33970" y="32990"/>
                </a:lnTo>
                <a:lnTo>
                  <a:pt x="33950" y="32980"/>
                </a:lnTo>
                <a:lnTo>
                  <a:pt x="33920" y="32980"/>
                </a:lnTo>
                <a:lnTo>
                  <a:pt x="33910" y="32990"/>
                </a:lnTo>
                <a:lnTo>
                  <a:pt x="33890" y="33000"/>
                </a:lnTo>
                <a:lnTo>
                  <a:pt x="33770" y="33010"/>
                </a:lnTo>
                <a:lnTo>
                  <a:pt x="33650" y="33030"/>
                </a:lnTo>
                <a:lnTo>
                  <a:pt x="33560" y="33050"/>
                </a:lnTo>
                <a:lnTo>
                  <a:pt x="33560" y="33000"/>
                </a:lnTo>
                <a:lnTo>
                  <a:pt x="33580" y="32990"/>
                </a:lnTo>
                <a:lnTo>
                  <a:pt x="33630" y="32970"/>
                </a:lnTo>
                <a:lnTo>
                  <a:pt x="33690" y="32950"/>
                </a:lnTo>
                <a:lnTo>
                  <a:pt x="33740" y="32940"/>
                </a:lnTo>
                <a:lnTo>
                  <a:pt x="33780" y="32940"/>
                </a:lnTo>
                <a:lnTo>
                  <a:pt x="33810" y="32930"/>
                </a:lnTo>
                <a:lnTo>
                  <a:pt x="33830" y="32910"/>
                </a:lnTo>
                <a:lnTo>
                  <a:pt x="33840" y="32890"/>
                </a:lnTo>
                <a:lnTo>
                  <a:pt x="33840" y="32850"/>
                </a:lnTo>
                <a:lnTo>
                  <a:pt x="33850" y="32820"/>
                </a:lnTo>
                <a:lnTo>
                  <a:pt x="33880" y="32820"/>
                </a:lnTo>
                <a:lnTo>
                  <a:pt x="33930" y="32810"/>
                </a:lnTo>
                <a:lnTo>
                  <a:pt x="33940" y="32790"/>
                </a:lnTo>
                <a:lnTo>
                  <a:pt x="33950" y="32780"/>
                </a:lnTo>
                <a:lnTo>
                  <a:pt x="33940" y="32760"/>
                </a:lnTo>
                <a:lnTo>
                  <a:pt x="33930" y="32740"/>
                </a:lnTo>
                <a:lnTo>
                  <a:pt x="33900" y="32750"/>
                </a:lnTo>
                <a:lnTo>
                  <a:pt x="33870" y="32740"/>
                </a:lnTo>
                <a:lnTo>
                  <a:pt x="33850" y="32720"/>
                </a:lnTo>
                <a:lnTo>
                  <a:pt x="33850" y="32710"/>
                </a:lnTo>
                <a:lnTo>
                  <a:pt x="33830" y="32670"/>
                </a:lnTo>
                <a:lnTo>
                  <a:pt x="33800" y="32680"/>
                </a:lnTo>
                <a:lnTo>
                  <a:pt x="33790" y="32650"/>
                </a:lnTo>
                <a:lnTo>
                  <a:pt x="33780" y="32630"/>
                </a:lnTo>
                <a:lnTo>
                  <a:pt x="33800" y="32600"/>
                </a:lnTo>
                <a:lnTo>
                  <a:pt x="33810" y="32580"/>
                </a:lnTo>
                <a:lnTo>
                  <a:pt x="33800" y="32570"/>
                </a:lnTo>
                <a:lnTo>
                  <a:pt x="33790" y="32560"/>
                </a:lnTo>
                <a:lnTo>
                  <a:pt x="33790" y="32530"/>
                </a:lnTo>
                <a:lnTo>
                  <a:pt x="33770" y="32510"/>
                </a:lnTo>
                <a:lnTo>
                  <a:pt x="33720" y="32520"/>
                </a:lnTo>
                <a:lnTo>
                  <a:pt x="33670" y="32530"/>
                </a:lnTo>
                <a:lnTo>
                  <a:pt x="33650" y="32510"/>
                </a:lnTo>
                <a:lnTo>
                  <a:pt x="33640" y="32500"/>
                </a:lnTo>
                <a:lnTo>
                  <a:pt x="33620" y="32490"/>
                </a:lnTo>
                <a:lnTo>
                  <a:pt x="33610" y="32470"/>
                </a:lnTo>
                <a:lnTo>
                  <a:pt x="33610" y="32450"/>
                </a:lnTo>
                <a:lnTo>
                  <a:pt x="33640" y="32410"/>
                </a:lnTo>
                <a:lnTo>
                  <a:pt x="33680" y="32370"/>
                </a:lnTo>
                <a:lnTo>
                  <a:pt x="33720" y="32350"/>
                </a:lnTo>
                <a:lnTo>
                  <a:pt x="33690" y="32320"/>
                </a:lnTo>
                <a:lnTo>
                  <a:pt x="33660" y="32270"/>
                </a:lnTo>
                <a:lnTo>
                  <a:pt x="33650" y="32250"/>
                </a:lnTo>
                <a:lnTo>
                  <a:pt x="33660" y="32230"/>
                </a:lnTo>
                <a:lnTo>
                  <a:pt x="33700" y="32210"/>
                </a:lnTo>
                <a:lnTo>
                  <a:pt x="33680" y="32170"/>
                </a:lnTo>
                <a:lnTo>
                  <a:pt x="33640" y="32110"/>
                </a:lnTo>
                <a:lnTo>
                  <a:pt x="33680" y="32090"/>
                </a:lnTo>
                <a:lnTo>
                  <a:pt x="33700" y="32120"/>
                </a:lnTo>
                <a:lnTo>
                  <a:pt x="33740" y="32170"/>
                </a:lnTo>
                <a:lnTo>
                  <a:pt x="33760" y="32160"/>
                </a:lnTo>
                <a:lnTo>
                  <a:pt x="33790" y="32180"/>
                </a:lnTo>
                <a:lnTo>
                  <a:pt x="33820" y="32160"/>
                </a:lnTo>
                <a:lnTo>
                  <a:pt x="33880" y="32150"/>
                </a:lnTo>
                <a:lnTo>
                  <a:pt x="33880" y="32100"/>
                </a:lnTo>
                <a:lnTo>
                  <a:pt x="33880" y="32040"/>
                </a:lnTo>
                <a:lnTo>
                  <a:pt x="33850" y="32030"/>
                </a:lnTo>
                <a:lnTo>
                  <a:pt x="33850" y="31990"/>
                </a:lnTo>
                <a:lnTo>
                  <a:pt x="33830" y="31980"/>
                </a:lnTo>
                <a:lnTo>
                  <a:pt x="33830" y="31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