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Osh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33670" y="30980"/>
                </a:moveTo>
                <a:lnTo>
                  <a:pt x="33620" y="31020"/>
                </a:lnTo>
                <a:lnTo>
                  <a:pt x="33590" y="30990"/>
                </a:lnTo>
                <a:lnTo>
                  <a:pt x="33520" y="30940"/>
                </a:lnTo>
                <a:lnTo>
                  <a:pt x="33520" y="30930"/>
                </a:lnTo>
                <a:lnTo>
                  <a:pt x="33520" y="30900"/>
                </a:lnTo>
                <a:lnTo>
                  <a:pt x="33530" y="30860"/>
                </a:lnTo>
                <a:lnTo>
                  <a:pt x="33540" y="30820"/>
                </a:lnTo>
                <a:lnTo>
                  <a:pt x="33570" y="30800"/>
                </a:lnTo>
                <a:lnTo>
                  <a:pt x="33590" y="30800"/>
                </a:lnTo>
                <a:lnTo>
                  <a:pt x="33630" y="30790"/>
                </a:lnTo>
                <a:lnTo>
                  <a:pt x="33660" y="30800"/>
                </a:lnTo>
                <a:lnTo>
                  <a:pt x="33680" y="30850"/>
                </a:lnTo>
                <a:lnTo>
                  <a:pt x="33680" y="30890"/>
                </a:lnTo>
                <a:lnTo>
                  <a:pt x="33680" y="30900"/>
                </a:lnTo>
                <a:lnTo>
                  <a:pt x="33690" y="30960"/>
                </a:lnTo>
                <a:lnTo>
                  <a:pt x="33690" y="30970"/>
                </a:lnTo>
                <a:lnTo>
                  <a:pt x="33670" y="30980"/>
                </a:lnTo>
                <a:close/>
                <a:moveTo>
                  <a:pt x="32690" y="32610"/>
                </a:moveTo>
                <a:lnTo>
                  <a:pt x="32730" y="32600"/>
                </a:lnTo>
                <a:lnTo>
                  <a:pt x="32790" y="32570"/>
                </a:lnTo>
                <a:lnTo>
                  <a:pt x="32810" y="32560"/>
                </a:lnTo>
                <a:lnTo>
                  <a:pt x="32870" y="32570"/>
                </a:lnTo>
                <a:lnTo>
                  <a:pt x="32940" y="32560"/>
                </a:lnTo>
                <a:lnTo>
                  <a:pt x="33060" y="32550"/>
                </a:lnTo>
                <a:lnTo>
                  <a:pt x="33230" y="32550"/>
                </a:lnTo>
                <a:lnTo>
                  <a:pt x="33320" y="32550"/>
                </a:lnTo>
                <a:lnTo>
                  <a:pt x="33390" y="32550"/>
                </a:lnTo>
                <a:lnTo>
                  <a:pt x="33400" y="32600"/>
                </a:lnTo>
                <a:lnTo>
                  <a:pt x="33440" y="32610"/>
                </a:lnTo>
                <a:lnTo>
                  <a:pt x="33490" y="32590"/>
                </a:lnTo>
                <a:lnTo>
                  <a:pt x="33570" y="32550"/>
                </a:lnTo>
                <a:lnTo>
                  <a:pt x="33540" y="32480"/>
                </a:lnTo>
                <a:lnTo>
                  <a:pt x="33500" y="32500"/>
                </a:lnTo>
                <a:lnTo>
                  <a:pt x="33490" y="32470"/>
                </a:lnTo>
                <a:lnTo>
                  <a:pt x="33470" y="32450"/>
                </a:lnTo>
                <a:lnTo>
                  <a:pt x="33450" y="32460"/>
                </a:lnTo>
                <a:lnTo>
                  <a:pt x="33420" y="32480"/>
                </a:lnTo>
                <a:lnTo>
                  <a:pt x="33360" y="32490"/>
                </a:lnTo>
                <a:lnTo>
                  <a:pt x="33280" y="32500"/>
                </a:lnTo>
                <a:lnTo>
                  <a:pt x="33220" y="32490"/>
                </a:lnTo>
                <a:lnTo>
                  <a:pt x="33130" y="32480"/>
                </a:lnTo>
                <a:lnTo>
                  <a:pt x="33100" y="32460"/>
                </a:lnTo>
                <a:lnTo>
                  <a:pt x="33020" y="32410"/>
                </a:lnTo>
                <a:lnTo>
                  <a:pt x="32980" y="32390"/>
                </a:lnTo>
                <a:lnTo>
                  <a:pt x="32930" y="32360"/>
                </a:lnTo>
                <a:lnTo>
                  <a:pt x="32880" y="32330"/>
                </a:lnTo>
                <a:lnTo>
                  <a:pt x="32860" y="32320"/>
                </a:lnTo>
                <a:lnTo>
                  <a:pt x="32870" y="32270"/>
                </a:lnTo>
                <a:lnTo>
                  <a:pt x="32870" y="32230"/>
                </a:lnTo>
                <a:lnTo>
                  <a:pt x="32870" y="32200"/>
                </a:lnTo>
                <a:lnTo>
                  <a:pt x="32870" y="32180"/>
                </a:lnTo>
                <a:lnTo>
                  <a:pt x="32850" y="32150"/>
                </a:lnTo>
                <a:lnTo>
                  <a:pt x="32820" y="32130"/>
                </a:lnTo>
                <a:lnTo>
                  <a:pt x="32800" y="32090"/>
                </a:lnTo>
                <a:lnTo>
                  <a:pt x="32790" y="32070"/>
                </a:lnTo>
                <a:lnTo>
                  <a:pt x="32800" y="32050"/>
                </a:lnTo>
                <a:lnTo>
                  <a:pt x="32820" y="32040"/>
                </a:lnTo>
                <a:lnTo>
                  <a:pt x="32840" y="32030"/>
                </a:lnTo>
                <a:lnTo>
                  <a:pt x="32830" y="32000"/>
                </a:lnTo>
                <a:lnTo>
                  <a:pt x="32820" y="31960"/>
                </a:lnTo>
                <a:lnTo>
                  <a:pt x="32800" y="31920"/>
                </a:lnTo>
                <a:lnTo>
                  <a:pt x="32790" y="31900"/>
                </a:lnTo>
                <a:lnTo>
                  <a:pt x="32790" y="31890"/>
                </a:lnTo>
                <a:lnTo>
                  <a:pt x="32780" y="31880"/>
                </a:lnTo>
                <a:lnTo>
                  <a:pt x="32760" y="31860"/>
                </a:lnTo>
                <a:lnTo>
                  <a:pt x="32740" y="31850"/>
                </a:lnTo>
                <a:lnTo>
                  <a:pt x="32740" y="31830"/>
                </a:lnTo>
                <a:lnTo>
                  <a:pt x="32780" y="31800"/>
                </a:lnTo>
                <a:lnTo>
                  <a:pt x="32870" y="31730"/>
                </a:lnTo>
                <a:lnTo>
                  <a:pt x="32910" y="31690"/>
                </a:lnTo>
                <a:lnTo>
                  <a:pt x="32940" y="31710"/>
                </a:lnTo>
                <a:lnTo>
                  <a:pt x="32950" y="31710"/>
                </a:lnTo>
                <a:lnTo>
                  <a:pt x="32970" y="31680"/>
                </a:lnTo>
                <a:lnTo>
                  <a:pt x="33000" y="31690"/>
                </a:lnTo>
                <a:lnTo>
                  <a:pt x="33030" y="31720"/>
                </a:lnTo>
                <a:lnTo>
                  <a:pt x="33060" y="31770"/>
                </a:lnTo>
                <a:lnTo>
                  <a:pt x="33070" y="31800"/>
                </a:lnTo>
                <a:lnTo>
                  <a:pt x="33070" y="31850"/>
                </a:lnTo>
                <a:lnTo>
                  <a:pt x="33060" y="31900"/>
                </a:lnTo>
                <a:lnTo>
                  <a:pt x="33070" y="31910"/>
                </a:lnTo>
                <a:lnTo>
                  <a:pt x="33100" y="31900"/>
                </a:lnTo>
                <a:lnTo>
                  <a:pt x="33160" y="31870"/>
                </a:lnTo>
                <a:lnTo>
                  <a:pt x="33190" y="31840"/>
                </a:lnTo>
                <a:lnTo>
                  <a:pt x="33200" y="31810"/>
                </a:lnTo>
                <a:lnTo>
                  <a:pt x="33220" y="31800"/>
                </a:lnTo>
                <a:lnTo>
                  <a:pt x="33260" y="31800"/>
                </a:lnTo>
                <a:lnTo>
                  <a:pt x="33320" y="31820"/>
                </a:lnTo>
                <a:lnTo>
                  <a:pt x="33350" y="31830"/>
                </a:lnTo>
                <a:lnTo>
                  <a:pt x="33380" y="31830"/>
                </a:lnTo>
                <a:lnTo>
                  <a:pt x="33400" y="31840"/>
                </a:lnTo>
                <a:lnTo>
                  <a:pt x="33430" y="31880"/>
                </a:lnTo>
                <a:lnTo>
                  <a:pt x="33440" y="31910"/>
                </a:lnTo>
                <a:lnTo>
                  <a:pt x="33470" y="31740"/>
                </a:lnTo>
                <a:lnTo>
                  <a:pt x="33460" y="31730"/>
                </a:lnTo>
                <a:lnTo>
                  <a:pt x="33460" y="31700"/>
                </a:lnTo>
                <a:lnTo>
                  <a:pt x="33460" y="31660"/>
                </a:lnTo>
                <a:lnTo>
                  <a:pt x="33460" y="31610"/>
                </a:lnTo>
                <a:lnTo>
                  <a:pt x="33460" y="31590"/>
                </a:lnTo>
                <a:lnTo>
                  <a:pt x="33460" y="31570"/>
                </a:lnTo>
                <a:lnTo>
                  <a:pt x="33460" y="31560"/>
                </a:lnTo>
                <a:lnTo>
                  <a:pt x="33480" y="31510"/>
                </a:lnTo>
                <a:lnTo>
                  <a:pt x="33500" y="31460"/>
                </a:lnTo>
                <a:lnTo>
                  <a:pt x="33510" y="31440"/>
                </a:lnTo>
                <a:lnTo>
                  <a:pt x="33530" y="31390"/>
                </a:lnTo>
                <a:lnTo>
                  <a:pt x="33540" y="31360"/>
                </a:lnTo>
                <a:lnTo>
                  <a:pt x="33570" y="31310"/>
                </a:lnTo>
                <a:lnTo>
                  <a:pt x="33600" y="31270"/>
                </a:lnTo>
                <a:lnTo>
                  <a:pt x="33640" y="31230"/>
                </a:lnTo>
                <a:lnTo>
                  <a:pt x="33680" y="31210"/>
                </a:lnTo>
                <a:lnTo>
                  <a:pt x="33710" y="31200"/>
                </a:lnTo>
                <a:lnTo>
                  <a:pt x="33730" y="31170"/>
                </a:lnTo>
                <a:lnTo>
                  <a:pt x="33730" y="31150"/>
                </a:lnTo>
                <a:lnTo>
                  <a:pt x="33720" y="31130"/>
                </a:lnTo>
                <a:lnTo>
                  <a:pt x="33720" y="31120"/>
                </a:lnTo>
                <a:lnTo>
                  <a:pt x="33740" y="31090"/>
                </a:lnTo>
                <a:lnTo>
                  <a:pt x="33780" y="31060"/>
                </a:lnTo>
                <a:lnTo>
                  <a:pt x="33760" y="31010"/>
                </a:lnTo>
                <a:lnTo>
                  <a:pt x="33740" y="30950"/>
                </a:lnTo>
                <a:lnTo>
                  <a:pt x="33740" y="30920"/>
                </a:lnTo>
                <a:lnTo>
                  <a:pt x="33740" y="30900"/>
                </a:lnTo>
                <a:lnTo>
                  <a:pt x="33790" y="30890"/>
                </a:lnTo>
                <a:lnTo>
                  <a:pt x="33810" y="30880"/>
                </a:lnTo>
                <a:lnTo>
                  <a:pt x="33850" y="30860"/>
                </a:lnTo>
                <a:lnTo>
                  <a:pt x="33870" y="30830"/>
                </a:lnTo>
                <a:lnTo>
                  <a:pt x="33880" y="30810"/>
                </a:lnTo>
                <a:lnTo>
                  <a:pt x="33900" y="30800"/>
                </a:lnTo>
                <a:lnTo>
                  <a:pt x="33920" y="30800"/>
                </a:lnTo>
                <a:lnTo>
                  <a:pt x="33930" y="30800"/>
                </a:lnTo>
                <a:lnTo>
                  <a:pt x="33980" y="30800"/>
                </a:lnTo>
                <a:lnTo>
                  <a:pt x="34010" y="30800"/>
                </a:lnTo>
                <a:lnTo>
                  <a:pt x="34060" y="30800"/>
                </a:lnTo>
                <a:lnTo>
                  <a:pt x="34130" y="30820"/>
                </a:lnTo>
                <a:lnTo>
                  <a:pt x="34260" y="30850"/>
                </a:lnTo>
                <a:lnTo>
                  <a:pt x="34330" y="30680"/>
                </a:lnTo>
                <a:lnTo>
                  <a:pt x="34340" y="30660"/>
                </a:lnTo>
                <a:lnTo>
                  <a:pt x="34370" y="30610"/>
                </a:lnTo>
                <a:lnTo>
                  <a:pt x="34400" y="30550"/>
                </a:lnTo>
                <a:lnTo>
                  <a:pt x="34350" y="30540"/>
                </a:lnTo>
                <a:lnTo>
                  <a:pt x="34350" y="30490"/>
                </a:lnTo>
                <a:lnTo>
                  <a:pt x="34360" y="30400"/>
                </a:lnTo>
                <a:lnTo>
                  <a:pt x="34440" y="30410"/>
                </a:lnTo>
                <a:lnTo>
                  <a:pt x="34490" y="30420"/>
                </a:lnTo>
                <a:lnTo>
                  <a:pt x="34550" y="30390"/>
                </a:lnTo>
                <a:lnTo>
                  <a:pt x="34610" y="30360"/>
                </a:lnTo>
                <a:lnTo>
                  <a:pt x="34680" y="30320"/>
                </a:lnTo>
                <a:lnTo>
                  <a:pt x="34700" y="30320"/>
                </a:lnTo>
                <a:lnTo>
                  <a:pt x="34740" y="30290"/>
                </a:lnTo>
                <a:lnTo>
                  <a:pt x="34800" y="30290"/>
                </a:lnTo>
                <a:lnTo>
                  <a:pt x="34840" y="30280"/>
                </a:lnTo>
                <a:lnTo>
                  <a:pt x="34860" y="30280"/>
                </a:lnTo>
                <a:lnTo>
                  <a:pt x="34900" y="30240"/>
                </a:lnTo>
                <a:lnTo>
                  <a:pt x="34980" y="30190"/>
                </a:lnTo>
                <a:lnTo>
                  <a:pt x="35080" y="30170"/>
                </a:lnTo>
                <a:lnTo>
                  <a:pt x="35110" y="30140"/>
                </a:lnTo>
                <a:lnTo>
                  <a:pt x="35160" y="30070"/>
                </a:lnTo>
                <a:lnTo>
                  <a:pt x="35250" y="29980"/>
                </a:lnTo>
                <a:lnTo>
                  <a:pt x="35310" y="29930"/>
                </a:lnTo>
                <a:lnTo>
                  <a:pt x="35390" y="29880"/>
                </a:lnTo>
                <a:lnTo>
                  <a:pt x="35460" y="29850"/>
                </a:lnTo>
                <a:lnTo>
                  <a:pt x="35530" y="29860"/>
                </a:lnTo>
                <a:lnTo>
                  <a:pt x="35560" y="29860"/>
                </a:lnTo>
                <a:lnTo>
                  <a:pt x="35600" y="29840"/>
                </a:lnTo>
                <a:lnTo>
                  <a:pt x="35630" y="29840"/>
                </a:lnTo>
                <a:lnTo>
                  <a:pt x="35670" y="29840"/>
                </a:lnTo>
                <a:lnTo>
                  <a:pt x="35690" y="29820"/>
                </a:lnTo>
                <a:lnTo>
                  <a:pt x="35740" y="29830"/>
                </a:lnTo>
                <a:lnTo>
                  <a:pt x="35800" y="29830"/>
                </a:lnTo>
                <a:lnTo>
                  <a:pt x="35830" y="29840"/>
                </a:lnTo>
                <a:lnTo>
                  <a:pt x="35870" y="29840"/>
                </a:lnTo>
                <a:lnTo>
                  <a:pt x="35900" y="29830"/>
                </a:lnTo>
                <a:lnTo>
                  <a:pt x="35930" y="29850"/>
                </a:lnTo>
                <a:lnTo>
                  <a:pt x="35970" y="29850"/>
                </a:lnTo>
                <a:lnTo>
                  <a:pt x="35990" y="29840"/>
                </a:lnTo>
                <a:lnTo>
                  <a:pt x="36020" y="29810"/>
                </a:lnTo>
                <a:lnTo>
                  <a:pt x="36030" y="29780"/>
                </a:lnTo>
                <a:lnTo>
                  <a:pt x="36070" y="29780"/>
                </a:lnTo>
                <a:lnTo>
                  <a:pt x="36110" y="29790"/>
                </a:lnTo>
                <a:lnTo>
                  <a:pt x="36150" y="29790"/>
                </a:lnTo>
                <a:lnTo>
                  <a:pt x="36210" y="29780"/>
                </a:lnTo>
                <a:lnTo>
                  <a:pt x="36260" y="29780"/>
                </a:lnTo>
                <a:lnTo>
                  <a:pt x="36270" y="29780"/>
                </a:lnTo>
                <a:lnTo>
                  <a:pt x="36350" y="29730"/>
                </a:lnTo>
                <a:lnTo>
                  <a:pt x="36360" y="29730"/>
                </a:lnTo>
                <a:lnTo>
                  <a:pt x="36390" y="29690"/>
                </a:lnTo>
                <a:lnTo>
                  <a:pt x="36440" y="29670"/>
                </a:lnTo>
                <a:lnTo>
                  <a:pt x="36490" y="29640"/>
                </a:lnTo>
                <a:lnTo>
                  <a:pt x="36520" y="29630"/>
                </a:lnTo>
                <a:lnTo>
                  <a:pt x="36530" y="29630"/>
                </a:lnTo>
                <a:lnTo>
                  <a:pt x="36550" y="29610"/>
                </a:lnTo>
                <a:lnTo>
                  <a:pt x="36580" y="29620"/>
                </a:lnTo>
                <a:lnTo>
                  <a:pt x="36610" y="29630"/>
                </a:lnTo>
                <a:lnTo>
                  <a:pt x="36640" y="29630"/>
                </a:lnTo>
                <a:lnTo>
                  <a:pt x="36670" y="29610"/>
                </a:lnTo>
                <a:lnTo>
                  <a:pt x="36690" y="29580"/>
                </a:lnTo>
                <a:lnTo>
                  <a:pt x="36700" y="29540"/>
                </a:lnTo>
                <a:lnTo>
                  <a:pt x="36710" y="29490"/>
                </a:lnTo>
                <a:lnTo>
                  <a:pt x="36720" y="29460"/>
                </a:lnTo>
                <a:lnTo>
                  <a:pt x="36710" y="29450"/>
                </a:lnTo>
                <a:lnTo>
                  <a:pt x="36690" y="29440"/>
                </a:lnTo>
                <a:lnTo>
                  <a:pt x="36690" y="29410"/>
                </a:lnTo>
                <a:lnTo>
                  <a:pt x="36690" y="29360"/>
                </a:lnTo>
                <a:lnTo>
                  <a:pt x="36710" y="29310"/>
                </a:lnTo>
                <a:lnTo>
                  <a:pt x="36750" y="29270"/>
                </a:lnTo>
                <a:lnTo>
                  <a:pt x="36750" y="29260"/>
                </a:lnTo>
                <a:lnTo>
                  <a:pt x="36770" y="29230"/>
                </a:lnTo>
                <a:lnTo>
                  <a:pt x="36770" y="29190"/>
                </a:lnTo>
                <a:lnTo>
                  <a:pt x="36770" y="29130"/>
                </a:lnTo>
                <a:lnTo>
                  <a:pt x="36770" y="29080"/>
                </a:lnTo>
                <a:lnTo>
                  <a:pt x="36750" y="29040"/>
                </a:lnTo>
                <a:lnTo>
                  <a:pt x="36730" y="29000"/>
                </a:lnTo>
                <a:lnTo>
                  <a:pt x="36710" y="28980"/>
                </a:lnTo>
                <a:lnTo>
                  <a:pt x="36690" y="28970"/>
                </a:lnTo>
                <a:lnTo>
                  <a:pt x="36660" y="28970"/>
                </a:lnTo>
                <a:lnTo>
                  <a:pt x="36670" y="28950"/>
                </a:lnTo>
                <a:lnTo>
                  <a:pt x="36710" y="28920"/>
                </a:lnTo>
                <a:lnTo>
                  <a:pt x="36750" y="28900"/>
                </a:lnTo>
                <a:lnTo>
                  <a:pt x="36780" y="28870"/>
                </a:lnTo>
                <a:lnTo>
                  <a:pt x="36810" y="28820"/>
                </a:lnTo>
                <a:lnTo>
                  <a:pt x="36840" y="28760"/>
                </a:lnTo>
                <a:lnTo>
                  <a:pt x="36860" y="28720"/>
                </a:lnTo>
                <a:lnTo>
                  <a:pt x="36870" y="28700"/>
                </a:lnTo>
                <a:lnTo>
                  <a:pt x="36890" y="28690"/>
                </a:lnTo>
                <a:lnTo>
                  <a:pt x="36940" y="28710"/>
                </a:lnTo>
                <a:lnTo>
                  <a:pt x="36990" y="28710"/>
                </a:lnTo>
                <a:lnTo>
                  <a:pt x="37020" y="28700"/>
                </a:lnTo>
                <a:lnTo>
                  <a:pt x="37050" y="28700"/>
                </a:lnTo>
                <a:lnTo>
                  <a:pt x="37060" y="28700"/>
                </a:lnTo>
                <a:lnTo>
                  <a:pt x="37090" y="28690"/>
                </a:lnTo>
                <a:lnTo>
                  <a:pt x="37140" y="28680"/>
                </a:lnTo>
                <a:lnTo>
                  <a:pt x="37160" y="28670"/>
                </a:lnTo>
                <a:lnTo>
                  <a:pt x="37210" y="28690"/>
                </a:lnTo>
                <a:lnTo>
                  <a:pt x="37250" y="28700"/>
                </a:lnTo>
                <a:lnTo>
                  <a:pt x="37260" y="28700"/>
                </a:lnTo>
                <a:lnTo>
                  <a:pt x="37280" y="28700"/>
                </a:lnTo>
                <a:lnTo>
                  <a:pt x="37310" y="28690"/>
                </a:lnTo>
                <a:lnTo>
                  <a:pt x="37340" y="28660"/>
                </a:lnTo>
                <a:lnTo>
                  <a:pt x="37380" y="28630"/>
                </a:lnTo>
                <a:lnTo>
                  <a:pt x="37420" y="28540"/>
                </a:lnTo>
                <a:lnTo>
                  <a:pt x="37450" y="28450"/>
                </a:lnTo>
                <a:lnTo>
                  <a:pt x="37460" y="28420"/>
                </a:lnTo>
                <a:lnTo>
                  <a:pt x="37480" y="28360"/>
                </a:lnTo>
                <a:lnTo>
                  <a:pt x="37490" y="28320"/>
                </a:lnTo>
                <a:lnTo>
                  <a:pt x="37490" y="28230"/>
                </a:lnTo>
                <a:lnTo>
                  <a:pt x="37500" y="28190"/>
                </a:lnTo>
                <a:lnTo>
                  <a:pt x="37520" y="28150"/>
                </a:lnTo>
                <a:lnTo>
                  <a:pt x="37520" y="28140"/>
                </a:lnTo>
                <a:lnTo>
                  <a:pt x="37490" y="28120"/>
                </a:lnTo>
                <a:lnTo>
                  <a:pt x="37490" y="28100"/>
                </a:lnTo>
                <a:lnTo>
                  <a:pt x="37500" y="28080"/>
                </a:lnTo>
                <a:lnTo>
                  <a:pt x="37540" y="28030"/>
                </a:lnTo>
                <a:lnTo>
                  <a:pt x="37500" y="28010"/>
                </a:lnTo>
                <a:lnTo>
                  <a:pt x="37440" y="28000"/>
                </a:lnTo>
                <a:lnTo>
                  <a:pt x="37390" y="27970"/>
                </a:lnTo>
                <a:lnTo>
                  <a:pt x="37370" y="27930"/>
                </a:lnTo>
                <a:lnTo>
                  <a:pt x="37360" y="27880"/>
                </a:lnTo>
                <a:lnTo>
                  <a:pt x="37370" y="27850"/>
                </a:lnTo>
                <a:lnTo>
                  <a:pt x="37390" y="27810"/>
                </a:lnTo>
                <a:lnTo>
                  <a:pt x="37410" y="27760"/>
                </a:lnTo>
                <a:lnTo>
                  <a:pt x="37420" y="27730"/>
                </a:lnTo>
                <a:lnTo>
                  <a:pt x="37420" y="27700"/>
                </a:lnTo>
                <a:lnTo>
                  <a:pt x="37400" y="27640"/>
                </a:lnTo>
                <a:lnTo>
                  <a:pt x="37390" y="27580"/>
                </a:lnTo>
                <a:lnTo>
                  <a:pt x="37380" y="27540"/>
                </a:lnTo>
                <a:lnTo>
                  <a:pt x="37390" y="27480"/>
                </a:lnTo>
                <a:lnTo>
                  <a:pt x="37400" y="27440"/>
                </a:lnTo>
                <a:lnTo>
                  <a:pt x="37410" y="27390"/>
                </a:lnTo>
                <a:lnTo>
                  <a:pt x="37410" y="27350"/>
                </a:lnTo>
                <a:lnTo>
                  <a:pt x="37420" y="27300"/>
                </a:lnTo>
                <a:lnTo>
                  <a:pt x="37410" y="27260"/>
                </a:lnTo>
                <a:lnTo>
                  <a:pt x="37410" y="27240"/>
                </a:lnTo>
                <a:lnTo>
                  <a:pt x="37410" y="27200"/>
                </a:lnTo>
                <a:lnTo>
                  <a:pt x="37410" y="27180"/>
                </a:lnTo>
                <a:lnTo>
                  <a:pt x="37450" y="27170"/>
                </a:lnTo>
                <a:lnTo>
                  <a:pt x="37460" y="27130"/>
                </a:lnTo>
                <a:lnTo>
                  <a:pt x="37490" y="27100"/>
                </a:lnTo>
                <a:lnTo>
                  <a:pt x="37510" y="27090"/>
                </a:lnTo>
                <a:lnTo>
                  <a:pt x="37520" y="27080"/>
                </a:lnTo>
                <a:lnTo>
                  <a:pt x="37560" y="27070"/>
                </a:lnTo>
                <a:lnTo>
                  <a:pt x="37610" y="27060"/>
                </a:lnTo>
                <a:lnTo>
                  <a:pt x="37640" y="27060"/>
                </a:lnTo>
                <a:lnTo>
                  <a:pt x="37710" y="27040"/>
                </a:lnTo>
                <a:lnTo>
                  <a:pt x="37790" y="27000"/>
                </a:lnTo>
                <a:lnTo>
                  <a:pt x="37860" y="26960"/>
                </a:lnTo>
                <a:lnTo>
                  <a:pt x="37930" y="26920"/>
                </a:lnTo>
                <a:lnTo>
                  <a:pt x="38080" y="26840"/>
                </a:lnTo>
                <a:lnTo>
                  <a:pt x="38140" y="26810"/>
                </a:lnTo>
                <a:lnTo>
                  <a:pt x="38180" y="26780"/>
                </a:lnTo>
                <a:lnTo>
                  <a:pt x="38210" y="26880"/>
                </a:lnTo>
                <a:lnTo>
                  <a:pt x="38230" y="26920"/>
                </a:lnTo>
                <a:lnTo>
                  <a:pt x="38230" y="26980"/>
                </a:lnTo>
                <a:lnTo>
                  <a:pt x="38270" y="27010"/>
                </a:lnTo>
                <a:lnTo>
                  <a:pt x="38340" y="27050"/>
                </a:lnTo>
                <a:lnTo>
                  <a:pt x="38420" y="27050"/>
                </a:lnTo>
                <a:lnTo>
                  <a:pt x="38500" y="27050"/>
                </a:lnTo>
                <a:lnTo>
                  <a:pt x="38580" y="27050"/>
                </a:lnTo>
                <a:lnTo>
                  <a:pt x="38580" y="27020"/>
                </a:lnTo>
                <a:lnTo>
                  <a:pt x="38590" y="26980"/>
                </a:lnTo>
                <a:lnTo>
                  <a:pt x="38590" y="26930"/>
                </a:lnTo>
                <a:lnTo>
                  <a:pt x="38590" y="26910"/>
                </a:lnTo>
                <a:lnTo>
                  <a:pt x="38600" y="26870"/>
                </a:lnTo>
                <a:lnTo>
                  <a:pt x="38620" y="26840"/>
                </a:lnTo>
                <a:lnTo>
                  <a:pt x="38640" y="26800"/>
                </a:lnTo>
                <a:lnTo>
                  <a:pt x="38640" y="26760"/>
                </a:lnTo>
                <a:lnTo>
                  <a:pt x="38630" y="26710"/>
                </a:lnTo>
                <a:lnTo>
                  <a:pt x="38640" y="26690"/>
                </a:lnTo>
                <a:lnTo>
                  <a:pt x="38660" y="26680"/>
                </a:lnTo>
                <a:lnTo>
                  <a:pt x="38720" y="26660"/>
                </a:lnTo>
                <a:lnTo>
                  <a:pt x="38830" y="26610"/>
                </a:lnTo>
                <a:lnTo>
                  <a:pt x="38930" y="26690"/>
                </a:lnTo>
                <a:lnTo>
                  <a:pt x="38940" y="26650"/>
                </a:lnTo>
                <a:lnTo>
                  <a:pt x="38930" y="26610"/>
                </a:lnTo>
                <a:lnTo>
                  <a:pt x="38930" y="26540"/>
                </a:lnTo>
                <a:lnTo>
                  <a:pt x="38930" y="26490"/>
                </a:lnTo>
                <a:lnTo>
                  <a:pt x="38930" y="26460"/>
                </a:lnTo>
                <a:lnTo>
                  <a:pt x="38910" y="26430"/>
                </a:lnTo>
                <a:lnTo>
                  <a:pt x="38890" y="26400"/>
                </a:lnTo>
                <a:lnTo>
                  <a:pt x="38900" y="26390"/>
                </a:lnTo>
                <a:lnTo>
                  <a:pt x="38930" y="26370"/>
                </a:lnTo>
                <a:lnTo>
                  <a:pt x="39030" y="26320"/>
                </a:lnTo>
                <a:lnTo>
                  <a:pt x="39040" y="26230"/>
                </a:lnTo>
                <a:lnTo>
                  <a:pt x="39060" y="26120"/>
                </a:lnTo>
                <a:lnTo>
                  <a:pt x="39080" y="26140"/>
                </a:lnTo>
                <a:lnTo>
                  <a:pt x="39170" y="26230"/>
                </a:lnTo>
                <a:lnTo>
                  <a:pt x="39210" y="26280"/>
                </a:lnTo>
                <a:lnTo>
                  <a:pt x="39250" y="26280"/>
                </a:lnTo>
                <a:lnTo>
                  <a:pt x="39290" y="26270"/>
                </a:lnTo>
                <a:lnTo>
                  <a:pt x="39370" y="26270"/>
                </a:lnTo>
                <a:lnTo>
                  <a:pt x="39380" y="26270"/>
                </a:lnTo>
                <a:lnTo>
                  <a:pt x="39410" y="26270"/>
                </a:lnTo>
                <a:lnTo>
                  <a:pt x="39430" y="26250"/>
                </a:lnTo>
                <a:lnTo>
                  <a:pt x="39460" y="26250"/>
                </a:lnTo>
                <a:lnTo>
                  <a:pt x="39490" y="26250"/>
                </a:lnTo>
                <a:lnTo>
                  <a:pt x="39520" y="26250"/>
                </a:lnTo>
                <a:lnTo>
                  <a:pt x="39560" y="26250"/>
                </a:lnTo>
                <a:lnTo>
                  <a:pt x="39580" y="26260"/>
                </a:lnTo>
                <a:lnTo>
                  <a:pt x="39600" y="26250"/>
                </a:lnTo>
                <a:lnTo>
                  <a:pt x="39630" y="26240"/>
                </a:lnTo>
                <a:lnTo>
                  <a:pt x="39660" y="26240"/>
                </a:lnTo>
                <a:lnTo>
                  <a:pt x="39670" y="26250"/>
                </a:lnTo>
                <a:lnTo>
                  <a:pt x="39680" y="26260"/>
                </a:lnTo>
                <a:lnTo>
                  <a:pt x="39690" y="26280"/>
                </a:lnTo>
                <a:lnTo>
                  <a:pt x="39700" y="26290"/>
                </a:lnTo>
                <a:lnTo>
                  <a:pt x="39710" y="26300"/>
                </a:lnTo>
                <a:lnTo>
                  <a:pt x="39720" y="26290"/>
                </a:lnTo>
                <a:lnTo>
                  <a:pt x="39740" y="26280"/>
                </a:lnTo>
                <a:lnTo>
                  <a:pt x="39760" y="26280"/>
                </a:lnTo>
                <a:lnTo>
                  <a:pt x="39770" y="26290"/>
                </a:lnTo>
                <a:lnTo>
                  <a:pt x="39780" y="26310"/>
                </a:lnTo>
                <a:lnTo>
                  <a:pt x="39790" y="26320"/>
                </a:lnTo>
                <a:lnTo>
                  <a:pt x="39800" y="26320"/>
                </a:lnTo>
                <a:lnTo>
                  <a:pt x="39810" y="26320"/>
                </a:lnTo>
                <a:lnTo>
                  <a:pt x="39830" y="26300"/>
                </a:lnTo>
                <a:lnTo>
                  <a:pt x="39840" y="26290"/>
                </a:lnTo>
                <a:lnTo>
                  <a:pt x="39860" y="26290"/>
                </a:lnTo>
                <a:lnTo>
                  <a:pt x="39860" y="26310"/>
                </a:lnTo>
                <a:lnTo>
                  <a:pt x="39870" y="26330"/>
                </a:lnTo>
                <a:lnTo>
                  <a:pt x="39870" y="26340"/>
                </a:lnTo>
                <a:lnTo>
                  <a:pt x="39900" y="26340"/>
                </a:lnTo>
                <a:lnTo>
                  <a:pt x="39910" y="26330"/>
                </a:lnTo>
                <a:lnTo>
                  <a:pt x="39930" y="26330"/>
                </a:lnTo>
                <a:lnTo>
                  <a:pt x="39950" y="26350"/>
                </a:lnTo>
                <a:lnTo>
                  <a:pt x="39970" y="26360"/>
                </a:lnTo>
                <a:lnTo>
                  <a:pt x="39990" y="26350"/>
                </a:lnTo>
                <a:lnTo>
                  <a:pt x="40020" y="26330"/>
                </a:lnTo>
                <a:lnTo>
                  <a:pt x="40030" y="26340"/>
                </a:lnTo>
                <a:lnTo>
                  <a:pt x="40050" y="26360"/>
                </a:lnTo>
                <a:lnTo>
                  <a:pt x="40080" y="26360"/>
                </a:lnTo>
                <a:lnTo>
                  <a:pt x="40100" y="26360"/>
                </a:lnTo>
                <a:lnTo>
                  <a:pt x="40130" y="26340"/>
                </a:lnTo>
                <a:lnTo>
                  <a:pt x="40150" y="26320"/>
                </a:lnTo>
                <a:lnTo>
                  <a:pt x="40170" y="26300"/>
                </a:lnTo>
                <a:lnTo>
                  <a:pt x="40190" y="26320"/>
                </a:lnTo>
                <a:lnTo>
                  <a:pt x="40230" y="26360"/>
                </a:lnTo>
                <a:lnTo>
                  <a:pt x="40240" y="26370"/>
                </a:lnTo>
                <a:lnTo>
                  <a:pt x="40250" y="26390"/>
                </a:lnTo>
                <a:lnTo>
                  <a:pt x="40270" y="26410"/>
                </a:lnTo>
                <a:lnTo>
                  <a:pt x="40300" y="26450"/>
                </a:lnTo>
                <a:lnTo>
                  <a:pt x="40330" y="26480"/>
                </a:lnTo>
                <a:lnTo>
                  <a:pt x="40350" y="26470"/>
                </a:lnTo>
                <a:lnTo>
                  <a:pt x="40390" y="26440"/>
                </a:lnTo>
                <a:lnTo>
                  <a:pt x="40430" y="26410"/>
                </a:lnTo>
                <a:lnTo>
                  <a:pt x="40450" y="26370"/>
                </a:lnTo>
                <a:lnTo>
                  <a:pt x="40470" y="26350"/>
                </a:lnTo>
                <a:lnTo>
                  <a:pt x="40480" y="26330"/>
                </a:lnTo>
                <a:lnTo>
                  <a:pt x="40500" y="26320"/>
                </a:lnTo>
                <a:lnTo>
                  <a:pt x="40520" y="26310"/>
                </a:lnTo>
                <a:lnTo>
                  <a:pt x="40550" y="26300"/>
                </a:lnTo>
                <a:lnTo>
                  <a:pt x="40560" y="26280"/>
                </a:lnTo>
                <a:lnTo>
                  <a:pt x="40590" y="26260"/>
                </a:lnTo>
                <a:lnTo>
                  <a:pt x="40620" y="26240"/>
                </a:lnTo>
                <a:lnTo>
                  <a:pt x="40630" y="26220"/>
                </a:lnTo>
                <a:lnTo>
                  <a:pt x="40620" y="26200"/>
                </a:lnTo>
                <a:lnTo>
                  <a:pt x="40590" y="26150"/>
                </a:lnTo>
                <a:lnTo>
                  <a:pt x="40580" y="26130"/>
                </a:lnTo>
                <a:lnTo>
                  <a:pt x="40550" y="26110"/>
                </a:lnTo>
                <a:lnTo>
                  <a:pt x="40510" y="26090"/>
                </a:lnTo>
                <a:lnTo>
                  <a:pt x="40480" y="26080"/>
                </a:lnTo>
                <a:lnTo>
                  <a:pt x="40460" y="26050"/>
                </a:lnTo>
                <a:lnTo>
                  <a:pt x="40450" y="26030"/>
                </a:lnTo>
                <a:lnTo>
                  <a:pt x="40440" y="25990"/>
                </a:lnTo>
                <a:lnTo>
                  <a:pt x="40430" y="25950"/>
                </a:lnTo>
                <a:lnTo>
                  <a:pt x="40420" y="25900"/>
                </a:lnTo>
                <a:lnTo>
                  <a:pt x="40420" y="25870"/>
                </a:lnTo>
                <a:lnTo>
                  <a:pt x="40410" y="25850"/>
                </a:lnTo>
                <a:lnTo>
                  <a:pt x="40390" y="25840"/>
                </a:lnTo>
                <a:lnTo>
                  <a:pt x="40390" y="25820"/>
                </a:lnTo>
                <a:lnTo>
                  <a:pt x="40410" y="25810"/>
                </a:lnTo>
                <a:lnTo>
                  <a:pt x="40450" y="25810"/>
                </a:lnTo>
                <a:lnTo>
                  <a:pt x="40490" y="25800"/>
                </a:lnTo>
                <a:lnTo>
                  <a:pt x="40570" y="25780"/>
                </a:lnTo>
                <a:lnTo>
                  <a:pt x="40640" y="25760"/>
                </a:lnTo>
                <a:lnTo>
                  <a:pt x="40690" y="25750"/>
                </a:lnTo>
                <a:lnTo>
                  <a:pt x="40710" y="25730"/>
                </a:lnTo>
                <a:lnTo>
                  <a:pt x="40730" y="25730"/>
                </a:lnTo>
                <a:lnTo>
                  <a:pt x="40740" y="25710"/>
                </a:lnTo>
                <a:lnTo>
                  <a:pt x="40770" y="25700"/>
                </a:lnTo>
                <a:lnTo>
                  <a:pt x="40790" y="25690"/>
                </a:lnTo>
                <a:lnTo>
                  <a:pt x="40820" y="25690"/>
                </a:lnTo>
                <a:lnTo>
                  <a:pt x="40850" y="25680"/>
                </a:lnTo>
                <a:lnTo>
                  <a:pt x="40880" y="25660"/>
                </a:lnTo>
                <a:lnTo>
                  <a:pt x="40910" y="25650"/>
                </a:lnTo>
                <a:lnTo>
                  <a:pt x="40920" y="25680"/>
                </a:lnTo>
                <a:lnTo>
                  <a:pt x="40930" y="25720"/>
                </a:lnTo>
                <a:lnTo>
                  <a:pt x="40940" y="25770"/>
                </a:lnTo>
                <a:lnTo>
                  <a:pt x="40940" y="25780"/>
                </a:lnTo>
                <a:lnTo>
                  <a:pt x="40960" y="25810"/>
                </a:lnTo>
                <a:lnTo>
                  <a:pt x="40980" y="25830"/>
                </a:lnTo>
                <a:lnTo>
                  <a:pt x="40990" y="25850"/>
                </a:lnTo>
                <a:lnTo>
                  <a:pt x="40990" y="25870"/>
                </a:lnTo>
                <a:lnTo>
                  <a:pt x="41000" y="25910"/>
                </a:lnTo>
                <a:lnTo>
                  <a:pt x="41000" y="25940"/>
                </a:lnTo>
                <a:lnTo>
                  <a:pt x="41010" y="25970"/>
                </a:lnTo>
                <a:lnTo>
                  <a:pt x="41050" y="26010"/>
                </a:lnTo>
                <a:lnTo>
                  <a:pt x="41080" y="26040"/>
                </a:lnTo>
                <a:lnTo>
                  <a:pt x="41110" y="26070"/>
                </a:lnTo>
                <a:lnTo>
                  <a:pt x="41130" y="26090"/>
                </a:lnTo>
                <a:lnTo>
                  <a:pt x="41150" y="26090"/>
                </a:lnTo>
                <a:lnTo>
                  <a:pt x="41180" y="26090"/>
                </a:lnTo>
                <a:lnTo>
                  <a:pt x="41200" y="26100"/>
                </a:lnTo>
                <a:lnTo>
                  <a:pt x="41230" y="26100"/>
                </a:lnTo>
                <a:lnTo>
                  <a:pt x="41230" y="26120"/>
                </a:lnTo>
                <a:lnTo>
                  <a:pt x="41230" y="26160"/>
                </a:lnTo>
                <a:lnTo>
                  <a:pt x="41210" y="26200"/>
                </a:lnTo>
                <a:lnTo>
                  <a:pt x="41190" y="26270"/>
                </a:lnTo>
                <a:lnTo>
                  <a:pt x="41190" y="26290"/>
                </a:lnTo>
                <a:lnTo>
                  <a:pt x="41170" y="26310"/>
                </a:lnTo>
                <a:lnTo>
                  <a:pt x="41150" y="26330"/>
                </a:lnTo>
                <a:lnTo>
                  <a:pt x="41150" y="26350"/>
                </a:lnTo>
                <a:lnTo>
                  <a:pt x="41140" y="26370"/>
                </a:lnTo>
                <a:lnTo>
                  <a:pt x="41100" y="26380"/>
                </a:lnTo>
                <a:lnTo>
                  <a:pt x="41090" y="26380"/>
                </a:lnTo>
                <a:lnTo>
                  <a:pt x="41060" y="26400"/>
                </a:lnTo>
                <a:lnTo>
                  <a:pt x="41040" y="26410"/>
                </a:lnTo>
                <a:lnTo>
                  <a:pt x="41010" y="26430"/>
                </a:lnTo>
                <a:lnTo>
                  <a:pt x="40990" y="26430"/>
                </a:lnTo>
                <a:lnTo>
                  <a:pt x="40970" y="26430"/>
                </a:lnTo>
                <a:lnTo>
                  <a:pt x="40920" y="26440"/>
                </a:lnTo>
                <a:lnTo>
                  <a:pt x="40910" y="26440"/>
                </a:lnTo>
                <a:lnTo>
                  <a:pt x="40890" y="26450"/>
                </a:lnTo>
                <a:lnTo>
                  <a:pt x="40830" y="26490"/>
                </a:lnTo>
                <a:lnTo>
                  <a:pt x="40760" y="26530"/>
                </a:lnTo>
                <a:lnTo>
                  <a:pt x="40730" y="26560"/>
                </a:lnTo>
                <a:lnTo>
                  <a:pt x="40700" y="26580"/>
                </a:lnTo>
                <a:lnTo>
                  <a:pt x="40650" y="26610"/>
                </a:lnTo>
                <a:lnTo>
                  <a:pt x="40610" y="26640"/>
                </a:lnTo>
                <a:lnTo>
                  <a:pt x="40590" y="26640"/>
                </a:lnTo>
                <a:lnTo>
                  <a:pt x="40560" y="26660"/>
                </a:lnTo>
                <a:lnTo>
                  <a:pt x="40540" y="26690"/>
                </a:lnTo>
                <a:lnTo>
                  <a:pt x="40540" y="26710"/>
                </a:lnTo>
                <a:lnTo>
                  <a:pt x="40520" y="26760"/>
                </a:lnTo>
                <a:lnTo>
                  <a:pt x="40510" y="26790"/>
                </a:lnTo>
                <a:lnTo>
                  <a:pt x="40480" y="26810"/>
                </a:lnTo>
                <a:lnTo>
                  <a:pt x="40460" y="26820"/>
                </a:lnTo>
                <a:lnTo>
                  <a:pt x="40440" y="26860"/>
                </a:lnTo>
                <a:lnTo>
                  <a:pt x="40400" y="26910"/>
                </a:lnTo>
                <a:lnTo>
                  <a:pt x="40370" y="26970"/>
                </a:lnTo>
                <a:lnTo>
                  <a:pt x="40360" y="26980"/>
                </a:lnTo>
                <a:lnTo>
                  <a:pt x="40330" y="27020"/>
                </a:lnTo>
                <a:lnTo>
                  <a:pt x="40280" y="27080"/>
                </a:lnTo>
                <a:lnTo>
                  <a:pt x="40250" y="27130"/>
                </a:lnTo>
                <a:lnTo>
                  <a:pt x="40220" y="27200"/>
                </a:lnTo>
                <a:lnTo>
                  <a:pt x="40210" y="27230"/>
                </a:lnTo>
                <a:lnTo>
                  <a:pt x="40200" y="27250"/>
                </a:lnTo>
                <a:lnTo>
                  <a:pt x="40230" y="27270"/>
                </a:lnTo>
                <a:lnTo>
                  <a:pt x="40250" y="27270"/>
                </a:lnTo>
                <a:lnTo>
                  <a:pt x="40260" y="27270"/>
                </a:lnTo>
                <a:lnTo>
                  <a:pt x="40290" y="27260"/>
                </a:lnTo>
                <a:lnTo>
                  <a:pt x="40310" y="27270"/>
                </a:lnTo>
                <a:lnTo>
                  <a:pt x="40320" y="27290"/>
                </a:lnTo>
                <a:lnTo>
                  <a:pt x="40330" y="27310"/>
                </a:lnTo>
                <a:lnTo>
                  <a:pt x="40350" y="27320"/>
                </a:lnTo>
                <a:lnTo>
                  <a:pt x="40370" y="27320"/>
                </a:lnTo>
                <a:lnTo>
                  <a:pt x="40390" y="27320"/>
                </a:lnTo>
                <a:lnTo>
                  <a:pt x="40400" y="27310"/>
                </a:lnTo>
                <a:lnTo>
                  <a:pt x="40430" y="27290"/>
                </a:lnTo>
                <a:lnTo>
                  <a:pt x="40440" y="27290"/>
                </a:lnTo>
                <a:lnTo>
                  <a:pt x="40450" y="27290"/>
                </a:lnTo>
                <a:lnTo>
                  <a:pt x="40480" y="27320"/>
                </a:lnTo>
                <a:lnTo>
                  <a:pt x="40500" y="27340"/>
                </a:lnTo>
                <a:lnTo>
                  <a:pt x="40520" y="27350"/>
                </a:lnTo>
                <a:lnTo>
                  <a:pt x="40540" y="27360"/>
                </a:lnTo>
                <a:lnTo>
                  <a:pt x="40570" y="27380"/>
                </a:lnTo>
                <a:lnTo>
                  <a:pt x="40580" y="27390"/>
                </a:lnTo>
                <a:lnTo>
                  <a:pt x="40590" y="27420"/>
                </a:lnTo>
                <a:lnTo>
                  <a:pt x="40590" y="27450"/>
                </a:lnTo>
                <a:lnTo>
                  <a:pt x="40580" y="27480"/>
                </a:lnTo>
                <a:lnTo>
                  <a:pt x="40560" y="27560"/>
                </a:lnTo>
                <a:lnTo>
                  <a:pt x="40530" y="27640"/>
                </a:lnTo>
                <a:lnTo>
                  <a:pt x="40520" y="27680"/>
                </a:lnTo>
                <a:lnTo>
                  <a:pt x="40540" y="27690"/>
                </a:lnTo>
                <a:lnTo>
                  <a:pt x="40550" y="27690"/>
                </a:lnTo>
                <a:lnTo>
                  <a:pt x="40570" y="27680"/>
                </a:lnTo>
                <a:lnTo>
                  <a:pt x="40580" y="27680"/>
                </a:lnTo>
                <a:lnTo>
                  <a:pt x="40600" y="27670"/>
                </a:lnTo>
                <a:lnTo>
                  <a:pt x="40630" y="27650"/>
                </a:lnTo>
                <a:lnTo>
                  <a:pt x="40650" y="27650"/>
                </a:lnTo>
                <a:lnTo>
                  <a:pt x="40660" y="27650"/>
                </a:lnTo>
                <a:lnTo>
                  <a:pt x="40690" y="27670"/>
                </a:lnTo>
                <a:lnTo>
                  <a:pt x="40700" y="27680"/>
                </a:lnTo>
                <a:lnTo>
                  <a:pt x="40710" y="27670"/>
                </a:lnTo>
                <a:lnTo>
                  <a:pt x="40730" y="27660"/>
                </a:lnTo>
                <a:lnTo>
                  <a:pt x="40760" y="27660"/>
                </a:lnTo>
                <a:lnTo>
                  <a:pt x="40800" y="27670"/>
                </a:lnTo>
                <a:lnTo>
                  <a:pt x="40850" y="27670"/>
                </a:lnTo>
                <a:lnTo>
                  <a:pt x="40880" y="27670"/>
                </a:lnTo>
                <a:lnTo>
                  <a:pt x="40900" y="27690"/>
                </a:lnTo>
                <a:lnTo>
                  <a:pt x="40920" y="27710"/>
                </a:lnTo>
                <a:lnTo>
                  <a:pt x="40920" y="27720"/>
                </a:lnTo>
                <a:lnTo>
                  <a:pt x="40920" y="27730"/>
                </a:lnTo>
                <a:lnTo>
                  <a:pt x="40930" y="27740"/>
                </a:lnTo>
                <a:lnTo>
                  <a:pt x="40970" y="27760"/>
                </a:lnTo>
                <a:lnTo>
                  <a:pt x="40990" y="27760"/>
                </a:lnTo>
                <a:lnTo>
                  <a:pt x="41010" y="27750"/>
                </a:lnTo>
                <a:lnTo>
                  <a:pt x="41040" y="27770"/>
                </a:lnTo>
                <a:lnTo>
                  <a:pt x="41090" y="27790"/>
                </a:lnTo>
                <a:lnTo>
                  <a:pt x="41130" y="27830"/>
                </a:lnTo>
                <a:lnTo>
                  <a:pt x="41140" y="27840"/>
                </a:lnTo>
                <a:lnTo>
                  <a:pt x="41150" y="27860"/>
                </a:lnTo>
                <a:lnTo>
                  <a:pt x="41170" y="27870"/>
                </a:lnTo>
                <a:lnTo>
                  <a:pt x="41210" y="27910"/>
                </a:lnTo>
                <a:lnTo>
                  <a:pt x="41220" y="27910"/>
                </a:lnTo>
                <a:lnTo>
                  <a:pt x="41230" y="27890"/>
                </a:lnTo>
                <a:lnTo>
                  <a:pt x="41250" y="27860"/>
                </a:lnTo>
                <a:lnTo>
                  <a:pt x="41270" y="27850"/>
                </a:lnTo>
                <a:lnTo>
                  <a:pt x="41290" y="27840"/>
                </a:lnTo>
                <a:lnTo>
                  <a:pt x="41300" y="27820"/>
                </a:lnTo>
                <a:lnTo>
                  <a:pt x="41310" y="27800"/>
                </a:lnTo>
                <a:lnTo>
                  <a:pt x="41310" y="27770"/>
                </a:lnTo>
                <a:lnTo>
                  <a:pt x="41310" y="27750"/>
                </a:lnTo>
                <a:lnTo>
                  <a:pt x="41310" y="27720"/>
                </a:lnTo>
                <a:lnTo>
                  <a:pt x="41300" y="27680"/>
                </a:lnTo>
                <a:lnTo>
                  <a:pt x="41290" y="27630"/>
                </a:lnTo>
                <a:lnTo>
                  <a:pt x="41290" y="27610"/>
                </a:lnTo>
                <a:lnTo>
                  <a:pt x="41310" y="27570"/>
                </a:lnTo>
                <a:lnTo>
                  <a:pt x="41310" y="27560"/>
                </a:lnTo>
                <a:lnTo>
                  <a:pt x="41310" y="27510"/>
                </a:lnTo>
                <a:lnTo>
                  <a:pt x="41310" y="27480"/>
                </a:lnTo>
                <a:lnTo>
                  <a:pt x="41310" y="27450"/>
                </a:lnTo>
                <a:lnTo>
                  <a:pt x="41310" y="27440"/>
                </a:lnTo>
                <a:lnTo>
                  <a:pt x="41310" y="27410"/>
                </a:lnTo>
                <a:lnTo>
                  <a:pt x="41310" y="27380"/>
                </a:lnTo>
                <a:lnTo>
                  <a:pt x="41320" y="27340"/>
                </a:lnTo>
                <a:lnTo>
                  <a:pt x="41330" y="27310"/>
                </a:lnTo>
                <a:lnTo>
                  <a:pt x="41340" y="27290"/>
                </a:lnTo>
                <a:lnTo>
                  <a:pt x="41360" y="27270"/>
                </a:lnTo>
                <a:lnTo>
                  <a:pt x="41380" y="27270"/>
                </a:lnTo>
                <a:lnTo>
                  <a:pt x="41400" y="27260"/>
                </a:lnTo>
                <a:lnTo>
                  <a:pt x="41400" y="27220"/>
                </a:lnTo>
                <a:lnTo>
                  <a:pt x="41410" y="27180"/>
                </a:lnTo>
                <a:lnTo>
                  <a:pt x="41410" y="27140"/>
                </a:lnTo>
                <a:lnTo>
                  <a:pt x="41410" y="27110"/>
                </a:lnTo>
                <a:lnTo>
                  <a:pt x="41420" y="27100"/>
                </a:lnTo>
                <a:lnTo>
                  <a:pt x="41440" y="27070"/>
                </a:lnTo>
                <a:lnTo>
                  <a:pt x="41450" y="27060"/>
                </a:lnTo>
                <a:lnTo>
                  <a:pt x="41470" y="27040"/>
                </a:lnTo>
                <a:lnTo>
                  <a:pt x="41500" y="27010"/>
                </a:lnTo>
                <a:lnTo>
                  <a:pt x="41510" y="26990"/>
                </a:lnTo>
                <a:lnTo>
                  <a:pt x="41520" y="26980"/>
                </a:lnTo>
                <a:lnTo>
                  <a:pt x="41530" y="26960"/>
                </a:lnTo>
                <a:lnTo>
                  <a:pt x="41550" y="26920"/>
                </a:lnTo>
                <a:lnTo>
                  <a:pt x="41570" y="26900"/>
                </a:lnTo>
                <a:lnTo>
                  <a:pt x="41600" y="26870"/>
                </a:lnTo>
                <a:lnTo>
                  <a:pt x="41630" y="26860"/>
                </a:lnTo>
                <a:lnTo>
                  <a:pt x="41660" y="26850"/>
                </a:lnTo>
                <a:lnTo>
                  <a:pt x="41680" y="26850"/>
                </a:lnTo>
                <a:lnTo>
                  <a:pt x="41690" y="26820"/>
                </a:lnTo>
                <a:lnTo>
                  <a:pt x="41700" y="26790"/>
                </a:lnTo>
                <a:lnTo>
                  <a:pt x="41710" y="26770"/>
                </a:lnTo>
                <a:lnTo>
                  <a:pt x="41710" y="26750"/>
                </a:lnTo>
                <a:lnTo>
                  <a:pt x="41730" y="26750"/>
                </a:lnTo>
                <a:lnTo>
                  <a:pt x="41750" y="26750"/>
                </a:lnTo>
                <a:lnTo>
                  <a:pt x="41770" y="26750"/>
                </a:lnTo>
                <a:lnTo>
                  <a:pt x="41790" y="26750"/>
                </a:lnTo>
                <a:lnTo>
                  <a:pt x="41820" y="26730"/>
                </a:lnTo>
                <a:lnTo>
                  <a:pt x="41850" y="26700"/>
                </a:lnTo>
                <a:lnTo>
                  <a:pt x="41890" y="26670"/>
                </a:lnTo>
                <a:lnTo>
                  <a:pt x="41920" y="26660"/>
                </a:lnTo>
                <a:lnTo>
                  <a:pt x="41930" y="26650"/>
                </a:lnTo>
                <a:lnTo>
                  <a:pt x="41940" y="26630"/>
                </a:lnTo>
                <a:lnTo>
                  <a:pt x="41970" y="26600"/>
                </a:lnTo>
                <a:lnTo>
                  <a:pt x="41990" y="26570"/>
                </a:lnTo>
                <a:lnTo>
                  <a:pt x="42010" y="26550"/>
                </a:lnTo>
                <a:lnTo>
                  <a:pt x="42030" y="26530"/>
                </a:lnTo>
                <a:lnTo>
                  <a:pt x="42030" y="26520"/>
                </a:lnTo>
                <a:lnTo>
                  <a:pt x="42030" y="26500"/>
                </a:lnTo>
                <a:lnTo>
                  <a:pt x="42030" y="26480"/>
                </a:lnTo>
                <a:lnTo>
                  <a:pt x="42050" y="26460"/>
                </a:lnTo>
                <a:lnTo>
                  <a:pt x="42070" y="26440"/>
                </a:lnTo>
                <a:lnTo>
                  <a:pt x="42080" y="26410"/>
                </a:lnTo>
                <a:lnTo>
                  <a:pt x="42080" y="26390"/>
                </a:lnTo>
                <a:lnTo>
                  <a:pt x="42070" y="26340"/>
                </a:lnTo>
                <a:lnTo>
                  <a:pt x="42060" y="26310"/>
                </a:lnTo>
                <a:lnTo>
                  <a:pt x="42070" y="26290"/>
                </a:lnTo>
                <a:lnTo>
                  <a:pt x="42090" y="26280"/>
                </a:lnTo>
                <a:lnTo>
                  <a:pt x="42150" y="26270"/>
                </a:lnTo>
                <a:lnTo>
                  <a:pt x="42170" y="26260"/>
                </a:lnTo>
                <a:lnTo>
                  <a:pt x="42190" y="26230"/>
                </a:lnTo>
                <a:lnTo>
                  <a:pt x="42210" y="26190"/>
                </a:lnTo>
                <a:lnTo>
                  <a:pt x="42230" y="26130"/>
                </a:lnTo>
                <a:lnTo>
                  <a:pt x="42230" y="26080"/>
                </a:lnTo>
                <a:lnTo>
                  <a:pt x="42230" y="26050"/>
                </a:lnTo>
                <a:lnTo>
                  <a:pt x="42210" y="26030"/>
                </a:lnTo>
                <a:lnTo>
                  <a:pt x="42190" y="26000"/>
                </a:lnTo>
                <a:lnTo>
                  <a:pt x="42190" y="25980"/>
                </a:lnTo>
                <a:lnTo>
                  <a:pt x="42220" y="25950"/>
                </a:lnTo>
                <a:lnTo>
                  <a:pt x="42250" y="25910"/>
                </a:lnTo>
                <a:lnTo>
                  <a:pt x="42280" y="25880"/>
                </a:lnTo>
                <a:lnTo>
                  <a:pt x="42310" y="25870"/>
                </a:lnTo>
                <a:lnTo>
                  <a:pt x="42360" y="25880"/>
                </a:lnTo>
                <a:lnTo>
                  <a:pt x="42410" y="25910"/>
                </a:lnTo>
                <a:lnTo>
                  <a:pt x="42460" y="25930"/>
                </a:lnTo>
                <a:lnTo>
                  <a:pt x="42500" y="25930"/>
                </a:lnTo>
                <a:lnTo>
                  <a:pt x="42560" y="25920"/>
                </a:lnTo>
                <a:lnTo>
                  <a:pt x="42590" y="25910"/>
                </a:lnTo>
                <a:lnTo>
                  <a:pt x="42610" y="25910"/>
                </a:lnTo>
                <a:lnTo>
                  <a:pt x="42640" y="25920"/>
                </a:lnTo>
                <a:lnTo>
                  <a:pt x="42670" y="25950"/>
                </a:lnTo>
                <a:lnTo>
                  <a:pt x="42680" y="25970"/>
                </a:lnTo>
                <a:lnTo>
                  <a:pt x="42680" y="26000"/>
                </a:lnTo>
                <a:lnTo>
                  <a:pt x="42680" y="26030"/>
                </a:lnTo>
                <a:lnTo>
                  <a:pt x="42650" y="26060"/>
                </a:lnTo>
                <a:lnTo>
                  <a:pt x="42600" y="26110"/>
                </a:lnTo>
                <a:lnTo>
                  <a:pt x="42580" y="26140"/>
                </a:lnTo>
                <a:lnTo>
                  <a:pt x="42570" y="26150"/>
                </a:lnTo>
                <a:lnTo>
                  <a:pt x="42580" y="26180"/>
                </a:lnTo>
                <a:lnTo>
                  <a:pt x="42590" y="26200"/>
                </a:lnTo>
                <a:lnTo>
                  <a:pt x="42630" y="26250"/>
                </a:lnTo>
                <a:lnTo>
                  <a:pt x="42650" y="26280"/>
                </a:lnTo>
                <a:lnTo>
                  <a:pt x="42660" y="26290"/>
                </a:lnTo>
                <a:lnTo>
                  <a:pt x="42680" y="26300"/>
                </a:lnTo>
                <a:lnTo>
                  <a:pt x="42700" y="26310"/>
                </a:lnTo>
                <a:lnTo>
                  <a:pt x="42720" y="26310"/>
                </a:lnTo>
                <a:lnTo>
                  <a:pt x="42770" y="26310"/>
                </a:lnTo>
                <a:lnTo>
                  <a:pt x="42790" y="26330"/>
                </a:lnTo>
                <a:lnTo>
                  <a:pt x="42820" y="26350"/>
                </a:lnTo>
                <a:lnTo>
                  <a:pt x="42850" y="26360"/>
                </a:lnTo>
                <a:lnTo>
                  <a:pt x="42900" y="26380"/>
                </a:lnTo>
                <a:lnTo>
                  <a:pt x="42920" y="26400"/>
                </a:lnTo>
                <a:lnTo>
                  <a:pt x="42930" y="26430"/>
                </a:lnTo>
                <a:lnTo>
                  <a:pt x="42930" y="26440"/>
                </a:lnTo>
                <a:lnTo>
                  <a:pt x="42900" y="26460"/>
                </a:lnTo>
                <a:lnTo>
                  <a:pt x="42870" y="26480"/>
                </a:lnTo>
                <a:lnTo>
                  <a:pt x="42840" y="26510"/>
                </a:lnTo>
                <a:lnTo>
                  <a:pt x="42850" y="26520"/>
                </a:lnTo>
                <a:lnTo>
                  <a:pt x="42860" y="26550"/>
                </a:lnTo>
                <a:lnTo>
                  <a:pt x="42870" y="26580"/>
                </a:lnTo>
                <a:lnTo>
                  <a:pt x="42860" y="26600"/>
                </a:lnTo>
                <a:lnTo>
                  <a:pt x="42840" y="26630"/>
                </a:lnTo>
                <a:lnTo>
                  <a:pt x="42840" y="26650"/>
                </a:lnTo>
                <a:lnTo>
                  <a:pt x="42850" y="26670"/>
                </a:lnTo>
                <a:lnTo>
                  <a:pt x="42860" y="26690"/>
                </a:lnTo>
                <a:lnTo>
                  <a:pt x="42860" y="26710"/>
                </a:lnTo>
                <a:lnTo>
                  <a:pt x="42840" y="26770"/>
                </a:lnTo>
                <a:lnTo>
                  <a:pt x="42830" y="26800"/>
                </a:lnTo>
                <a:lnTo>
                  <a:pt x="42830" y="26820"/>
                </a:lnTo>
                <a:lnTo>
                  <a:pt x="42850" y="26840"/>
                </a:lnTo>
                <a:lnTo>
                  <a:pt x="42860" y="26850"/>
                </a:lnTo>
                <a:lnTo>
                  <a:pt x="42880" y="26860"/>
                </a:lnTo>
                <a:lnTo>
                  <a:pt x="42890" y="26880"/>
                </a:lnTo>
                <a:lnTo>
                  <a:pt x="42900" y="26890"/>
                </a:lnTo>
                <a:lnTo>
                  <a:pt x="42900" y="26900"/>
                </a:lnTo>
                <a:lnTo>
                  <a:pt x="42880" y="26930"/>
                </a:lnTo>
                <a:lnTo>
                  <a:pt x="42880" y="26950"/>
                </a:lnTo>
                <a:lnTo>
                  <a:pt x="42890" y="26970"/>
                </a:lnTo>
                <a:lnTo>
                  <a:pt x="42890" y="26990"/>
                </a:lnTo>
                <a:lnTo>
                  <a:pt x="42890" y="27000"/>
                </a:lnTo>
                <a:lnTo>
                  <a:pt x="42860" y="27010"/>
                </a:lnTo>
                <a:lnTo>
                  <a:pt x="42850" y="27030"/>
                </a:lnTo>
                <a:lnTo>
                  <a:pt x="42850" y="27060"/>
                </a:lnTo>
                <a:lnTo>
                  <a:pt x="42840" y="27070"/>
                </a:lnTo>
                <a:lnTo>
                  <a:pt x="42830" y="27080"/>
                </a:lnTo>
                <a:lnTo>
                  <a:pt x="42820" y="27090"/>
                </a:lnTo>
                <a:lnTo>
                  <a:pt x="42820" y="27140"/>
                </a:lnTo>
                <a:lnTo>
                  <a:pt x="42820" y="27150"/>
                </a:lnTo>
                <a:lnTo>
                  <a:pt x="42850" y="27160"/>
                </a:lnTo>
                <a:lnTo>
                  <a:pt x="42920" y="27170"/>
                </a:lnTo>
                <a:lnTo>
                  <a:pt x="42950" y="27170"/>
                </a:lnTo>
                <a:lnTo>
                  <a:pt x="42970" y="27180"/>
                </a:lnTo>
                <a:lnTo>
                  <a:pt x="42980" y="27190"/>
                </a:lnTo>
                <a:lnTo>
                  <a:pt x="42990" y="27210"/>
                </a:lnTo>
                <a:lnTo>
                  <a:pt x="43000" y="27230"/>
                </a:lnTo>
                <a:lnTo>
                  <a:pt x="43010" y="27240"/>
                </a:lnTo>
                <a:lnTo>
                  <a:pt x="43030" y="27240"/>
                </a:lnTo>
                <a:lnTo>
                  <a:pt x="43060" y="27240"/>
                </a:lnTo>
                <a:lnTo>
                  <a:pt x="43080" y="27250"/>
                </a:lnTo>
                <a:lnTo>
                  <a:pt x="43110" y="27290"/>
                </a:lnTo>
                <a:lnTo>
                  <a:pt x="43130" y="27290"/>
                </a:lnTo>
                <a:lnTo>
                  <a:pt x="43150" y="27290"/>
                </a:lnTo>
                <a:lnTo>
                  <a:pt x="43190" y="27270"/>
                </a:lnTo>
                <a:lnTo>
                  <a:pt x="43230" y="27250"/>
                </a:lnTo>
                <a:lnTo>
                  <a:pt x="43260" y="27250"/>
                </a:lnTo>
                <a:lnTo>
                  <a:pt x="43300" y="27220"/>
                </a:lnTo>
                <a:lnTo>
                  <a:pt x="43310" y="27230"/>
                </a:lnTo>
                <a:lnTo>
                  <a:pt x="43330" y="27240"/>
                </a:lnTo>
                <a:lnTo>
                  <a:pt x="43350" y="27250"/>
                </a:lnTo>
                <a:lnTo>
                  <a:pt x="43360" y="27280"/>
                </a:lnTo>
                <a:lnTo>
                  <a:pt x="43380" y="27310"/>
                </a:lnTo>
                <a:lnTo>
                  <a:pt x="43390" y="27310"/>
                </a:lnTo>
                <a:lnTo>
                  <a:pt x="43420" y="27310"/>
                </a:lnTo>
                <a:lnTo>
                  <a:pt x="43430" y="27310"/>
                </a:lnTo>
                <a:lnTo>
                  <a:pt x="43480" y="27330"/>
                </a:lnTo>
                <a:lnTo>
                  <a:pt x="43500" y="27340"/>
                </a:lnTo>
                <a:lnTo>
                  <a:pt x="43540" y="27340"/>
                </a:lnTo>
                <a:lnTo>
                  <a:pt x="43570" y="27340"/>
                </a:lnTo>
                <a:lnTo>
                  <a:pt x="43590" y="27350"/>
                </a:lnTo>
                <a:lnTo>
                  <a:pt x="43620" y="27340"/>
                </a:lnTo>
                <a:lnTo>
                  <a:pt x="43640" y="27340"/>
                </a:lnTo>
                <a:lnTo>
                  <a:pt x="43670" y="27350"/>
                </a:lnTo>
                <a:lnTo>
                  <a:pt x="43690" y="27360"/>
                </a:lnTo>
                <a:lnTo>
                  <a:pt x="43720" y="27330"/>
                </a:lnTo>
                <a:lnTo>
                  <a:pt x="43730" y="27310"/>
                </a:lnTo>
                <a:lnTo>
                  <a:pt x="43750" y="27310"/>
                </a:lnTo>
                <a:lnTo>
                  <a:pt x="43770" y="27320"/>
                </a:lnTo>
                <a:lnTo>
                  <a:pt x="43800" y="27350"/>
                </a:lnTo>
                <a:lnTo>
                  <a:pt x="43810" y="27370"/>
                </a:lnTo>
                <a:lnTo>
                  <a:pt x="43810" y="27390"/>
                </a:lnTo>
                <a:lnTo>
                  <a:pt x="43840" y="27390"/>
                </a:lnTo>
                <a:lnTo>
                  <a:pt x="43870" y="27400"/>
                </a:lnTo>
                <a:lnTo>
                  <a:pt x="43890" y="27430"/>
                </a:lnTo>
                <a:lnTo>
                  <a:pt x="43920" y="27490"/>
                </a:lnTo>
                <a:lnTo>
                  <a:pt x="43940" y="27520"/>
                </a:lnTo>
                <a:lnTo>
                  <a:pt x="43980" y="27560"/>
                </a:lnTo>
                <a:lnTo>
                  <a:pt x="43970" y="27600"/>
                </a:lnTo>
                <a:lnTo>
                  <a:pt x="43970" y="27630"/>
                </a:lnTo>
                <a:lnTo>
                  <a:pt x="43990" y="27660"/>
                </a:lnTo>
                <a:lnTo>
                  <a:pt x="44020" y="27680"/>
                </a:lnTo>
                <a:lnTo>
                  <a:pt x="44050" y="27680"/>
                </a:lnTo>
                <a:lnTo>
                  <a:pt x="44070" y="27680"/>
                </a:lnTo>
                <a:lnTo>
                  <a:pt x="44100" y="27670"/>
                </a:lnTo>
                <a:lnTo>
                  <a:pt x="44150" y="27690"/>
                </a:lnTo>
                <a:lnTo>
                  <a:pt x="44240" y="27720"/>
                </a:lnTo>
                <a:lnTo>
                  <a:pt x="44250" y="27740"/>
                </a:lnTo>
                <a:lnTo>
                  <a:pt x="44260" y="27780"/>
                </a:lnTo>
                <a:lnTo>
                  <a:pt x="44280" y="27830"/>
                </a:lnTo>
                <a:lnTo>
                  <a:pt x="44300" y="27840"/>
                </a:lnTo>
                <a:lnTo>
                  <a:pt x="44350" y="27870"/>
                </a:lnTo>
                <a:lnTo>
                  <a:pt x="44380" y="27920"/>
                </a:lnTo>
                <a:lnTo>
                  <a:pt x="44380" y="27980"/>
                </a:lnTo>
                <a:lnTo>
                  <a:pt x="44410" y="28040"/>
                </a:lnTo>
                <a:lnTo>
                  <a:pt x="44440" y="28100"/>
                </a:lnTo>
                <a:lnTo>
                  <a:pt x="44470" y="28140"/>
                </a:lnTo>
                <a:lnTo>
                  <a:pt x="44480" y="28180"/>
                </a:lnTo>
                <a:lnTo>
                  <a:pt x="44500" y="28230"/>
                </a:lnTo>
                <a:lnTo>
                  <a:pt x="44520" y="28260"/>
                </a:lnTo>
                <a:lnTo>
                  <a:pt x="44550" y="28280"/>
                </a:lnTo>
                <a:lnTo>
                  <a:pt x="44600" y="28300"/>
                </a:lnTo>
                <a:lnTo>
                  <a:pt x="44650" y="28280"/>
                </a:lnTo>
                <a:lnTo>
                  <a:pt x="44690" y="28280"/>
                </a:lnTo>
                <a:lnTo>
                  <a:pt x="44730" y="28270"/>
                </a:lnTo>
                <a:lnTo>
                  <a:pt x="44750" y="28270"/>
                </a:lnTo>
                <a:lnTo>
                  <a:pt x="44810" y="28270"/>
                </a:lnTo>
                <a:lnTo>
                  <a:pt x="44810" y="28300"/>
                </a:lnTo>
                <a:lnTo>
                  <a:pt x="44830" y="28320"/>
                </a:lnTo>
                <a:lnTo>
                  <a:pt x="44820" y="28360"/>
                </a:lnTo>
                <a:lnTo>
                  <a:pt x="44830" y="28390"/>
                </a:lnTo>
                <a:lnTo>
                  <a:pt x="44830" y="28410"/>
                </a:lnTo>
                <a:lnTo>
                  <a:pt x="44830" y="28430"/>
                </a:lnTo>
                <a:lnTo>
                  <a:pt x="44840" y="28450"/>
                </a:lnTo>
                <a:lnTo>
                  <a:pt x="44860" y="28490"/>
                </a:lnTo>
                <a:lnTo>
                  <a:pt x="44880" y="28510"/>
                </a:lnTo>
                <a:lnTo>
                  <a:pt x="44900" y="28510"/>
                </a:lnTo>
                <a:lnTo>
                  <a:pt x="44930" y="28520"/>
                </a:lnTo>
                <a:lnTo>
                  <a:pt x="44960" y="28540"/>
                </a:lnTo>
                <a:lnTo>
                  <a:pt x="44980" y="28560"/>
                </a:lnTo>
                <a:lnTo>
                  <a:pt x="44990" y="28590"/>
                </a:lnTo>
                <a:lnTo>
                  <a:pt x="45020" y="28590"/>
                </a:lnTo>
                <a:lnTo>
                  <a:pt x="45060" y="28600"/>
                </a:lnTo>
                <a:lnTo>
                  <a:pt x="45110" y="28600"/>
                </a:lnTo>
                <a:lnTo>
                  <a:pt x="45140" y="28610"/>
                </a:lnTo>
                <a:lnTo>
                  <a:pt x="45170" y="28650"/>
                </a:lnTo>
                <a:lnTo>
                  <a:pt x="45200" y="28680"/>
                </a:lnTo>
                <a:lnTo>
                  <a:pt x="45220" y="28700"/>
                </a:lnTo>
                <a:lnTo>
                  <a:pt x="45230" y="28740"/>
                </a:lnTo>
                <a:lnTo>
                  <a:pt x="45270" y="28820"/>
                </a:lnTo>
                <a:lnTo>
                  <a:pt x="45300" y="28860"/>
                </a:lnTo>
                <a:lnTo>
                  <a:pt x="45320" y="28880"/>
                </a:lnTo>
                <a:lnTo>
                  <a:pt x="45340" y="28890"/>
                </a:lnTo>
                <a:lnTo>
                  <a:pt x="45370" y="28900"/>
                </a:lnTo>
                <a:lnTo>
                  <a:pt x="45390" y="28910"/>
                </a:lnTo>
                <a:lnTo>
                  <a:pt x="45410" y="28950"/>
                </a:lnTo>
                <a:lnTo>
                  <a:pt x="45420" y="28990"/>
                </a:lnTo>
                <a:lnTo>
                  <a:pt x="45430" y="29030"/>
                </a:lnTo>
                <a:lnTo>
                  <a:pt x="45420" y="29150"/>
                </a:lnTo>
                <a:lnTo>
                  <a:pt x="45440" y="29180"/>
                </a:lnTo>
                <a:lnTo>
                  <a:pt x="45450" y="29220"/>
                </a:lnTo>
                <a:lnTo>
                  <a:pt x="45460" y="29240"/>
                </a:lnTo>
                <a:lnTo>
                  <a:pt x="45450" y="29270"/>
                </a:lnTo>
                <a:lnTo>
                  <a:pt x="45450" y="29290"/>
                </a:lnTo>
                <a:lnTo>
                  <a:pt x="45440" y="29320"/>
                </a:lnTo>
                <a:lnTo>
                  <a:pt x="45450" y="29340"/>
                </a:lnTo>
                <a:lnTo>
                  <a:pt x="45480" y="29370"/>
                </a:lnTo>
                <a:lnTo>
                  <a:pt x="45520" y="29410"/>
                </a:lnTo>
                <a:lnTo>
                  <a:pt x="45560" y="29410"/>
                </a:lnTo>
                <a:lnTo>
                  <a:pt x="45580" y="29410"/>
                </a:lnTo>
                <a:lnTo>
                  <a:pt x="45620" y="29400"/>
                </a:lnTo>
                <a:lnTo>
                  <a:pt x="45670" y="29420"/>
                </a:lnTo>
                <a:lnTo>
                  <a:pt x="45730" y="29440"/>
                </a:lnTo>
                <a:lnTo>
                  <a:pt x="45760" y="29440"/>
                </a:lnTo>
                <a:lnTo>
                  <a:pt x="45790" y="29440"/>
                </a:lnTo>
                <a:lnTo>
                  <a:pt x="45810" y="29440"/>
                </a:lnTo>
                <a:lnTo>
                  <a:pt x="45820" y="29460"/>
                </a:lnTo>
                <a:lnTo>
                  <a:pt x="45820" y="29480"/>
                </a:lnTo>
                <a:lnTo>
                  <a:pt x="45850" y="29510"/>
                </a:lnTo>
                <a:lnTo>
                  <a:pt x="45830" y="29570"/>
                </a:lnTo>
                <a:lnTo>
                  <a:pt x="45840" y="29590"/>
                </a:lnTo>
                <a:lnTo>
                  <a:pt x="45860" y="29640"/>
                </a:lnTo>
                <a:lnTo>
                  <a:pt x="45880" y="29680"/>
                </a:lnTo>
                <a:lnTo>
                  <a:pt x="45920" y="29750"/>
                </a:lnTo>
                <a:lnTo>
                  <a:pt x="45960" y="29780"/>
                </a:lnTo>
                <a:lnTo>
                  <a:pt x="45980" y="29800"/>
                </a:lnTo>
                <a:lnTo>
                  <a:pt x="46020" y="29860"/>
                </a:lnTo>
                <a:lnTo>
                  <a:pt x="46050" y="29890"/>
                </a:lnTo>
                <a:lnTo>
                  <a:pt x="46060" y="29900"/>
                </a:lnTo>
                <a:lnTo>
                  <a:pt x="46080" y="29900"/>
                </a:lnTo>
                <a:lnTo>
                  <a:pt x="46120" y="29890"/>
                </a:lnTo>
                <a:lnTo>
                  <a:pt x="46160" y="29870"/>
                </a:lnTo>
                <a:lnTo>
                  <a:pt x="46220" y="29810"/>
                </a:lnTo>
                <a:lnTo>
                  <a:pt x="46200" y="29900"/>
                </a:lnTo>
                <a:lnTo>
                  <a:pt x="46200" y="29930"/>
                </a:lnTo>
                <a:lnTo>
                  <a:pt x="46290" y="30030"/>
                </a:lnTo>
                <a:lnTo>
                  <a:pt x="46340" y="30040"/>
                </a:lnTo>
                <a:lnTo>
                  <a:pt x="46390" y="30030"/>
                </a:lnTo>
                <a:lnTo>
                  <a:pt x="46400" y="30050"/>
                </a:lnTo>
                <a:lnTo>
                  <a:pt x="46400" y="30080"/>
                </a:lnTo>
                <a:lnTo>
                  <a:pt x="46380" y="30160"/>
                </a:lnTo>
                <a:lnTo>
                  <a:pt x="46370" y="30180"/>
                </a:lnTo>
                <a:lnTo>
                  <a:pt x="46390" y="30210"/>
                </a:lnTo>
                <a:lnTo>
                  <a:pt x="46420" y="30250"/>
                </a:lnTo>
                <a:lnTo>
                  <a:pt x="46430" y="30300"/>
                </a:lnTo>
                <a:lnTo>
                  <a:pt x="46450" y="30340"/>
                </a:lnTo>
                <a:lnTo>
                  <a:pt x="46500" y="30400"/>
                </a:lnTo>
                <a:lnTo>
                  <a:pt x="46560" y="30460"/>
                </a:lnTo>
                <a:lnTo>
                  <a:pt x="46600" y="30520"/>
                </a:lnTo>
                <a:lnTo>
                  <a:pt x="46650" y="30530"/>
                </a:lnTo>
                <a:lnTo>
                  <a:pt x="46680" y="30520"/>
                </a:lnTo>
                <a:lnTo>
                  <a:pt x="46710" y="30490"/>
                </a:lnTo>
                <a:lnTo>
                  <a:pt x="46740" y="30480"/>
                </a:lnTo>
                <a:lnTo>
                  <a:pt x="46750" y="30490"/>
                </a:lnTo>
                <a:lnTo>
                  <a:pt x="46760" y="30520"/>
                </a:lnTo>
                <a:lnTo>
                  <a:pt x="46770" y="30560"/>
                </a:lnTo>
                <a:lnTo>
                  <a:pt x="46770" y="30590"/>
                </a:lnTo>
                <a:lnTo>
                  <a:pt x="46780" y="30600"/>
                </a:lnTo>
                <a:lnTo>
                  <a:pt x="46800" y="30620"/>
                </a:lnTo>
                <a:lnTo>
                  <a:pt x="46820" y="30620"/>
                </a:lnTo>
                <a:lnTo>
                  <a:pt x="46840" y="30640"/>
                </a:lnTo>
                <a:lnTo>
                  <a:pt x="46830" y="30660"/>
                </a:lnTo>
                <a:lnTo>
                  <a:pt x="46830" y="30670"/>
                </a:lnTo>
                <a:lnTo>
                  <a:pt x="46830" y="30680"/>
                </a:lnTo>
                <a:lnTo>
                  <a:pt x="46870" y="30690"/>
                </a:lnTo>
                <a:lnTo>
                  <a:pt x="46890" y="30710"/>
                </a:lnTo>
                <a:lnTo>
                  <a:pt x="46900" y="30730"/>
                </a:lnTo>
                <a:lnTo>
                  <a:pt x="46960" y="30760"/>
                </a:lnTo>
                <a:lnTo>
                  <a:pt x="46990" y="30790"/>
                </a:lnTo>
                <a:lnTo>
                  <a:pt x="47010" y="30820"/>
                </a:lnTo>
                <a:lnTo>
                  <a:pt x="47030" y="30840"/>
                </a:lnTo>
                <a:lnTo>
                  <a:pt x="47060" y="30810"/>
                </a:lnTo>
                <a:lnTo>
                  <a:pt x="47090" y="30800"/>
                </a:lnTo>
                <a:lnTo>
                  <a:pt x="47120" y="30810"/>
                </a:lnTo>
                <a:lnTo>
                  <a:pt x="47140" y="30830"/>
                </a:lnTo>
                <a:lnTo>
                  <a:pt x="47170" y="30840"/>
                </a:lnTo>
                <a:lnTo>
                  <a:pt x="47200" y="30870"/>
                </a:lnTo>
                <a:lnTo>
                  <a:pt x="47240" y="30890"/>
                </a:lnTo>
                <a:lnTo>
                  <a:pt x="47260" y="30900"/>
                </a:lnTo>
                <a:lnTo>
                  <a:pt x="47280" y="30920"/>
                </a:lnTo>
                <a:lnTo>
                  <a:pt x="47320" y="30930"/>
                </a:lnTo>
                <a:lnTo>
                  <a:pt x="47390" y="30990"/>
                </a:lnTo>
                <a:lnTo>
                  <a:pt x="47450" y="31020"/>
                </a:lnTo>
                <a:lnTo>
                  <a:pt x="47470" y="31040"/>
                </a:lnTo>
                <a:lnTo>
                  <a:pt x="47530" y="31070"/>
                </a:lnTo>
                <a:lnTo>
                  <a:pt x="47540" y="31090"/>
                </a:lnTo>
                <a:lnTo>
                  <a:pt x="47540" y="31120"/>
                </a:lnTo>
                <a:lnTo>
                  <a:pt x="47540" y="31130"/>
                </a:lnTo>
                <a:lnTo>
                  <a:pt x="47560" y="31150"/>
                </a:lnTo>
                <a:lnTo>
                  <a:pt x="47590" y="31150"/>
                </a:lnTo>
                <a:lnTo>
                  <a:pt x="47620" y="31130"/>
                </a:lnTo>
                <a:lnTo>
                  <a:pt x="47650" y="31120"/>
                </a:lnTo>
                <a:lnTo>
                  <a:pt x="47690" y="31090"/>
                </a:lnTo>
                <a:lnTo>
                  <a:pt x="47720" y="31080"/>
                </a:lnTo>
                <a:lnTo>
                  <a:pt x="47750" y="31080"/>
                </a:lnTo>
                <a:lnTo>
                  <a:pt x="47770" y="31090"/>
                </a:lnTo>
                <a:lnTo>
                  <a:pt x="47810" y="31080"/>
                </a:lnTo>
                <a:lnTo>
                  <a:pt x="47850" y="31110"/>
                </a:lnTo>
                <a:lnTo>
                  <a:pt x="47870" y="31150"/>
                </a:lnTo>
                <a:lnTo>
                  <a:pt x="47890" y="31180"/>
                </a:lnTo>
                <a:lnTo>
                  <a:pt x="47910" y="31190"/>
                </a:lnTo>
                <a:lnTo>
                  <a:pt x="47940" y="31170"/>
                </a:lnTo>
                <a:lnTo>
                  <a:pt x="47960" y="31160"/>
                </a:lnTo>
                <a:lnTo>
                  <a:pt x="47980" y="31160"/>
                </a:lnTo>
                <a:lnTo>
                  <a:pt x="47990" y="31160"/>
                </a:lnTo>
                <a:lnTo>
                  <a:pt x="48000" y="31190"/>
                </a:lnTo>
                <a:lnTo>
                  <a:pt x="48040" y="31230"/>
                </a:lnTo>
                <a:lnTo>
                  <a:pt x="48070" y="31260"/>
                </a:lnTo>
                <a:lnTo>
                  <a:pt x="48090" y="31260"/>
                </a:lnTo>
                <a:lnTo>
                  <a:pt x="48120" y="31250"/>
                </a:lnTo>
                <a:lnTo>
                  <a:pt x="48150" y="31250"/>
                </a:lnTo>
                <a:lnTo>
                  <a:pt x="48170" y="31250"/>
                </a:lnTo>
                <a:lnTo>
                  <a:pt x="48200" y="31270"/>
                </a:lnTo>
                <a:lnTo>
                  <a:pt x="48210" y="31290"/>
                </a:lnTo>
                <a:lnTo>
                  <a:pt x="48230" y="31310"/>
                </a:lnTo>
                <a:lnTo>
                  <a:pt x="48260" y="31340"/>
                </a:lnTo>
                <a:lnTo>
                  <a:pt x="48280" y="31340"/>
                </a:lnTo>
                <a:lnTo>
                  <a:pt x="48310" y="31350"/>
                </a:lnTo>
                <a:lnTo>
                  <a:pt x="48350" y="31350"/>
                </a:lnTo>
                <a:lnTo>
                  <a:pt x="48400" y="31350"/>
                </a:lnTo>
                <a:lnTo>
                  <a:pt x="48420" y="31350"/>
                </a:lnTo>
                <a:lnTo>
                  <a:pt x="48440" y="31370"/>
                </a:lnTo>
                <a:lnTo>
                  <a:pt x="48460" y="31390"/>
                </a:lnTo>
                <a:lnTo>
                  <a:pt x="48480" y="31410"/>
                </a:lnTo>
                <a:lnTo>
                  <a:pt x="48500" y="31450"/>
                </a:lnTo>
                <a:lnTo>
                  <a:pt x="48510" y="31470"/>
                </a:lnTo>
                <a:lnTo>
                  <a:pt x="48530" y="31480"/>
                </a:lnTo>
                <a:lnTo>
                  <a:pt x="48570" y="31490"/>
                </a:lnTo>
                <a:lnTo>
                  <a:pt x="48600" y="31510"/>
                </a:lnTo>
                <a:lnTo>
                  <a:pt x="48610" y="31510"/>
                </a:lnTo>
                <a:lnTo>
                  <a:pt x="48590" y="31560"/>
                </a:lnTo>
                <a:lnTo>
                  <a:pt x="48590" y="31580"/>
                </a:lnTo>
                <a:lnTo>
                  <a:pt x="48610" y="31590"/>
                </a:lnTo>
                <a:lnTo>
                  <a:pt x="48640" y="31620"/>
                </a:lnTo>
                <a:lnTo>
                  <a:pt x="48650" y="31660"/>
                </a:lnTo>
                <a:lnTo>
                  <a:pt x="48630" y="31680"/>
                </a:lnTo>
                <a:lnTo>
                  <a:pt x="48640" y="31720"/>
                </a:lnTo>
                <a:lnTo>
                  <a:pt x="48620" y="31740"/>
                </a:lnTo>
                <a:lnTo>
                  <a:pt x="48610" y="31770"/>
                </a:lnTo>
                <a:lnTo>
                  <a:pt x="48600" y="31780"/>
                </a:lnTo>
                <a:lnTo>
                  <a:pt x="48570" y="31820"/>
                </a:lnTo>
                <a:lnTo>
                  <a:pt x="48540" y="31840"/>
                </a:lnTo>
                <a:lnTo>
                  <a:pt x="48540" y="31860"/>
                </a:lnTo>
                <a:lnTo>
                  <a:pt x="48530" y="31880"/>
                </a:lnTo>
                <a:lnTo>
                  <a:pt x="48530" y="31910"/>
                </a:lnTo>
                <a:lnTo>
                  <a:pt x="48520" y="31970"/>
                </a:lnTo>
                <a:lnTo>
                  <a:pt x="48510" y="32020"/>
                </a:lnTo>
                <a:lnTo>
                  <a:pt x="48490" y="32100"/>
                </a:lnTo>
                <a:lnTo>
                  <a:pt x="48450" y="32190"/>
                </a:lnTo>
                <a:lnTo>
                  <a:pt x="48440" y="32210"/>
                </a:lnTo>
                <a:lnTo>
                  <a:pt x="48440" y="32220"/>
                </a:lnTo>
                <a:lnTo>
                  <a:pt x="48440" y="32230"/>
                </a:lnTo>
                <a:lnTo>
                  <a:pt x="48480" y="32220"/>
                </a:lnTo>
                <a:lnTo>
                  <a:pt x="48520" y="32220"/>
                </a:lnTo>
                <a:lnTo>
                  <a:pt x="48560" y="32190"/>
                </a:lnTo>
                <a:lnTo>
                  <a:pt x="48570" y="32180"/>
                </a:lnTo>
                <a:lnTo>
                  <a:pt x="48590" y="32180"/>
                </a:lnTo>
                <a:lnTo>
                  <a:pt x="48620" y="32180"/>
                </a:lnTo>
                <a:lnTo>
                  <a:pt x="48630" y="32170"/>
                </a:lnTo>
                <a:lnTo>
                  <a:pt x="48640" y="32160"/>
                </a:lnTo>
                <a:lnTo>
                  <a:pt x="48650" y="32150"/>
                </a:lnTo>
                <a:lnTo>
                  <a:pt x="48670" y="32150"/>
                </a:lnTo>
                <a:lnTo>
                  <a:pt x="48700" y="32180"/>
                </a:lnTo>
                <a:lnTo>
                  <a:pt x="48700" y="32200"/>
                </a:lnTo>
                <a:lnTo>
                  <a:pt x="48700" y="32220"/>
                </a:lnTo>
                <a:lnTo>
                  <a:pt x="48730" y="32240"/>
                </a:lnTo>
                <a:lnTo>
                  <a:pt x="48770" y="32250"/>
                </a:lnTo>
                <a:lnTo>
                  <a:pt x="48800" y="32250"/>
                </a:lnTo>
                <a:lnTo>
                  <a:pt x="48810" y="32260"/>
                </a:lnTo>
                <a:lnTo>
                  <a:pt x="48810" y="32290"/>
                </a:lnTo>
                <a:lnTo>
                  <a:pt x="48810" y="32300"/>
                </a:lnTo>
                <a:lnTo>
                  <a:pt x="48830" y="32300"/>
                </a:lnTo>
                <a:lnTo>
                  <a:pt x="48850" y="32280"/>
                </a:lnTo>
                <a:lnTo>
                  <a:pt x="48880" y="32260"/>
                </a:lnTo>
                <a:lnTo>
                  <a:pt x="48910" y="32240"/>
                </a:lnTo>
                <a:lnTo>
                  <a:pt x="48930" y="32230"/>
                </a:lnTo>
                <a:lnTo>
                  <a:pt x="48940" y="32230"/>
                </a:lnTo>
                <a:lnTo>
                  <a:pt x="48960" y="32220"/>
                </a:lnTo>
                <a:lnTo>
                  <a:pt x="48970" y="32230"/>
                </a:lnTo>
                <a:lnTo>
                  <a:pt x="48970" y="32240"/>
                </a:lnTo>
                <a:lnTo>
                  <a:pt x="48990" y="32280"/>
                </a:lnTo>
                <a:lnTo>
                  <a:pt x="49020" y="32310"/>
                </a:lnTo>
                <a:lnTo>
                  <a:pt x="49030" y="32330"/>
                </a:lnTo>
                <a:lnTo>
                  <a:pt x="49040" y="32350"/>
                </a:lnTo>
                <a:lnTo>
                  <a:pt x="49070" y="32360"/>
                </a:lnTo>
                <a:lnTo>
                  <a:pt x="49090" y="32350"/>
                </a:lnTo>
                <a:lnTo>
                  <a:pt x="49120" y="32340"/>
                </a:lnTo>
                <a:lnTo>
                  <a:pt x="49150" y="32330"/>
                </a:lnTo>
                <a:lnTo>
                  <a:pt x="49160" y="32330"/>
                </a:lnTo>
                <a:lnTo>
                  <a:pt x="49190" y="32340"/>
                </a:lnTo>
                <a:lnTo>
                  <a:pt x="49210" y="32340"/>
                </a:lnTo>
                <a:lnTo>
                  <a:pt x="49220" y="32350"/>
                </a:lnTo>
                <a:lnTo>
                  <a:pt x="49240" y="32350"/>
                </a:lnTo>
                <a:lnTo>
                  <a:pt x="49260" y="32360"/>
                </a:lnTo>
                <a:lnTo>
                  <a:pt x="49270" y="32370"/>
                </a:lnTo>
                <a:lnTo>
                  <a:pt x="49290" y="32390"/>
                </a:lnTo>
                <a:lnTo>
                  <a:pt x="49320" y="32400"/>
                </a:lnTo>
                <a:lnTo>
                  <a:pt x="49330" y="32410"/>
                </a:lnTo>
                <a:lnTo>
                  <a:pt x="49350" y="32420"/>
                </a:lnTo>
                <a:lnTo>
                  <a:pt x="49380" y="32440"/>
                </a:lnTo>
                <a:lnTo>
                  <a:pt x="49400" y="32460"/>
                </a:lnTo>
                <a:lnTo>
                  <a:pt x="49400" y="32490"/>
                </a:lnTo>
                <a:lnTo>
                  <a:pt x="49390" y="32520"/>
                </a:lnTo>
                <a:lnTo>
                  <a:pt x="49400" y="32540"/>
                </a:lnTo>
                <a:lnTo>
                  <a:pt x="49430" y="32550"/>
                </a:lnTo>
                <a:lnTo>
                  <a:pt x="49460" y="32550"/>
                </a:lnTo>
                <a:lnTo>
                  <a:pt x="49500" y="32550"/>
                </a:lnTo>
                <a:lnTo>
                  <a:pt x="49550" y="32540"/>
                </a:lnTo>
                <a:lnTo>
                  <a:pt x="49580" y="32530"/>
                </a:lnTo>
                <a:lnTo>
                  <a:pt x="49620" y="32540"/>
                </a:lnTo>
                <a:lnTo>
                  <a:pt x="49650" y="32540"/>
                </a:lnTo>
                <a:lnTo>
                  <a:pt x="49670" y="32510"/>
                </a:lnTo>
                <a:lnTo>
                  <a:pt x="49730" y="32500"/>
                </a:lnTo>
                <a:lnTo>
                  <a:pt x="49780" y="32500"/>
                </a:lnTo>
                <a:lnTo>
                  <a:pt x="49850" y="32500"/>
                </a:lnTo>
                <a:lnTo>
                  <a:pt x="49880" y="32530"/>
                </a:lnTo>
                <a:lnTo>
                  <a:pt x="49900" y="32550"/>
                </a:lnTo>
                <a:lnTo>
                  <a:pt x="49940" y="32590"/>
                </a:lnTo>
                <a:lnTo>
                  <a:pt x="49970" y="32590"/>
                </a:lnTo>
                <a:lnTo>
                  <a:pt x="49980" y="32590"/>
                </a:lnTo>
                <a:lnTo>
                  <a:pt x="50010" y="32590"/>
                </a:lnTo>
                <a:lnTo>
                  <a:pt x="50040" y="32600"/>
                </a:lnTo>
                <a:lnTo>
                  <a:pt x="50050" y="32600"/>
                </a:lnTo>
                <a:lnTo>
                  <a:pt x="50100" y="32590"/>
                </a:lnTo>
                <a:lnTo>
                  <a:pt x="50130" y="32590"/>
                </a:lnTo>
                <a:lnTo>
                  <a:pt x="50150" y="32600"/>
                </a:lnTo>
                <a:lnTo>
                  <a:pt x="50180" y="32620"/>
                </a:lnTo>
                <a:lnTo>
                  <a:pt x="50220" y="32640"/>
                </a:lnTo>
                <a:lnTo>
                  <a:pt x="50240" y="32630"/>
                </a:lnTo>
                <a:lnTo>
                  <a:pt x="50260" y="32610"/>
                </a:lnTo>
                <a:lnTo>
                  <a:pt x="50270" y="32590"/>
                </a:lnTo>
                <a:lnTo>
                  <a:pt x="50280" y="32570"/>
                </a:lnTo>
                <a:lnTo>
                  <a:pt x="50310" y="32530"/>
                </a:lnTo>
                <a:lnTo>
                  <a:pt x="50310" y="32510"/>
                </a:lnTo>
                <a:lnTo>
                  <a:pt x="50350" y="32460"/>
                </a:lnTo>
                <a:lnTo>
                  <a:pt x="50370" y="32440"/>
                </a:lnTo>
                <a:lnTo>
                  <a:pt x="50390" y="32460"/>
                </a:lnTo>
                <a:lnTo>
                  <a:pt x="50420" y="32500"/>
                </a:lnTo>
                <a:lnTo>
                  <a:pt x="50440" y="32530"/>
                </a:lnTo>
                <a:lnTo>
                  <a:pt x="50470" y="32560"/>
                </a:lnTo>
                <a:lnTo>
                  <a:pt x="50480" y="32570"/>
                </a:lnTo>
                <a:lnTo>
                  <a:pt x="50520" y="32570"/>
                </a:lnTo>
                <a:lnTo>
                  <a:pt x="50540" y="32570"/>
                </a:lnTo>
                <a:lnTo>
                  <a:pt x="50570" y="32580"/>
                </a:lnTo>
                <a:lnTo>
                  <a:pt x="50620" y="32620"/>
                </a:lnTo>
                <a:lnTo>
                  <a:pt x="50630" y="32640"/>
                </a:lnTo>
                <a:lnTo>
                  <a:pt x="50620" y="32650"/>
                </a:lnTo>
                <a:lnTo>
                  <a:pt x="50600" y="32660"/>
                </a:lnTo>
                <a:lnTo>
                  <a:pt x="50590" y="32680"/>
                </a:lnTo>
                <a:lnTo>
                  <a:pt x="50600" y="32710"/>
                </a:lnTo>
                <a:lnTo>
                  <a:pt x="50600" y="32750"/>
                </a:lnTo>
                <a:lnTo>
                  <a:pt x="50600" y="32780"/>
                </a:lnTo>
                <a:lnTo>
                  <a:pt x="50600" y="32790"/>
                </a:lnTo>
                <a:lnTo>
                  <a:pt x="50610" y="32800"/>
                </a:lnTo>
                <a:lnTo>
                  <a:pt x="50620" y="32820"/>
                </a:lnTo>
                <a:lnTo>
                  <a:pt x="50620" y="32850"/>
                </a:lnTo>
                <a:lnTo>
                  <a:pt x="50600" y="32870"/>
                </a:lnTo>
                <a:lnTo>
                  <a:pt x="50590" y="32900"/>
                </a:lnTo>
                <a:lnTo>
                  <a:pt x="50590" y="32920"/>
                </a:lnTo>
                <a:lnTo>
                  <a:pt x="50590" y="32940"/>
                </a:lnTo>
                <a:lnTo>
                  <a:pt x="50570" y="32990"/>
                </a:lnTo>
                <a:lnTo>
                  <a:pt x="50560" y="33010"/>
                </a:lnTo>
                <a:lnTo>
                  <a:pt x="50570" y="33030"/>
                </a:lnTo>
                <a:lnTo>
                  <a:pt x="50580" y="33060"/>
                </a:lnTo>
                <a:lnTo>
                  <a:pt x="50600" y="33070"/>
                </a:lnTo>
                <a:lnTo>
                  <a:pt x="50600" y="33080"/>
                </a:lnTo>
                <a:lnTo>
                  <a:pt x="50570" y="33100"/>
                </a:lnTo>
                <a:lnTo>
                  <a:pt x="50560" y="33120"/>
                </a:lnTo>
                <a:lnTo>
                  <a:pt x="50550" y="33140"/>
                </a:lnTo>
                <a:lnTo>
                  <a:pt x="50540" y="33160"/>
                </a:lnTo>
                <a:lnTo>
                  <a:pt x="50530" y="33190"/>
                </a:lnTo>
                <a:lnTo>
                  <a:pt x="50510" y="33220"/>
                </a:lnTo>
                <a:lnTo>
                  <a:pt x="50490" y="33230"/>
                </a:lnTo>
                <a:lnTo>
                  <a:pt x="50460" y="33230"/>
                </a:lnTo>
                <a:lnTo>
                  <a:pt x="50440" y="33230"/>
                </a:lnTo>
                <a:lnTo>
                  <a:pt x="50410" y="33220"/>
                </a:lnTo>
                <a:lnTo>
                  <a:pt x="50390" y="33220"/>
                </a:lnTo>
                <a:lnTo>
                  <a:pt x="50370" y="33220"/>
                </a:lnTo>
                <a:lnTo>
                  <a:pt x="50360" y="33230"/>
                </a:lnTo>
                <a:lnTo>
                  <a:pt x="50350" y="33250"/>
                </a:lnTo>
                <a:lnTo>
                  <a:pt x="50360" y="33270"/>
                </a:lnTo>
                <a:lnTo>
                  <a:pt x="50370" y="33290"/>
                </a:lnTo>
                <a:lnTo>
                  <a:pt x="50380" y="33310"/>
                </a:lnTo>
                <a:lnTo>
                  <a:pt x="50390" y="33330"/>
                </a:lnTo>
                <a:lnTo>
                  <a:pt x="50400" y="33350"/>
                </a:lnTo>
                <a:lnTo>
                  <a:pt x="50400" y="33370"/>
                </a:lnTo>
                <a:lnTo>
                  <a:pt x="50410" y="33380"/>
                </a:lnTo>
                <a:lnTo>
                  <a:pt x="50410" y="33410"/>
                </a:lnTo>
                <a:lnTo>
                  <a:pt x="50410" y="33420"/>
                </a:lnTo>
                <a:lnTo>
                  <a:pt x="50420" y="33460"/>
                </a:lnTo>
                <a:lnTo>
                  <a:pt x="50470" y="33500"/>
                </a:lnTo>
                <a:lnTo>
                  <a:pt x="50490" y="33520"/>
                </a:lnTo>
                <a:lnTo>
                  <a:pt x="50520" y="33540"/>
                </a:lnTo>
                <a:lnTo>
                  <a:pt x="50550" y="33550"/>
                </a:lnTo>
                <a:lnTo>
                  <a:pt x="50570" y="33570"/>
                </a:lnTo>
                <a:lnTo>
                  <a:pt x="50590" y="33580"/>
                </a:lnTo>
                <a:lnTo>
                  <a:pt x="50590" y="33600"/>
                </a:lnTo>
                <a:lnTo>
                  <a:pt x="50600" y="33620"/>
                </a:lnTo>
                <a:lnTo>
                  <a:pt x="50610" y="33630"/>
                </a:lnTo>
                <a:lnTo>
                  <a:pt x="50630" y="33650"/>
                </a:lnTo>
                <a:lnTo>
                  <a:pt x="50650" y="33670"/>
                </a:lnTo>
                <a:lnTo>
                  <a:pt x="50660" y="33680"/>
                </a:lnTo>
                <a:lnTo>
                  <a:pt x="50680" y="33690"/>
                </a:lnTo>
                <a:lnTo>
                  <a:pt x="50700" y="33700"/>
                </a:lnTo>
                <a:lnTo>
                  <a:pt x="50720" y="33710"/>
                </a:lnTo>
                <a:lnTo>
                  <a:pt x="50750" y="33730"/>
                </a:lnTo>
                <a:lnTo>
                  <a:pt x="50780" y="33760"/>
                </a:lnTo>
                <a:lnTo>
                  <a:pt x="50810" y="33790"/>
                </a:lnTo>
                <a:lnTo>
                  <a:pt x="50810" y="33820"/>
                </a:lnTo>
                <a:lnTo>
                  <a:pt x="50820" y="33850"/>
                </a:lnTo>
                <a:lnTo>
                  <a:pt x="50820" y="33870"/>
                </a:lnTo>
                <a:lnTo>
                  <a:pt x="50830" y="33880"/>
                </a:lnTo>
                <a:lnTo>
                  <a:pt x="50870" y="33880"/>
                </a:lnTo>
                <a:lnTo>
                  <a:pt x="50910" y="33900"/>
                </a:lnTo>
                <a:lnTo>
                  <a:pt x="50920" y="33910"/>
                </a:lnTo>
                <a:lnTo>
                  <a:pt x="50930" y="33940"/>
                </a:lnTo>
                <a:lnTo>
                  <a:pt x="50930" y="33960"/>
                </a:lnTo>
                <a:lnTo>
                  <a:pt x="50940" y="33970"/>
                </a:lnTo>
                <a:lnTo>
                  <a:pt x="50970" y="33990"/>
                </a:lnTo>
                <a:lnTo>
                  <a:pt x="50990" y="34010"/>
                </a:lnTo>
                <a:lnTo>
                  <a:pt x="50990" y="34040"/>
                </a:lnTo>
                <a:lnTo>
                  <a:pt x="51000" y="34070"/>
                </a:lnTo>
                <a:lnTo>
                  <a:pt x="51000" y="34080"/>
                </a:lnTo>
                <a:lnTo>
                  <a:pt x="51010" y="34100"/>
                </a:lnTo>
                <a:lnTo>
                  <a:pt x="51030" y="34110"/>
                </a:lnTo>
                <a:lnTo>
                  <a:pt x="51040" y="34120"/>
                </a:lnTo>
                <a:lnTo>
                  <a:pt x="51050" y="34140"/>
                </a:lnTo>
                <a:lnTo>
                  <a:pt x="51060" y="34150"/>
                </a:lnTo>
                <a:lnTo>
                  <a:pt x="51070" y="34160"/>
                </a:lnTo>
                <a:lnTo>
                  <a:pt x="51080" y="34190"/>
                </a:lnTo>
                <a:lnTo>
                  <a:pt x="51090" y="34200"/>
                </a:lnTo>
                <a:lnTo>
                  <a:pt x="51110" y="34210"/>
                </a:lnTo>
                <a:lnTo>
                  <a:pt x="51140" y="34240"/>
                </a:lnTo>
                <a:lnTo>
                  <a:pt x="51200" y="34250"/>
                </a:lnTo>
                <a:lnTo>
                  <a:pt x="51220" y="34270"/>
                </a:lnTo>
                <a:lnTo>
                  <a:pt x="51230" y="34280"/>
                </a:lnTo>
                <a:lnTo>
                  <a:pt x="51240" y="34300"/>
                </a:lnTo>
                <a:lnTo>
                  <a:pt x="51280" y="34310"/>
                </a:lnTo>
                <a:lnTo>
                  <a:pt x="51310" y="34320"/>
                </a:lnTo>
                <a:lnTo>
                  <a:pt x="51340" y="34340"/>
                </a:lnTo>
                <a:lnTo>
                  <a:pt x="51360" y="34360"/>
                </a:lnTo>
                <a:lnTo>
                  <a:pt x="51370" y="34390"/>
                </a:lnTo>
                <a:lnTo>
                  <a:pt x="51380" y="34400"/>
                </a:lnTo>
                <a:lnTo>
                  <a:pt x="51360" y="34420"/>
                </a:lnTo>
                <a:lnTo>
                  <a:pt x="51350" y="34430"/>
                </a:lnTo>
                <a:lnTo>
                  <a:pt x="51330" y="34430"/>
                </a:lnTo>
                <a:lnTo>
                  <a:pt x="51320" y="34450"/>
                </a:lnTo>
                <a:lnTo>
                  <a:pt x="51310" y="34460"/>
                </a:lnTo>
                <a:lnTo>
                  <a:pt x="51300" y="34470"/>
                </a:lnTo>
                <a:lnTo>
                  <a:pt x="51300" y="34490"/>
                </a:lnTo>
                <a:lnTo>
                  <a:pt x="51290" y="34500"/>
                </a:lnTo>
                <a:lnTo>
                  <a:pt x="51270" y="34480"/>
                </a:lnTo>
                <a:lnTo>
                  <a:pt x="51260" y="34480"/>
                </a:lnTo>
                <a:lnTo>
                  <a:pt x="51230" y="34470"/>
                </a:lnTo>
                <a:lnTo>
                  <a:pt x="51200" y="34470"/>
                </a:lnTo>
                <a:lnTo>
                  <a:pt x="51180" y="34480"/>
                </a:lnTo>
                <a:lnTo>
                  <a:pt x="51140" y="34520"/>
                </a:lnTo>
                <a:lnTo>
                  <a:pt x="51130" y="34540"/>
                </a:lnTo>
                <a:lnTo>
                  <a:pt x="51120" y="34550"/>
                </a:lnTo>
                <a:lnTo>
                  <a:pt x="51110" y="34550"/>
                </a:lnTo>
                <a:lnTo>
                  <a:pt x="51080" y="34550"/>
                </a:lnTo>
                <a:lnTo>
                  <a:pt x="51060" y="34550"/>
                </a:lnTo>
                <a:lnTo>
                  <a:pt x="51040" y="34570"/>
                </a:lnTo>
                <a:lnTo>
                  <a:pt x="51030" y="34580"/>
                </a:lnTo>
                <a:lnTo>
                  <a:pt x="51010" y="34620"/>
                </a:lnTo>
                <a:lnTo>
                  <a:pt x="50970" y="34660"/>
                </a:lnTo>
                <a:lnTo>
                  <a:pt x="50930" y="34640"/>
                </a:lnTo>
                <a:lnTo>
                  <a:pt x="50900" y="34630"/>
                </a:lnTo>
                <a:lnTo>
                  <a:pt x="50880" y="34610"/>
                </a:lnTo>
                <a:lnTo>
                  <a:pt x="50840" y="34590"/>
                </a:lnTo>
                <a:lnTo>
                  <a:pt x="50790" y="34560"/>
                </a:lnTo>
                <a:lnTo>
                  <a:pt x="50760" y="34540"/>
                </a:lnTo>
                <a:lnTo>
                  <a:pt x="50750" y="34510"/>
                </a:lnTo>
                <a:lnTo>
                  <a:pt x="50720" y="34480"/>
                </a:lnTo>
                <a:lnTo>
                  <a:pt x="50700" y="34470"/>
                </a:lnTo>
                <a:lnTo>
                  <a:pt x="50680" y="34470"/>
                </a:lnTo>
                <a:lnTo>
                  <a:pt x="50650" y="34470"/>
                </a:lnTo>
                <a:lnTo>
                  <a:pt x="50650" y="34460"/>
                </a:lnTo>
                <a:lnTo>
                  <a:pt x="50640" y="34430"/>
                </a:lnTo>
                <a:lnTo>
                  <a:pt x="50620" y="34430"/>
                </a:lnTo>
                <a:lnTo>
                  <a:pt x="50590" y="34430"/>
                </a:lnTo>
                <a:lnTo>
                  <a:pt x="50580" y="34420"/>
                </a:lnTo>
                <a:lnTo>
                  <a:pt x="50560" y="34390"/>
                </a:lnTo>
                <a:lnTo>
                  <a:pt x="50520" y="34370"/>
                </a:lnTo>
                <a:lnTo>
                  <a:pt x="50490" y="34370"/>
                </a:lnTo>
                <a:lnTo>
                  <a:pt x="50460" y="34360"/>
                </a:lnTo>
                <a:lnTo>
                  <a:pt x="50440" y="34360"/>
                </a:lnTo>
                <a:lnTo>
                  <a:pt x="50420" y="34350"/>
                </a:lnTo>
                <a:lnTo>
                  <a:pt x="50390" y="34340"/>
                </a:lnTo>
                <a:lnTo>
                  <a:pt x="50360" y="34340"/>
                </a:lnTo>
                <a:lnTo>
                  <a:pt x="50350" y="34350"/>
                </a:lnTo>
                <a:lnTo>
                  <a:pt x="50330" y="34370"/>
                </a:lnTo>
                <a:lnTo>
                  <a:pt x="50290" y="34380"/>
                </a:lnTo>
                <a:lnTo>
                  <a:pt x="50260" y="34390"/>
                </a:lnTo>
                <a:lnTo>
                  <a:pt x="50220" y="34390"/>
                </a:lnTo>
                <a:lnTo>
                  <a:pt x="50180" y="34400"/>
                </a:lnTo>
                <a:lnTo>
                  <a:pt x="50160" y="34400"/>
                </a:lnTo>
                <a:lnTo>
                  <a:pt x="50140" y="34400"/>
                </a:lnTo>
                <a:lnTo>
                  <a:pt x="50110" y="34390"/>
                </a:lnTo>
                <a:lnTo>
                  <a:pt x="50060" y="34360"/>
                </a:lnTo>
                <a:lnTo>
                  <a:pt x="50030" y="34350"/>
                </a:lnTo>
                <a:lnTo>
                  <a:pt x="50010" y="34350"/>
                </a:lnTo>
                <a:lnTo>
                  <a:pt x="49990" y="34370"/>
                </a:lnTo>
                <a:lnTo>
                  <a:pt x="49960" y="34390"/>
                </a:lnTo>
                <a:lnTo>
                  <a:pt x="49940" y="34430"/>
                </a:lnTo>
                <a:lnTo>
                  <a:pt x="49930" y="34440"/>
                </a:lnTo>
                <a:lnTo>
                  <a:pt x="49910" y="34430"/>
                </a:lnTo>
                <a:lnTo>
                  <a:pt x="49880" y="34420"/>
                </a:lnTo>
                <a:lnTo>
                  <a:pt x="49820" y="34400"/>
                </a:lnTo>
                <a:lnTo>
                  <a:pt x="49800" y="34400"/>
                </a:lnTo>
                <a:lnTo>
                  <a:pt x="49780" y="34400"/>
                </a:lnTo>
                <a:lnTo>
                  <a:pt x="49750" y="34390"/>
                </a:lnTo>
                <a:lnTo>
                  <a:pt x="49730" y="34380"/>
                </a:lnTo>
                <a:lnTo>
                  <a:pt x="49700" y="34370"/>
                </a:lnTo>
                <a:lnTo>
                  <a:pt x="49650" y="34380"/>
                </a:lnTo>
                <a:lnTo>
                  <a:pt x="49600" y="34380"/>
                </a:lnTo>
                <a:lnTo>
                  <a:pt x="49560" y="34380"/>
                </a:lnTo>
                <a:lnTo>
                  <a:pt x="49560" y="34400"/>
                </a:lnTo>
                <a:lnTo>
                  <a:pt x="49570" y="34410"/>
                </a:lnTo>
                <a:lnTo>
                  <a:pt x="49590" y="34440"/>
                </a:lnTo>
                <a:lnTo>
                  <a:pt x="49600" y="34460"/>
                </a:lnTo>
                <a:lnTo>
                  <a:pt x="49600" y="34480"/>
                </a:lnTo>
                <a:lnTo>
                  <a:pt x="49610" y="34490"/>
                </a:lnTo>
                <a:lnTo>
                  <a:pt x="49640" y="34520"/>
                </a:lnTo>
                <a:lnTo>
                  <a:pt x="49620" y="34580"/>
                </a:lnTo>
                <a:lnTo>
                  <a:pt x="49630" y="34610"/>
                </a:lnTo>
                <a:lnTo>
                  <a:pt x="49620" y="34670"/>
                </a:lnTo>
                <a:lnTo>
                  <a:pt x="49610" y="34770"/>
                </a:lnTo>
                <a:lnTo>
                  <a:pt x="49570" y="34860"/>
                </a:lnTo>
                <a:lnTo>
                  <a:pt x="49500" y="34940"/>
                </a:lnTo>
                <a:lnTo>
                  <a:pt x="49490" y="34980"/>
                </a:lnTo>
                <a:lnTo>
                  <a:pt x="49490" y="34990"/>
                </a:lnTo>
                <a:lnTo>
                  <a:pt x="49490" y="35020"/>
                </a:lnTo>
                <a:lnTo>
                  <a:pt x="49490" y="35030"/>
                </a:lnTo>
                <a:lnTo>
                  <a:pt x="49470" y="35030"/>
                </a:lnTo>
                <a:lnTo>
                  <a:pt x="49460" y="35040"/>
                </a:lnTo>
                <a:lnTo>
                  <a:pt x="49430" y="35060"/>
                </a:lnTo>
                <a:lnTo>
                  <a:pt x="49400" y="35090"/>
                </a:lnTo>
                <a:lnTo>
                  <a:pt x="49370" y="35130"/>
                </a:lnTo>
                <a:lnTo>
                  <a:pt x="49340" y="35160"/>
                </a:lnTo>
                <a:lnTo>
                  <a:pt x="49320" y="35180"/>
                </a:lnTo>
                <a:lnTo>
                  <a:pt x="49310" y="35210"/>
                </a:lnTo>
                <a:lnTo>
                  <a:pt x="49290" y="35200"/>
                </a:lnTo>
                <a:lnTo>
                  <a:pt x="49270" y="35200"/>
                </a:lnTo>
                <a:lnTo>
                  <a:pt x="49240" y="35210"/>
                </a:lnTo>
                <a:lnTo>
                  <a:pt x="49190" y="35210"/>
                </a:lnTo>
                <a:lnTo>
                  <a:pt x="49140" y="35210"/>
                </a:lnTo>
                <a:lnTo>
                  <a:pt x="49130" y="35200"/>
                </a:lnTo>
                <a:lnTo>
                  <a:pt x="49120" y="35150"/>
                </a:lnTo>
                <a:lnTo>
                  <a:pt x="49110" y="35130"/>
                </a:lnTo>
                <a:lnTo>
                  <a:pt x="49100" y="35110"/>
                </a:lnTo>
                <a:lnTo>
                  <a:pt x="49060" y="35100"/>
                </a:lnTo>
                <a:lnTo>
                  <a:pt x="49020" y="35100"/>
                </a:lnTo>
                <a:lnTo>
                  <a:pt x="48990" y="35110"/>
                </a:lnTo>
                <a:lnTo>
                  <a:pt x="48960" y="35120"/>
                </a:lnTo>
                <a:lnTo>
                  <a:pt x="48930" y="35120"/>
                </a:lnTo>
                <a:lnTo>
                  <a:pt x="48910" y="35120"/>
                </a:lnTo>
                <a:lnTo>
                  <a:pt x="48860" y="35080"/>
                </a:lnTo>
                <a:lnTo>
                  <a:pt x="48840" y="35090"/>
                </a:lnTo>
                <a:lnTo>
                  <a:pt x="48830" y="35100"/>
                </a:lnTo>
                <a:lnTo>
                  <a:pt x="48810" y="35120"/>
                </a:lnTo>
                <a:lnTo>
                  <a:pt x="48770" y="35100"/>
                </a:lnTo>
                <a:lnTo>
                  <a:pt x="48730" y="35090"/>
                </a:lnTo>
                <a:lnTo>
                  <a:pt x="48720" y="35100"/>
                </a:lnTo>
                <a:lnTo>
                  <a:pt x="48710" y="35120"/>
                </a:lnTo>
                <a:lnTo>
                  <a:pt x="48700" y="35130"/>
                </a:lnTo>
                <a:lnTo>
                  <a:pt x="48680" y="35150"/>
                </a:lnTo>
                <a:lnTo>
                  <a:pt x="48670" y="35160"/>
                </a:lnTo>
                <a:lnTo>
                  <a:pt x="48660" y="35200"/>
                </a:lnTo>
                <a:lnTo>
                  <a:pt x="48650" y="35240"/>
                </a:lnTo>
                <a:lnTo>
                  <a:pt x="48640" y="35260"/>
                </a:lnTo>
                <a:lnTo>
                  <a:pt x="48620" y="35270"/>
                </a:lnTo>
                <a:lnTo>
                  <a:pt x="48600" y="35290"/>
                </a:lnTo>
                <a:lnTo>
                  <a:pt x="48580" y="35320"/>
                </a:lnTo>
                <a:lnTo>
                  <a:pt x="48540" y="35340"/>
                </a:lnTo>
                <a:lnTo>
                  <a:pt x="48510" y="35350"/>
                </a:lnTo>
                <a:lnTo>
                  <a:pt x="48490" y="35370"/>
                </a:lnTo>
                <a:lnTo>
                  <a:pt x="48480" y="35400"/>
                </a:lnTo>
                <a:lnTo>
                  <a:pt x="48470" y="35410"/>
                </a:lnTo>
                <a:lnTo>
                  <a:pt x="48480" y="35440"/>
                </a:lnTo>
                <a:lnTo>
                  <a:pt x="48480" y="35460"/>
                </a:lnTo>
                <a:lnTo>
                  <a:pt x="48450" y="35510"/>
                </a:lnTo>
                <a:lnTo>
                  <a:pt x="48430" y="35530"/>
                </a:lnTo>
                <a:lnTo>
                  <a:pt x="48420" y="35540"/>
                </a:lnTo>
                <a:lnTo>
                  <a:pt x="48400" y="35560"/>
                </a:lnTo>
                <a:lnTo>
                  <a:pt x="48380" y="35570"/>
                </a:lnTo>
                <a:lnTo>
                  <a:pt x="48380" y="35600"/>
                </a:lnTo>
                <a:lnTo>
                  <a:pt x="48370" y="35620"/>
                </a:lnTo>
                <a:lnTo>
                  <a:pt x="48350" y="35630"/>
                </a:lnTo>
                <a:lnTo>
                  <a:pt x="48330" y="35650"/>
                </a:lnTo>
                <a:lnTo>
                  <a:pt x="48330" y="35660"/>
                </a:lnTo>
                <a:lnTo>
                  <a:pt x="48330" y="35690"/>
                </a:lnTo>
                <a:lnTo>
                  <a:pt x="48310" y="35730"/>
                </a:lnTo>
                <a:lnTo>
                  <a:pt x="48280" y="35760"/>
                </a:lnTo>
                <a:lnTo>
                  <a:pt x="48260" y="35790"/>
                </a:lnTo>
                <a:lnTo>
                  <a:pt x="48230" y="35830"/>
                </a:lnTo>
                <a:lnTo>
                  <a:pt x="48190" y="35860"/>
                </a:lnTo>
                <a:lnTo>
                  <a:pt x="48170" y="35890"/>
                </a:lnTo>
                <a:lnTo>
                  <a:pt x="48130" y="35910"/>
                </a:lnTo>
                <a:lnTo>
                  <a:pt x="48070" y="35940"/>
                </a:lnTo>
                <a:lnTo>
                  <a:pt x="48020" y="35940"/>
                </a:lnTo>
                <a:lnTo>
                  <a:pt x="47980" y="35950"/>
                </a:lnTo>
                <a:lnTo>
                  <a:pt x="47960" y="35950"/>
                </a:lnTo>
                <a:lnTo>
                  <a:pt x="47950" y="35960"/>
                </a:lnTo>
                <a:lnTo>
                  <a:pt x="47930" y="35980"/>
                </a:lnTo>
                <a:lnTo>
                  <a:pt x="47910" y="36000"/>
                </a:lnTo>
                <a:lnTo>
                  <a:pt x="47900" y="36020"/>
                </a:lnTo>
                <a:lnTo>
                  <a:pt x="47890" y="36040"/>
                </a:lnTo>
                <a:lnTo>
                  <a:pt x="47880" y="36060"/>
                </a:lnTo>
                <a:lnTo>
                  <a:pt x="47860" y="36080"/>
                </a:lnTo>
                <a:lnTo>
                  <a:pt x="47850" y="36100"/>
                </a:lnTo>
                <a:lnTo>
                  <a:pt x="47840" y="36110"/>
                </a:lnTo>
                <a:lnTo>
                  <a:pt x="47850" y="36130"/>
                </a:lnTo>
                <a:lnTo>
                  <a:pt x="47840" y="36150"/>
                </a:lnTo>
                <a:lnTo>
                  <a:pt x="47830" y="36160"/>
                </a:lnTo>
                <a:lnTo>
                  <a:pt x="47820" y="36160"/>
                </a:lnTo>
                <a:lnTo>
                  <a:pt x="47800" y="36180"/>
                </a:lnTo>
                <a:lnTo>
                  <a:pt x="47790" y="36200"/>
                </a:lnTo>
                <a:lnTo>
                  <a:pt x="47760" y="36200"/>
                </a:lnTo>
                <a:lnTo>
                  <a:pt x="47740" y="36210"/>
                </a:lnTo>
                <a:lnTo>
                  <a:pt x="47730" y="36220"/>
                </a:lnTo>
                <a:lnTo>
                  <a:pt x="47720" y="36240"/>
                </a:lnTo>
                <a:lnTo>
                  <a:pt x="47700" y="36260"/>
                </a:lnTo>
                <a:lnTo>
                  <a:pt x="47670" y="36290"/>
                </a:lnTo>
                <a:lnTo>
                  <a:pt x="47670" y="36300"/>
                </a:lnTo>
                <a:lnTo>
                  <a:pt x="47670" y="36330"/>
                </a:lnTo>
                <a:lnTo>
                  <a:pt x="47660" y="36360"/>
                </a:lnTo>
                <a:lnTo>
                  <a:pt x="47650" y="36390"/>
                </a:lnTo>
                <a:lnTo>
                  <a:pt x="47630" y="36400"/>
                </a:lnTo>
                <a:lnTo>
                  <a:pt x="47610" y="36420"/>
                </a:lnTo>
                <a:lnTo>
                  <a:pt x="47600" y="36440"/>
                </a:lnTo>
                <a:lnTo>
                  <a:pt x="47590" y="36470"/>
                </a:lnTo>
                <a:lnTo>
                  <a:pt x="47560" y="36480"/>
                </a:lnTo>
                <a:lnTo>
                  <a:pt x="47530" y="36490"/>
                </a:lnTo>
                <a:lnTo>
                  <a:pt x="47500" y="36510"/>
                </a:lnTo>
                <a:lnTo>
                  <a:pt x="47490" y="36520"/>
                </a:lnTo>
                <a:lnTo>
                  <a:pt x="47470" y="36540"/>
                </a:lnTo>
                <a:lnTo>
                  <a:pt x="47460" y="36550"/>
                </a:lnTo>
                <a:lnTo>
                  <a:pt x="47430" y="36570"/>
                </a:lnTo>
                <a:lnTo>
                  <a:pt x="47400" y="36580"/>
                </a:lnTo>
                <a:lnTo>
                  <a:pt x="47390" y="36600"/>
                </a:lnTo>
                <a:lnTo>
                  <a:pt x="47370" y="36610"/>
                </a:lnTo>
                <a:lnTo>
                  <a:pt x="47340" y="36620"/>
                </a:lnTo>
                <a:lnTo>
                  <a:pt x="47320" y="36640"/>
                </a:lnTo>
                <a:lnTo>
                  <a:pt x="47310" y="36680"/>
                </a:lnTo>
                <a:lnTo>
                  <a:pt x="47280" y="36690"/>
                </a:lnTo>
                <a:lnTo>
                  <a:pt x="47260" y="36710"/>
                </a:lnTo>
                <a:lnTo>
                  <a:pt x="47240" y="36710"/>
                </a:lnTo>
                <a:lnTo>
                  <a:pt x="47210" y="36710"/>
                </a:lnTo>
                <a:lnTo>
                  <a:pt x="47190" y="36710"/>
                </a:lnTo>
                <a:lnTo>
                  <a:pt x="47180" y="36720"/>
                </a:lnTo>
                <a:lnTo>
                  <a:pt x="47150" y="36740"/>
                </a:lnTo>
                <a:lnTo>
                  <a:pt x="47130" y="36760"/>
                </a:lnTo>
                <a:lnTo>
                  <a:pt x="47130" y="36780"/>
                </a:lnTo>
                <a:lnTo>
                  <a:pt x="47120" y="36800"/>
                </a:lnTo>
                <a:lnTo>
                  <a:pt x="47110" y="36810"/>
                </a:lnTo>
                <a:lnTo>
                  <a:pt x="47100" y="36820"/>
                </a:lnTo>
                <a:lnTo>
                  <a:pt x="47080" y="36820"/>
                </a:lnTo>
                <a:lnTo>
                  <a:pt x="47070" y="36840"/>
                </a:lnTo>
                <a:lnTo>
                  <a:pt x="47070" y="36850"/>
                </a:lnTo>
                <a:lnTo>
                  <a:pt x="47070" y="36870"/>
                </a:lnTo>
                <a:lnTo>
                  <a:pt x="47050" y="36880"/>
                </a:lnTo>
                <a:lnTo>
                  <a:pt x="47000" y="36890"/>
                </a:lnTo>
                <a:lnTo>
                  <a:pt x="46970" y="36910"/>
                </a:lnTo>
                <a:lnTo>
                  <a:pt x="46960" y="36910"/>
                </a:lnTo>
                <a:lnTo>
                  <a:pt x="46930" y="36940"/>
                </a:lnTo>
                <a:lnTo>
                  <a:pt x="46910" y="36960"/>
                </a:lnTo>
                <a:lnTo>
                  <a:pt x="46890" y="37000"/>
                </a:lnTo>
                <a:lnTo>
                  <a:pt x="46880" y="37040"/>
                </a:lnTo>
                <a:lnTo>
                  <a:pt x="46880" y="37050"/>
                </a:lnTo>
                <a:lnTo>
                  <a:pt x="46860" y="37060"/>
                </a:lnTo>
                <a:lnTo>
                  <a:pt x="46850" y="37060"/>
                </a:lnTo>
                <a:lnTo>
                  <a:pt x="46820" y="37060"/>
                </a:lnTo>
                <a:lnTo>
                  <a:pt x="46780" y="37070"/>
                </a:lnTo>
                <a:lnTo>
                  <a:pt x="46770" y="37090"/>
                </a:lnTo>
                <a:lnTo>
                  <a:pt x="46760" y="37110"/>
                </a:lnTo>
                <a:lnTo>
                  <a:pt x="46740" y="37120"/>
                </a:lnTo>
                <a:lnTo>
                  <a:pt x="46710" y="37120"/>
                </a:lnTo>
                <a:lnTo>
                  <a:pt x="46690" y="37160"/>
                </a:lnTo>
                <a:lnTo>
                  <a:pt x="46670" y="37170"/>
                </a:lnTo>
                <a:lnTo>
                  <a:pt x="46640" y="37170"/>
                </a:lnTo>
                <a:lnTo>
                  <a:pt x="46610" y="37150"/>
                </a:lnTo>
                <a:lnTo>
                  <a:pt x="46570" y="37120"/>
                </a:lnTo>
                <a:lnTo>
                  <a:pt x="46550" y="37100"/>
                </a:lnTo>
                <a:lnTo>
                  <a:pt x="46520" y="37070"/>
                </a:lnTo>
                <a:lnTo>
                  <a:pt x="46480" y="37060"/>
                </a:lnTo>
                <a:lnTo>
                  <a:pt x="46460" y="37050"/>
                </a:lnTo>
                <a:lnTo>
                  <a:pt x="46450" y="37040"/>
                </a:lnTo>
                <a:lnTo>
                  <a:pt x="46420" y="36990"/>
                </a:lnTo>
                <a:lnTo>
                  <a:pt x="46390" y="36950"/>
                </a:lnTo>
                <a:lnTo>
                  <a:pt x="46350" y="36930"/>
                </a:lnTo>
                <a:lnTo>
                  <a:pt x="46310" y="36940"/>
                </a:lnTo>
                <a:lnTo>
                  <a:pt x="46290" y="36960"/>
                </a:lnTo>
                <a:lnTo>
                  <a:pt x="46250" y="36990"/>
                </a:lnTo>
                <a:lnTo>
                  <a:pt x="46230" y="37020"/>
                </a:lnTo>
                <a:lnTo>
                  <a:pt x="46210" y="37050"/>
                </a:lnTo>
                <a:lnTo>
                  <a:pt x="46190" y="37050"/>
                </a:lnTo>
                <a:lnTo>
                  <a:pt x="46160" y="37050"/>
                </a:lnTo>
                <a:lnTo>
                  <a:pt x="46120" y="37050"/>
                </a:lnTo>
                <a:lnTo>
                  <a:pt x="46100" y="37030"/>
                </a:lnTo>
                <a:lnTo>
                  <a:pt x="46090" y="37020"/>
                </a:lnTo>
                <a:lnTo>
                  <a:pt x="46070" y="36960"/>
                </a:lnTo>
                <a:lnTo>
                  <a:pt x="46050" y="36890"/>
                </a:lnTo>
                <a:lnTo>
                  <a:pt x="46020" y="36850"/>
                </a:lnTo>
                <a:lnTo>
                  <a:pt x="46000" y="36820"/>
                </a:lnTo>
                <a:lnTo>
                  <a:pt x="45940" y="36790"/>
                </a:lnTo>
                <a:lnTo>
                  <a:pt x="45900" y="36800"/>
                </a:lnTo>
                <a:lnTo>
                  <a:pt x="45830" y="36870"/>
                </a:lnTo>
                <a:lnTo>
                  <a:pt x="45740" y="36830"/>
                </a:lnTo>
                <a:lnTo>
                  <a:pt x="45720" y="36820"/>
                </a:lnTo>
                <a:lnTo>
                  <a:pt x="45700" y="36830"/>
                </a:lnTo>
                <a:lnTo>
                  <a:pt x="45680" y="36820"/>
                </a:lnTo>
                <a:lnTo>
                  <a:pt x="45660" y="36810"/>
                </a:lnTo>
                <a:lnTo>
                  <a:pt x="45640" y="36800"/>
                </a:lnTo>
                <a:lnTo>
                  <a:pt x="45600" y="36790"/>
                </a:lnTo>
                <a:lnTo>
                  <a:pt x="45580" y="36820"/>
                </a:lnTo>
                <a:lnTo>
                  <a:pt x="45560" y="36840"/>
                </a:lnTo>
                <a:lnTo>
                  <a:pt x="45540" y="36840"/>
                </a:lnTo>
                <a:lnTo>
                  <a:pt x="45500" y="36830"/>
                </a:lnTo>
                <a:lnTo>
                  <a:pt x="45480" y="36820"/>
                </a:lnTo>
                <a:lnTo>
                  <a:pt x="45470" y="36830"/>
                </a:lnTo>
                <a:lnTo>
                  <a:pt x="45450" y="36850"/>
                </a:lnTo>
                <a:lnTo>
                  <a:pt x="45430" y="36870"/>
                </a:lnTo>
                <a:lnTo>
                  <a:pt x="45410" y="36870"/>
                </a:lnTo>
                <a:lnTo>
                  <a:pt x="45390" y="36870"/>
                </a:lnTo>
                <a:lnTo>
                  <a:pt x="45350" y="36880"/>
                </a:lnTo>
                <a:lnTo>
                  <a:pt x="45330" y="36900"/>
                </a:lnTo>
                <a:lnTo>
                  <a:pt x="45280" y="36920"/>
                </a:lnTo>
                <a:lnTo>
                  <a:pt x="45260" y="36940"/>
                </a:lnTo>
                <a:lnTo>
                  <a:pt x="45250" y="36930"/>
                </a:lnTo>
                <a:lnTo>
                  <a:pt x="45220" y="36910"/>
                </a:lnTo>
                <a:lnTo>
                  <a:pt x="45180" y="36900"/>
                </a:lnTo>
                <a:lnTo>
                  <a:pt x="45150" y="36910"/>
                </a:lnTo>
                <a:lnTo>
                  <a:pt x="45140" y="36920"/>
                </a:lnTo>
                <a:lnTo>
                  <a:pt x="45130" y="36940"/>
                </a:lnTo>
                <a:lnTo>
                  <a:pt x="45120" y="36960"/>
                </a:lnTo>
                <a:lnTo>
                  <a:pt x="45100" y="36980"/>
                </a:lnTo>
                <a:lnTo>
                  <a:pt x="45070" y="36980"/>
                </a:lnTo>
                <a:lnTo>
                  <a:pt x="45060" y="37000"/>
                </a:lnTo>
                <a:lnTo>
                  <a:pt x="45030" y="37020"/>
                </a:lnTo>
                <a:lnTo>
                  <a:pt x="45010" y="37030"/>
                </a:lnTo>
                <a:lnTo>
                  <a:pt x="44990" y="37010"/>
                </a:lnTo>
                <a:lnTo>
                  <a:pt x="44960" y="37000"/>
                </a:lnTo>
                <a:lnTo>
                  <a:pt x="44940" y="37000"/>
                </a:lnTo>
                <a:lnTo>
                  <a:pt x="44910" y="37010"/>
                </a:lnTo>
                <a:lnTo>
                  <a:pt x="44890" y="36990"/>
                </a:lnTo>
                <a:lnTo>
                  <a:pt x="44870" y="36970"/>
                </a:lnTo>
                <a:lnTo>
                  <a:pt x="44850" y="36970"/>
                </a:lnTo>
                <a:lnTo>
                  <a:pt x="44840" y="36970"/>
                </a:lnTo>
                <a:lnTo>
                  <a:pt x="44810" y="37000"/>
                </a:lnTo>
                <a:lnTo>
                  <a:pt x="44780" y="37050"/>
                </a:lnTo>
                <a:lnTo>
                  <a:pt x="44740" y="37110"/>
                </a:lnTo>
                <a:lnTo>
                  <a:pt x="44720" y="37150"/>
                </a:lnTo>
                <a:lnTo>
                  <a:pt x="44710" y="37180"/>
                </a:lnTo>
                <a:lnTo>
                  <a:pt x="44710" y="37210"/>
                </a:lnTo>
                <a:lnTo>
                  <a:pt x="44710" y="37230"/>
                </a:lnTo>
                <a:lnTo>
                  <a:pt x="44710" y="37240"/>
                </a:lnTo>
                <a:lnTo>
                  <a:pt x="44670" y="37230"/>
                </a:lnTo>
                <a:lnTo>
                  <a:pt x="44640" y="37230"/>
                </a:lnTo>
                <a:lnTo>
                  <a:pt x="44600" y="37220"/>
                </a:lnTo>
                <a:lnTo>
                  <a:pt x="44590" y="37210"/>
                </a:lnTo>
                <a:lnTo>
                  <a:pt x="44580" y="37210"/>
                </a:lnTo>
                <a:lnTo>
                  <a:pt x="44570" y="37240"/>
                </a:lnTo>
                <a:lnTo>
                  <a:pt x="44560" y="37260"/>
                </a:lnTo>
                <a:lnTo>
                  <a:pt x="44540" y="37280"/>
                </a:lnTo>
                <a:lnTo>
                  <a:pt x="44520" y="37280"/>
                </a:lnTo>
                <a:lnTo>
                  <a:pt x="44500" y="37280"/>
                </a:lnTo>
                <a:lnTo>
                  <a:pt x="44470" y="37290"/>
                </a:lnTo>
                <a:lnTo>
                  <a:pt x="44450" y="37300"/>
                </a:lnTo>
                <a:lnTo>
                  <a:pt x="44380" y="37310"/>
                </a:lnTo>
                <a:lnTo>
                  <a:pt x="44360" y="37300"/>
                </a:lnTo>
                <a:lnTo>
                  <a:pt x="44340" y="37270"/>
                </a:lnTo>
                <a:lnTo>
                  <a:pt x="44320" y="37230"/>
                </a:lnTo>
                <a:lnTo>
                  <a:pt x="44290" y="37210"/>
                </a:lnTo>
                <a:lnTo>
                  <a:pt x="44280" y="37200"/>
                </a:lnTo>
                <a:lnTo>
                  <a:pt x="44260" y="37170"/>
                </a:lnTo>
                <a:lnTo>
                  <a:pt x="44250" y="37140"/>
                </a:lnTo>
                <a:lnTo>
                  <a:pt x="44220" y="37140"/>
                </a:lnTo>
                <a:lnTo>
                  <a:pt x="44170" y="37100"/>
                </a:lnTo>
                <a:lnTo>
                  <a:pt x="44140" y="37090"/>
                </a:lnTo>
                <a:lnTo>
                  <a:pt x="44110" y="37110"/>
                </a:lnTo>
                <a:lnTo>
                  <a:pt x="44070" y="37150"/>
                </a:lnTo>
                <a:lnTo>
                  <a:pt x="44000" y="37210"/>
                </a:lnTo>
                <a:lnTo>
                  <a:pt x="43970" y="37240"/>
                </a:lnTo>
                <a:lnTo>
                  <a:pt x="43960" y="37250"/>
                </a:lnTo>
                <a:lnTo>
                  <a:pt x="43950" y="37280"/>
                </a:lnTo>
                <a:lnTo>
                  <a:pt x="43930" y="37290"/>
                </a:lnTo>
                <a:lnTo>
                  <a:pt x="43900" y="37310"/>
                </a:lnTo>
                <a:lnTo>
                  <a:pt x="43930" y="37350"/>
                </a:lnTo>
                <a:lnTo>
                  <a:pt x="43960" y="37380"/>
                </a:lnTo>
                <a:lnTo>
                  <a:pt x="43960" y="37400"/>
                </a:lnTo>
                <a:lnTo>
                  <a:pt x="43940" y="37420"/>
                </a:lnTo>
                <a:lnTo>
                  <a:pt x="43920" y="37430"/>
                </a:lnTo>
                <a:lnTo>
                  <a:pt x="43870" y="37450"/>
                </a:lnTo>
                <a:lnTo>
                  <a:pt x="43840" y="37480"/>
                </a:lnTo>
                <a:lnTo>
                  <a:pt x="43830" y="37510"/>
                </a:lnTo>
                <a:lnTo>
                  <a:pt x="43820" y="37600"/>
                </a:lnTo>
                <a:lnTo>
                  <a:pt x="43820" y="37650"/>
                </a:lnTo>
                <a:lnTo>
                  <a:pt x="43790" y="37660"/>
                </a:lnTo>
                <a:lnTo>
                  <a:pt x="43780" y="37660"/>
                </a:lnTo>
                <a:lnTo>
                  <a:pt x="43750" y="37660"/>
                </a:lnTo>
                <a:lnTo>
                  <a:pt x="43730" y="37650"/>
                </a:lnTo>
                <a:lnTo>
                  <a:pt x="43700" y="37640"/>
                </a:lnTo>
                <a:lnTo>
                  <a:pt x="43680" y="37630"/>
                </a:lnTo>
                <a:lnTo>
                  <a:pt x="43670" y="37640"/>
                </a:lnTo>
                <a:lnTo>
                  <a:pt x="43640" y="37660"/>
                </a:lnTo>
                <a:lnTo>
                  <a:pt x="43610" y="37680"/>
                </a:lnTo>
                <a:lnTo>
                  <a:pt x="43580" y="37700"/>
                </a:lnTo>
                <a:lnTo>
                  <a:pt x="43570" y="37720"/>
                </a:lnTo>
                <a:lnTo>
                  <a:pt x="43550" y="37730"/>
                </a:lnTo>
                <a:lnTo>
                  <a:pt x="43530" y="37730"/>
                </a:lnTo>
                <a:lnTo>
                  <a:pt x="43500" y="37750"/>
                </a:lnTo>
                <a:lnTo>
                  <a:pt x="43470" y="37770"/>
                </a:lnTo>
                <a:lnTo>
                  <a:pt x="43450" y="37790"/>
                </a:lnTo>
                <a:lnTo>
                  <a:pt x="43430" y="37800"/>
                </a:lnTo>
                <a:lnTo>
                  <a:pt x="43410" y="37800"/>
                </a:lnTo>
                <a:lnTo>
                  <a:pt x="43380" y="37790"/>
                </a:lnTo>
                <a:lnTo>
                  <a:pt x="43360" y="37800"/>
                </a:lnTo>
                <a:lnTo>
                  <a:pt x="43330" y="37810"/>
                </a:lnTo>
                <a:lnTo>
                  <a:pt x="43310" y="37810"/>
                </a:lnTo>
                <a:lnTo>
                  <a:pt x="43290" y="37820"/>
                </a:lnTo>
                <a:lnTo>
                  <a:pt x="43280" y="37830"/>
                </a:lnTo>
                <a:lnTo>
                  <a:pt x="43290" y="37850"/>
                </a:lnTo>
                <a:lnTo>
                  <a:pt x="43280" y="37870"/>
                </a:lnTo>
                <a:lnTo>
                  <a:pt x="43270" y="37890"/>
                </a:lnTo>
                <a:lnTo>
                  <a:pt x="43270" y="37910"/>
                </a:lnTo>
                <a:lnTo>
                  <a:pt x="43280" y="37920"/>
                </a:lnTo>
                <a:lnTo>
                  <a:pt x="43330" y="37930"/>
                </a:lnTo>
                <a:lnTo>
                  <a:pt x="43360" y="37950"/>
                </a:lnTo>
                <a:lnTo>
                  <a:pt x="43400" y="37960"/>
                </a:lnTo>
                <a:lnTo>
                  <a:pt x="43410" y="37990"/>
                </a:lnTo>
                <a:lnTo>
                  <a:pt x="43460" y="37990"/>
                </a:lnTo>
                <a:lnTo>
                  <a:pt x="43480" y="37990"/>
                </a:lnTo>
                <a:lnTo>
                  <a:pt x="43550" y="38060"/>
                </a:lnTo>
                <a:lnTo>
                  <a:pt x="43560" y="38090"/>
                </a:lnTo>
                <a:lnTo>
                  <a:pt x="43600" y="38100"/>
                </a:lnTo>
                <a:lnTo>
                  <a:pt x="43610" y="38120"/>
                </a:lnTo>
                <a:lnTo>
                  <a:pt x="43600" y="38130"/>
                </a:lnTo>
                <a:lnTo>
                  <a:pt x="43590" y="38160"/>
                </a:lnTo>
                <a:lnTo>
                  <a:pt x="43570" y="38200"/>
                </a:lnTo>
                <a:lnTo>
                  <a:pt x="43540" y="38290"/>
                </a:lnTo>
                <a:lnTo>
                  <a:pt x="43490" y="38390"/>
                </a:lnTo>
                <a:lnTo>
                  <a:pt x="43480" y="38440"/>
                </a:lnTo>
                <a:lnTo>
                  <a:pt x="43450" y="38450"/>
                </a:lnTo>
                <a:lnTo>
                  <a:pt x="43420" y="38460"/>
                </a:lnTo>
                <a:lnTo>
                  <a:pt x="43340" y="38520"/>
                </a:lnTo>
                <a:lnTo>
                  <a:pt x="43330" y="38540"/>
                </a:lnTo>
                <a:lnTo>
                  <a:pt x="43310" y="38560"/>
                </a:lnTo>
                <a:lnTo>
                  <a:pt x="43310" y="38590"/>
                </a:lnTo>
                <a:lnTo>
                  <a:pt x="43280" y="38610"/>
                </a:lnTo>
                <a:lnTo>
                  <a:pt x="43260" y="38620"/>
                </a:lnTo>
                <a:lnTo>
                  <a:pt x="43250" y="38660"/>
                </a:lnTo>
                <a:lnTo>
                  <a:pt x="43210" y="38720"/>
                </a:lnTo>
                <a:lnTo>
                  <a:pt x="43180" y="38780"/>
                </a:lnTo>
                <a:lnTo>
                  <a:pt x="43170" y="38830"/>
                </a:lnTo>
                <a:lnTo>
                  <a:pt x="43140" y="38870"/>
                </a:lnTo>
                <a:lnTo>
                  <a:pt x="43120" y="38900"/>
                </a:lnTo>
                <a:lnTo>
                  <a:pt x="43110" y="38940"/>
                </a:lnTo>
                <a:lnTo>
                  <a:pt x="43080" y="38980"/>
                </a:lnTo>
                <a:lnTo>
                  <a:pt x="43060" y="39010"/>
                </a:lnTo>
                <a:lnTo>
                  <a:pt x="43050" y="39040"/>
                </a:lnTo>
                <a:lnTo>
                  <a:pt x="43050" y="39120"/>
                </a:lnTo>
                <a:lnTo>
                  <a:pt x="43080" y="39130"/>
                </a:lnTo>
                <a:lnTo>
                  <a:pt x="43110" y="39140"/>
                </a:lnTo>
                <a:lnTo>
                  <a:pt x="43130" y="39160"/>
                </a:lnTo>
                <a:lnTo>
                  <a:pt x="43150" y="39180"/>
                </a:lnTo>
                <a:lnTo>
                  <a:pt x="43160" y="39180"/>
                </a:lnTo>
                <a:lnTo>
                  <a:pt x="43150" y="39230"/>
                </a:lnTo>
                <a:lnTo>
                  <a:pt x="43110" y="39290"/>
                </a:lnTo>
                <a:lnTo>
                  <a:pt x="43130" y="39350"/>
                </a:lnTo>
                <a:lnTo>
                  <a:pt x="43110" y="39410"/>
                </a:lnTo>
                <a:lnTo>
                  <a:pt x="43110" y="39450"/>
                </a:lnTo>
                <a:lnTo>
                  <a:pt x="43100" y="39480"/>
                </a:lnTo>
                <a:lnTo>
                  <a:pt x="43090" y="39500"/>
                </a:lnTo>
                <a:lnTo>
                  <a:pt x="43100" y="39530"/>
                </a:lnTo>
                <a:lnTo>
                  <a:pt x="43070" y="39550"/>
                </a:lnTo>
                <a:lnTo>
                  <a:pt x="43050" y="39570"/>
                </a:lnTo>
                <a:lnTo>
                  <a:pt x="43050" y="39590"/>
                </a:lnTo>
                <a:lnTo>
                  <a:pt x="43050" y="39610"/>
                </a:lnTo>
                <a:lnTo>
                  <a:pt x="43030" y="39640"/>
                </a:lnTo>
                <a:lnTo>
                  <a:pt x="43000" y="39650"/>
                </a:lnTo>
                <a:lnTo>
                  <a:pt x="42960" y="39650"/>
                </a:lnTo>
                <a:lnTo>
                  <a:pt x="42910" y="39640"/>
                </a:lnTo>
                <a:lnTo>
                  <a:pt x="42890" y="39650"/>
                </a:lnTo>
                <a:lnTo>
                  <a:pt x="42870" y="39650"/>
                </a:lnTo>
                <a:lnTo>
                  <a:pt x="42850" y="39640"/>
                </a:lnTo>
                <a:lnTo>
                  <a:pt x="42840" y="39650"/>
                </a:lnTo>
                <a:lnTo>
                  <a:pt x="42830" y="39700"/>
                </a:lnTo>
                <a:lnTo>
                  <a:pt x="42820" y="39740"/>
                </a:lnTo>
                <a:lnTo>
                  <a:pt x="42820" y="39760"/>
                </a:lnTo>
                <a:lnTo>
                  <a:pt x="42800" y="39760"/>
                </a:lnTo>
                <a:lnTo>
                  <a:pt x="42760" y="39780"/>
                </a:lnTo>
                <a:lnTo>
                  <a:pt x="42710" y="39800"/>
                </a:lnTo>
                <a:lnTo>
                  <a:pt x="42660" y="39830"/>
                </a:lnTo>
                <a:lnTo>
                  <a:pt x="42650" y="39840"/>
                </a:lnTo>
                <a:lnTo>
                  <a:pt x="42650" y="39860"/>
                </a:lnTo>
                <a:lnTo>
                  <a:pt x="42640" y="39870"/>
                </a:lnTo>
                <a:lnTo>
                  <a:pt x="42570" y="39920"/>
                </a:lnTo>
                <a:lnTo>
                  <a:pt x="42560" y="39950"/>
                </a:lnTo>
                <a:lnTo>
                  <a:pt x="42560" y="39960"/>
                </a:lnTo>
                <a:lnTo>
                  <a:pt x="42560" y="39970"/>
                </a:lnTo>
                <a:lnTo>
                  <a:pt x="42540" y="40020"/>
                </a:lnTo>
                <a:lnTo>
                  <a:pt x="42520" y="40070"/>
                </a:lnTo>
                <a:lnTo>
                  <a:pt x="42530" y="40130"/>
                </a:lnTo>
                <a:lnTo>
                  <a:pt x="42510" y="40160"/>
                </a:lnTo>
                <a:lnTo>
                  <a:pt x="42490" y="40200"/>
                </a:lnTo>
                <a:lnTo>
                  <a:pt x="42480" y="40230"/>
                </a:lnTo>
                <a:lnTo>
                  <a:pt x="42490" y="40280"/>
                </a:lnTo>
                <a:lnTo>
                  <a:pt x="42490" y="40340"/>
                </a:lnTo>
                <a:lnTo>
                  <a:pt x="42490" y="40380"/>
                </a:lnTo>
                <a:lnTo>
                  <a:pt x="42480" y="40420"/>
                </a:lnTo>
                <a:lnTo>
                  <a:pt x="42460" y="40450"/>
                </a:lnTo>
                <a:lnTo>
                  <a:pt x="42460" y="40470"/>
                </a:lnTo>
                <a:lnTo>
                  <a:pt x="42450" y="40500"/>
                </a:lnTo>
                <a:lnTo>
                  <a:pt x="42440" y="40520"/>
                </a:lnTo>
                <a:lnTo>
                  <a:pt x="42440" y="40530"/>
                </a:lnTo>
                <a:lnTo>
                  <a:pt x="42440" y="40550"/>
                </a:lnTo>
                <a:lnTo>
                  <a:pt x="42450" y="40580"/>
                </a:lnTo>
                <a:lnTo>
                  <a:pt x="42460" y="40600"/>
                </a:lnTo>
                <a:lnTo>
                  <a:pt x="42470" y="40620"/>
                </a:lnTo>
                <a:lnTo>
                  <a:pt x="42470" y="40630"/>
                </a:lnTo>
                <a:lnTo>
                  <a:pt x="42480" y="40650"/>
                </a:lnTo>
                <a:lnTo>
                  <a:pt x="42470" y="40740"/>
                </a:lnTo>
                <a:lnTo>
                  <a:pt x="42490" y="40750"/>
                </a:lnTo>
                <a:lnTo>
                  <a:pt x="42570" y="40780"/>
                </a:lnTo>
                <a:lnTo>
                  <a:pt x="42650" y="40810"/>
                </a:lnTo>
                <a:lnTo>
                  <a:pt x="42730" y="40830"/>
                </a:lnTo>
                <a:lnTo>
                  <a:pt x="42910" y="40890"/>
                </a:lnTo>
                <a:lnTo>
                  <a:pt x="42930" y="41000"/>
                </a:lnTo>
                <a:lnTo>
                  <a:pt x="42950" y="41010"/>
                </a:lnTo>
                <a:lnTo>
                  <a:pt x="43000" y="41050"/>
                </a:lnTo>
                <a:lnTo>
                  <a:pt x="43040" y="41090"/>
                </a:lnTo>
                <a:lnTo>
                  <a:pt x="43080" y="41120"/>
                </a:lnTo>
                <a:lnTo>
                  <a:pt x="43090" y="41160"/>
                </a:lnTo>
                <a:lnTo>
                  <a:pt x="43120" y="41250"/>
                </a:lnTo>
                <a:lnTo>
                  <a:pt x="43120" y="41260"/>
                </a:lnTo>
                <a:lnTo>
                  <a:pt x="43180" y="41540"/>
                </a:lnTo>
                <a:lnTo>
                  <a:pt x="43250" y="41950"/>
                </a:lnTo>
                <a:lnTo>
                  <a:pt x="43310" y="42280"/>
                </a:lnTo>
                <a:lnTo>
                  <a:pt x="43330" y="42410"/>
                </a:lnTo>
                <a:lnTo>
                  <a:pt x="43330" y="42460"/>
                </a:lnTo>
                <a:lnTo>
                  <a:pt x="43320" y="42490"/>
                </a:lnTo>
                <a:lnTo>
                  <a:pt x="43300" y="42500"/>
                </a:lnTo>
                <a:lnTo>
                  <a:pt x="43290" y="42510"/>
                </a:lnTo>
                <a:lnTo>
                  <a:pt x="43270" y="42540"/>
                </a:lnTo>
                <a:lnTo>
                  <a:pt x="43260" y="42550"/>
                </a:lnTo>
                <a:lnTo>
                  <a:pt x="43250" y="42550"/>
                </a:lnTo>
                <a:lnTo>
                  <a:pt x="43220" y="42540"/>
                </a:lnTo>
                <a:lnTo>
                  <a:pt x="43210" y="42530"/>
                </a:lnTo>
                <a:lnTo>
                  <a:pt x="43190" y="42540"/>
                </a:lnTo>
                <a:lnTo>
                  <a:pt x="43160" y="42550"/>
                </a:lnTo>
                <a:lnTo>
                  <a:pt x="43140" y="42560"/>
                </a:lnTo>
                <a:lnTo>
                  <a:pt x="43120" y="42560"/>
                </a:lnTo>
                <a:lnTo>
                  <a:pt x="43100" y="42570"/>
                </a:lnTo>
                <a:lnTo>
                  <a:pt x="43080" y="42570"/>
                </a:lnTo>
                <a:lnTo>
                  <a:pt x="43080" y="42600"/>
                </a:lnTo>
                <a:lnTo>
                  <a:pt x="43080" y="42620"/>
                </a:lnTo>
                <a:lnTo>
                  <a:pt x="43090" y="42630"/>
                </a:lnTo>
                <a:lnTo>
                  <a:pt x="43110" y="42640"/>
                </a:lnTo>
                <a:lnTo>
                  <a:pt x="43100" y="42660"/>
                </a:lnTo>
                <a:lnTo>
                  <a:pt x="43100" y="42680"/>
                </a:lnTo>
                <a:lnTo>
                  <a:pt x="43090" y="42710"/>
                </a:lnTo>
                <a:lnTo>
                  <a:pt x="43090" y="42730"/>
                </a:lnTo>
                <a:lnTo>
                  <a:pt x="43100" y="42750"/>
                </a:lnTo>
                <a:lnTo>
                  <a:pt x="43120" y="42790"/>
                </a:lnTo>
                <a:lnTo>
                  <a:pt x="43130" y="42800"/>
                </a:lnTo>
                <a:lnTo>
                  <a:pt x="43070" y="42870"/>
                </a:lnTo>
                <a:lnTo>
                  <a:pt x="43050" y="42900"/>
                </a:lnTo>
                <a:lnTo>
                  <a:pt x="43040" y="42910"/>
                </a:lnTo>
                <a:lnTo>
                  <a:pt x="43000" y="42960"/>
                </a:lnTo>
                <a:lnTo>
                  <a:pt x="42910" y="43070"/>
                </a:lnTo>
                <a:lnTo>
                  <a:pt x="42900" y="43080"/>
                </a:lnTo>
                <a:lnTo>
                  <a:pt x="42870" y="43140"/>
                </a:lnTo>
                <a:lnTo>
                  <a:pt x="42860" y="43170"/>
                </a:lnTo>
                <a:lnTo>
                  <a:pt x="42840" y="43210"/>
                </a:lnTo>
                <a:lnTo>
                  <a:pt x="42830" y="43240"/>
                </a:lnTo>
                <a:lnTo>
                  <a:pt x="42790" y="43390"/>
                </a:lnTo>
                <a:lnTo>
                  <a:pt x="42770" y="43500"/>
                </a:lnTo>
                <a:lnTo>
                  <a:pt x="42760" y="43540"/>
                </a:lnTo>
                <a:lnTo>
                  <a:pt x="42750" y="43570"/>
                </a:lnTo>
                <a:lnTo>
                  <a:pt x="42750" y="43580"/>
                </a:lnTo>
                <a:lnTo>
                  <a:pt x="42720" y="43670"/>
                </a:lnTo>
                <a:lnTo>
                  <a:pt x="42700" y="43760"/>
                </a:lnTo>
                <a:lnTo>
                  <a:pt x="42660" y="43770"/>
                </a:lnTo>
                <a:lnTo>
                  <a:pt x="42620" y="43790"/>
                </a:lnTo>
                <a:lnTo>
                  <a:pt x="42580" y="43800"/>
                </a:lnTo>
                <a:lnTo>
                  <a:pt x="42530" y="43810"/>
                </a:lnTo>
                <a:lnTo>
                  <a:pt x="42500" y="43840"/>
                </a:lnTo>
                <a:lnTo>
                  <a:pt x="42470" y="43850"/>
                </a:lnTo>
                <a:lnTo>
                  <a:pt x="42430" y="43860"/>
                </a:lnTo>
                <a:lnTo>
                  <a:pt x="42400" y="43870"/>
                </a:lnTo>
                <a:lnTo>
                  <a:pt x="42360" y="43880"/>
                </a:lnTo>
                <a:lnTo>
                  <a:pt x="42350" y="43890"/>
                </a:lnTo>
                <a:lnTo>
                  <a:pt x="42330" y="43890"/>
                </a:lnTo>
                <a:lnTo>
                  <a:pt x="42320" y="43880"/>
                </a:lnTo>
                <a:lnTo>
                  <a:pt x="42290" y="43880"/>
                </a:lnTo>
                <a:lnTo>
                  <a:pt x="42260" y="43890"/>
                </a:lnTo>
                <a:lnTo>
                  <a:pt x="42250" y="43900"/>
                </a:lnTo>
                <a:lnTo>
                  <a:pt x="42220" y="43900"/>
                </a:lnTo>
                <a:lnTo>
                  <a:pt x="42180" y="43910"/>
                </a:lnTo>
                <a:lnTo>
                  <a:pt x="42150" y="43920"/>
                </a:lnTo>
                <a:lnTo>
                  <a:pt x="42130" y="43920"/>
                </a:lnTo>
                <a:lnTo>
                  <a:pt x="42070" y="43900"/>
                </a:lnTo>
                <a:lnTo>
                  <a:pt x="42030" y="43890"/>
                </a:lnTo>
                <a:lnTo>
                  <a:pt x="42000" y="43890"/>
                </a:lnTo>
                <a:lnTo>
                  <a:pt x="41980" y="43900"/>
                </a:lnTo>
                <a:lnTo>
                  <a:pt x="41950" y="43910"/>
                </a:lnTo>
                <a:lnTo>
                  <a:pt x="41920" y="43920"/>
                </a:lnTo>
                <a:lnTo>
                  <a:pt x="41880" y="43940"/>
                </a:lnTo>
                <a:lnTo>
                  <a:pt x="41840" y="43960"/>
                </a:lnTo>
                <a:lnTo>
                  <a:pt x="41800" y="43960"/>
                </a:lnTo>
                <a:lnTo>
                  <a:pt x="41780" y="43960"/>
                </a:lnTo>
                <a:lnTo>
                  <a:pt x="41730" y="43960"/>
                </a:lnTo>
                <a:lnTo>
                  <a:pt x="41690" y="43960"/>
                </a:lnTo>
                <a:lnTo>
                  <a:pt x="41640" y="43970"/>
                </a:lnTo>
                <a:lnTo>
                  <a:pt x="41590" y="43970"/>
                </a:lnTo>
                <a:lnTo>
                  <a:pt x="41520" y="43970"/>
                </a:lnTo>
                <a:lnTo>
                  <a:pt x="41470" y="43970"/>
                </a:lnTo>
                <a:lnTo>
                  <a:pt x="41410" y="43950"/>
                </a:lnTo>
                <a:lnTo>
                  <a:pt x="41350" y="43940"/>
                </a:lnTo>
                <a:lnTo>
                  <a:pt x="41300" y="43930"/>
                </a:lnTo>
                <a:lnTo>
                  <a:pt x="41260" y="43920"/>
                </a:lnTo>
                <a:lnTo>
                  <a:pt x="41230" y="43920"/>
                </a:lnTo>
                <a:lnTo>
                  <a:pt x="41210" y="43930"/>
                </a:lnTo>
                <a:lnTo>
                  <a:pt x="41170" y="43950"/>
                </a:lnTo>
                <a:lnTo>
                  <a:pt x="41150" y="43960"/>
                </a:lnTo>
                <a:lnTo>
                  <a:pt x="41140" y="43960"/>
                </a:lnTo>
                <a:lnTo>
                  <a:pt x="41120" y="43950"/>
                </a:lnTo>
                <a:lnTo>
                  <a:pt x="41090" y="43920"/>
                </a:lnTo>
                <a:lnTo>
                  <a:pt x="41060" y="43900"/>
                </a:lnTo>
                <a:lnTo>
                  <a:pt x="41030" y="43870"/>
                </a:lnTo>
                <a:lnTo>
                  <a:pt x="41000" y="43870"/>
                </a:lnTo>
                <a:lnTo>
                  <a:pt x="40960" y="43880"/>
                </a:lnTo>
                <a:lnTo>
                  <a:pt x="40950" y="43890"/>
                </a:lnTo>
                <a:lnTo>
                  <a:pt x="40930" y="43870"/>
                </a:lnTo>
                <a:lnTo>
                  <a:pt x="40910" y="43860"/>
                </a:lnTo>
                <a:lnTo>
                  <a:pt x="40860" y="43840"/>
                </a:lnTo>
                <a:lnTo>
                  <a:pt x="40830" y="43830"/>
                </a:lnTo>
                <a:lnTo>
                  <a:pt x="40810" y="43840"/>
                </a:lnTo>
                <a:lnTo>
                  <a:pt x="40790" y="43860"/>
                </a:lnTo>
                <a:lnTo>
                  <a:pt x="40770" y="43870"/>
                </a:lnTo>
                <a:lnTo>
                  <a:pt x="40740" y="43880"/>
                </a:lnTo>
                <a:lnTo>
                  <a:pt x="40720" y="43890"/>
                </a:lnTo>
                <a:lnTo>
                  <a:pt x="40690" y="43890"/>
                </a:lnTo>
                <a:lnTo>
                  <a:pt x="40660" y="43900"/>
                </a:lnTo>
                <a:lnTo>
                  <a:pt x="40640" y="43920"/>
                </a:lnTo>
                <a:lnTo>
                  <a:pt x="40620" y="43940"/>
                </a:lnTo>
                <a:lnTo>
                  <a:pt x="40620" y="43960"/>
                </a:lnTo>
                <a:lnTo>
                  <a:pt x="40600" y="43970"/>
                </a:lnTo>
                <a:lnTo>
                  <a:pt x="40590" y="43980"/>
                </a:lnTo>
                <a:lnTo>
                  <a:pt x="40560" y="43980"/>
                </a:lnTo>
                <a:lnTo>
                  <a:pt x="40510" y="43990"/>
                </a:lnTo>
                <a:lnTo>
                  <a:pt x="40490" y="43990"/>
                </a:lnTo>
                <a:lnTo>
                  <a:pt x="40300" y="43970"/>
                </a:lnTo>
                <a:lnTo>
                  <a:pt x="39970" y="43930"/>
                </a:lnTo>
                <a:lnTo>
                  <a:pt x="39960" y="43920"/>
                </a:lnTo>
                <a:lnTo>
                  <a:pt x="39930" y="43890"/>
                </a:lnTo>
                <a:lnTo>
                  <a:pt x="39910" y="43880"/>
                </a:lnTo>
                <a:lnTo>
                  <a:pt x="39890" y="43880"/>
                </a:lnTo>
                <a:lnTo>
                  <a:pt x="39860" y="43890"/>
                </a:lnTo>
                <a:lnTo>
                  <a:pt x="39850" y="43890"/>
                </a:lnTo>
                <a:lnTo>
                  <a:pt x="39800" y="43840"/>
                </a:lnTo>
                <a:lnTo>
                  <a:pt x="39770" y="43840"/>
                </a:lnTo>
                <a:lnTo>
                  <a:pt x="39750" y="43840"/>
                </a:lnTo>
                <a:lnTo>
                  <a:pt x="39720" y="43840"/>
                </a:lnTo>
                <a:lnTo>
                  <a:pt x="39690" y="43860"/>
                </a:lnTo>
                <a:lnTo>
                  <a:pt x="39670" y="43860"/>
                </a:lnTo>
                <a:lnTo>
                  <a:pt x="39640" y="43890"/>
                </a:lnTo>
                <a:lnTo>
                  <a:pt x="39620" y="43900"/>
                </a:lnTo>
                <a:lnTo>
                  <a:pt x="39590" y="43890"/>
                </a:lnTo>
                <a:lnTo>
                  <a:pt x="39550" y="43870"/>
                </a:lnTo>
                <a:lnTo>
                  <a:pt x="39510" y="43870"/>
                </a:lnTo>
                <a:lnTo>
                  <a:pt x="39460" y="43880"/>
                </a:lnTo>
                <a:lnTo>
                  <a:pt x="39420" y="43900"/>
                </a:lnTo>
                <a:lnTo>
                  <a:pt x="39400" y="43930"/>
                </a:lnTo>
                <a:lnTo>
                  <a:pt x="39390" y="43940"/>
                </a:lnTo>
                <a:lnTo>
                  <a:pt x="39370" y="43940"/>
                </a:lnTo>
                <a:lnTo>
                  <a:pt x="39340" y="43940"/>
                </a:lnTo>
                <a:lnTo>
                  <a:pt x="39300" y="43950"/>
                </a:lnTo>
                <a:lnTo>
                  <a:pt x="39260" y="43950"/>
                </a:lnTo>
                <a:lnTo>
                  <a:pt x="39240" y="43970"/>
                </a:lnTo>
                <a:lnTo>
                  <a:pt x="39220" y="43990"/>
                </a:lnTo>
                <a:lnTo>
                  <a:pt x="39210" y="44010"/>
                </a:lnTo>
                <a:lnTo>
                  <a:pt x="38950" y="44070"/>
                </a:lnTo>
                <a:lnTo>
                  <a:pt x="38770" y="44120"/>
                </a:lnTo>
                <a:lnTo>
                  <a:pt x="38580" y="44170"/>
                </a:lnTo>
                <a:lnTo>
                  <a:pt x="38370" y="44310"/>
                </a:lnTo>
                <a:lnTo>
                  <a:pt x="38310" y="44470"/>
                </a:lnTo>
                <a:lnTo>
                  <a:pt x="38290" y="44620"/>
                </a:lnTo>
                <a:lnTo>
                  <a:pt x="38230" y="44730"/>
                </a:lnTo>
                <a:lnTo>
                  <a:pt x="37990" y="44780"/>
                </a:lnTo>
                <a:lnTo>
                  <a:pt x="37970" y="44780"/>
                </a:lnTo>
                <a:lnTo>
                  <a:pt x="37760" y="44820"/>
                </a:lnTo>
                <a:lnTo>
                  <a:pt x="37750" y="44830"/>
                </a:lnTo>
                <a:lnTo>
                  <a:pt x="37600" y="44880"/>
                </a:lnTo>
                <a:lnTo>
                  <a:pt x="36920" y="45120"/>
                </a:lnTo>
                <a:lnTo>
                  <a:pt x="36820" y="45120"/>
                </a:lnTo>
                <a:lnTo>
                  <a:pt x="36780" y="45090"/>
                </a:lnTo>
                <a:lnTo>
                  <a:pt x="36750" y="45080"/>
                </a:lnTo>
                <a:lnTo>
                  <a:pt x="36730" y="45070"/>
                </a:lnTo>
                <a:lnTo>
                  <a:pt x="36710" y="45040"/>
                </a:lnTo>
                <a:lnTo>
                  <a:pt x="36690" y="45010"/>
                </a:lnTo>
                <a:lnTo>
                  <a:pt x="36660" y="45000"/>
                </a:lnTo>
                <a:lnTo>
                  <a:pt x="36620" y="44980"/>
                </a:lnTo>
                <a:lnTo>
                  <a:pt x="36590" y="44950"/>
                </a:lnTo>
                <a:lnTo>
                  <a:pt x="36570" y="44950"/>
                </a:lnTo>
                <a:lnTo>
                  <a:pt x="36550" y="44950"/>
                </a:lnTo>
                <a:lnTo>
                  <a:pt x="36540" y="44960"/>
                </a:lnTo>
                <a:lnTo>
                  <a:pt x="36520" y="44940"/>
                </a:lnTo>
                <a:lnTo>
                  <a:pt x="36490" y="44950"/>
                </a:lnTo>
                <a:lnTo>
                  <a:pt x="36470" y="44930"/>
                </a:lnTo>
                <a:lnTo>
                  <a:pt x="36440" y="44910"/>
                </a:lnTo>
                <a:lnTo>
                  <a:pt x="36410" y="44900"/>
                </a:lnTo>
                <a:lnTo>
                  <a:pt x="36380" y="44910"/>
                </a:lnTo>
                <a:lnTo>
                  <a:pt x="36320" y="44940"/>
                </a:lnTo>
                <a:lnTo>
                  <a:pt x="36270" y="44960"/>
                </a:lnTo>
                <a:lnTo>
                  <a:pt x="36250" y="44970"/>
                </a:lnTo>
                <a:lnTo>
                  <a:pt x="36210" y="44980"/>
                </a:lnTo>
                <a:lnTo>
                  <a:pt x="36170" y="44970"/>
                </a:lnTo>
                <a:lnTo>
                  <a:pt x="36120" y="44950"/>
                </a:lnTo>
                <a:lnTo>
                  <a:pt x="36010" y="44970"/>
                </a:lnTo>
                <a:lnTo>
                  <a:pt x="35740" y="45120"/>
                </a:lnTo>
                <a:lnTo>
                  <a:pt x="35740" y="45110"/>
                </a:lnTo>
                <a:lnTo>
                  <a:pt x="35700" y="45090"/>
                </a:lnTo>
                <a:lnTo>
                  <a:pt x="35680" y="45080"/>
                </a:lnTo>
                <a:lnTo>
                  <a:pt x="35640" y="45040"/>
                </a:lnTo>
                <a:lnTo>
                  <a:pt x="35600" y="45030"/>
                </a:lnTo>
                <a:lnTo>
                  <a:pt x="35570" y="45030"/>
                </a:lnTo>
                <a:lnTo>
                  <a:pt x="35550" y="45050"/>
                </a:lnTo>
                <a:lnTo>
                  <a:pt x="35530" y="45060"/>
                </a:lnTo>
                <a:lnTo>
                  <a:pt x="35500" y="45040"/>
                </a:lnTo>
                <a:lnTo>
                  <a:pt x="35490" y="45040"/>
                </a:lnTo>
                <a:lnTo>
                  <a:pt x="35480" y="45050"/>
                </a:lnTo>
                <a:lnTo>
                  <a:pt x="35450" y="45080"/>
                </a:lnTo>
                <a:lnTo>
                  <a:pt x="35420" y="45090"/>
                </a:lnTo>
                <a:lnTo>
                  <a:pt x="35390" y="45090"/>
                </a:lnTo>
                <a:lnTo>
                  <a:pt x="35360" y="45080"/>
                </a:lnTo>
                <a:lnTo>
                  <a:pt x="35330" y="45080"/>
                </a:lnTo>
                <a:lnTo>
                  <a:pt x="35300" y="45080"/>
                </a:lnTo>
                <a:lnTo>
                  <a:pt x="35270" y="45110"/>
                </a:lnTo>
                <a:lnTo>
                  <a:pt x="35250" y="45130"/>
                </a:lnTo>
                <a:lnTo>
                  <a:pt x="35080" y="45090"/>
                </a:lnTo>
                <a:lnTo>
                  <a:pt x="35060" y="45060"/>
                </a:lnTo>
                <a:lnTo>
                  <a:pt x="35050" y="45020"/>
                </a:lnTo>
                <a:lnTo>
                  <a:pt x="35030" y="44950"/>
                </a:lnTo>
                <a:lnTo>
                  <a:pt x="35020" y="44940"/>
                </a:lnTo>
                <a:lnTo>
                  <a:pt x="34990" y="44930"/>
                </a:lnTo>
                <a:lnTo>
                  <a:pt x="34960" y="44930"/>
                </a:lnTo>
                <a:lnTo>
                  <a:pt x="34950" y="44950"/>
                </a:lnTo>
                <a:lnTo>
                  <a:pt x="34920" y="44970"/>
                </a:lnTo>
                <a:lnTo>
                  <a:pt x="34900" y="44980"/>
                </a:lnTo>
                <a:lnTo>
                  <a:pt x="34870" y="44980"/>
                </a:lnTo>
                <a:lnTo>
                  <a:pt x="34830" y="44970"/>
                </a:lnTo>
                <a:lnTo>
                  <a:pt x="34800" y="44980"/>
                </a:lnTo>
                <a:lnTo>
                  <a:pt x="34770" y="44990"/>
                </a:lnTo>
                <a:lnTo>
                  <a:pt x="34730" y="45010"/>
                </a:lnTo>
                <a:lnTo>
                  <a:pt x="34700" y="45030"/>
                </a:lnTo>
                <a:lnTo>
                  <a:pt x="34650" y="45020"/>
                </a:lnTo>
                <a:lnTo>
                  <a:pt x="34290" y="45100"/>
                </a:lnTo>
                <a:lnTo>
                  <a:pt x="34210" y="45100"/>
                </a:lnTo>
                <a:lnTo>
                  <a:pt x="34160" y="45110"/>
                </a:lnTo>
                <a:lnTo>
                  <a:pt x="34000" y="45060"/>
                </a:lnTo>
                <a:lnTo>
                  <a:pt x="33290" y="44880"/>
                </a:lnTo>
                <a:lnTo>
                  <a:pt x="33260" y="44860"/>
                </a:lnTo>
                <a:lnTo>
                  <a:pt x="33230" y="44840"/>
                </a:lnTo>
                <a:lnTo>
                  <a:pt x="33210" y="44830"/>
                </a:lnTo>
                <a:lnTo>
                  <a:pt x="33190" y="44810"/>
                </a:lnTo>
                <a:lnTo>
                  <a:pt x="33180" y="44800"/>
                </a:lnTo>
                <a:lnTo>
                  <a:pt x="33150" y="44800"/>
                </a:lnTo>
                <a:lnTo>
                  <a:pt x="33120" y="44800"/>
                </a:lnTo>
                <a:lnTo>
                  <a:pt x="33100" y="44790"/>
                </a:lnTo>
                <a:lnTo>
                  <a:pt x="33080" y="44780"/>
                </a:lnTo>
                <a:lnTo>
                  <a:pt x="33060" y="44760"/>
                </a:lnTo>
                <a:lnTo>
                  <a:pt x="33030" y="44720"/>
                </a:lnTo>
                <a:lnTo>
                  <a:pt x="33000" y="44680"/>
                </a:lnTo>
                <a:lnTo>
                  <a:pt x="32970" y="44690"/>
                </a:lnTo>
                <a:lnTo>
                  <a:pt x="32930" y="44700"/>
                </a:lnTo>
                <a:lnTo>
                  <a:pt x="32880" y="44730"/>
                </a:lnTo>
                <a:lnTo>
                  <a:pt x="32850" y="44760"/>
                </a:lnTo>
                <a:lnTo>
                  <a:pt x="32840" y="44760"/>
                </a:lnTo>
                <a:lnTo>
                  <a:pt x="32760" y="44740"/>
                </a:lnTo>
                <a:lnTo>
                  <a:pt x="32720" y="44730"/>
                </a:lnTo>
                <a:lnTo>
                  <a:pt x="32630" y="44700"/>
                </a:lnTo>
                <a:lnTo>
                  <a:pt x="32490" y="44700"/>
                </a:lnTo>
                <a:lnTo>
                  <a:pt x="32470" y="44700"/>
                </a:lnTo>
                <a:lnTo>
                  <a:pt x="32350" y="44740"/>
                </a:lnTo>
                <a:lnTo>
                  <a:pt x="32290" y="44790"/>
                </a:lnTo>
                <a:lnTo>
                  <a:pt x="32260" y="44810"/>
                </a:lnTo>
                <a:lnTo>
                  <a:pt x="32100" y="45010"/>
                </a:lnTo>
                <a:lnTo>
                  <a:pt x="32010" y="45070"/>
                </a:lnTo>
                <a:lnTo>
                  <a:pt x="31910" y="45070"/>
                </a:lnTo>
                <a:lnTo>
                  <a:pt x="31900" y="45060"/>
                </a:lnTo>
                <a:lnTo>
                  <a:pt x="31880" y="45050"/>
                </a:lnTo>
                <a:lnTo>
                  <a:pt x="31840" y="45030"/>
                </a:lnTo>
                <a:lnTo>
                  <a:pt x="31830" y="45020"/>
                </a:lnTo>
                <a:lnTo>
                  <a:pt x="31810" y="44950"/>
                </a:lnTo>
                <a:lnTo>
                  <a:pt x="31800" y="44930"/>
                </a:lnTo>
                <a:lnTo>
                  <a:pt x="31800" y="44910"/>
                </a:lnTo>
                <a:lnTo>
                  <a:pt x="31800" y="44880"/>
                </a:lnTo>
                <a:lnTo>
                  <a:pt x="31780" y="44860"/>
                </a:lnTo>
                <a:lnTo>
                  <a:pt x="31770" y="44850"/>
                </a:lnTo>
                <a:lnTo>
                  <a:pt x="31740" y="44860"/>
                </a:lnTo>
                <a:lnTo>
                  <a:pt x="31730" y="44860"/>
                </a:lnTo>
                <a:lnTo>
                  <a:pt x="31700" y="44840"/>
                </a:lnTo>
                <a:lnTo>
                  <a:pt x="31660" y="44830"/>
                </a:lnTo>
                <a:lnTo>
                  <a:pt x="31640" y="44830"/>
                </a:lnTo>
                <a:lnTo>
                  <a:pt x="31600" y="44830"/>
                </a:lnTo>
                <a:lnTo>
                  <a:pt x="31560" y="44840"/>
                </a:lnTo>
                <a:lnTo>
                  <a:pt x="31530" y="44860"/>
                </a:lnTo>
                <a:lnTo>
                  <a:pt x="31500" y="44860"/>
                </a:lnTo>
                <a:lnTo>
                  <a:pt x="31460" y="44860"/>
                </a:lnTo>
                <a:lnTo>
                  <a:pt x="31440" y="44860"/>
                </a:lnTo>
                <a:lnTo>
                  <a:pt x="31400" y="44870"/>
                </a:lnTo>
                <a:lnTo>
                  <a:pt x="31380" y="44870"/>
                </a:lnTo>
                <a:lnTo>
                  <a:pt x="31330" y="44850"/>
                </a:lnTo>
                <a:lnTo>
                  <a:pt x="31290" y="44860"/>
                </a:lnTo>
                <a:lnTo>
                  <a:pt x="31260" y="44870"/>
                </a:lnTo>
                <a:lnTo>
                  <a:pt x="31240" y="44890"/>
                </a:lnTo>
                <a:lnTo>
                  <a:pt x="31240" y="44940"/>
                </a:lnTo>
                <a:lnTo>
                  <a:pt x="31230" y="44950"/>
                </a:lnTo>
                <a:lnTo>
                  <a:pt x="31200" y="44980"/>
                </a:lnTo>
                <a:lnTo>
                  <a:pt x="31170" y="45010"/>
                </a:lnTo>
                <a:lnTo>
                  <a:pt x="31160" y="45040"/>
                </a:lnTo>
                <a:lnTo>
                  <a:pt x="31170" y="45060"/>
                </a:lnTo>
                <a:lnTo>
                  <a:pt x="31210" y="45090"/>
                </a:lnTo>
                <a:lnTo>
                  <a:pt x="31220" y="45110"/>
                </a:lnTo>
                <a:lnTo>
                  <a:pt x="31220" y="45120"/>
                </a:lnTo>
                <a:lnTo>
                  <a:pt x="31210" y="45160"/>
                </a:lnTo>
                <a:lnTo>
                  <a:pt x="31180" y="45180"/>
                </a:lnTo>
                <a:lnTo>
                  <a:pt x="31170" y="45190"/>
                </a:lnTo>
                <a:lnTo>
                  <a:pt x="31120" y="45180"/>
                </a:lnTo>
                <a:lnTo>
                  <a:pt x="31080" y="45190"/>
                </a:lnTo>
                <a:lnTo>
                  <a:pt x="31030" y="45190"/>
                </a:lnTo>
                <a:lnTo>
                  <a:pt x="31010" y="45200"/>
                </a:lnTo>
                <a:lnTo>
                  <a:pt x="30980" y="45200"/>
                </a:lnTo>
                <a:lnTo>
                  <a:pt x="30940" y="45190"/>
                </a:lnTo>
                <a:lnTo>
                  <a:pt x="30900" y="45190"/>
                </a:lnTo>
                <a:lnTo>
                  <a:pt x="30870" y="45190"/>
                </a:lnTo>
                <a:lnTo>
                  <a:pt x="30860" y="45210"/>
                </a:lnTo>
                <a:lnTo>
                  <a:pt x="30850" y="45210"/>
                </a:lnTo>
                <a:lnTo>
                  <a:pt x="30640" y="45160"/>
                </a:lnTo>
                <a:lnTo>
                  <a:pt x="30500" y="45160"/>
                </a:lnTo>
                <a:lnTo>
                  <a:pt x="30190" y="45320"/>
                </a:lnTo>
                <a:lnTo>
                  <a:pt x="30010" y="45350"/>
                </a:lnTo>
                <a:lnTo>
                  <a:pt x="29860" y="45400"/>
                </a:lnTo>
                <a:lnTo>
                  <a:pt x="29760" y="45560"/>
                </a:lnTo>
                <a:lnTo>
                  <a:pt x="29570" y="46140"/>
                </a:lnTo>
                <a:lnTo>
                  <a:pt x="29340" y="46640"/>
                </a:lnTo>
                <a:lnTo>
                  <a:pt x="29270" y="46790"/>
                </a:lnTo>
                <a:lnTo>
                  <a:pt x="29230" y="46890"/>
                </a:lnTo>
                <a:lnTo>
                  <a:pt x="29130" y="46890"/>
                </a:lnTo>
                <a:lnTo>
                  <a:pt x="29120" y="46970"/>
                </a:lnTo>
                <a:lnTo>
                  <a:pt x="29100" y="46950"/>
                </a:lnTo>
                <a:lnTo>
                  <a:pt x="29060" y="46920"/>
                </a:lnTo>
                <a:lnTo>
                  <a:pt x="29040" y="46900"/>
                </a:lnTo>
                <a:lnTo>
                  <a:pt x="29030" y="46860"/>
                </a:lnTo>
                <a:lnTo>
                  <a:pt x="29010" y="46800"/>
                </a:lnTo>
                <a:lnTo>
                  <a:pt x="29000" y="46760"/>
                </a:lnTo>
                <a:lnTo>
                  <a:pt x="29000" y="46690"/>
                </a:lnTo>
                <a:lnTo>
                  <a:pt x="29000" y="46660"/>
                </a:lnTo>
                <a:lnTo>
                  <a:pt x="28970" y="46590"/>
                </a:lnTo>
                <a:lnTo>
                  <a:pt x="28950" y="46490"/>
                </a:lnTo>
                <a:lnTo>
                  <a:pt x="28950" y="46410"/>
                </a:lnTo>
                <a:lnTo>
                  <a:pt x="28920" y="46350"/>
                </a:lnTo>
                <a:lnTo>
                  <a:pt x="28910" y="46340"/>
                </a:lnTo>
                <a:lnTo>
                  <a:pt x="28890" y="46330"/>
                </a:lnTo>
                <a:lnTo>
                  <a:pt x="28880" y="46320"/>
                </a:lnTo>
                <a:lnTo>
                  <a:pt x="28850" y="46330"/>
                </a:lnTo>
                <a:lnTo>
                  <a:pt x="28810" y="46330"/>
                </a:lnTo>
                <a:lnTo>
                  <a:pt x="28780" y="46330"/>
                </a:lnTo>
                <a:lnTo>
                  <a:pt x="28770" y="46340"/>
                </a:lnTo>
                <a:lnTo>
                  <a:pt x="28760" y="46330"/>
                </a:lnTo>
                <a:lnTo>
                  <a:pt x="28760" y="46310"/>
                </a:lnTo>
                <a:lnTo>
                  <a:pt x="28750" y="46280"/>
                </a:lnTo>
                <a:lnTo>
                  <a:pt x="28740" y="46250"/>
                </a:lnTo>
                <a:lnTo>
                  <a:pt x="28740" y="46220"/>
                </a:lnTo>
                <a:lnTo>
                  <a:pt x="28740" y="46170"/>
                </a:lnTo>
                <a:lnTo>
                  <a:pt x="28740" y="46120"/>
                </a:lnTo>
                <a:lnTo>
                  <a:pt x="28730" y="46100"/>
                </a:lnTo>
                <a:lnTo>
                  <a:pt x="28710" y="46070"/>
                </a:lnTo>
                <a:lnTo>
                  <a:pt x="28680" y="46040"/>
                </a:lnTo>
                <a:lnTo>
                  <a:pt x="28660" y="46040"/>
                </a:lnTo>
                <a:lnTo>
                  <a:pt x="28630" y="46040"/>
                </a:lnTo>
                <a:lnTo>
                  <a:pt x="28600" y="46050"/>
                </a:lnTo>
                <a:lnTo>
                  <a:pt x="28580" y="46050"/>
                </a:lnTo>
                <a:lnTo>
                  <a:pt x="28560" y="46040"/>
                </a:lnTo>
                <a:lnTo>
                  <a:pt x="28520" y="46030"/>
                </a:lnTo>
                <a:lnTo>
                  <a:pt x="28520" y="46010"/>
                </a:lnTo>
                <a:lnTo>
                  <a:pt x="28500" y="45990"/>
                </a:lnTo>
                <a:lnTo>
                  <a:pt x="28470" y="45990"/>
                </a:lnTo>
                <a:lnTo>
                  <a:pt x="28440" y="46000"/>
                </a:lnTo>
                <a:lnTo>
                  <a:pt x="28410" y="46000"/>
                </a:lnTo>
                <a:lnTo>
                  <a:pt x="28390" y="46000"/>
                </a:lnTo>
                <a:lnTo>
                  <a:pt x="28370" y="46020"/>
                </a:lnTo>
                <a:lnTo>
                  <a:pt x="28360" y="46030"/>
                </a:lnTo>
                <a:lnTo>
                  <a:pt x="28310" y="46030"/>
                </a:lnTo>
                <a:lnTo>
                  <a:pt x="28250" y="46030"/>
                </a:lnTo>
                <a:lnTo>
                  <a:pt x="28210" y="46030"/>
                </a:lnTo>
                <a:lnTo>
                  <a:pt x="28180" y="46030"/>
                </a:lnTo>
                <a:lnTo>
                  <a:pt x="28170" y="46040"/>
                </a:lnTo>
                <a:lnTo>
                  <a:pt x="28160" y="46050"/>
                </a:lnTo>
                <a:lnTo>
                  <a:pt x="28130" y="46060"/>
                </a:lnTo>
                <a:lnTo>
                  <a:pt x="28110" y="46060"/>
                </a:lnTo>
                <a:lnTo>
                  <a:pt x="28100" y="46060"/>
                </a:lnTo>
                <a:lnTo>
                  <a:pt x="28070" y="46020"/>
                </a:lnTo>
                <a:lnTo>
                  <a:pt x="28050" y="46000"/>
                </a:lnTo>
                <a:lnTo>
                  <a:pt x="28020" y="45990"/>
                </a:lnTo>
                <a:lnTo>
                  <a:pt x="28000" y="45980"/>
                </a:lnTo>
                <a:lnTo>
                  <a:pt x="27980" y="45950"/>
                </a:lnTo>
                <a:lnTo>
                  <a:pt x="27960" y="45920"/>
                </a:lnTo>
                <a:lnTo>
                  <a:pt x="27950" y="45890"/>
                </a:lnTo>
                <a:lnTo>
                  <a:pt x="27940" y="45860"/>
                </a:lnTo>
                <a:lnTo>
                  <a:pt x="27910" y="45830"/>
                </a:lnTo>
                <a:lnTo>
                  <a:pt x="27890" y="45780"/>
                </a:lnTo>
                <a:lnTo>
                  <a:pt x="27880" y="45760"/>
                </a:lnTo>
                <a:lnTo>
                  <a:pt x="27890" y="45740"/>
                </a:lnTo>
                <a:lnTo>
                  <a:pt x="27890" y="45710"/>
                </a:lnTo>
                <a:lnTo>
                  <a:pt x="27870" y="45680"/>
                </a:lnTo>
                <a:lnTo>
                  <a:pt x="27850" y="45640"/>
                </a:lnTo>
                <a:lnTo>
                  <a:pt x="27850" y="45610"/>
                </a:lnTo>
                <a:lnTo>
                  <a:pt x="27860" y="45590"/>
                </a:lnTo>
                <a:lnTo>
                  <a:pt x="27860" y="45570"/>
                </a:lnTo>
                <a:lnTo>
                  <a:pt x="27890" y="45550"/>
                </a:lnTo>
                <a:lnTo>
                  <a:pt x="27900" y="45520"/>
                </a:lnTo>
                <a:lnTo>
                  <a:pt x="27900" y="45500"/>
                </a:lnTo>
                <a:lnTo>
                  <a:pt x="27900" y="45480"/>
                </a:lnTo>
                <a:lnTo>
                  <a:pt x="27880" y="45450"/>
                </a:lnTo>
                <a:lnTo>
                  <a:pt x="27850" y="45410"/>
                </a:lnTo>
                <a:lnTo>
                  <a:pt x="27810" y="45350"/>
                </a:lnTo>
                <a:lnTo>
                  <a:pt x="27810" y="45340"/>
                </a:lnTo>
                <a:lnTo>
                  <a:pt x="27830" y="45310"/>
                </a:lnTo>
                <a:lnTo>
                  <a:pt x="27830" y="45300"/>
                </a:lnTo>
                <a:lnTo>
                  <a:pt x="27810" y="45260"/>
                </a:lnTo>
                <a:lnTo>
                  <a:pt x="27790" y="45230"/>
                </a:lnTo>
                <a:lnTo>
                  <a:pt x="27810" y="45180"/>
                </a:lnTo>
                <a:lnTo>
                  <a:pt x="27810" y="45140"/>
                </a:lnTo>
                <a:lnTo>
                  <a:pt x="27800" y="45130"/>
                </a:lnTo>
                <a:lnTo>
                  <a:pt x="27770" y="45100"/>
                </a:lnTo>
                <a:lnTo>
                  <a:pt x="27730" y="45060"/>
                </a:lnTo>
                <a:lnTo>
                  <a:pt x="27690" y="45020"/>
                </a:lnTo>
                <a:lnTo>
                  <a:pt x="27660" y="45020"/>
                </a:lnTo>
                <a:lnTo>
                  <a:pt x="27640" y="45000"/>
                </a:lnTo>
                <a:lnTo>
                  <a:pt x="27620" y="44970"/>
                </a:lnTo>
                <a:lnTo>
                  <a:pt x="27570" y="44980"/>
                </a:lnTo>
                <a:lnTo>
                  <a:pt x="27550" y="45010"/>
                </a:lnTo>
                <a:lnTo>
                  <a:pt x="27520" y="45040"/>
                </a:lnTo>
                <a:lnTo>
                  <a:pt x="27480" y="45090"/>
                </a:lnTo>
                <a:lnTo>
                  <a:pt x="27430" y="45130"/>
                </a:lnTo>
                <a:lnTo>
                  <a:pt x="27390" y="45150"/>
                </a:lnTo>
                <a:lnTo>
                  <a:pt x="27360" y="45170"/>
                </a:lnTo>
                <a:lnTo>
                  <a:pt x="27340" y="45160"/>
                </a:lnTo>
                <a:lnTo>
                  <a:pt x="27320" y="45140"/>
                </a:lnTo>
                <a:lnTo>
                  <a:pt x="27270" y="45130"/>
                </a:lnTo>
                <a:lnTo>
                  <a:pt x="27250" y="45130"/>
                </a:lnTo>
                <a:lnTo>
                  <a:pt x="27210" y="45150"/>
                </a:lnTo>
                <a:lnTo>
                  <a:pt x="27060" y="45180"/>
                </a:lnTo>
                <a:lnTo>
                  <a:pt x="27060" y="45210"/>
                </a:lnTo>
                <a:lnTo>
                  <a:pt x="27050" y="45250"/>
                </a:lnTo>
                <a:lnTo>
                  <a:pt x="27050" y="45270"/>
                </a:lnTo>
                <a:lnTo>
                  <a:pt x="27040" y="45290"/>
                </a:lnTo>
                <a:lnTo>
                  <a:pt x="27020" y="45290"/>
                </a:lnTo>
                <a:lnTo>
                  <a:pt x="27000" y="45290"/>
                </a:lnTo>
                <a:lnTo>
                  <a:pt x="26980" y="45290"/>
                </a:lnTo>
                <a:lnTo>
                  <a:pt x="26950" y="45280"/>
                </a:lnTo>
                <a:lnTo>
                  <a:pt x="26920" y="45280"/>
                </a:lnTo>
                <a:lnTo>
                  <a:pt x="26900" y="45280"/>
                </a:lnTo>
                <a:lnTo>
                  <a:pt x="26890" y="45290"/>
                </a:lnTo>
                <a:lnTo>
                  <a:pt x="26880" y="45300"/>
                </a:lnTo>
                <a:lnTo>
                  <a:pt x="26880" y="45320"/>
                </a:lnTo>
                <a:lnTo>
                  <a:pt x="26870" y="45340"/>
                </a:lnTo>
                <a:lnTo>
                  <a:pt x="26860" y="45350"/>
                </a:lnTo>
                <a:lnTo>
                  <a:pt x="26840" y="45350"/>
                </a:lnTo>
                <a:lnTo>
                  <a:pt x="26820" y="45380"/>
                </a:lnTo>
                <a:lnTo>
                  <a:pt x="26800" y="45420"/>
                </a:lnTo>
                <a:lnTo>
                  <a:pt x="26790" y="45440"/>
                </a:lnTo>
                <a:lnTo>
                  <a:pt x="26780" y="45480"/>
                </a:lnTo>
                <a:lnTo>
                  <a:pt x="26780" y="45500"/>
                </a:lnTo>
                <a:lnTo>
                  <a:pt x="26780" y="45510"/>
                </a:lnTo>
                <a:lnTo>
                  <a:pt x="26750" y="45490"/>
                </a:lnTo>
                <a:lnTo>
                  <a:pt x="26730" y="45490"/>
                </a:lnTo>
                <a:lnTo>
                  <a:pt x="26700" y="45480"/>
                </a:lnTo>
                <a:lnTo>
                  <a:pt x="26680" y="45490"/>
                </a:lnTo>
                <a:lnTo>
                  <a:pt x="26660" y="45500"/>
                </a:lnTo>
                <a:lnTo>
                  <a:pt x="26640" y="45520"/>
                </a:lnTo>
                <a:lnTo>
                  <a:pt x="26640" y="45540"/>
                </a:lnTo>
                <a:lnTo>
                  <a:pt x="26640" y="45550"/>
                </a:lnTo>
                <a:lnTo>
                  <a:pt x="26630" y="45570"/>
                </a:lnTo>
                <a:lnTo>
                  <a:pt x="26640" y="45630"/>
                </a:lnTo>
                <a:lnTo>
                  <a:pt x="26640" y="45710"/>
                </a:lnTo>
                <a:lnTo>
                  <a:pt x="26630" y="45730"/>
                </a:lnTo>
                <a:lnTo>
                  <a:pt x="26600" y="45760"/>
                </a:lnTo>
                <a:lnTo>
                  <a:pt x="26570" y="45770"/>
                </a:lnTo>
                <a:lnTo>
                  <a:pt x="26540" y="45790"/>
                </a:lnTo>
                <a:lnTo>
                  <a:pt x="26520" y="45790"/>
                </a:lnTo>
                <a:lnTo>
                  <a:pt x="26490" y="45810"/>
                </a:lnTo>
                <a:lnTo>
                  <a:pt x="26460" y="45830"/>
                </a:lnTo>
                <a:lnTo>
                  <a:pt x="26440" y="45850"/>
                </a:lnTo>
                <a:lnTo>
                  <a:pt x="26430" y="45870"/>
                </a:lnTo>
                <a:lnTo>
                  <a:pt x="26410" y="45870"/>
                </a:lnTo>
                <a:lnTo>
                  <a:pt x="26390" y="45870"/>
                </a:lnTo>
                <a:lnTo>
                  <a:pt x="26350" y="45860"/>
                </a:lnTo>
                <a:lnTo>
                  <a:pt x="26320" y="45850"/>
                </a:lnTo>
                <a:lnTo>
                  <a:pt x="26280" y="45850"/>
                </a:lnTo>
                <a:lnTo>
                  <a:pt x="26230" y="45850"/>
                </a:lnTo>
                <a:lnTo>
                  <a:pt x="26200" y="45860"/>
                </a:lnTo>
                <a:lnTo>
                  <a:pt x="26160" y="45850"/>
                </a:lnTo>
                <a:lnTo>
                  <a:pt x="26110" y="45840"/>
                </a:lnTo>
                <a:lnTo>
                  <a:pt x="26080" y="45850"/>
                </a:lnTo>
                <a:lnTo>
                  <a:pt x="26060" y="45870"/>
                </a:lnTo>
                <a:lnTo>
                  <a:pt x="26040" y="45840"/>
                </a:lnTo>
                <a:lnTo>
                  <a:pt x="26020" y="45830"/>
                </a:lnTo>
                <a:lnTo>
                  <a:pt x="26000" y="45820"/>
                </a:lnTo>
                <a:lnTo>
                  <a:pt x="25940" y="45870"/>
                </a:lnTo>
                <a:lnTo>
                  <a:pt x="25640" y="46000"/>
                </a:lnTo>
                <a:lnTo>
                  <a:pt x="25600" y="46000"/>
                </a:lnTo>
                <a:lnTo>
                  <a:pt x="25590" y="46020"/>
                </a:lnTo>
                <a:lnTo>
                  <a:pt x="25590" y="46010"/>
                </a:lnTo>
                <a:lnTo>
                  <a:pt x="25590" y="46000"/>
                </a:lnTo>
                <a:lnTo>
                  <a:pt x="25560" y="45970"/>
                </a:lnTo>
                <a:lnTo>
                  <a:pt x="25530" y="45940"/>
                </a:lnTo>
                <a:lnTo>
                  <a:pt x="25510" y="45920"/>
                </a:lnTo>
                <a:lnTo>
                  <a:pt x="25500" y="45900"/>
                </a:lnTo>
                <a:lnTo>
                  <a:pt x="25500" y="45870"/>
                </a:lnTo>
                <a:lnTo>
                  <a:pt x="25500" y="45850"/>
                </a:lnTo>
                <a:lnTo>
                  <a:pt x="25490" y="45820"/>
                </a:lnTo>
                <a:lnTo>
                  <a:pt x="25480" y="45800"/>
                </a:lnTo>
                <a:lnTo>
                  <a:pt x="25460" y="45780"/>
                </a:lnTo>
                <a:lnTo>
                  <a:pt x="25430" y="45760"/>
                </a:lnTo>
                <a:lnTo>
                  <a:pt x="25430" y="45750"/>
                </a:lnTo>
                <a:lnTo>
                  <a:pt x="25430" y="45720"/>
                </a:lnTo>
                <a:lnTo>
                  <a:pt x="25410" y="45690"/>
                </a:lnTo>
                <a:lnTo>
                  <a:pt x="25400" y="45680"/>
                </a:lnTo>
                <a:lnTo>
                  <a:pt x="25380" y="45660"/>
                </a:lnTo>
                <a:lnTo>
                  <a:pt x="25360" y="45640"/>
                </a:lnTo>
                <a:lnTo>
                  <a:pt x="25350" y="45620"/>
                </a:lnTo>
                <a:lnTo>
                  <a:pt x="25350" y="45580"/>
                </a:lnTo>
                <a:lnTo>
                  <a:pt x="25330" y="45560"/>
                </a:lnTo>
                <a:lnTo>
                  <a:pt x="25300" y="45530"/>
                </a:lnTo>
                <a:lnTo>
                  <a:pt x="25300" y="45510"/>
                </a:lnTo>
                <a:lnTo>
                  <a:pt x="25280" y="45470"/>
                </a:lnTo>
                <a:lnTo>
                  <a:pt x="25260" y="45430"/>
                </a:lnTo>
                <a:lnTo>
                  <a:pt x="25230" y="45410"/>
                </a:lnTo>
                <a:lnTo>
                  <a:pt x="25220" y="45400"/>
                </a:lnTo>
                <a:lnTo>
                  <a:pt x="25190" y="45370"/>
                </a:lnTo>
                <a:lnTo>
                  <a:pt x="25180" y="45340"/>
                </a:lnTo>
                <a:lnTo>
                  <a:pt x="25180" y="45330"/>
                </a:lnTo>
                <a:lnTo>
                  <a:pt x="25190" y="45310"/>
                </a:lnTo>
                <a:lnTo>
                  <a:pt x="25210" y="45300"/>
                </a:lnTo>
                <a:lnTo>
                  <a:pt x="25210" y="45290"/>
                </a:lnTo>
                <a:lnTo>
                  <a:pt x="25210" y="45270"/>
                </a:lnTo>
                <a:lnTo>
                  <a:pt x="25240" y="45240"/>
                </a:lnTo>
                <a:lnTo>
                  <a:pt x="25280" y="45200"/>
                </a:lnTo>
                <a:lnTo>
                  <a:pt x="25320" y="45160"/>
                </a:lnTo>
                <a:lnTo>
                  <a:pt x="25330" y="45130"/>
                </a:lnTo>
                <a:lnTo>
                  <a:pt x="25360" y="45100"/>
                </a:lnTo>
                <a:lnTo>
                  <a:pt x="25360" y="45090"/>
                </a:lnTo>
                <a:lnTo>
                  <a:pt x="25360" y="45070"/>
                </a:lnTo>
                <a:lnTo>
                  <a:pt x="25350" y="45050"/>
                </a:lnTo>
                <a:lnTo>
                  <a:pt x="25340" y="45040"/>
                </a:lnTo>
                <a:lnTo>
                  <a:pt x="25320" y="45030"/>
                </a:lnTo>
                <a:lnTo>
                  <a:pt x="25320" y="45020"/>
                </a:lnTo>
                <a:lnTo>
                  <a:pt x="25330" y="45010"/>
                </a:lnTo>
                <a:lnTo>
                  <a:pt x="25370" y="44990"/>
                </a:lnTo>
                <a:lnTo>
                  <a:pt x="25420" y="44960"/>
                </a:lnTo>
                <a:lnTo>
                  <a:pt x="25440" y="44950"/>
                </a:lnTo>
                <a:lnTo>
                  <a:pt x="25470" y="44940"/>
                </a:lnTo>
                <a:lnTo>
                  <a:pt x="25500" y="44930"/>
                </a:lnTo>
                <a:lnTo>
                  <a:pt x="25530" y="44920"/>
                </a:lnTo>
                <a:lnTo>
                  <a:pt x="25540" y="44910"/>
                </a:lnTo>
                <a:lnTo>
                  <a:pt x="25540" y="44880"/>
                </a:lnTo>
                <a:lnTo>
                  <a:pt x="25550" y="44870"/>
                </a:lnTo>
                <a:lnTo>
                  <a:pt x="25560" y="44860"/>
                </a:lnTo>
                <a:lnTo>
                  <a:pt x="25580" y="44850"/>
                </a:lnTo>
                <a:lnTo>
                  <a:pt x="25580" y="44830"/>
                </a:lnTo>
                <a:lnTo>
                  <a:pt x="25600" y="44800"/>
                </a:lnTo>
                <a:lnTo>
                  <a:pt x="25610" y="44770"/>
                </a:lnTo>
                <a:lnTo>
                  <a:pt x="25630" y="44740"/>
                </a:lnTo>
                <a:lnTo>
                  <a:pt x="25650" y="44730"/>
                </a:lnTo>
                <a:lnTo>
                  <a:pt x="25640" y="44720"/>
                </a:lnTo>
                <a:lnTo>
                  <a:pt x="25640" y="44700"/>
                </a:lnTo>
                <a:lnTo>
                  <a:pt x="25630" y="44690"/>
                </a:lnTo>
                <a:lnTo>
                  <a:pt x="25630" y="44670"/>
                </a:lnTo>
                <a:lnTo>
                  <a:pt x="25640" y="44640"/>
                </a:lnTo>
                <a:lnTo>
                  <a:pt x="25650" y="44630"/>
                </a:lnTo>
                <a:lnTo>
                  <a:pt x="25640" y="44610"/>
                </a:lnTo>
                <a:lnTo>
                  <a:pt x="25620" y="44590"/>
                </a:lnTo>
                <a:lnTo>
                  <a:pt x="25610" y="44570"/>
                </a:lnTo>
                <a:lnTo>
                  <a:pt x="25590" y="44550"/>
                </a:lnTo>
                <a:lnTo>
                  <a:pt x="25590" y="44520"/>
                </a:lnTo>
                <a:lnTo>
                  <a:pt x="25590" y="44510"/>
                </a:lnTo>
                <a:lnTo>
                  <a:pt x="25600" y="44480"/>
                </a:lnTo>
                <a:lnTo>
                  <a:pt x="25600" y="44460"/>
                </a:lnTo>
                <a:lnTo>
                  <a:pt x="25610" y="44430"/>
                </a:lnTo>
                <a:lnTo>
                  <a:pt x="25610" y="44400"/>
                </a:lnTo>
                <a:lnTo>
                  <a:pt x="25610" y="44380"/>
                </a:lnTo>
                <a:lnTo>
                  <a:pt x="25610" y="44350"/>
                </a:lnTo>
                <a:lnTo>
                  <a:pt x="25590" y="44320"/>
                </a:lnTo>
                <a:lnTo>
                  <a:pt x="25580" y="44310"/>
                </a:lnTo>
                <a:lnTo>
                  <a:pt x="25570" y="44300"/>
                </a:lnTo>
                <a:lnTo>
                  <a:pt x="25560" y="44280"/>
                </a:lnTo>
                <a:lnTo>
                  <a:pt x="25550" y="44260"/>
                </a:lnTo>
                <a:lnTo>
                  <a:pt x="25530" y="44250"/>
                </a:lnTo>
                <a:lnTo>
                  <a:pt x="25510" y="44250"/>
                </a:lnTo>
                <a:lnTo>
                  <a:pt x="25500" y="44250"/>
                </a:lnTo>
                <a:lnTo>
                  <a:pt x="25490" y="44230"/>
                </a:lnTo>
                <a:lnTo>
                  <a:pt x="25480" y="44220"/>
                </a:lnTo>
                <a:lnTo>
                  <a:pt x="25470" y="44210"/>
                </a:lnTo>
                <a:lnTo>
                  <a:pt x="25450" y="44190"/>
                </a:lnTo>
                <a:lnTo>
                  <a:pt x="25440" y="44180"/>
                </a:lnTo>
                <a:lnTo>
                  <a:pt x="25440" y="44150"/>
                </a:lnTo>
                <a:lnTo>
                  <a:pt x="25430" y="44110"/>
                </a:lnTo>
                <a:lnTo>
                  <a:pt x="25430" y="44080"/>
                </a:lnTo>
                <a:lnTo>
                  <a:pt x="25420" y="44050"/>
                </a:lnTo>
                <a:lnTo>
                  <a:pt x="25440" y="44030"/>
                </a:lnTo>
                <a:lnTo>
                  <a:pt x="25450" y="44010"/>
                </a:lnTo>
                <a:lnTo>
                  <a:pt x="25460" y="44000"/>
                </a:lnTo>
                <a:lnTo>
                  <a:pt x="25460" y="43990"/>
                </a:lnTo>
                <a:lnTo>
                  <a:pt x="25460" y="43980"/>
                </a:lnTo>
                <a:lnTo>
                  <a:pt x="25450" y="43970"/>
                </a:lnTo>
                <a:lnTo>
                  <a:pt x="25430" y="43960"/>
                </a:lnTo>
                <a:lnTo>
                  <a:pt x="25410" y="43960"/>
                </a:lnTo>
                <a:lnTo>
                  <a:pt x="25390" y="43950"/>
                </a:lnTo>
                <a:lnTo>
                  <a:pt x="25380" y="43950"/>
                </a:lnTo>
                <a:lnTo>
                  <a:pt x="25350" y="43940"/>
                </a:lnTo>
                <a:lnTo>
                  <a:pt x="25330" y="43950"/>
                </a:lnTo>
                <a:lnTo>
                  <a:pt x="25310" y="43960"/>
                </a:lnTo>
                <a:lnTo>
                  <a:pt x="25290" y="43960"/>
                </a:lnTo>
                <a:lnTo>
                  <a:pt x="25270" y="43960"/>
                </a:lnTo>
                <a:lnTo>
                  <a:pt x="25250" y="43970"/>
                </a:lnTo>
                <a:lnTo>
                  <a:pt x="25230" y="43980"/>
                </a:lnTo>
                <a:lnTo>
                  <a:pt x="25220" y="43990"/>
                </a:lnTo>
                <a:lnTo>
                  <a:pt x="25190" y="44000"/>
                </a:lnTo>
                <a:lnTo>
                  <a:pt x="25180" y="44000"/>
                </a:lnTo>
                <a:lnTo>
                  <a:pt x="25160" y="44000"/>
                </a:lnTo>
                <a:lnTo>
                  <a:pt x="25140" y="44000"/>
                </a:lnTo>
                <a:lnTo>
                  <a:pt x="25130" y="44000"/>
                </a:lnTo>
                <a:lnTo>
                  <a:pt x="25100" y="44000"/>
                </a:lnTo>
                <a:lnTo>
                  <a:pt x="25090" y="44000"/>
                </a:lnTo>
                <a:lnTo>
                  <a:pt x="25070" y="44030"/>
                </a:lnTo>
                <a:lnTo>
                  <a:pt x="25050" y="44050"/>
                </a:lnTo>
                <a:lnTo>
                  <a:pt x="25040" y="44050"/>
                </a:lnTo>
                <a:lnTo>
                  <a:pt x="25030" y="44050"/>
                </a:lnTo>
                <a:lnTo>
                  <a:pt x="25000" y="44030"/>
                </a:lnTo>
                <a:lnTo>
                  <a:pt x="24980" y="44020"/>
                </a:lnTo>
                <a:lnTo>
                  <a:pt x="24970" y="44020"/>
                </a:lnTo>
                <a:lnTo>
                  <a:pt x="24960" y="44040"/>
                </a:lnTo>
                <a:lnTo>
                  <a:pt x="24940" y="44050"/>
                </a:lnTo>
                <a:lnTo>
                  <a:pt x="24930" y="44050"/>
                </a:lnTo>
                <a:lnTo>
                  <a:pt x="24910" y="44030"/>
                </a:lnTo>
                <a:lnTo>
                  <a:pt x="24880" y="44020"/>
                </a:lnTo>
                <a:lnTo>
                  <a:pt x="24840" y="44000"/>
                </a:lnTo>
                <a:lnTo>
                  <a:pt x="24820" y="44010"/>
                </a:lnTo>
                <a:lnTo>
                  <a:pt x="24810" y="44010"/>
                </a:lnTo>
                <a:lnTo>
                  <a:pt x="24780" y="44030"/>
                </a:lnTo>
                <a:lnTo>
                  <a:pt x="24770" y="44040"/>
                </a:lnTo>
                <a:lnTo>
                  <a:pt x="24760" y="44040"/>
                </a:lnTo>
                <a:lnTo>
                  <a:pt x="24750" y="44030"/>
                </a:lnTo>
                <a:lnTo>
                  <a:pt x="24730" y="44030"/>
                </a:lnTo>
                <a:lnTo>
                  <a:pt x="24720" y="44030"/>
                </a:lnTo>
                <a:lnTo>
                  <a:pt x="24700" y="44030"/>
                </a:lnTo>
                <a:lnTo>
                  <a:pt x="24680" y="44030"/>
                </a:lnTo>
                <a:lnTo>
                  <a:pt x="24670" y="44030"/>
                </a:lnTo>
                <a:lnTo>
                  <a:pt x="24660" y="44030"/>
                </a:lnTo>
                <a:lnTo>
                  <a:pt x="24650" y="44060"/>
                </a:lnTo>
                <a:lnTo>
                  <a:pt x="24630" y="44070"/>
                </a:lnTo>
                <a:lnTo>
                  <a:pt x="24600" y="44080"/>
                </a:lnTo>
                <a:lnTo>
                  <a:pt x="24580" y="44090"/>
                </a:lnTo>
                <a:lnTo>
                  <a:pt x="24560" y="44090"/>
                </a:lnTo>
                <a:lnTo>
                  <a:pt x="24530" y="44080"/>
                </a:lnTo>
                <a:lnTo>
                  <a:pt x="24500" y="44090"/>
                </a:lnTo>
                <a:lnTo>
                  <a:pt x="24470" y="44090"/>
                </a:lnTo>
                <a:lnTo>
                  <a:pt x="24440" y="44090"/>
                </a:lnTo>
                <a:lnTo>
                  <a:pt x="24390" y="44100"/>
                </a:lnTo>
                <a:lnTo>
                  <a:pt x="24380" y="44100"/>
                </a:lnTo>
                <a:lnTo>
                  <a:pt x="24360" y="44110"/>
                </a:lnTo>
                <a:lnTo>
                  <a:pt x="24340" y="44120"/>
                </a:lnTo>
                <a:lnTo>
                  <a:pt x="24330" y="44120"/>
                </a:lnTo>
                <a:lnTo>
                  <a:pt x="24300" y="44120"/>
                </a:lnTo>
                <a:lnTo>
                  <a:pt x="24280" y="44120"/>
                </a:lnTo>
                <a:lnTo>
                  <a:pt x="24260" y="44120"/>
                </a:lnTo>
                <a:lnTo>
                  <a:pt x="24240" y="44120"/>
                </a:lnTo>
                <a:lnTo>
                  <a:pt x="24220" y="44130"/>
                </a:lnTo>
                <a:lnTo>
                  <a:pt x="24200" y="44130"/>
                </a:lnTo>
                <a:lnTo>
                  <a:pt x="24180" y="44140"/>
                </a:lnTo>
                <a:lnTo>
                  <a:pt x="24170" y="44130"/>
                </a:lnTo>
                <a:lnTo>
                  <a:pt x="24150" y="44120"/>
                </a:lnTo>
                <a:lnTo>
                  <a:pt x="24140" y="44100"/>
                </a:lnTo>
                <a:lnTo>
                  <a:pt x="24140" y="44080"/>
                </a:lnTo>
                <a:lnTo>
                  <a:pt x="24130" y="44060"/>
                </a:lnTo>
                <a:lnTo>
                  <a:pt x="24120" y="44040"/>
                </a:lnTo>
                <a:lnTo>
                  <a:pt x="24110" y="44030"/>
                </a:lnTo>
                <a:lnTo>
                  <a:pt x="24110" y="44000"/>
                </a:lnTo>
                <a:lnTo>
                  <a:pt x="24120" y="43970"/>
                </a:lnTo>
                <a:lnTo>
                  <a:pt x="24110" y="43960"/>
                </a:lnTo>
                <a:lnTo>
                  <a:pt x="24100" y="43970"/>
                </a:lnTo>
                <a:lnTo>
                  <a:pt x="24070" y="43970"/>
                </a:lnTo>
                <a:lnTo>
                  <a:pt x="24050" y="43970"/>
                </a:lnTo>
                <a:lnTo>
                  <a:pt x="24020" y="43980"/>
                </a:lnTo>
                <a:lnTo>
                  <a:pt x="24000" y="44000"/>
                </a:lnTo>
                <a:lnTo>
                  <a:pt x="23990" y="44020"/>
                </a:lnTo>
                <a:lnTo>
                  <a:pt x="23980" y="44030"/>
                </a:lnTo>
                <a:lnTo>
                  <a:pt x="23950" y="44050"/>
                </a:lnTo>
                <a:lnTo>
                  <a:pt x="23940" y="44060"/>
                </a:lnTo>
                <a:lnTo>
                  <a:pt x="23930" y="44080"/>
                </a:lnTo>
                <a:lnTo>
                  <a:pt x="23920" y="44110"/>
                </a:lnTo>
                <a:lnTo>
                  <a:pt x="23900" y="44120"/>
                </a:lnTo>
                <a:lnTo>
                  <a:pt x="23880" y="44120"/>
                </a:lnTo>
                <a:lnTo>
                  <a:pt x="23870" y="44110"/>
                </a:lnTo>
                <a:lnTo>
                  <a:pt x="23860" y="44090"/>
                </a:lnTo>
                <a:lnTo>
                  <a:pt x="23840" y="44070"/>
                </a:lnTo>
                <a:lnTo>
                  <a:pt x="23820" y="44050"/>
                </a:lnTo>
                <a:lnTo>
                  <a:pt x="23780" y="44020"/>
                </a:lnTo>
                <a:lnTo>
                  <a:pt x="23760" y="44020"/>
                </a:lnTo>
                <a:lnTo>
                  <a:pt x="23730" y="44020"/>
                </a:lnTo>
                <a:lnTo>
                  <a:pt x="23700" y="44010"/>
                </a:lnTo>
                <a:lnTo>
                  <a:pt x="23680" y="44010"/>
                </a:lnTo>
                <a:lnTo>
                  <a:pt x="23640" y="44010"/>
                </a:lnTo>
                <a:lnTo>
                  <a:pt x="23610" y="44000"/>
                </a:lnTo>
                <a:lnTo>
                  <a:pt x="23600" y="43990"/>
                </a:lnTo>
                <a:lnTo>
                  <a:pt x="23580" y="43980"/>
                </a:lnTo>
                <a:lnTo>
                  <a:pt x="23580" y="43970"/>
                </a:lnTo>
                <a:lnTo>
                  <a:pt x="23570" y="43960"/>
                </a:lnTo>
                <a:lnTo>
                  <a:pt x="23540" y="43920"/>
                </a:lnTo>
                <a:lnTo>
                  <a:pt x="23520" y="43900"/>
                </a:lnTo>
                <a:lnTo>
                  <a:pt x="23510" y="43880"/>
                </a:lnTo>
                <a:lnTo>
                  <a:pt x="23510" y="43860"/>
                </a:lnTo>
                <a:lnTo>
                  <a:pt x="23520" y="43840"/>
                </a:lnTo>
                <a:lnTo>
                  <a:pt x="23530" y="43820"/>
                </a:lnTo>
                <a:lnTo>
                  <a:pt x="23550" y="43790"/>
                </a:lnTo>
                <a:lnTo>
                  <a:pt x="23560" y="43780"/>
                </a:lnTo>
                <a:lnTo>
                  <a:pt x="23560" y="43760"/>
                </a:lnTo>
                <a:lnTo>
                  <a:pt x="23550" y="43740"/>
                </a:lnTo>
                <a:lnTo>
                  <a:pt x="23540" y="43720"/>
                </a:lnTo>
                <a:lnTo>
                  <a:pt x="23510" y="43700"/>
                </a:lnTo>
                <a:lnTo>
                  <a:pt x="23490" y="43680"/>
                </a:lnTo>
                <a:lnTo>
                  <a:pt x="23470" y="43660"/>
                </a:lnTo>
                <a:lnTo>
                  <a:pt x="23470" y="43640"/>
                </a:lnTo>
                <a:lnTo>
                  <a:pt x="23460" y="43610"/>
                </a:lnTo>
                <a:lnTo>
                  <a:pt x="23460" y="43600"/>
                </a:lnTo>
                <a:lnTo>
                  <a:pt x="23460" y="43580"/>
                </a:lnTo>
                <a:lnTo>
                  <a:pt x="23450" y="43560"/>
                </a:lnTo>
                <a:lnTo>
                  <a:pt x="23450" y="43550"/>
                </a:lnTo>
                <a:lnTo>
                  <a:pt x="23440" y="43540"/>
                </a:lnTo>
                <a:lnTo>
                  <a:pt x="23430" y="43510"/>
                </a:lnTo>
                <a:lnTo>
                  <a:pt x="23420" y="43500"/>
                </a:lnTo>
                <a:lnTo>
                  <a:pt x="23420" y="43480"/>
                </a:lnTo>
                <a:lnTo>
                  <a:pt x="23420" y="43470"/>
                </a:lnTo>
                <a:lnTo>
                  <a:pt x="23420" y="43460"/>
                </a:lnTo>
                <a:lnTo>
                  <a:pt x="23410" y="43450"/>
                </a:lnTo>
                <a:lnTo>
                  <a:pt x="23410" y="43430"/>
                </a:lnTo>
                <a:lnTo>
                  <a:pt x="23410" y="43410"/>
                </a:lnTo>
                <a:lnTo>
                  <a:pt x="23410" y="43400"/>
                </a:lnTo>
                <a:lnTo>
                  <a:pt x="23410" y="43390"/>
                </a:lnTo>
                <a:lnTo>
                  <a:pt x="23430" y="43370"/>
                </a:lnTo>
                <a:lnTo>
                  <a:pt x="23430" y="43350"/>
                </a:lnTo>
                <a:lnTo>
                  <a:pt x="23430" y="43340"/>
                </a:lnTo>
                <a:lnTo>
                  <a:pt x="23450" y="43330"/>
                </a:lnTo>
                <a:lnTo>
                  <a:pt x="23460" y="43310"/>
                </a:lnTo>
                <a:lnTo>
                  <a:pt x="23470" y="43270"/>
                </a:lnTo>
                <a:lnTo>
                  <a:pt x="23480" y="43220"/>
                </a:lnTo>
                <a:lnTo>
                  <a:pt x="23480" y="43210"/>
                </a:lnTo>
                <a:lnTo>
                  <a:pt x="23500" y="43200"/>
                </a:lnTo>
                <a:lnTo>
                  <a:pt x="23520" y="43200"/>
                </a:lnTo>
                <a:lnTo>
                  <a:pt x="23540" y="43190"/>
                </a:lnTo>
                <a:lnTo>
                  <a:pt x="23540" y="43180"/>
                </a:lnTo>
                <a:lnTo>
                  <a:pt x="23530" y="43160"/>
                </a:lnTo>
                <a:lnTo>
                  <a:pt x="23510" y="43120"/>
                </a:lnTo>
                <a:lnTo>
                  <a:pt x="23510" y="43100"/>
                </a:lnTo>
                <a:lnTo>
                  <a:pt x="23520" y="43100"/>
                </a:lnTo>
                <a:lnTo>
                  <a:pt x="23530" y="43090"/>
                </a:lnTo>
                <a:lnTo>
                  <a:pt x="23560" y="43090"/>
                </a:lnTo>
                <a:lnTo>
                  <a:pt x="23560" y="43080"/>
                </a:lnTo>
                <a:lnTo>
                  <a:pt x="23560" y="43070"/>
                </a:lnTo>
                <a:lnTo>
                  <a:pt x="23560" y="43060"/>
                </a:lnTo>
                <a:lnTo>
                  <a:pt x="23560" y="43050"/>
                </a:lnTo>
                <a:lnTo>
                  <a:pt x="23560" y="43030"/>
                </a:lnTo>
                <a:lnTo>
                  <a:pt x="23570" y="43010"/>
                </a:lnTo>
                <a:lnTo>
                  <a:pt x="23630" y="42950"/>
                </a:lnTo>
                <a:lnTo>
                  <a:pt x="23640" y="42930"/>
                </a:lnTo>
                <a:lnTo>
                  <a:pt x="23650" y="42920"/>
                </a:lnTo>
                <a:lnTo>
                  <a:pt x="23660" y="42900"/>
                </a:lnTo>
                <a:lnTo>
                  <a:pt x="23660" y="42880"/>
                </a:lnTo>
                <a:lnTo>
                  <a:pt x="23660" y="42860"/>
                </a:lnTo>
                <a:lnTo>
                  <a:pt x="23650" y="42850"/>
                </a:lnTo>
                <a:lnTo>
                  <a:pt x="23640" y="42830"/>
                </a:lnTo>
                <a:lnTo>
                  <a:pt x="23640" y="42810"/>
                </a:lnTo>
                <a:lnTo>
                  <a:pt x="23640" y="42800"/>
                </a:lnTo>
                <a:lnTo>
                  <a:pt x="23650" y="42770"/>
                </a:lnTo>
                <a:lnTo>
                  <a:pt x="23650" y="42760"/>
                </a:lnTo>
                <a:lnTo>
                  <a:pt x="23620" y="42740"/>
                </a:lnTo>
                <a:lnTo>
                  <a:pt x="23600" y="42720"/>
                </a:lnTo>
                <a:lnTo>
                  <a:pt x="23590" y="42700"/>
                </a:lnTo>
                <a:lnTo>
                  <a:pt x="23580" y="42680"/>
                </a:lnTo>
                <a:lnTo>
                  <a:pt x="23570" y="42660"/>
                </a:lnTo>
                <a:lnTo>
                  <a:pt x="23550" y="42640"/>
                </a:lnTo>
                <a:lnTo>
                  <a:pt x="23530" y="42630"/>
                </a:lnTo>
                <a:lnTo>
                  <a:pt x="23540" y="42610"/>
                </a:lnTo>
                <a:lnTo>
                  <a:pt x="23540" y="42600"/>
                </a:lnTo>
                <a:lnTo>
                  <a:pt x="23520" y="42580"/>
                </a:lnTo>
                <a:lnTo>
                  <a:pt x="23510" y="42570"/>
                </a:lnTo>
                <a:lnTo>
                  <a:pt x="23500" y="42550"/>
                </a:lnTo>
                <a:lnTo>
                  <a:pt x="23490" y="42530"/>
                </a:lnTo>
                <a:lnTo>
                  <a:pt x="23470" y="42500"/>
                </a:lnTo>
                <a:lnTo>
                  <a:pt x="23460" y="42500"/>
                </a:lnTo>
                <a:lnTo>
                  <a:pt x="23430" y="42500"/>
                </a:lnTo>
                <a:lnTo>
                  <a:pt x="23410" y="42500"/>
                </a:lnTo>
                <a:lnTo>
                  <a:pt x="23380" y="42500"/>
                </a:lnTo>
                <a:lnTo>
                  <a:pt x="23350" y="42500"/>
                </a:lnTo>
                <a:lnTo>
                  <a:pt x="23320" y="42500"/>
                </a:lnTo>
                <a:lnTo>
                  <a:pt x="23300" y="42490"/>
                </a:lnTo>
                <a:lnTo>
                  <a:pt x="23300" y="42470"/>
                </a:lnTo>
                <a:lnTo>
                  <a:pt x="23290" y="42450"/>
                </a:lnTo>
                <a:lnTo>
                  <a:pt x="23290" y="42430"/>
                </a:lnTo>
                <a:lnTo>
                  <a:pt x="23270" y="42410"/>
                </a:lnTo>
                <a:lnTo>
                  <a:pt x="23250" y="42390"/>
                </a:lnTo>
                <a:lnTo>
                  <a:pt x="23240" y="42380"/>
                </a:lnTo>
                <a:lnTo>
                  <a:pt x="23220" y="42370"/>
                </a:lnTo>
                <a:lnTo>
                  <a:pt x="23200" y="42380"/>
                </a:lnTo>
                <a:lnTo>
                  <a:pt x="23170" y="42390"/>
                </a:lnTo>
                <a:lnTo>
                  <a:pt x="23160" y="42390"/>
                </a:lnTo>
                <a:lnTo>
                  <a:pt x="23130" y="42370"/>
                </a:lnTo>
                <a:lnTo>
                  <a:pt x="23120" y="42360"/>
                </a:lnTo>
                <a:lnTo>
                  <a:pt x="23120" y="42340"/>
                </a:lnTo>
                <a:lnTo>
                  <a:pt x="23110" y="42330"/>
                </a:lnTo>
                <a:lnTo>
                  <a:pt x="23090" y="42320"/>
                </a:lnTo>
                <a:lnTo>
                  <a:pt x="23080" y="42310"/>
                </a:lnTo>
                <a:lnTo>
                  <a:pt x="23080" y="42300"/>
                </a:lnTo>
                <a:lnTo>
                  <a:pt x="23090" y="42280"/>
                </a:lnTo>
                <a:lnTo>
                  <a:pt x="23120" y="42260"/>
                </a:lnTo>
                <a:lnTo>
                  <a:pt x="23150" y="42250"/>
                </a:lnTo>
                <a:lnTo>
                  <a:pt x="23170" y="42240"/>
                </a:lnTo>
                <a:lnTo>
                  <a:pt x="23220" y="42200"/>
                </a:lnTo>
                <a:lnTo>
                  <a:pt x="23230" y="42170"/>
                </a:lnTo>
                <a:lnTo>
                  <a:pt x="23230" y="42140"/>
                </a:lnTo>
                <a:lnTo>
                  <a:pt x="23250" y="42110"/>
                </a:lnTo>
                <a:lnTo>
                  <a:pt x="23260" y="42080"/>
                </a:lnTo>
                <a:lnTo>
                  <a:pt x="23280" y="42070"/>
                </a:lnTo>
                <a:lnTo>
                  <a:pt x="23300" y="42060"/>
                </a:lnTo>
                <a:lnTo>
                  <a:pt x="23300" y="42040"/>
                </a:lnTo>
                <a:lnTo>
                  <a:pt x="23280" y="42000"/>
                </a:lnTo>
                <a:lnTo>
                  <a:pt x="23270" y="41960"/>
                </a:lnTo>
                <a:lnTo>
                  <a:pt x="23270" y="41940"/>
                </a:lnTo>
                <a:lnTo>
                  <a:pt x="23270" y="41920"/>
                </a:lnTo>
                <a:lnTo>
                  <a:pt x="23300" y="41900"/>
                </a:lnTo>
                <a:lnTo>
                  <a:pt x="23300" y="41890"/>
                </a:lnTo>
                <a:lnTo>
                  <a:pt x="23290" y="41870"/>
                </a:lnTo>
                <a:lnTo>
                  <a:pt x="23290" y="41850"/>
                </a:lnTo>
                <a:lnTo>
                  <a:pt x="23280" y="41840"/>
                </a:lnTo>
                <a:lnTo>
                  <a:pt x="23300" y="41820"/>
                </a:lnTo>
                <a:lnTo>
                  <a:pt x="23320" y="41790"/>
                </a:lnTo>
                <a:lnTo>
                  <a:pt x="23360" y="41780"/>
                </a:lnTo>
                <a:lnTo>
                  <a:pt x="23380" y="41770"/>
                </a:lnTo>
                <a:lnTo>
                  <a:pt x="23420" y="41730"/>
                </a:lnTo>
                <a:lnTo>
                  <a:pt x="23460" y="41680"/>
                </a:lnTo>
                <a:lnTo>
                  <a:pt x="23470" y="41640"/>
                </a:lnTo>
                <a:lnTo>
                  <a:pt x="23470" y="41600"/>
                </a:lnTo>
                <a:lnTo>
                  <a:pt x="23470" y="41570"/>
                </a:lnTo>
                <a:lnTo>
                  <a:pt x="23490" y="41550"/>
                </a:lnTo>
                <a:lnTo>
                  <a:pt x="23530" y="41500"/>
                </a:lnTo>
                <a:lnTo>
                  <a:pt x="23550" y="41480"/>
                </a:lnTo>
                <a:lnTo>
                  <a:pt x="23550" y="41440"/>
                </a:lnTo>
                <a:lnTo>
                  <a:pt x="23570" y="41410"/>
                </a:lnTo>
                <a:lnTo>
                  <a:pt x="23590" y="41350"/>
                </a:lnTo>
                <a:lnTo>
                  <a:pt x="23600" y="41320"/>
                </a:lnTo>
                <a:lnTo>
                  <a:pt x="23600" y="41290"/>
                </a:lnTo>
                <a:lnTo>
                  <a:pt x="23580" y="41260"/>
                </a:lnTo>
                <a:lnTo>
                  <a:pt x="23570" y="41230"/>
                </a:lnTo>
                <a:lnTo>
                  <a:pt x="23610" y="41210"/>
                </a:lnTo>
                <a:lnTo>
                  <a:pt x="23650" y="41210"/>
                </a:lnTo>
                <a:lnTo>
                  <a:pt x="23700" y="41200"/>
                </a:lnTo>
                <a:lnTo>
                  <a:pt x="23730" y="41180"/>
                </a:lnTo>
                <a:lnTo>
                  <a:pt x="23750" y="41150"/>
                </a:lnTo>
                <a:lnTo>
                  <a:pt x="23780" y="41120"/>
                </a:lnTo>
                <a:lnTo>
                  <a:pt x="23810" y="41120"/>
                </a:lnTo>
                <a:lnTo>
                  <a:pt x="23850" y="41130"/>
                </a:lnTo>
                <a:lnTo>
                  <a:pt x="23900" y="41150"/>
                </a:lnTo>
                <a:lnTo>
                  <a:pt x="23930" y="41150"/>
                </a:lnTo>
                <a:lnTo>
                  <a:pt x="23980" y="41110"/>
                </a:lnTo>
                <a:lnTo>
                  <a:pt x="24010" y="41090"/>
                </a:lnTo>
                <a:lnTo>
                  <a:pt x="24050" y="41090"/>
                </a:lnTo>
                <a:lnTo>
                  <a:pt x="24090" y="41090"/>
                </a:lnTo>
                <a:lnTo>
                  <a:pt x="24150" y="41100"/>
                </a:lnTo>
                <a:lnTo>
                  <a:pt x="24170" y="41100"/>
                </a:lnTo>
                <a:lnTo>
                  <a:pt x="24210" y="41060"/>
                </a:lnTo>
                <a:lnTo>
                  <a:pt x="24230" y="41050"/>
                </a:lnTo>
                <a:lnTo>
                  <a:pt x="24240" y="41040"/>
                </a:lnTo>
                <a:lnTo>
                  <a:pt x="24260" y="41070"/>
                </a:lnTo>
                <a:lnTo>
                  <a:pt x="24280" y="41070"/>
                </a:lnTo>
                <a:lnTo>
                  <a:pt x="24310" y="41070"/>
                </a:lnTo>
                <a:lnTo>
                  <a:pt x="24340" y="41050"/>
                </a:lnTo>
                <a:lnTo>
                  <a:pt x="24380" y="41040"/>
                </a:lnTo>
                <a:lnTo>
                  <a:pt x="24390" y="41040"/>
                </a:lnTo>
                <a:lnTo>
                  <a:pt x="24400" y="41010"/>
                </a:lnTo>
                <a:lnTo>
                  <a:pt x="24400" y="40960"/>
                </a:lnTo>
                <a:lnTo>
                  <a:pt x="24410" y="40930"/>
                </a:lnTo>
                <a:lnTo>
                  <a:pt x="24440" y="40900"/>
                </a:lnTo>
                <a:lnTo>
                  <a:pt x="24470" y="40900"/>
                </a:lnTo>
                <a:lnTo>
                  <a:pt x="24500" y="40890"/>
                </a:lnTo>
                <a:lnTo>
                  <a:pt x="24520" y="40870"/>
                </a:lnTo>
                <a:lnTo>
                  <a:pt x="24530" y="40840"/>
                </a:lnTo>
                <a:lnTo>
                  <a:pt x="24540" y="40780"/>
                </a:lnTo>
                <a:lnTo>
                  <a:pt x="24560" y="40760"/>
                </a:lnTo>
                <a:lnTo>
                  <a:pt x="24590" y="40750"/>
                </a:lnTo>
                <a:lnTo>
                  <a:pt x="24640" y="40750"/>
                </a:lnTo>
                <a:lnTo>
                  <a:pt x="24670" y="40730"/>
                </a:lnTo>
                <a:lnTo>
                  <a:pt x="24700" y="40730"/>
                </a:lnTo>
                <a:lnTo>
                  <a:pt x="24750" y="40720"/>
                </a:lnTo>
                <a:lnTo>
                  <a:pt x="24810" y="40720"/>
                </a:lnTo>
                <a:lnTo>
                  <a:pt x="24870" y="40730"/>
                </a:lnTo>
                <a:lnTo>
                  <a:pt x="24890" y="40760"/>
                </a:lnTo>
                <a:lnTo>
                  <a:pt x="24920" y="40770"/>
                </a:lnTo>
                <a:lnTo>
                  <a:pt x="24940" y="40780"/>
                </a:lnTo>
                <a:lnTo>
                  <a:pt x="24980" y="40820"/>
                </a:lnTo>
                <a:lnTo>
                  <a:pt x="25030" y="40820"/>
                </a:lnTo>
                <a:lnTo>
                  <a:pt x="25060" y="40830"/>
                </a:lnTo>
                <a:lnTo>
                  <a:pt x="25080" y="40850"/>
                </a:lnTo>
                <a:lnTo>
                  <a:pt x="25070" y="40890"/>
                </a:lnTo>
                <a:lnTo>
                  <a:pt x="25030" y="40980"/>
                </a:lnTo>
                <a:lnTo>
                  <a:pt x="25030" y="41040"/>
                </a:lnTo>
                <a:lnTo>
                  <a:pt x="25060" y="41070"/>
                </a:lnTo>
                <a:lnTo>
                  <a:pt x="25110" y="41100"/>
                </a:lnTo>
                <a:lnTo>
                  <a:pt x="25130" y="41130"/>
                </a:lnTo>
                <a:lnTo>
                  <a:pt x="25150" y="41150"/>
                </a:lnTo>
                <a:lnTo>
                  <a:pt x="25200" y="41170"/>
                </a:lnTo>
                <a:lnTo>
                  <a:pt x="25220" y="41200"/>
                </a:lnTo>
                <a:lnTo>
                  <a:pt x="25250" y="41200"/>
                </a:lnTo>
                <a:lnTo>
                  <a:pt x="25300" y="41200"/>
                </a:lnTo>
                <a:lnTo>
                  <a:pt x="25330" y="41230"/>
                </a:lnTo>
                <a:lnTo>
                  <a:pt x="25370" y="41240"/>
                </a:lnTo>
                <a:lnTo>
                  <a:pt x="25410" y="41240"/>
                </a:lnTo>
                <a:lnTo>
                  <a:pt x="25460" y="41220"/>
                </a:lnTo>
                <a:lnTo>
                  <a:pt x="25530" y="41180"/>
                </a:lnTo>
                <a:lnTo>
                  <a:pt x="25590" y="41160"/>
                </a:lnTo>
                <a:lnTo>
                  <a:pt x="25630" y="41160"/>
                </a:lnTo>
                <a:lnTo>
                  <a:pt x="25680" y="41170"/>
                </a:lnTo>
                <a:lnTo>
                  <a:pt x="25740" y="41180"/>
                </a:lnTo>
                <a:lnTo>
                  <a:pt x="25790" y="41200"/>
                </a:lnTo>
                <a:lnTo>
                  <a:pt x="25830" y="41220"/>
                </a:lnTo>
                <a:lnTo>
                  <a:pt x="25860" y="41260"/>
                </a:lnTo>
                <a:lnTo>
                  <a:pt x="25920" y="41270"/>
                </a:lnTo>
                <a:lnTo>
                  <a:pt x="25970" y="41270"/>
                </a:lnTo>
                <a:lnTo>
                  <a:pt x="26000" y="41270"/>
                </a:lnTo>
                <a:lnTo>
                  <a:pt x="26050" y="41310"/>
                </a:lnTo>
                <a:lnTo>
                  <a:pt x="26090" y="41360"/>
                </a:lnTo>
                <a:lnTo>
                  <a:pt x="26140" y="41400"/>
                </a:lnTo>
                <a:lnTo>
                  <a:pt x="26170" y="41430"/>
                </a:lnTo>
                <a:lnTo>
                  <a:pt x="26200" y="41470"/>
                </a:lnTo>
                <a:lnTo>
                  <a:pt x="26250" y="41490"/>
                </a:lnTo>
                <a:lnTo>
                  <a:pt x="26320" y="41470"/>
                </a:lnTo>
                <a:lnTo>
                  <a:pt x="26390" y="41430"/>
                </a:lnTo>
                <a:lnTo>
                  <a:pt x="26430" y="41390"/>
                </a:lnTo>
                <a:lnTo>
                  <a:pt x="26450" y="41380"/>
                </a:lnTo>
                <a:lnTo>
                  <a:pt x="26480" y="41380"/>
                </a:lnTo>
                <a:lnTo>
                  <a:pt x="26530" y="41410"/>
                </a:lnTo>
                <a:lnTo>
                  <a:pt x="26610" y="41400"/>
                </a:lnTo>
                <a:lnTo>
                  <a:pt x="26640" y="41400"/>
                </a:lnTo>
                <a:lnTo>
                  <a:pt x="26680" y="41380"/>
                </a:lnTo>
                <a:lnTo>
                  <a:pt x="26730" y="41350"/>
                </a:lnTo>
                <a:lnTo>
                  <a:pt x="26750" y="41350"/>
                </a:lnTo>
                <a:lnTo>
                  <a:pt x="26780" y="41330"/>
                </a:lnTo>
                <a:lnTo>
                  <a:pt x="26810" y="41340"/>
                </a:lnTo>
                <a:lnTo>
                  <a:pt x="26820" y="41370"/>
                </a:lnTo>
                <a:lnTo>
                  <a:pt x="26810" y="41410"/>
                </a:lnTo>
                <a:lnTo>
                  <a:pt x="26820" y="41440"/>
                </a:lnTo>
                <a:lnTo>
                  <a:pt x="26860" y="41440"/>
                </a:lnTo>
                <a:lnTo>
                  <a:pt x="26900" y="41500"/>
                </a:lnTo>
                <a:lnTo>
                  <a:pt x="26950" y="41530"/>
                </a:lnTo>
                <a:lnTo>
                  <a:pt x="26970" y="41540"/>
                </a:lnTo>
                <a:lnTo>
                  <a:pt x="27010" y="41530"/>
                </a:lnTo>
                <a:lnTo>
                  <a:pt x="27040" y="41530"/>
                </a:lnTo>
                <a:lnTo>
                  <a:pt x="27070" y="41560"/>
                </a:lnTo>
                <a:lnTo>
                  <a:pt x="27100" y="41600"/>
                </a:lnTo>
                <a:lnTo>
                  <a:pt x="27130" y="41640"/>
                </a:lnTo>
                <a:lnTo>
                  <a:pt x="27140" y="41660"/>
                </a:lnTo>
                <a:lnTo>
                  <a:pt x="27180" y="41690"/>
                </a:lnTo>
                <a:lnTo>
                  <a:pt x="27210" y="41690"/>
                </a:lnTo>
                <a:lnTo>
                  <a:pt x="27230" y="41680"/>
                </a:lnTo>
                <a:lnTo>
                  <a:pt x="27230" y="41670"/>
                </a:lnTo>
                <a:lnTo>
                  <a:pt x="27240" y="41670"/>
                </a:lnTo>
                <a:lnTo>
                  <a:pt x="27260" y="41690"/>
                </a:lnTo>
                <a:lnTo>
                  <a:pt x="27290" y="41720"/>
                </a:lnTo>
                <a:lnTo>
                  <a:pt x="27310" y="41730"/>
                </a:lnTo>
                <a:lnTo>
                  <a:pt x="27330" y="41730"/>
                </a:lnTo>
                <a:lnTo>
                  <a:pt x="27360" y="41720"/>
                </a:lnTo>
                <a:lnTo>
                  <a:pt x="27390" y="41730"/>
                </a:lnTo>
                <a:lnTo>
                  <a:pt x="27410" y="41740"/>
                </a:lnTo>
                <a:lnTo>
                  <a:pt x="27420" y="41770"/>
                </a:lnTo>
                <a:lnTo>
                  <a:pt x="27440" y="41780"/>
                </a:lnTo>
                <a:lnTo>
                  <a:pt x="27480" y="41770"/>
                </a:lnTo>
                <a:lnTo>
                  <a:pt x="27500" y="41790"/>
                </a:lnTo>
                <a:lnTo>
                  <a:pt x="27540" y="41810"/>
                </a:lnTo>
                <a:lnTo>
                  <a:pt x="27570" y="41810"/>
                </a:lnTo>
                <a:lnTo>
                  <a:pt x="27590" y="41800"/>
                </a:lnTo>
                <a:lnTo>
                  <a:pt x="27650" y="41760"/>
                </a:lnTo>
                <a:lnTo>
                  <a:pt x="27650" y="41750"/>
                </a:lnTo>
                <a:lnTo>
                  <a:pt x="27660" y="41750"/>
                </a:lnTo>
                <a:lnTo>
                  <a:pt x="27690" y="41730"/>
                </a:lnTo>
                <a:lnTo>
                  <a:pt x="27710" y="41730"/>
                </a:lnTo>
                <a:lnTo>
                  <a:pt x="27740" y="41730"/>
                </a:lnTo>
                <a:lnTo>
                  <a:pt x="27800" y="41740"/>
                </a:lnTo>
                <a:lnTo>
                  <a:pt x="27820" y="41730"/>
                </a:lnTo>
                <a:lnTo>
                  <a:pt x="27850" y="41730"/>
                </a:lnTo>
                <a:lnTo>
                  <a:pt x="27890" y="41720"/>
                </a:lnTo>
                <a:lnTo>
                  <a:pt x="27910" y="41740"/>
                </a:lnTo>
                <a:lnTo>
                  <a:pt x="27930" y="41760"/>
                </a:lnTo>
                <a:lnTo>
                  <a:pt x="27910" y="41770"/>
                </a:lnTo>
                <a:lnTo>
                  <a:pt x="27900" y="41800"/>
                </a:lnTo>
                <a:lnTo>
                  <a:pt x="27900" y="41810"/>
                </a:lnTo>
                <a:lnTo>
                  <a:pt x="27920" y="41830"/>
                </a:lnTo>
                <a:lnTo>
                  <a:pt x="27920" y="41870"/>
                </a:lnTo>
                <a:lnTo>
                  <a:pt x="27930" y="41910"/>
                </a:lnTo>
                <a:lnTo>
                  <a:pt x="27940" y="41950"/>
                </a:lnTo>
                <a:lnTo>
                  <a:pt x="27960" y="41960"/>
                </a:lnTo>
                <a:lnTo>
                  <a:pt x="27980" y="41970"/>
                </a:lnTo>
                <a:lnTo>
                  <a:pt x="28000" y="41970"/>
                </a:lnTo>
                <a:lnTo>
                  <a:pt x="28030" y="41920"/>
                </a:lnTo>
                <a:lnTo>
                  <a:pt x="28050" y="41890"/>
                </a:lnTo>
                <a:lnTo>
                  <a:pt x="28070" y="41870"/>
                </a:lnTo>
                <a:lnTo>
                  <a:pt x="28090" y="41870"/>
                </a:lnTo>
                <a:lnTo>
                  <a:pt x="28130" y="41870"/>
                </a:lnTo>
                <a:lnTo>
                  <a:pt x="28170" y="41870"/>
                </a:lnTo>
                <a:lnTo>
                  <a:pt x="28190" y="41860"/>
                </a:lnTo>
                <a:lnTo>
                  <a:pt x="28220" y="41850"/>
                </a:lnTo>
                <a:lnTo>
                  <a:pt x="28230" y="41830"/>
                </a:lnTo>
                <a:lnTo>
                  <a:pt x="28250" y="41800"/>
                </a:lnTo>
                <a:lnTo>
                  <a:pt x="28260" y="41780"/>
                </a:lnTo>
                <a:lnTo>
                  <a:pt x="28270" y="41760"/>
                </a:lnTo>
                <a:lnTo>
                  <a:pt x="28290" y="41730"/>
                </a:lnTo>
                <a:lnTo>
                  <a:pt x="28300" y="41700"/>
                </a:lnTo>
                <a:lnTo>
                  <a:pt x="28320" y="41700"/>
                </a:lnTo>
                <a:lnTo>
                  <a:pt x="28340" y="41700"/>
                </a:lnTo>
                <a:lnTo>
                  <a:pt x="28380" y="41710"/>
                </a:lnTo>
                <a:lnTo>
                  <a:pt x="28420" y="41720"/>
                </a:lnTo>
                <a:lnTo>
                  <a:pt x="28480" y="41710"/>
                </a:lnTo>
                <a:lnTo>
                  <a:pt x="28520" y="41690"/>
                </a:lnTo>
                <a:lnTo>
                  <a:pt x="28570" y="41690"/>
                </a:lnTo>
                <a:lnTo>
                  <a:pt x="28620" y="41680"/>
                </a:lnTo>
                <a:lnTo>
                  <a:pt x="28690" y="41680"/>
                </a:lnTo>
                <a:lnTo>
                  <a:pt x="28760" y="41680"/>
                </a:lnTo>
                <a:lnTo>
                  <a:pt x="28800" y="41670"/>
                </a:lnTo>
                <a:lnTo>
                  <a:pt x="28840" y="41700"/>
                </a:lnTo>
                <a:lnTo>
                  <a:pt x="28870" y="41710"/>
                </a:lnTo>
                <a:lnTo>
                  <a:pt x="28910" y="41730"/>
                </a:lnTo>
                <a:lnTo>
                  <a:pt x="28950" y="41740"/>
                </a:lnTo>
                <a:lnTo>
                  <a:pt x="28970" y="41760"/>
                </a:lnTo>
                <a:lnTo>
                  <a:pt x="29030" y="41780"/>
                </a:lnTo>
                <a:lnTo>
                  <a:pt x="29070" y="41810"/>
                </a:lnTo>
                <a:lnTo>
                  <a:pt x="29080" y="41810"/>
                </a:lnTo>
                <a:lnTo>
                  <a:pt x="29110" y="41820"/>
                </a:lnTo>
                <a:lnTo>
                  <a:pt x="29150" y="41810"/>
                </a:lnTo>
                <a:lnTo>
                  <a:pt x="29180" y="41820"/>
                </a:lnTo>
                <a:lnTo>
                  <a:pt x="29190" y="41840"/>
                </a:lnTo>
                <a:lnTo>
                  <a:pt x="29240" y="41840"/>
                </a:lnTo>
                <a:lnTo>
                  <a:pt x="29310" y="41840"/>
                </a:lnTo>
                <a:lnTo>
                  <a:pt x="29350" y="41860"/>
                </a:lnTo>
                <a:lnTo>
                  <a:pt x="29380" y="41860"/>
                </a:lnTo>
                <a:lnTo>
                  <a:pt x="29430" y="41850"/>
                </a:lnTo>
                <a:lnTo>
                  <a:pt x="29470" y="41840"/>
                </a:lnTo>
                <a:lnTo>
                  <a:pt x="29530" y="41830"/>
                </a:lnTo>
                <a:lnTo>
                  <a:pt x="29560" y="41830"/>
                </a:lnTo>
                <a:lnTo>
                  <a:pt x="29580" y="41820"/>
                </a:lnTo>
                <a:lnTo>
                  <a:pt x="29590" y="41800"/>
                </a:lnTo>
                <a:lnTo>
                  <a:pt x="29590" y="41790"/>
                </a:lnTo>
                <a:lnTo>
                  <a:pt x="29600" y="41760"/>
                </a:lnTo>
                <a:lnTo>
                  <a:pt x="29600" y="41750"/>
                </a:lnTo>
                <a:lnTo>
                  <a:pt x="29620" y="41720"/>
                </a:lnTo>
                <a:lnTo>
                  <a:pt x="29650" y="41710"/>
                </a:lnTo>
                <a:lnTo>
                  <a:pt x="29680" y="41700"/>
                </a:lnTo>
                <a:lnTo>
                  <a:pt x="29700" y="41680"/>
                </a:lnTo>
                <a:lnTo>
                  <a:pt x="29730" y="41660"/>
                </a:lnTo>
                <a:lnTo>
                  <a:pt x="29750" y="41660"/>
                </a:lnTo>
                <a:lnTo>
                  <a:pt x="29770" y="41660"/>
                </a:lnTo>
                <a:lnTo>
                  <a:pt x="29810" y="41660"/>
                </a:lnTo>
                <a:lnTo>
                  <a:pt x="29840" y="41650"/>
                </a:lnTo>
                <a:lnTo>
                  <a:pt x="29890" y="41640"/>
                </a:lnTo>
                <a:lnTo>
                  <a:pt x="29920" y="41640"/>
                </a:lnTo>
                <a:lnTo>
                  <a:pt x="29970" y="41650"/>
                </a:lnTo>
                <a:lnTo>
                  <a:pt x="30020" y="41640"/>
                </a:lnTo>
                <a:lnTo>
                  <a:pt x="30080" y="41610"/>
                </a:lnTo>
                <a:lnTo>
                  <a:pt x="30140" y="41560"/>
                </a:lnTo>
                <a:lnTo>
                  <a:pt x="30180" y="41530"/>
                </a:lnTo>
                <a:lnTo>
                  <a:pt x="30200" y="41490"/>
                </a:lnTo>
                <a:lnTo>
                  <a:pt x="30200" y="41430"/>
                </a:lnTo>
                <a:lnTo>
                  <a:pt x="30230" y="41390"/>
                </a:lnTo>
                <a:lnTo>
                  <a:pt x="30240" y="41380"/>
                </a:lnTo>
                <a:lnTo>
                  <a:pt x="30270" y="41400"/>
                </a:lnTo>
                <a:lnTo>
                  <a:pt x="30300" y="41410"/>
                </a:lnTo>
                <a:lnTo>
                  <a:pt x="30340" y="41400"/>
                </a:lnTo>
                <a:lnTo>
                  <a:pt x="30360" y="41380"/>
                </a:lnTo>
                <a:lnTo>
                  <a:pt x="30400" y="41330"/>
                </a:lnTo>
                <a:lnTo>
                  <a:pt x="30430" y="41300"/>
                </a:lnTo>
                <a:lnTo>
                  <a:pt x="30450" y="41300"/>
                </a:lnTo>
                <a:lnTo>
                  <a:pt x="30480" y="41300"/>
                </a:lnTo>
                <a:lnTo>
                  <a:pt x="30500" y="41320"/>
                </a:lnTo>
                <a:lnTo>
                  <a:pt x="30520" y="41340"/>
                </a:lnTo>
                <a:lnTo>
                  <a:pt x="30530" y="41360"/>
                </a:lnTo>
                <a:lnTo>
                  <a:pt x="30550" y="41360"/>
                </a:lnTo>
                <a:lnTo>
                  <a:pt x="30590" y="41350"/>
                </a:lnTo>
                <a:lnTo>
                  <a:pt x="30630" y="41340"/>
                </a:lnTo>
                <a:lnTo>
                  <a:pt x="30650" y="41320"/>
                </a:lnTo>
                <a:lnTo>
                  <a:pt x="30650" y="41290"/>
                </a:lnTo>
                <a:lnTo>
                  <a:pt x="30670" y="41270"/>
                </a:lnTo>
                <a:lnTo>
                  <a:pt x="30690" y="41270"/>
                </a:lnTo>
                <a:lnTo>
                  <a:pt x="30720" y="41270"/>
                </a:lnTo>
                <a:lnTo>
                  <a:pt x="30740" y="41260"/>
                </a:lnTo>
                <a:lnTo>
                  <a:pt x="30750" y="41230"/>
                </a:lnTo>
                <a:lnTo>
                  <a:pt x="30780" y="41210"/>
                </a:lnTo>
                <a:lnTo>
                  <a:pt x="30800" y="41200"/>
                </a:lnTo>
                <a:lnTo>
                  <a:pt x="30830" y="41190"/>
                </a:lnTo>
                <a:lnTo>
                  <a:pt x="30850" y="41220"/>
                </a:lnTo>
                <a:lnTo>
                  <a:pt x="30880" y="41230"/>
                </a:lnTo>
                <a:lnTo>
                  <a:pt x="30920" y="41230"/>
                </a:lnTo>
                <a:lnTo>
                  <a:pt x="30980" y="41210"/>
                </a:lnTo>
                <a:lnTo>
                  <a:pt x="31020" y="41190"/>
                </a:lnTo>
                <a:lnTo>
                  <a:pt x="31020" y="41150"/>
                </a:lnTo>
                <a:lnTo>
                  <a:pt x="31050" y="41130"/>
                </a:lnTo>
                <a:lnTo>
                  <a:pt x="31080" y="41110"/>
                </a:lnTo>
                <a:lnTo>
                  <a:pt x="31110" y="41080"/>
                </a:lnTo>
                <a:lnTo>
                  <a:pt x="31110" y="41060"/>
                </a:lnTo>
                <a:lnTo>
                  <a:pt x="31110" y="41030"/>
                </a:lnTo>
                <a:lnTo>
                  <a:pt x="31170" y="41020"/>
                </a:lnTo>
                <a:lnTo>
                  <a:pt x="31230" y="41020"/>
                </a:lnTo>
                <a:lnTo>
                  <a:pt x="31270" y="41010"/>
                </a:lnTo>
                <a:lnTo>
                  <a:pt x="31300" y="40980"/>
                </a:lnTo>
                <a:lnTo>
                  <a:pt x="31320" y="40930"/>
                </a:lnTo>
                <a:lnTo>
                  <a:pt x="31330" y="40900"/>
                </a:lnTo>
                <a:lnTo>
                  <a:pt x="31350" y="40880"/>
                </a:lnTo>
                <a:lnTo>
                  <a:pt x="31380" y="40860"/>
                </a:lnTo>
                <a:lnTo>
                  <a:pt x="31400" y="40840"/>
                </a:lnTo>
                <a:lnTo>
                  <a:pt x="31430" y="40800"/>
                </a:lnTo>
                <a:lnTo>
                  <a:pt x="31470" y="40750"/>
                </a:lnTo>
                <a:lnTo>
                  <a:pt x="31500" y="40730"/>
                </a:lnTo>
                <a:lnTo>
                  <a:pt x="31520" y="40730"/>
                </a:lnTo>
                <a:lnTo>
                  <a:pt x="31560" y="40720"/>
                </a:lnTo>
                <a:lnTo>
                  <a:pt x="31590" y="40690"/>
                </a:lnTo>
                <a:lnTo>
                  <a:pt x="31600" y="40660"/>
                </a:lnTo>
                <a:lnTo>
                  <a:pt x="31600" y="40600"/>
                </a:lnTo>
                <a:lnTo>
                  <a:pt x="31620" y="40530"/>
                </a:lnTo>
                <a:lnTo>
                  <a:pt x="31640" y="40500"/>
                </a:lnTo>
                <a:lnTo>
                  <a:pt x="31680" y="40480"/>
                </a:lnTo>
                <a:lnTo>
                  <a:pt x="31730" y="40470"/>
                </a:lnTo>
                <a:lnTo>
                  <a:pt x="31750" y="40410"/>
                </a:lnTo>
                <a:lnTo>
                  <a:pt x="31750" y="40370"/>
                </a:lnTo>
                <a:lnTo>
                  <a:pt x="31750" y="40330"/>
                </a:lnTo>
                <a:lnTo>
                  <a:pt x="31730" y="40290"/>
                </a:lnTo>
                <a:lnTo>
                  <a:pt x="31690" y="40260"/>
                </a:lnTo>
                <a:lnTo>
                  <a:pt x="31660" y="40220"/>
                </a:lnTo>
                <a:lnTo>
                  <a:pt x="31630" y="40190"/>
                </a:lnTo>
                <a:lnTo>
                  <a:pt x="31620" y="40160"/>
                </a:lnTo>
                <a:lnTo>
                  <a:pt x="31590" y="40120"/>
                </a:lnTo>
                <a:lnTo>
                  <a:pt x="31570" y="40090"/>
                </a:lnTo>
                <a:lnTo>
                  <a:pt x="31550" y="40040"/>
                </a:lnTo>
                <a:lnTo>
                  <a:pt x="31510" y="39970"/>
                </a:lnTo>
                <a:lnTo>
                  <a:pt x="31490" y="39950"/>
                </a:lnTo>
                <a:lnTo>
                  <a:pt x="31460" y="39920"/>
                </a:lnTo>
                <a:lnTo>
                  <a:pt x="31410" y="39900"/>
                </a:lnTo>
                <a:lnTo>
                  <a:pt x="31380" y="39870"/>
                </a:lnTo>
                <a:lnTo>
                  <a:pt x="31360" y="39840"/>
                </a:lnTo>
                <a:lnTo>
                  <a:pt x="31340" y="39810"/>
                </a:lnTo>
                <a:lnTo>
                  <a:pt x="31320" y="39760"/>
                </a:lnTo>
                <a:lnTo>
                  <a:pt x="31310" y="39740"/>
                </a:lnTo>
                <a:lnTo>
                  <a:pt x="31280" y="39710"/>
                </a:lnTo>
                <a:lnTo>
                  <a:pt x="31260" y="39660"/>
                </a:lnTo>
                <a:lnTo>
                  <a:pt x="31250" y="39620"/>
                </a:lnTo>
                <a:lnTo>
                  <a:pt x="31250" y="39590"/>
                </a:lnTo>
                <a:lnTo>
                  <a:pt x="31260" y="39570"/>
                </a:lnTo>
                <a:lnTo>
                  <a:pt x="31280" y="39550"/>
                </a:lnTo>
                <a:lnTo>
                  <a:pt x="31290" y="39530"/>
                </a:lnTo>
                <a:lnTo>
                  <a:pt x="31280" y="39510"/>
                </a:lnTo>
                <a:lnTo>
                  <a:pt x="31270" y="39490"/>
                </a:lnTo>
                <a:lnTo>
                  <a:pt x="31270" y="39480"/>
                </a:lnTo>
                <a:lnTo>
                  <a:pt x="31280" y="39420"/>
                </a:lnTo>
                <a:lnTo>
                  <a:pt x="31290" y="39390"/>
                </a:lnTo>
                <a:lnTo>
                  <a:pt x="31280" y="39370"/>
                </a:lnTo>
                <a:lnTo>
                  <a:pt x="31240" y="39370"/>
                </a:lnTo>
                <a:lnTo>
                  <a:pt x="31210" y="39370"/>
                </a:lnTo>
                <a:lnTo>
                  <a:pt x="31180" y="39370"/>
                </a:lnTo>
                <a:lnTo>
                  <a:pt x="31130" y="39370"/>
                </a:lnTo>
                <a:lnTo>
                  <a:pt x="31110" y="39360"/>
                </a:lnTo>
                <a:lnTo>
                  <a:pt x="31080" y="39330"/>
                </a:lnTo>
                <a:lnTo>
                  <a:pt x="31040" y="39350"/>
                </a:lnTo>
                <a:lnTo>
                  <a:pt x="31000" y="39400"/>
                </a:lnTo>
                <a:lnTo>
                  <a:pt x="30960" y="39460"/>
                </a:lnTo>
                <a:lnTo>
                  <a:pt x="30940" y="39490"/>
                </a:lnTo>
                <a:lnTo>
                  <a:pt x="30920" y="39500"/>
                </a:lnTo>
                <a:lnTo>
                  <a:pt x="30890" y="39500"/>
                </a:lnTo>
                <a:lnTo>
                  <a:pt x="30840" y="39500"/>
                </a:lnTo>
                <a:lnTo>
                  <a:pt x="30820" y="39510"/>
                </a:lnTo>
                <a:lnTo>
                  <a:pt x="30790" y="39550"/>
                </a:lnTo>
                <a:lnTo>
                  <a:pt x="30750" y="39580"/>
                </a:lnTo>
                <a:lnTo>
                  <a:pt x="30710" y="39610"/>
                </a:lnTo>
                <a:lnTo>
                  <a:pt x="30670" y="39630"/>
                </a:lnTo>
                <a:lnTo>
                  <a:pt x="30640" y="39630"/>
                </a:lnTo>
                <a:lnTo>
                  <a:pt x="30620" y="39600"/>
                </a:lnTo>
                <a:lnTo>
                  <a:pt x="30580" y="39590"/>
                </a:lnTo>
                <a:lnTo>
                  <a:pt x="30550" y="39580"/>
                </a:lnTo>
                <a:lnTo>
                  <a:pt x="30510" y="39530"/>
                </a:lnTo>
                <a:lnTo>
                  <a:pt x="30500" y="39510"/>
                </a:lnTo>
                <a:lnTo>
                  <a:pt x="30500" y="39480"/>
                </a:lnTo>
                <a:lnTo>
                  <a:pt x="30500" y="39460"/>
                </a:lnTo>
                <a:lnTo>
                  <a:pt x="30510" y="39430"/>
                </a:lnTo>
                <a:lnTo>
                  <a:pt x="30590" y="39400"/>
                </a:lnTo>
                <a:lnTo>
                  <a:pt x="30610" y="39380"/>
                </a:lnTo>
                <a:lnTo>
                  <a:pt x="30610" y="39360"/>
                </a:lnTo>
                <a:lnTo>
                  <a:pt x="30580" y="39340"/>
                </a:lnTo>
                <a:lnTo>
                  <a:pt x="30550" y="39320"/>
                </a:lnTo>
                <a:lnTo>
                  <a:pt x="30520" y="39300"/>
                </a:lnTo>
                <a:lnTo>
                  <a:pt x="30510" y="39280"/>
                </a:lnTo>
                <a:lnTo>
                  <a:pt x="30490" y="39280"/>
                </a:lnTo>
                <a:lnTo>
                  <a:pt x="30490" y="39250"/>
                </a:lnTo>
                <a:lnTo>
                  <a:pt x="30480" y="39230"/>
                </a:lnTo>
                <a:lnTo>
                  <a:pt x="30450" y="39210"/>
                </a:lnTo>
                <a:lnTo>
                  <a:pt x="30430" y="39190"/>
                </a:lnTo>
                <a:lnTo>
                  <a:pt x="30440" y="39160"/>
                </a:lnTo>
                <a:lnTo>
                  <a:pt x="30430" y="39140"/>
                </a:lnTo>
                <a:lnTo>
                  <a:pt x="30420" y="39130"/>
                </a:lnTo>
                <a:lnTo>
                  <a:pt x="30380" y="39120"/>
                </a:lnTo>
                <a:lnTo>
                  <a:pt x="30370" y="39110"/>
                </a:lnTo>
                <a:lnTo>
                  <a:pt x="30360" y="39080"/>
                </a:lnTo>
                <a:lnTo>
                  <a:pt x="30360" y="39070"/>
                </a:lnTo>
                <a:lnTo>
                  <a:pt x="30370" y="39000"/>
                </a:lnTo>
                <a:lnTo>
                  <a:pt x="30370" y="38970"/>
                </a:lnTo>
                <a:lnTo>
                  <a:pt x="30330" y="38910"/>
                </a:lnTo>
                <a:lnTo>
                  <a:pt x="30310" y="38880"/>
                </a:lnTo>
                <a:lnTo>
                  <a:pt x="30300" y="38860"/>
                </a:lnTo>
                <a:lnTo>
                  <a:pt x="30310" y="38820"/>
                </a:lnTo>
                <a:lnTo>
                  <a:pt x="30320" y="38770"/>
                </a:lnTo>
                <a:lnTo>
                  <a:pt x="30330" y="38710"/>
                </a:lnTo>
                <a:lnTo>
                  <a:pt x="30310" y="38670"/>
                </a:lnTo>
                <a:lnTo>
                  <a:pt x="30300" y="38650"/>
                </a:lnTo>
                <a:lnTo>
                  <a:pt x="30250" y="38590"/>
                </a:lnTo>
                <a:lnTo>
                  <a:pt x="30220" y="38570"/>
                </a:lnTo>
                <a:lnTo>
                  <a:pt x="30180" y="38580"/>
                </a:lnTo>
                <a:lnTo>
                  <a:pt x="30140" y="38550"/>
                </a:lnTo>
                <a:lnTo>
                  <a:pt x="30090" y="38530"/>
                </a:lnTo>
                <a:lnTo>
                  <a:pt x="30060" y="38520"/>
                </a:lnTo>
                <a:lnTo>
                  <a:pt x="30020" y="38520"/>
                </a:lnTo>
                <a:lnTo>
                  <a:pt x="29990" y="38540"/>
                </a:lnTo>
                <a:lnTo>
                  <a:pt x="29960" y="38540"/>
                </a:lnTo>
                <a:lnTo>
                  <a:pt x="29940" y="38530"/>
                </a:lnTo>
                <a:lnTo>
                  <a:pt x="29910" y="38520"/>
                </a:lnTo>
                <a:lnTo>
                  <a:pt x="29900" y="38520"/>
                </a:lnTo>
                <a:lnTo>
                  <a:pt x="29880" y="38520"/>
                </a:lnTo>
                <a:lnTo>
                  <a:pt x="29860" y="38530"/>
                </a:lnTo>
                <a:lnTo>
                  <a:pt x="29810" y="38540"/>
                </a:lnTo>
                <a:lnTo>
                  <a:pt x="29770" y="38530"/>
                </a:lnTo>
                <a:lnTo>
                  <a:pt x="29700" y="38520"/>
                </a:lnTo>
                <a:lnTo>
                  <a:pt x="29650" y="38480"/>
                </a:lnTo>
                <a:lnTo>
                  <a:pt x="29630" y="38450"/>
                </a:lnTo>
                <a:lnTo>
                  <a:pt x="29600" y="38430"/>
                </a:lnTo>
                <a:lnTo>
                  <a:pt x="29560" y="38430"/>
                </a:lnTo>
                <a:lnTo>
                  <a:pt x="29530" y="38440"/>
                </a:lnTo>
                <a:lnTo>
                  <a:pt x="29520" y="38440"/>
                </a:lnTo>
                <a:lnTo>
                  <a:pt x="29520" y="38420"/>
                </a:lnTo>
                <a:lnTo>
                  <a:pt x="29550" y="38370"/>
                </a:lnTo>
                <a:lnTo>
                  <a:pt x="29560" y="38320"/>
                </a:lnTo>
                <a:lnTo>
                  <a:pt x="29550" y="38290"/>
                </a:lnTo>
                <a:lnTo>
                  <a:pt x="29550" y="38250"/>
                </a:lnTo>
                <a:lnTo>
                  <a:pt x="29540" y="38200"/>
                </a:lnTo>
                <a:lnTo>
                  <a:pt x="29530" y="38160"/>
                </a:lnTo>
                <a:lnTo>
                  <a:pt x="29520" y="38140"/>
                </a:lnTo>
                <a:lnTo>
                  <a:pt x="29520" y="38100"/>
                </a:lnTo>
                <a:lnTo>
                  <a:pt x="29520" y="38070"/>
                </a:lnTo>
                <a:lnTo>
                  <a:pt x="29540" y="38050"/>
                </a:lnTo>
                <a:lnTo>
                  <a:pt x="29570" y="38010"/>
                </a:lnTo>
                <a:lnTo>
                  <a:pt x="29610" y="37960"/>
                </a:lnTo>
                <a:lnTo>
                  <a:pt x="29620" y="37950"/>
                </a:lnTo>
                <a:lnTo>
                  <a:pt x="29640" y="37920"/>
                </a:lnTo>
                <a:lnTo>
                  <a:pt x="29640" y="37890"/>
                </a:lnTo>
                <a:lnTo>
                  <a:pt x="29640" y="37870"/>
                </a:lnTo>
                <a:lnTo>
                  <a:pt x="29630" y="37840"/>
                </a:lnTo>
                <a:lnTo>
                  <a:pt x="29630" y="37800"/>
                </a:lnTo>
                <a:lnTo>
                  <a:pt x="29660" y="37760"/>
                </a:lnTo>
                <a:lnTo>
                  <a:pt x="29680" y="37740"/>
                </a:lnTo>
                <a:lnTo>
                  <a:pt x="29680" y="37720"/>
                </a:lnTo>
                <a:lnTo>
                  <a:pt x="29660" y="37700"/>
                </a:lnTo>
                <a:lnTo>
                  <a:pt x="29640" y="37680"/>
                </a:lnTo>
                <a:lnTo>
                  <a:pt x="29590" y="37650"/>
                </a:lnTo>
                <a:lnTo>
                  <a:pt x="29550" y="37620"/>
                </a:lnTo>
                <a:lnTo>
                  <a:pt x="29520" y="37590"/>
                </a:lnTo>
                <a:lnTo>
                  <a:pt x="29490" y="37550"/>
                </a:lnTo>
                <a:lnTo>
                  <a:pt x="29490" y="37520"/>
                </a:lnTo>
                <a:lnTo>
                  <a:pt x="29480" y="37490"/>
                </a:lnTo>
                <a:lnTo>
                  <a:pt x="29480" y="37470"/>
                </a:lnTo>
                <a:lnTo>
                  <a:pt x="29480" y="37450"/>
                </a:lnTo>
                <a:lnTo>
                  <a:pt x="29540" y="37370"/>
                </a:lnTo>
                <a:lnTo>
                  <a:pt x="29580" y="37320"/>
                </a:lnTo>
                <a:lnTo>
                  <a:pt x="29590" y="37300"/>
                </a:lnTo>
                <a:lnTo>
                  <a:pt x="29580" y="37270"/>
                </a:lnTo>
                <a:lnTo>
                  <a:pt x="29550" y="37250"/>
                </a:lnTo>
                <a:lnTo>
                  <a:pt x="29510" y="37210"/>
                </a:lnTo>
                <a:lnTo>
                  <a:pt x="29470" y="37170"/>
                </a:lnTo>
                <a:lnTo>
                  <a:pt x="29450" y="37140"/>
                </a:lnTo>
                <a:lnTo>
                  <a:pt x="29440" y="37110"/>
                </a:lnTo>
                <a:lnTo>
                  <a:pt x="29430" y="37090"/>
                </a:lnTo>
                <a:lnTo>
                  <a:pt x="29430" y="37050"/>
                </a:lnTo>
                <a:lnTo>
                  <a:pt x="29410" y="37000"/>
                </a:lnTo>
                <a:lnTo>
                  <a:pt x="29380" y="36960"/>
                </a:lnTo>
                <a:lnTo>
                  <a:pt x="29290" y="36900"/>
                </a:lnTo>
                <a:lnTo>
                  <a:pt x="29210" y="36860"/>
                </a:lnTo>
                <a:lnTo>
                  <a:pt x="29190" y="36860"/>
                </a:lnTo>
                <a:lnTo>
                  <a:pt x="29160" y="36860"/>
                </a:lnTo>
                <a:lnTo>
                  <a:pt x="29140" y="36860"/>
                </a:lnTo>
                <a:lnTo>
                  <a:pt x="29110" y="36850"/>
                </a:lnTo>
                <a:lnTo>
                  <a:pt x="29110" y="36840"/>
                </a:lnTo>
                <a:lnTo>
                  <a:pt x="29100" y="36820"/>
                </a:lnTo>
                <a:lnTo>
                  <a:pt x="29070" y="36810"/>
                </a:lnTo>
                <a:lnTo>
                  <a:pt x="29060" y="36810"/>
                </a:lnTo>
                <a:lnTo>
                  <a:pt x="29060" y="36800"/>
                </a:lnTo>
                <a:lnTo>
                  <a:pt x="29210" y="36700"/>
                </a:lnTo>
                <a:lnTo>
                  <a:pt x="29400" y="36590"/>
                </a:lnTo>
                <a:lnTo>
                  <a:pt x="29410" y="36580"/>
                </a:lnTo>
                <a:lnTo>
                  <a:pt x="29410" y="36540"/>
                </a:lnTo>
                <a:lnTo>
                  <a:pt x="29410" y="36450"/>
                </a:lnTo>
                <a:lnTo>
                  <a:pt x="29410" y="36360"/>
                </a:lnTo>
                <a:lnTo>
                  <a:pt x="29390" y="36310"/>
                </a:lnTo>
                <a:lnTo>
                  <a:pt x="29370" y="36260"/>
                </a:lnTo>
                <a:lnTo>
                  <a:pt x="29340" y="36220"/>
                </a:lnTo>
                <a:lnTo>
                  <a:pt x="29300" y="36190"/>
                </a:lnTo>
                <a:lnTo>
                  <a:pt x="29290" y="36190"/>
                </a:lnTo>
                <a:lnTo>
                  <a:pt x="29250" y="36200"/>
                </a:lnTo>
                <a:lnTo>
                  <a:pt x="29230" y="36210"/>
                </a:lnTo>
                <a:lnTo>
                  <a:pt x="29210" y="36200"/>
                </a:lnTo>
                <a:lnTo>
                  <a:pt x="29210" y="36180"/>
                </a:lnTo>
                <a:lnTo>
                  <a:pt x="29210" y="36150"/>
                </a:lnTo>
                <a:lnTo>
                  <a:pt x="29190" y="36110"/>
                </a:lnTo>
                <a:lnTo>
                  <a:pt x="29170" y="36090"/>
                </a:lnTo>
                <a:lnTo>
                  <a:pt x="29130" y="36090"/>
                </a:lnTo>
                <a:lnTo>
                  <a:pt x="29090" y="36100"/>
                </a:lnTo>
                <a:lnTo>
                  <a:pt x="29060" y="36100"/>
                </a:lnTo>
                <a:lnTo>
                  <a:pt x="29040" y="36130"/>
                </a:lnTo>
                <a:lnTo>
                  <a:pt x="29020" y="36170"/>
                </a:lnTo>
                <a:lnTo>
                  <a:pt x="29010" y="36220"/>
                </a:lnTo>
                <a:lnTo>
                  <a:pt x="29000" y="36250"/>
                </a:lnTo>
                <a:lnTo>
                  <a:pt x="29000" y="36290"/>
                </a:lnTo>
                <a:lnTo>
                  <a:pt x="28980" y="36300"/>
                </a:lnTo>
                <a:lnTo>
                  <a:pt x="28950" y="36300"/>
                </a:lnTo>
                <a:lnTo>
                  <a:pt x="28900" y="36310"/>
                </a:lnTo>
                <a:lnTo>
                  <a:pt x="28850" y="36320"/>
                </a:lnTo>
                <a:lnTo>
                  <a:pt x="28840" y="36310"/>
                </a:lnTo>
                <a:lnTo>
                  <a:pt x="28850" y="36260"/>
                </a:lnTo>
                <a:lnTo>
                  <a:pt x="28850" y="36200"/>
                </a:lnTo>
                <a:lnTo>
                  <a:pt x="28840" y="36160"/>
                </a:lnTo>
                <a:lnTo>
                  <a:pt x="28830" y="36140"/>
                </a:lnTo>
                <a:lnTo>
                  <a:pt x="28810" y="36110"/>
                </a:lnTo>
                <a:lnTo>
                  <a:pt x="28790" y="36080"/>
                </a:lnTo>
                <a:lnTo>
                  <a:pt x="28760" y="36040"/>
                </a:lnTo>
                <a:lnTo>
                  <a:pt x="28740" y="36010"/>
                </a:lnTo>
                <a:lnTo>
                  <a:pt x="28730" y="35990"/>
                </a:lnTo>
                <a:lnTo>
                  <a:pt x="28730" y="35960"/>
                </a:lnTo>
                <a:lnTo>
                  <a:pt x="28730" y="35930"/>
                </a:lnTo>
                <a:lnTo>
                  <a:pt x="28720" y="35910"/>
                </a:lnTo>
                <a:lnTo>
                  <a:pt x="28700" y="35900"/>
                </a:lnTo>
                <a:lnTo>
                  <a:pt x="28670" y="35890"/>
                </a:lnTo>
                <a:lnTo>
                  <a:pt x="28650" y="35870"/>
                </a:lnTo>
                <a:lnTo>
                  <a:pt x="28640" y="35850"/>
                </a:lnTo>
                <a:lnTo>
                  <a:pt x="28650" y="35810"/>
                </a:lnTo>
                <a:lnTo>
                  <a:pt x="28640" y="35780"/>
                </a:lnTo>
                <a:lnTo>
                  <a:pt x="28640" y="35740"/>
                </a:lnTo>
                <a:lnTo>
                  <a:pt x="28690" y="35740"/>
                </a:lnTo>
                <a:lnTo>
                  <a:pt x="28730" y="35740"/>
                </a:lnTo>
                <a:lnTo>
                  <a:pt x="28780" y="35730"/>
                </a:lnTo>
                <a:lnTo>
                  <a:pt x="28800" y="35720"/>
                </a:lnTo>
                <a:lnTo>
                  <a:pt x="28820" y="35700"/>
                </a:lnTo>
                <a:lnTo>
                  <a:pt x="28820" y="35680"/>
                </a:lnTo>
                <a:lnTo>
                  <a:pt x="28830" y="35650"/>
                </a:lnTo>
                <a:lnTo>
                  <a:pt x="28830" y="35630"/>
                </a:lnTo>
                <a:lnTo>
                  <a:pt x="28820" y="35620"/>
                </a:lnTo>
                <a:lnTo>
                  <a:pt x="28860" y="35610"/>
                </a:lnTo>
                <a:lnTo>
                  <a:pt x="28900" y="35580"/>
                </a:lnTo>
                <a:lnTo>
                  <a:pt x="28940" y="35570"/>
                </a:lnTo>
                <a:lnTo>
                  <a:pt x="28870" y="35490"/>
                </a:lnTo>
                <a:lnTo>
                  <a:pt x="28820" y="35450"/>
                </a:lnTo>
                <a:lnTo>
                  <a:pt x="28800" y="35420"/>
                </a:lnTo>
                <a:lnTo>
                  <a:pt x="28780" y="35420"/>
                </a:lnTo>
                <a:lnTo>
                  <a:pt x="28740" y="35420"/>
                </a:lnTo>
                <a:lnTo>
                  <a:pt x="28670" y="35410"/>
                </a:lnTo>
                <a:lnTo>
                  <a:pt x="28660" y="35410"/>
                </a:lnTo>
                <a:lnTo>
                  <a:pt x="28610" y="35410"/>
                </a:lnTo>
                <a:lnTo>
                  <a:pt x="28570" y="35400"/>
                </a:lnTo>
                <a:lnTo>
                  <a:pt x="28540" y="35380"/>
                </a:lnTo>
                <a:lnTo>
                  <a:pt x="28490" y="35340"/>
                </a:lnTo>
                <a:lnTo>
                  <a:pt x="28440" y="35320"/>
                </a:lnTo>
                <a:lnTo>
                  <a:pt x="28390" y="35280"/>
                </a:lnTo>
                <a:lnTo>
                  <a:pt x="28370" y="35260"/>
                </a:lnTo>
                <a:lnTo>
                  <a:pt x="28370" y="35230"/>
                </a:lnTo>
                <a:lnTo>
                  <a:pt x="28370" y="35210"/>
                </a:lnTo>
                <a:lnTo>
                  <a:pt x="28380" y="35190"/>
                </a:lnTo>
                <a:lnTo>
                  <a:pt x="28380" y="35180"/>
                </a:lnTo>
                <a:lnTo>
                  <a:pt x="28360" y="35170"/>
                </a:lnTo>
                <a:lnTo>
                  <a:pt x="28350" y="35190"/>
                </a:lnTo>
                <a:lnTo>
                  <a:pt x="28320" y="35220"/>
                </a:lnTo>
                <a:lnTo>
                  <a:pt x="28290" y="35250"/>
                </a:lnTo>
                <a:lnTo>
                  <a:pt x="28280" y="35250"/>
                </a:lnTo>
                <a:lnTo>
                  <a:pt x="28260" y="35250"/>
                </a:lnTo>
                <a:lnTo>
                  <a:pt x="28240" y="35260"/>
                </a:lnTo>
                <a:lnTo>
                  <a:pt x="28220" y="35280"/>
                </a:lnTo>
                <a:lnTo>
                  <a:pt x="28210" y="35250"/>
                </a:lnTo>
                <a:lnTo>
                  <a:pt x="28200" y="35220"/>
                </a:lnTo>
                <a:lnTo>
                  <a:pt x="28220" y="35200"/>
                </a:lnTo>
                <a:lnTo>
                  <a:pt x="28240" y="35190"/>
                </a:lnTo>
                <a:lnTo>
                  <a:pt x="28240" y="35180"/>
                </a:lnTo>
                <a:lnTo>
                  <a:pt x="28240" y="35160"/>
                </a:lnTo>
                <a:lnTo>
                  <a:pt x="28220" y="35150"/>
                </a:lnTo>
                <a:lnTo>
                  <a:pt x="28200" y="35150"/>
                </a:lnTo>
                <a:lnTo>
                  <a:pt x="28190" y="35160"/>
                </a:lnTo>
                <a:lnTo>
                  <a:pt x="28160" y="35180"/>
                </a:lnTo>
                <a:lnTo>
                  <a:pt x="28140" y="35190"/>
                </a:lnTo>
                <a:lnTo>
                  <a:pt x="28100" y="35190"/>
                </a:lnTo>
                <a:lnTo>
                  <a:pt x="28090" y="35200"/>
                </a:lnTo>
                <a:lnTo>
                  <a:pt x="28050" y="35190"/>
                </a:lnTo>
                <a:lnTo>
                  <a:pt x="28030" y="35180"/>
                </a:lnTo>
                <a:lnTo>
                  <a:pt x="28030" y="35130"/>
                </a:lnTo>
                <a:lnTo>
                  <a:pt x="28030" y="35080"/>
                </a:lnTo>
                <a:lnTo>
                  <a:pt x="28040" y="35050"/>
                </a:lnTo>
                <a:lnTo>
                  <a:pt x="28040" y="35010"/>
                </a:lnTo>
                <a:lnTo>
                  <a:pt x="28040" y="34990"/>
                </a:lnTo>
                <a:lnTo>
                  <a:pt x="28030" y="34960"/>
                </a:lnTo>
                <a:lnTo>
                  <a:pt x="28020" y="34930"/>
                </a:lnTo>
                <a:lnTo>
                  <a:pt x="28010" y="34900"/>
                </a:lnTo>
                <a:lnTo>
                  <a:pt x="28000" y="34850"/>
                </a:lnTo>
                <a:lnTo>
                  <a:pt x="27980" y="34820"/>
                </a:lnTo>
                <a:lnTo>
                  <a:pt x="27950" y="34810"/>
                </a:lnTo>
                <a:lnTo>
                  <a:pt x="27910" y="34800"/>
                </a:lnTo>
                <a:lnTo>
                  <a:pt x="27870" y="34800"/>
                </a:lnTo>
                <a:lnTo>
                  <a:pt x="27850" y="34810"/>
                </a:lnTo>
                <a:lnTo>
                  <a:pt x="27810" y="34810"/>
                </a:lnTo>
                <a:lnTo>
                  <a:pt x="27790" y="34830"/>
                </a:lnTo>
                <a:lnTo>
                  <a:pt x="27760" y="34850"/>
                </a:lnTo>
                <a:lnTo>
                  <a:pt x="27750" y="34860"/>
                </a:lnTo>
                <a:lnTo>
                  <a:pt x="27720" y="34870"/>
                </a:lnTo>
                <a:lnTo>
                  <a:pt x="27700" y="34870"/>
                </a:lnTo>
                <a:lnTo>
                  <a:pt x="27680" y="34870"/>
                </a:lnTo>
                <a:lnTo>
                  <a:pt x="27670" y="34880"/>
                </a:lnTo>
                <a:lnTo>
                  <a:pt x="27660" y="34910"/>
                </a:lnTo>
                <a:lnTo>
                  <a:pt x="27650" y="34950"/>
                </a:lnTo>
                <a:lnTo>
                  <a:pt x="27640" y="34970"/>
                </a:lnTo>
                <a:lnTo>
                  <a:pt x="27630" y="34990"/>
                </a:lnTo>
                <a:lnTo>
                  <a:pt x="27610" y="35010"/>
                </a:lnTo>
                <a:lnTo>
                  <a:pt x="27570" y="35010"/>
                </a:lnTo>
                <a:lnTo>
                  <a:pt x="27530" y="34990"/>
                </a:lnTo>
                <a:lnTo>
                  <a:pt x="27510" y="34980"/>
                </a:lnTo>
                <a:lnTo>
                  <a:pt x="27480" y="34980"/>
                </a:lnTo>
                <a:lnTo>
                  <a:pt x="27450" y="34970"/>
                </a:lnTo>
                <a:lnTo>
                  <a:pt x="27410" y="34980"/>
                </a:lnTo>
                <a:lnTo>
                  <a:pt x="27380" y="34980"/>
                </a:lnTo>
                <a:lnTo>
                  <a:pt x="27350" y="34960"/>
                </a:lnTo>
                <a:lnTo>
                  <a:pt x="27330" y="34960"/>
                </a:lnTo>
                <a:lnTo>
                  <a:pt x="27310" y="34960"/>
                </a:lnTo>
                <a:lnTo>
                  <a:pt x="27280" y="34940"/>
                </a:lnTo>
                <a:lnTo>
                  <a:pt x="27250" y="34920"/>
                </a:lnTo>
                <a:lnTo>
                  <a:pt x="27230" y="34920"/>
                </a:lnTo>
                <a:lnTo>
                  <a:pt x="27220" y="34920"/>
                </a:lnTo>
                <a:lnTo>
                  <a:pt x="27200" y="34920"/>
                </a:lnTo>
                <a:lnTo>
                  <a:pt x="27190" y="34920"/>
                </a:lnTo>
                <a:lnTo>
                  <a:pt x="27170" y="34910"/>
                </a:lnTo>
                <a:lnTo>
                  <a:pt x="27160" y="34900"/>
                </a:lnTo>
                <a:lnTo>
                  <a:pt x="27130" y="34890"/>
                </a:lnTo>
                <a:lnTo>
                  <a:pt x="27100" y="34880"/>
                </a:lnTo>
                <a:lnTo>
                  <a:pt x="27100" y="34870"/>
                </a:lnTo>
                <a:lnTo>
                  <a:pt x="27080" y="34860"/>
                </a:lnTo>
                <a:lnTo>
                  <a:pt x="27070" y="34840"/>
                </a:lnTo>
                <a:lnTo>
                  <a:pt x="27040" y="34820"/>
                </a:lnTo>
                <a:lnTo>
                  <a:pt x="27020" y="34810"/>
                </a:lnTo>
                <a:lnTo>
                  <a:pt x="27000" y="34770"/>
                </a:lnTo>
                <a:lnTo>
                  <a:pt x="26980" y="34750"/>
                </a:lnTo>
                <a:lnTo>
                  <a:pt x="26950" y="34730"/>
                </a:lnTo>
                <a:lnTo>
                  <a:pt x="26930" y="34720"/>
                </a:lnTo>
                <a:lnTo>
                  <a:pt x="26930" y="34700"/>
                </a:lnTo>
                <a:lnTo>
                  <a:pt x="26970" y="34650"/>
                </a:lnTo>
                <a:lnTo>
                  <a:pt x="27010" y="34630"/>
                </a:lnTo>
                <a:lnTo>
                  <a:pt x="27070" y="34590"/>
                </a:lnTo>
                <a:lnTo>
                  <a:pt x="27110" y="34550"/>
                </a:lnTo>
                <a:lnTo>
                  <a:pt x="27140" y="34540"/>
                </a:lnTo>
                <a:lnTo>
                  <a:pt x="27150" y="34530"/>
                </a:lnTo>
                <a:lnTo>
                  <a:pt x="27170" y="34520"/>
                </a:lnTo>
                <a:lnTo>
                  <a:pt x="27190" y="34510"/>
                </a:lnTo>
                <a:lnTo>
                  <a:pt x="27210" y="34510"/>
                </a:lnTo>
                <a:lnTo>
                  <a:pt x="27220" y="34490"/>
                </a:lnTo>
                <a:lnTo>
                  <a:pt x="27230" y="34480"/>
                </a:lnTo>
                <a:lnTo>
                  <a:pt x="27240" y="34460"/>
                </a:lnTo>
                <a:lnTo>
                  <a:pt x="27240" y="34450"/>
                </a:lnTo>
                <a:lnTo>
                  <a:pt x="27260" y="34430"/>
                </a:lnTo>
                <a:lnTo>
                  <a:pt x="27260" y="34410"/>
                </a:lnTo>
                <a:lnTo>
                  <a:pt x="27310" y="34390"/>
                </a:lnTo>
                <a:lnTo>
                  <a:pt x="27330" y="34360"/>
                </a:lnTo>
                <a:lnTo>
                  <a:pt x="27360" y="34340"/>
                </a:lnTo>
                <a:lnTo>
                  <a:pt x="27370" y="34320"/>
                </a:lnTo>
                <a:lnTo>
                  <a:pt x="27400" y="34300"/>
                </a:lnTo>
                <a:lnTo>
                  <a:pt x="27430" y="34280"/>
                </a:lnTo>
                <a:lnTo>
                  <a:pt x="27450" y="34260"/>
                </a:lnTo>
                <a:lnTo>
                  <a:pt x="27480" y="34250"/>
                </a:lnTo>
                <a:lnTo>
                  <a:pt x="27510" y="34230"/>
                </a:lnTo>
                <a:lnTo>
                  <a:pt x="27530" y="34210"/>
                </a:lnTo>
                <a:lnTo>
                  <a:pt x="27550" y="34190"/>
                </a:lnTo>
                <a:lnTo>
                  <a:pt x="27580" y="34180"/>
                </a:lnTo>
                <a:lnTo>
                  <a:pt x="27610" y="34160"/>
                </a:lnTo>
                <a:lnTo>
                  <a:pt x="27630" y="34140"/>
                </a:lnTo>
                <a:lnTo>
                  <a:pt x="27640" y="34130"/>
                </a:lnTo>
                <a:lnTo>
                  <a:pt x="27630" y="34090"/>
                </a:lnTo>
                <a:lnTo>
                  <a:pt x="27640" y="34070"/>
                </a:lnTo>
                <a:lnTo>
                  <a:pt x="27660" y="34050"/>
                </a:lnTo>
                <a:lnTo>
                  <a:pt x="27680" y="34040"/>
                </a:lnTo>
                <a:lnTo>
                  <a:pt x="27720" y="34030"/>
                </a:lnTo>
                <a:lnTo>
                  <a:pt x="27730" y="33980"/>
                </a:lnTo>
                <a:lnTo>
                  <a:pt x="27760" y="33900"/>
                </a:lnTo>
                <a:lnTo>
                  <a:pt x="27800" y="33840"/>
                </a:lnTo>
                <a:lnTo>
                  <a:pt x="27810" y="33840"/>
                </a:lnTo>
                <a:lnTo>
                  <a:pt x="27840" y="33830"/>
                </a:lnTo>
                <a:lnTo>
                  <a:pt x="27860" y="33830"/>
                </a:lnTo>
                <a:lnTo>
                  <a:pt x="27880" y="33810"/>
                </a:lnTo>
                <a:lnTo>
                  <a:pt x="27910" y="33780"/>
                </a:lnTo>
                <a:lnTo>
                  <a:pt x="27930" y="33790"/>
                </a:lnTo>
                <a:lnTo>
                  <a:pt x="27950" y="33800"/>
                </a:lnTo>
                <a:lnTo>
                  <a:pt x="27950" y="33790"/>
                </a:lnTo>
                <a:lnTo>
                  <a:pt x="27950" y="33780"/>
                </a:lnTo>
                <a:lnTo>
                  <a:pt x="27970" y="33770"/>
                </a:lnTo>
                <a:lnTo>
                  <a:pt x="27980" y="33770"/>
                </a:lnTo>
                <a:lnTo>
                  <a:pt x="27980" y="33750"/>
                </a:lnTo>
                <a:lnTo>
                  <a:pt x="28000" y="33740"/>
                </a:lnTo>
                <a:lnTo>
                  <a:pt x="28020" y="33740"/>
                </a:lnTo>
                <a:lnTo>
                  <a:pt x="28050" y="33720"/>
                </a:lnTo>
                <a:lnTo>
                  <a:pt x="28060" y="33710"/>
                </a:lnTo>
                <a:lnTo>
                  <a:pt x="28060" y="33700"/>
                </a:lnTo>
                <a:lnTo>
                  <a:pt x="28030" y="33700"/>
                </a:lnTo>
                <a:lnTo>
                  <a:pt x="28010" y="33690"/>
                </a:lnTo>
                <a:lnTo>
                  <a:pt x="28020" y="33680"/>
                </a:lnTo>
                <a:lnTo>
                  <a:pt x="28030" y="33660"/>
                </a:lnTo>
                <a:lnTo>
                  <a:pt x="28030" y="33640"/>
                </a:lnTo>
                <a:lnTo>
                  <a:pt x="28050" y="33610"/>
                </a:lnTo>
                <a:lnTo>
                  <a:pt x="28070" y="33630"/>
                </a:lnTo>
                <a:lnTo>
                  <a:pt x="28090" y="33650"/>
                </a:lnTo>
                <a:lnTo>
                  <a:pt x="28100" y="33650"/>
                </a:lnTo>
                <a:lnTo>
                  <a:pt x="28120" y="33620"/>
                </a:lnTo>
                <a:lnTo>
                  <a:pt x="28160" y="33570"/>
                </a:lnTo>
                <a:lnTo>
                  <a:pt x="28180" y="33540"/>
                </a:lnTo>
                <a:lnTo>
                  <a:pt x="28180" y="33510"/>
                </a:lnTo>
                <a:lnTo>
                  <a:pt x="28170" y="33500"/>
                </a:lnTo>
                <a:lnTo>
                  <a:pt x="28160" y="33500"/>
                </a:lnTo>
                <a:lnTo>
                  <a:pt x="28120" y="33510"/>
                </a:lnTo>
                <a:lnTo>
                  <a:pt x="28100" y="33510"/>
                </a:lnTo>
                <a:lnTo>
                  <a:pt x="28060" y="33510"/>
                </a:lnTo>
                <a:lnTo>
                  <a:pt x="28060" y="33490"/>
                </a:lnTo>
                <a:lnTo>
                  <a:pt x="28060" y="33460"/>
                </a:lnTo>
                <a:lnTo>
                  <a:pt x="28090" y="33410"/>
                </a:lnTo>
                <a:lnTo>
                  <a:pt x="28120" y="33380"/>
                </a:lnTo>
                <a:lnTo>
                  <a:pt x="28170" y="33330"/>
                </a:lnTo>
                <a:lnTo>
                  <a:pt x="28210" y="33300"/>
                </a:lnTo>
                <a:lnTo>
                  <a:pt x="28230" y="33300"/>
                </a:lnTo>
                <a:lnTo>
                  <a:pt x="28250" y="33300"/>
                </a:lnTo>
                <a:lnTo>
                  <a:pt x="28240" y="33290"/>
                </a:lnTo>
                <a:lnTo>
                  <a:pt x="28230" y="33270"/>
                </a:lnTo>
                <a:lnTo>
                  <a:pt x="28200" y="33250"/>
                </a:lnTo>
                <a:lnTo>
                  <a:pt x="28200" y="33240"/>
                </a:lnTo>
                <a:lnTo>
                  <a:pt x="28210" y="33230"/>
                </a:lnTo>
                <a:lnTo>
                  <a:pt x="28250" y="33210"/>
                </a:lnTo>
                <a:lnTo>
                  <a:pt x="28290" y="33190"/>
                </a:lnTo>
                <a:lnTo>
                  <a:pt x="28330" y="33150"/>
                </a:lnTo>
                <a:lnTo>
                  <a:pt x="28400" y="33100"/>
                </a:lnTo>
                <a:lnTo>
                  <a:pt x="28470" y="33040"/>
                </a:lnTo>
                <a:lnTo>
                  <a:pt x="28520" y="32990"/>
                </a:lnTo>
                <a:lnTo>
                  <a:pt x="28560" y="32940"/>
                </a:lnTo>
                <a:lnTo>
                  <a:pt x="28600" y="32910"/>
                </a:lnTo>
                <a:lnTo>
                  <a:pt x="28640" y="32890"/>
                </a:lnTo>
                <a:lnTo>
                  <a:pt x="28650" y="32870"/>
                </a:lnTo>
                <a:lnTo>
                  <a:pt x="28670" y="32840"/>
                </a:lnTo>
                <a:lnTo>
                  <a:pt x="28670" y="32810"/>
                </a:lnTo>
                <a:lnTo>
                  <a:pt x="28780" y="32800"/>
                </a:lnTo>
                <a:lnTo>
                  <a:pt x="28780" y="32830"/>
                </a:lnTo>
                <a:lnTo>
                  <a:pt x="28790" y="32880"/>
                </a:lnTo>
                <a:lnTo>
                  <a:pt x="28810" y="32910"/>
                </a:lnTo>
                <a:lnTo>
                  <a:pt x="28820" y="32920"/>
                </a:lnTo>
                <a:lnTo>
                  <a:pt x="28850" y="32930"/>
                </a:lnTo>
                <a:lnTo>
                  <a:pt x="28860" y="32930"/>
                </a:lnTo>
                <a:lnTo>
                  <a:pt x="28880" y="32920"/>
                </a:lnTo>
                <a:lnTo>
                  <a:pt x="28910" y="32890"/>
                </a:lnTo>
                <a:lnTo>
                  <a:pt x="28940" y="32890"/>
                </a:lnTo>
                <a:lnTo>
                  <a:pt x="29020" y="32890"/>
                </a:lnTo>
                <a:lnTo>
                  <a:pt x="29050" y="32900"/>
                </a:lnTo>
                <a:lnTo>
                  <a:pt x="29100" y="32910"/>
                </a:lnTo>
                <a:lnTo>
                  <a:pt x="29180" y="32910"/>
                </a:lnTo>
                <a:lnTo>
                  <a:pt x="29250" y="32930"/>
                </a:lnTo>
                <a:lnTo>
                  <a:pt x="29310" y="32940"/>
                </a:lnTo>
                <a:lnTo>
                  <a:pt x="29320" y="32960"/>
                </a:lnTo>
                <a:lnTo>
                  <a:pt x="29320" y="32980"/>
                </a:lnTo>
                <a:lnTo>
                  <a:pt x="29290" y="33040"/>
                </a:lnTo>
                <a:lnTo>
                  <a:pt x="29280" y="33100"/>
                </a:lnTo>
                <a:lnTo>
                  <a:pt x="29270" y="33140"/>
                </a:lnTo>
                <a:lnTo>
                  <a:pt x="29260" y="33160"/>
                </a:lnTo>
                <a:lnTo>
                  <a:pt x="29270" y="33180"/>
                </a:lnTo>
                <a:lnTo>
                  <a:pt x="29290" y="33190"/>
                </a:lnTo>
                <a:lnTo>
                  <a:pt x="29300" y="33190"/>
                </a:lnTo>
                <a:lnTo>
                  <a:pt x="29330" y="33200"/>
                </a:lnTo>
                <a:lnTo>
                  <a:pt x="29360" y="33220"/>
                </a:lnTo>
                <a:lnTo>
                  <a:pt x="29390" y="33240"/>
                </a:lnTo>
                <a:lnTo>
                  <a:pt x="29400" y="33240"/>
                </a:lnTo>
                <a:lnTo>
                  <a:pt x="29420" y="33250"/>
                </a:lnTo>
                <a:lnTo>
                  <a:pt x="29460" y="33270"/>
                </a:lnTo>
                <a:lnTo>
                  <a:pt x="29470" y="33310"/>
                </a:lnTo>
                <a:lnTo>
                  <a:pt x="29490" y="33350"/>
                </a:lnTo>
                <a:lnTo>
                  <a:pt x="29500" y="33390"/>
                </a:lnTo>
                <a:lnTo>
                  <a:pt x="29510" y="33420"/>
                </a:lnTo>
                <a:lnTo>
                  <a:pt x="29530" y="33440"/>
                </a:lnTo>
                <a:lnTo>
                  <a:pt x="29550" y="33440"/>
                </a:lnTo>
                <a:lnTo>
                  <a:pt x="29570" y="33430"/>
                </a:lnTo>
                <a:lnTo>
                  <a:pt x="29590" y="33430"/>
                </a:lnTo>
                <a:lnTo>
                  <a:pt x="29620" y="33430"/>
                </a:lnTo>
                <a:lnTo>
                  <a:pt x="29640" y="33430"/>
                </a:lnTo>
                <a:lnTo>
                  <a:pt x="29670" y="33400"/>
                </a:lnTo>
                <a:lnTo>
                  <a:pt x="29700" y="33410"/>
                </a:lnTo>
                <a:lnTo>
                  <a:pt x="29730" y="33420"/>
                </a:lnTo>
                <a:lnTo>
                  <a:pt x="29750" y="33410"/>
                </a:lnTo>
                <a:lnTo>
                  <a:pt x="29760" y="33390"/>
                </a:lnTo>
                <a:lnTo>
                  <a:pt x="29780" y="33360"/>
                </a:lnTo>
                <a:lnTo>
                  <a:pt x="29800" y="33330"/>
                </a:lnTo>
                <a:lnTo>
                  <a:pt x="29810" y="33330"/>
                </a:lnTo>
                <a:lnTo>
                  <a:pt x="29830" y="33330"/>
                </a:lnTo>
                <a:lnTo>
                  <a:pt x="29850" y="33360"/>
                </a:lnTo>
                <a:lnTo>
                  <a:pt x="29880" y="33390"/>
                </a:lnTo>
                <a:lnTo>
                  <a:pt x="29920" y="33430"/>
                </a:lnTo>
                <a:lnTo>
                  <a:pt x="29990" y="33470"/>
                </a:lnTo>
                <a:lnTo>
                  <a:pt x="30060" y="33530"/>
                </a:lnTo>
                <a:lnTo>
                  <a:pt x="30110" y="33590"/>
                </a:lnTo>
                <a:lnTo>
                  <a:pt x="30180" y="33650"/>
                </a:lnTo>
                <a:lnTo>
                  <a:pt x="30230" y="33700"/>
                </a:lnTo>
                <a:lnTo>
                  <a:pt x="30250" y="33750"/>
                </a:lnTo>
                <a:lnTo>
                  <a:pt x="30250" y="33770"/>
                </a:lnTo>
                <a:lnTo>
                  <a:pt x="30270" y="33790"/>
                </a:lnTo>
                <a:lnTo>
                  <a:pt x="30300" y="33800"/>
                </a:lnTo>
                <a:lnTo>
                  <a:pt x="30340" y="33810"/>
                </a:lnTo>
                <a:lnTo>
                  <a:pt x="30370" y="33820"/>
                </a:lnTo>
                <a:lnTo>
                  <a:pt x="30410" y="33830"/>
                </a:lnTo>
                <a:lnTo>
                  <a:pt x="30440" y="33840"/>
                </a:lnTo>
                <a:lnTo>
                  <a:pt x="30470" y="33850"/>
                </a:lnTo>
                <a:lnTo>
                  <a:pt x="30510" y="33840"/>
                </a:lnTo>
                <a:lnTo>
                  <a:pt x="30550" y="33840"/>
                </a:lnTo>
                <a:lnTo>
                  <a:pt x="30570" y="33850"/>
                </a:lnTo>
                <a:lnTo>
                  <a:pt x="30580" y="33850"/>
                </a:lnTo>
                <a:lnTo>
                  <a:pt x="30610" y="33860"/>
                </a:lnTo>
                <a:lnTo>
                  <a:pt x="30640" y="33880"/>
                </a:lnTo>
                <a:lnTo>
                  <a:pt x="30670" y="33870"/>
                </a:lnTo>
                <a:lnTo>
                  <a:pt x="30700" y="33860"/>
                </a:lnTo>
                <a:lnTo>
                  <a:pt x="30700" y="33850"/>
                </a:lnTo>
                <a:lnTo>
                  <a:pt x="30700" y="33820"/>
                </a:lnTo>
                <a:lnTo>
                  <a:pt x="30670" y="33760"/>
                </a:lnTo>
                <a:lnTo>
                  <a:pt x="30660" y="33730"/>
                </a:lnTo>
                <a:lnTo>
                  <a:pt x="30630" y="33680"/>
                </a:lnTo>
                <a:lnTo>
                  <a:pt x="30600" y="33620"/>
                </a:lnTo>
                <a:lnTo>
                  <a:pt x="30590" y="33590"/>
                </a:lnTo>
                <a:lnTo>
                  <a:pt x="30600" y="33540"/>
                </a:lnTo>
                <a:lnTo>
                  <a:pt x="30640" y="33440"/>
                </a:lnTo>
                <a:lnTo>
                  <a:pt x="30650" y="33400"/>
                </a:lnTo>
                <a:lnTo>
                  <a:pt x="30660" y="33380"/>
                </a:lnTo>
                <a:lnTo>
                  <a:pt x="30680" y="33360"/>
                </a:lnTo>
                <a:lnTo>
                  <a:pt x="30690" y="33320"/>
                </a:lnTo>
                <a:lnTo>
                  <a:pt x="30710" y="33270"/>
                </a:lnTo>
                <a:lnTo>
                  <a:pt x="30730" y="33260"/>
                </a:lnTo>
                <a:lnTo>
                  <a:pt x="30750" y="33240"/>
                </a:lnTo>
                <a:lnTo>
                  <a:pt x="30770" y="33240"/>
                </a:lnTo>
                <a:lnTo>
                  <a:pt x="30810" y="33230"/>
                </a:lnTo>
                <a:lnTo>
                  <a:pt x="30820" y="33220"/>
                </a:lnTo>
                <a:lnTo>
                  <a:pt x="30840" y="33200"/>
                </a:lnTo>
                <a:lnTo>
                  <a:pt x="30850" y="33180"/>
                </a:lnTo>
                <a:lnTo>
                  <a:pt x="30840" y="33110"/>
                </a:lnTo>
                <a:lnTo>
                  <a:pt x="30840" y="33020"/>
                </a:lnTo>
                <a:lnTo>
                  <a:pt x="30840" y="32990"/>
                </a:lnTo>
                <a:lnTo>
                  <a:pt x="30850" y="32970"/>
                </a:lnTo>
                <a:lnTo>
                  <a:pt x="30860" y="32950"/>
                </a:lnTo>
                <a:lnTo>
                  <a:pt x="30830" y="32930"/>
                </a:lnTo>
                <a:lnTo>
                  <a:pt x="30780" y="32910"/>
                </a:lnTo>
                <a:lnTo>
                  <a:pt x="30760" y="32900"/>
                </a:lnTo>
                <a:lnTo>
                  <a:pt x="30760" y="32890"/>
                </a:lnTo>
                <a:lnTo>
                  <a:pt x="30750" y="32860"/>
                </a:lnTo>
                <a:lnTo>
                  <a:pt x="30750" y="32840"/>
                </a:lnTo>
                <a:lnTo>
                  <a:pt x="30740" y="32800"/>
                </a:lnTo>
                <a:lnTo>
                  <a:pt x="30720" y="32750"/>
                </a:lnTo>
                <a:lnTo>
                  <a:pt x="30720" y="32730"/>
                </a:lnTo>
                <a:lnTo>
                  <a:pt x="30740" y="32730"/>
                </a:lnTo>
                <a:lnTo>
                  <a:pt x="30750" y="32720"/>
                </a:lnTo>
                <a:lnTo>
                  <a:pt x="30760" y="32710"/>
                </a:lnTo>
                <a:lnTo>
                  <a:pt x="30730" y="32690"/>
                </a:lnTo>
                <a:lnTo>
                  <a:pt x="30700" y="32670"/>
                </a:lnTo>
                <a:lnTo>
                  <a:pt x="30670" y="32650"/>
                </a:lnTo>
                <a:lnTo>
                  <a:pt x="30670" y="32630"/>
                </a:lnTo>
                <a:lnTo>
                  <a:pt x="30660" y="32630"/>
                </a:lnTo>
                <a:lnTo>
                  <a:pt x="30630" y="32620"/>
                </a:lnTo>
                <a:lnTo>
                  <a:pt x="30590" y="32630"/>
                </a:lnTo>
                <a:lnTo>
                  <a:pt x="30540" y="32650"/>
                </a:lnTo>
                <a:lnTo>
                  <a:pt x="30510" y="32660"/>
                </a:lnTo>
                <a:lnTo>
                  <a:pt x="30470" y="32660"/>
                </a:lnTo>
                <a:lnTo>
                  <a:pt x="30440" y="32650"/>
                </a:lnTo>
                <a:lnTo>
                  <a:pt x="30390" y="32620"/>
                </a:lnTo>
                <a:lnTo>
                  <a:pt x="30370" y="32610"/>
                </a:lnTo>
                <a:lnTo>
                  <a:pt x="30380" y="32570"/>
                </a:lnTo>
                <a:lnTo>
                  <a:pt x="30390" y="32530"/>
                </a:lnTo>
                <a:lnTo>
                  <a:pt x="30430" y="32530"/>
                </a:lnTo>
                <a:lnTo>
                  <a:pt x="30430" y="32490"/>
                </a:lnTo>
                <a:lnTo>
                  <a:pt x="30440" y="32480"/>
                </a:lnTo>
                <a:lnTo>
                  <a:pt x="30460" y="32480"/>
                </a:lnTo>
                <a:lnTo>
                  <a:pt x="30480" y="32480"/>
                </a:lnTo>
                <a:lnTo>
                  <a:pt x="30520" y="32480"/>
                </a:lnTo>
                <a:lnTo>
                  <a:pt x="30550" y="32470"/>
                </a:lnTo>
                <a:lnTo>
                  <a:pt x="30570" y="32460"/>
                </a:lnTo>
                <a:lnTo>
                  <a:pt x="30590" y="32450"/>
                </a:lnTo>
                <a:lnTo>
                  <a:pt x="30600" y="32450"/>
                </a:lnTo>
                <a:lnTo>
                  <a:pt x="30610" y="32440"/>
                </a:lnTo>
                <a:lnTo>
                  <a:pt x="30620" y="32440"/>
                </a:lnTo>
                <a:lnTo>
                  <a:pt x="30620" y="32420"/>
                </a:lnTo>
                <a:lnTo>
                  <a:pt x="30620" y="32400"/>
                </a:lnTo>
                <a:lnTo>
                  <a:pt x="30630" y="32390"/>
                </a:lnTo>
                <a:lnTo>
                  <a:pt x="30670" y="32380"/>
                </a:lnTo>
                <a:lnTo>
                  <a:pt x="30690" y="32350"/>
                </a:lnTo>
                <a:lnTo>
                  <a:pt x="30710" y="32320"/>
                </a:lnTo>
                <a:lnTo>
                  <a:pt x="30740" y="32300"/>
                </a:lnTo>
                <a:lnTo>
                  <a:pt x="30790" y="32300"/>
                </a:lnTo>
                <a:lnTo>
                  <a:pt x="30770" y="32290"/>
                </a:lnTo>
                <a:lnTo>
                  <a:pt x="30750" y="32280"/>
                </a:lnTo>
                <a:lnTo>
                  <a:pt x="30710" y="32260"/>
                </a:lnTo>
                <a:lnTo>
                  <a:pt x="30710" y="32240"/>
                </a:lnTo>
                <a:lnTo>
                  <a:pt x="30690" y="32180"/>
                </a:lnTo>
                <a:lnTo>
                  <a:pt x="30690" y="32120"/>
                </a:lnTo>
                <a:lnTo>
                  <a:pt x="30690" y="32080"/>
                </a:lnTo>
                <a:lnTo>
                  <a:pt x="30690" y="32060"/>
                </a:lnTo>
                <a:lnTo>
                  <a:pt x="30690" y="32050"/>
                </a:lnTo>
                <a:lnTo>
                  <a:pt x="30680" y="32040"/>
                </a:lnTo>
                <a:lnTo>
                  <a:pt x="30650" y="32050"/>
                </a:lnTo>
                <a:lnTo>
                  <a:pt x="30620" y="32050"/>
                </a:lnTo>
                <a:lnTo>
                  <a:pt x="30580" y="32040"/>
                </a:lnTo>
                <a:lnTo>
                  <a:pt x="30540" y="32030"/>
                </a:lnTo>
                <a:lnTo>
                  <a:pt x="30510" y="32020"/>
                </a:lnTo>
                <a:lnTo>
                  <a:pt x="30470" y="32010"/>
                </a:lnTo>
                <a:lnTo>
                  <a:pt x="30460" y="31990"/>
                </a:lnTo>
                <a:lnTo>
                  <a:pt x="30460" y="31970"/>
                </a:lnTo>
                <a:lnTo>
                  <a:pt x="30480" y="31950"/>
                </a:lnTo>
                <a:lnTo>
                  <a:pt x="30500" y="31940"/>
                </a:lnTo>
                <a:lnTo>
                  <a:pt x="30500" y="31920"/>
                </a:lnTo>
                <a:lnTo>
                  <a:pt x="30510" y="31910"/>
                </a:lnTo>
                <a:lnTo>
                  <a:pt x="30510" y="31900"/>
                </a:lnTo>
                <a:lnTo>
                  <a:pt x="30490" y="31900"/>
                </a:lnTo>
                <a:lnTo>
                  <a:pt x="30440" y="31900"/>
                </a:lnTo>
                <a:lnTo>
                  <a:pt x="30410" y="31890"/>
                </a:lnTo>
                <a:lnTo>
                  <a:pt x="30360" y="31870"/>
                </a:lnTo>
                <a:lnTo>
                  <a:pt x="30330" y="31850"/>
                </a:lnTo>
                <a:lnTo>
                  <a:pt x="30290" y="31800"/>
                </a:lnTo>
                <a:lnTo>
                  <a:pt x="30260" y="31760"/>
                </a:lnTo>
                <a:lnTo>
                  <a:pt x="30240" y="31740"/>
                </a:lnTo>
                <a:lnTo>
                  <a:pt x="30200" y="31710"/>
                </a:lnTo>
                <a:lnTo>
                  <a:pt x="30180" y="31690"/>
                </a:lnTo>
                <a:lnTo>
                  <a:pt x="30150" y="31660"/>
                </a:lnTo>
                <a:lnTo>
                  <a:pt x="30140" y="31650"/>
                </a:lnTo>
                <a:lnTo>
                  <a:pt x="30110" y="31630"/>
                </a:lnTo>
                <a:lnTo>
                  <a:pt x="30090" y="31610"/>
                </a:lnTo>
                <a:lnTo>
                  <a:pt x="30090" y="31600"/>
                </a:lnTo>
                <a:lnTo>
                  <a:pt x="30120" y="31590"/>
                </a:lnTo>
                <a:lnTo>
                  <a:pt x="30160" y="31590"/>
                </a:lnTo>
                <a:lnTo>
                  <a:pt x="30190" y="31600"/>
                </a:lnTo>
                <a:lnTo>
                  <a:pt x="30210" y="31600"/>
                </a:lnTo>
                <a:lnTo>
                  <a:pt x="30400" y="31510"/>
                </a:lnTo>
                <a:lnTo>
                  <a:pt x="30420" y="31530"/>
                </a:lnTo>
                <a:lnTo>
                  <a:pt x="30420" y="31510"/>
                </a:lnTo>
                <a:lnTo>
                  <a:pt x="30440" y="31510"/>
                </a:lnTo>
                <a:lnTo>
                  <a:pt x="30460" y="31500"/>
                </a:lnTo>
                <a:lnTo>
                  <a:pt x="30490" y="31490"/>
                </a:lnTo>
                <a:lnTo>
                  <a:pt x="30510" y="31470"/>
                </a:lnTo>
                <a:lnTo>
                  <a:pt x="30550" y="31460"/>
                </a:lnTo>
                <a:lnTo>
                  <a:pt x="30590" y="31450"/>
                </a:lnTo>
                <a:lnTo>
                  <a:pt x="30630" y="31450"/>
                </a:lnTo>
                <a:lnTo>
                  <a:pt x="30650" y="31440"/>
                </a:lnTo>
                <a:lnTo>
                  <a:pt x="30660" y="31460"/>
                </a:lnTo>
                <a:lnTo>
                  <a:pt x="30670" y="31500"/>
                </a:lnTo>
                <a:lnTo>
                  <a:pt x="30690" y="31530"/>
                </a:lnTo>
                <a:lnTo>
                  <a:pt x="30710" y="31550"/>
                </a:lnTo>
                <a:lnTo>
                  <a:pt x="30740" y="31570"/>
                </a:lnTo>
                <a:lnTo>
                  <a:pt x="30790" y="31600"/>
                </a:lnTo>
                <a:lnTo>
                  <a:pt x="30830" y="31640"/>
                </a:lnTo>
                <a:lnTo>
                  <a:pt x="30860" y="31690"/>
                </a:lnTo>
                <a:lnTo>
                  <a:pt x="30890" y="31750"/>
                </a:lnTo>
                <a:lnTo>
                  <a:pt x="30920" y="31800"/>
                </a:lnTo>
                <a:lnTo>
                  <a:pt x="30940" y="31860"/>
                </a:lnTo>
                <a:lnTo>
                  <a:pt x="30960" y="31880"/>
                </a:lnTo>
                <a:lnTo>
                  <a:pt x="30970" y="31910"/>
                </a:lnTo>
                <a:lnTo>
                  <a:pt x="30980" y="31940"/>
                </a:lnTo>
                <a:lnTo>
                  <a:pt x="31000" y="31980"/>
                </a:lnTo>
                <a:lnTo>
                  <a:pt x="31050" y="32020"/>
                </a:lnTo>
                <a:lnTo>
                  <a:pt x="31100" y="32080"/>
                </a:lnTo>
                <a:lnTo>
                  <a:pt x="31160" y="32150"/>
                </a:lnTo>
                <a:lnTo>
                  <a:pt x="31190" y="32180"/>
                </a:lnTo>
                <a:lnTo>
                  <a:pt x="31240" y="32140"/>
                </a:lnTo>
                <a:lnTo>
                  <a:pt x="31270" y="32110"/>
                </a:lnTo>
                <a:lnTo>
                  <a:pt x="31270" y="32090"/>
                </a:lnTo>
                <a:lnTo>
                  <a:pt x="31280" y="32070"/>
                </a:lnTo>
                <a:lnTo>
                  <a:pt x="31280" y="32050"/>
                </a:lnTo>
                <a:lnTo>
                  <a:pt x="31300" y="32020"/>
                </a:lnTo>
                <a:lnTo>
                  <a:pt x="31320" y="31990"/>
                </a:lnTo>
                <a:lnTo>
                  <a:pt x="31330" y="31960"/>
                </a:lnTo>
                <a:lnTo>
                  <a:pt x="31350" y="31960"/>
                </a:lnTo>
                <a:lnTo>
                  <a:pt x="31370" y="31960"/>
                </a:lnTo>
                <a:lnTo>
                  <a:pt x="31380" y="31970"/>
                </a:lnTo>
                <a:lnTo>
                  <a:pt x="31410" y="32010"/>
                </a:lnTo>
                <a:lnTo>
                  <a:pt x="31450" y="32060"/>
                </a:lnTo>
                <a:lnTo>
                  <a:pt x="31450" y="32090"/>
                </a:lnTo>
                <a:lnTo>
                  <a:pt x="31470" y="32110"/>
                </a:lnTo>
                <a:lnTo>
                  <a:pt x="31480" y="32130"/>
                </a:lnTo>
                <a:lnTo>
                  <a:pt x="31480" y="32150"/>
                </a:lnTo>
                <a:lnTo>
                  <a:pt x="31480" y="32180"/>
                </a:lnTo>
                <a:lnTo>
                  <a:pt x="31480" y="32190"/>
                </a:lnTo>
                <a:lnTo>
                  <a:pt x="31500" y="32220"/>
                </a:lnTo>
                <a:lnTo>
                  <a:pt x="31520" y="32230"/>
                </a:lnTo>
                <a:lnTo>
                  <a:pt x="31560" y="32220"/>
                </a:lnTo>
                <a:lnTo>
                  <a:pt x="31590" y="32230"/>
                </a:lnTo>
                <a:lnTo>
                  <a:pt x="31620" y="32250"/>
                </a:lnTo>
                <a:lnTo>
                  <a:pt x="31640" y="32260"/>
                </a:lnTo>
                <a:lnTo>
                  <a:pt x="31650" y="32260"/>
                </a:lnTo>
                <a:lnTo>
                  <a:pt x="31680" y="32280"/>
                </a:lnTo>
                <a:lnTo>
                  <a:pt x="31710" y="32280"/>
                </a:lnTo>
                <a:lnTo>
                  <a:pt x="31750" y="32280"/>
                </a:lnTo>
                <a:lnTo>
                  <a:pt x="31790" y="32290"/>
                </a:lnTo>
                <a:lnTo>
                  <a:pt x="31850" y="32310"/>
                </a:lnTo>
                <a:lnTo>
                  <a:pt x="31890" y="32320"/>
                </a:lnTo>
                <a:lnTo>
                  <a:pt x="31940" y="32330"/>
                </a:lnTo>
                <a:lnTo>
                  <a:pt x="31960" y="32320"/>
                </a:lnTo>
                <a:lnTo>
                  <a:pt x="31970" y="32300"/>
                </a:lnTo>
                <a:lnTo>
                  <a:pt x="31980" y="32280"/>
                </a:lnTo>
                <a:lnTo>
                  <a:pt x="32010" y="32290"/>
                </a:lnTo>
                <a:lnTo>
                  <a:pt x="32020" y="32300"/>
                </a:lnTo>
                <a:lnTo>
                  <a:pt x="32050" y="32340"/>
                </a:lnTo>
                <a:lnTo>
                  <a:pt x="32060" y="32350"/>
                </a:lnTo>
                <a:lnTo>
                  <a:pt x="32080" y="32360"/>
                </a:lnTo>
                <a:lnTo>
                  <a:pt x="32090" y="32360"/>
                </a:lnTo>
                <a:lnTo>
                  <a:pt x="32110" y="32380"/>
                </a:lnTo>
                <a:lnTo>
                  <a:pt x="32110" y="32410"/>
                </a:lnTo>
                <a:lnTo>
                  <a:pt x="32130" y="32420"/>
                </a:lnTo>
                <a:lnTo>
                  <a:pt x="32170" y="32430"/>
                </a:lnTo>
                <a:lnTo>
                  <a:pt x="32200" y="32450"/>
                </a:lnTo>
                <a:lnTo>
                  <a:pt x="32220" y="32460"/>
                </a:lnTo>
                <a:lnTo>
                  <a:pt x="32250" y="32470"/>
                </a:lnTo>
                <a:lnTo>
                  <a:pt x="32270" y="32470"/>
                </a:lnTo>
                <a:lnTo>
                  <a:pt x="32270" y="32480"/>
                </a:lnTo>
                <a:lnTo>
                  <a:pt x="32270" y="32500"/>
                </a:lnTo>
                <a:lnTo>
                  <a:pt x="32280" y="32520"/>
                </a:lnTo>
                <a:lnTo>
                  <a:pt x="32290" y="32540"/>
                </a:lnTo>
                <a:lnTo>
                  <a:pt x="32310" y="32560"/>
                </a:lnTo>
                <a:lnTo>
                  <a:pt x="32370" y="32570"/>
                </a:lnTo>
                <a:lnTo>
                  <a:pt x="32420" y="32580"/>
                </a:lnTo>
                <a:lnTo>
                  <a:pt x="32450" y="32600"/>
                </a:lnTo>
                <a:lnTo>
                  <a:pt x="32460" y="32600"/>
                </a:lnTo>
                <a:lnTo>
                  <a:pt x="32490" y="32620"/>
                </a:lnTo>
                <a:lnTo>
                  <a:pt x="32530" y="32620"/>
                </a:lnTo>
                <a:lnTo>
                  <a:pt x="32600" y="32620"/>
                </a:lnTo>
                <a:lnTo>
                  <a:pt x="32670" y="32620"/>
                </a:lnTo>
                <a:lnTo>
                  <a:pt x="32690" y="32610"/>
                </a:lnTo>
                <a:close/>
                <a:moveTo>
                  <a:pt x="33830" y="31920"/>
                </a:moveTo>
                <a:lnTo>
                  <a:pt x="33830" y="31980"/>
                </a:lnTo>
                <a:lnTo>
                  <a:pt x="33850" y="31990"/>
                </a:lnTo>
                <a:lnTo>
                  <a:pt x="33850" y="32030"/>
                </a:lnTo>
                <a:lnTo>
                  <a:pt x="33880" y="32040"/>
                </a:lnTo>
                <a:lnTo>
                  <a:pt x="33880" y="32100"/>
                </a:lnTo>
                <a:lnTo>
                  <a:pt x="33880" y="32150"/>
                </a:lnTo>
                <a:lnTo>
                  <a:pt x="33820" y="32160"/>
                </a:lnTo>
                <a:lnTo>
                  <a:pt x="33790" y="32180"/>
                </a:lnTo>
                <a:lnTo>
                  <a:pt x="33760" y="32160"/>
                </a:lnTo>
                <a:lnTo>
                  <a:pt x="33740" y="32170"/>
                </a:lnTo>
                <a:lnTo>
                  <a:pt x="33700" y="32120"/>
                </a:lnTo>
                <a:lnTo>
                  <a:pt x="33680" y="32090"/>
                </a:lnTo>
                <a:lnTo>
                  <a:pt x="33640" y="32110"/>
                </a:lnTo>
                <a:lnTo>
                  <a:pt x="33680" y="32170"/>
                </a:lnTo>
                <a:lnTo>
                  <a:pt x="33700" y="32210"/>
                </a:lnTo>
                <a:lnTo>
                  <a:pt x="33660" y="32230"/>
                </a:lnTo>
                <a:lnTo>
                  <a:pt x="33650" y="32250"/>
                </a:lnTo>
                <a:lnTo>
                  <a:pt x="33660" y="32270"/>
                </a:lnTo>
                <a:lnTo>
                  <a:pt x="33690" y="32320"/>
                </a:lnTo>
                <a:lnTo>
                  <a:pt x="33720" y="32350"/>
                </a:lnTo>
                <a:lnTo>
                  <a:pt x="33680" y="32370"/>
                </a:lnTo>
                <a:lnTo>
                  <a:pt x="33640" y="32410"/>
                </a:lnTo>
                <a:lnTo>
                  <a:pt x="33610" y="32450"/>
                </a:lnTo>
                <a:lnTo>
                  <a:pt x="33610" y="32470"/>
                </a:lnTo>
                <a:lnTo>
                  <a:pt x="33620" y="32490"/>
                </a:lnTo>
                <a:lnTo>
                  <a:pt x="33640" y="32500"/>
                </a:lnTo>
                <a:lnTo>
                  <a:pt x="33650" y="32510"/>
                </a:lnTo>
                <a:lnTo>
                  <a:pt x="33670" y="32530"/>
                </a:lnTo>
                <a:lnTo>
                  <a:pt x="33720" y="32520"/>
                </a:lnTo>
                <a:lnTo>
                  <a:pt x="33770" y="32510"/>
                </a:lnTo>
                <a:lnTo>
                  <a:pt x="33790" y="32530"/>
                </a:lnTo>
                <a:lnTo>
                  <a:pt x="33790" y="32560"/>
                </a:lnTo>
                <a:lnTo>
                  <a:pt x="33800" y="32570"/>
                </a:lnTo>
                <a:lnTo>
                  <a:pt x="33810" y="32580"/>
                </a:lnTo>
                <a:lnTo>
                  <a:pt x="33800" y="32600"/>
                </a:lnTo>
                <a:lnTo>
                  <a:pt x="33780" y="32630"/>
                </a:lnTo>
                <a:lnTo>
                  <a:pt x="33790" y="32650"/>
                </a:lnTo>
                <a:lnTo>
                  <a:pt x="33800" y="32680"/>
                </a:lnTo>
                <a:lnTo>
                  <a:pt x="33830" y="32670"/>
                </a:lnTo>
                <a:lnTo>
                  <a:pt x="33850" y="32710"/>
                </a:lnTo>
                <a:lnTo>
                  <a:pt x="33850" y="32720"/>
                </a:lnTo>
                <a:lnTo>
                  <a:pt x="33870" y="32740"/>
                </a:lnTo>
                <a:lnTo>
                  <a:pt x="33900" y="32750"/>
                </a:lnTo>
                <a:lnTo>
                  <a:pt x="33930" y="32740"/>
                </a:lnTo>
                <a:lnTo>
                  <a:pt x="33940" y="32760"/>
                </a:lnTo>
                <a:lnTo>
                  <a:pt x="33950" y="32780"/>
                </a:lnTo>
                <a:lnTo>
                  <a:pt x="33940" y="32790"/>
                </a:lnTo>
                <a:lnTo>
                  <a:pt x="33930" y="32810"/>
                </a:lnTo>
                <a:lnTo>
                  <a:pt x="33880" y="32820"/>
                </a:lnTo>
                <a:lnTo>
                  <a:pt x="33850" y="32820"/>
                </a:lnTo>
                <a:lnTo>
                  <a:pt x="33840" y="32850"/>
                </a:lnTo>
                <a:lnTo>
                  <a:pt x="33840" y="32890"/>
                </a:lnTo>
                <a:lnTo>
                  <a:pt x="33830" y="32910"/>
                </a:lnTo>
                <a:lnTo>
                  <a:pt x="33810" y="32930"/>
                </a:lnTo>
                <a:lnTo>
                  <a:pt x="33780" y="32940"/>
                </a:lnTo>
                <a:lnTo>
                  <a:pt x="33740" y="32940"/>
                </a:lnTo>
                <a:lnTo>
                  <a:pt x="33690" y="32950"/>
                </a:lnTo>
                <a:lnTo>
                  <a:pt x="33630" y="32970"/>
                </a:lnTo>
                <a:lnTo>
                  <a:pt x="33580" y="32990"/>
                </a:lnTo>
                <a:lnTo>
                  <a:pt x="33560" y="33000"/>
                </a:lnTo>
                <a:lnTo>
                  <a:pt x="33560" y="33050"/>
                </a:lnTo>
                <a:lnTo>
                  <a:pt x="33650" y="33030"/>
                </a:lnTo>
                <a:lnTo>
                  <a:pt x="33770" y="33010"/>
                </a:lnTo>
                <a:lnTo>
                  <a:pt x="33890" y="33000"/>
                </a:lnTo>
                <a:lnTo>
                  <a:pt x="33910" y="32990"/>
                </a:lnTo>
                <a:lnTo>
                  <a:pt x="33920" y="32980"/>
                </a:lnTo>
                <a:lnTo>
                  <a:pt x="33950" y="32980"/>
                </a:lnTo>
                <a:lnTo>
                  <a:pt x="33970" y="32990"/>
                </a:lnTo>
                <a:lnTo>
                  <a:pt x="34060" y="32970"/>
                </a:lnTo>
                <a:lnTo>
                  <a:pt x="34070" y="32960"/>
                </a:lnTo>
                <a:lnTo>
                  <a:pt x="34060" y="32930"/>
                </a:lnTo>
                <a:lnTo>
                  <a:pt x="34020" y="32880"/>
                </a:lnTo>
                <a:lnTo>
                  <a:pt x="33970" y="32820"/>
                </a:lnTo>
                <a:lnTo>
                  <a:pt x="33970" y="32800"/>
                </a:lnTo>
                <a:lnTo>
                  <a:pt x="33970" y="32760"/>
                </a:lnTo>
                <a:lnTo>
                  <a:pt x="33990" y="32770"/>
                </a:lnTo>
                <a:lnTo>
                  <a:pt x="34030" y="32810"/>
                </a:lnTo>
                <a:lnTo>
                  <a:pt x="34070" y="32850"/>
                </a:lnTo>
                <a:lnTo>
                  <a:pt x="34110" y="32860"/>
                </a:lnTo>
                <a:lnTo>
                  <a:pt x="34150" y="32810"/>
                </a:lnTo>
                <a:lnTo>
                  <a:pt x="34150" y="32790"/>
                </a:lnTo>
                <a:lnTo>
                  <a:pt x="34130" y="32750"/>
                </a:lnTo>
                <a:lnTo>
                  <a:pt x="34130" y="32710"/>
                </a:lnTo>
                <a:lnTo>
                  <a:pt x="34130" y="32640"/>
                </a:lnTo>
                <a:lnTo>
                  <a:pt x="34120" y="32610"/>
                </a:lnTo>
                <a:lnTo>
                  <a:pt x="34100" y="32580"/>
                </a:lnTo>
                <a:lnTo>
                  <a:pt x="34080" y="32560"/>
                </a:lnTo>
                <a:lnTo>
                  <a:pt x="34080" y="32530"/>
                </a:lnTo>
                <a:lnTo>
                  <a:pt x="34070" y="32490"/>
                </a:lnTo>
                <a:lnTo>
                  <a:pt x="34050" y="32490"/>
                </a:lnTo>
                <a:lnTo>
                  <a:pt x="34030" y="32470"/>
                </a:lnTo>
                <a:lnTo>
                  <a:pt x="34030" y="32460"/>
                </a:lnTo>
                <a:lnTo>
                  <a:pt x="34040" y="32440"/>
                </a:lnTo>
                <a:lnTo>
                  <a:pt x="34030" y="32430"/>
                </a:lnTo>
                <a:lnTo>
                  <a:pt x="34010" y="32430"/>
                </a:lnTo>
                <a:lnTo>
                  <a:pt x="34010" y="32410"/>
                </a:lnTo>
                <a:lnTo>
                  <a:pt x="34000" y="32380"/>
                </a:lnTo>
                <a:lnTo>
                  <a:pt x="34030" y="32360"/>
                </a:lnTo>
                <a:lnTo>
                  <a:pt x="34030" y="32340"/>
                </a:lnTo>
                <a:lnTo>
                  <a:pt x="34030" y="32310"/>
                </a:lnTo>
                <a:lnTo>
                  <a:pt x="34000" y="32300"/>
                </a:lnTo>
                <a:lnTo>
                  <a:pt x="33980" y="32310"/>
                </a:lnTo>
                <a:lnTo>
                  <a:pt x="33960" y="32300"/>
                </a:lnTo>
                <a:lnTo>
                  <a:pt x="33960" y="32280"/>
                </a:lnTo>
                <a:lnTo>
                  <a:pt x="33970" y="32240"/>
                </a:lnTo>
                <a:lnTo>
                  <a:pt x="33990" y="32220"/>
                </a:lnTo>
                <a:lnTo>
                  <a:pt x="33980" y="32190"/>
                </a:lnTo>
                <a:lnTo>
                  <a:pt x="33980" y="32150"/>
                </a:lnTo>
                <a:lnTo>
                  <a:pt x="33990" y="32090"/>
                </a:lnTo>
                <a:lnTo>
                  <a:pt x="33970" y="32080"/>
                </a:lnTo>
                <a:lnTo>
                  <a:pt x="33970" y="31950"/>
                </a:lnTo>
                <a:lnTo>
                  <a:pt x="34000" y="31950"/>
                </a:lnTo>
                <a:lnTo>
                  <a:pt x="34010" y="31910"/>
                </a:lnTo>
                <a:lnTo>
                  <a:pt x="33990" y="31900"/>
                </a:lnTo>
                <a:lnTo>
                  <a:pt x="34000" y="31860"/>
                </a:lnTo>
                <a:lnTo>
                  <a:pt x="34030" y="31770"/>
                </a:lnTo>
                <a:lnTo>
                  <a:pt x="34020" y="31770"/>
                </a:lnTo>
                <a:lnTo>
                  <a:pt x="34010" y="31790"/>
                </a:lnTo>
                <a:lnTo>
                  <a:pt x="33980" y="31840"/>
                </a:lnTo>
                <a:lnTo>
                  <a:pt x="33960" y="31880"/>
                </a:lnTo>
                <a:lnTo>
                  <a:pt x="33950" y="31910"/>
                </a:lnTo>
                <a:lnTo>
                  <a:pt x="33830" y="31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