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Naryn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Naryn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50630" y="32640"/>
                </a:moveTo>
                <a:lnTo>
                  <a:pt x="50620" y="32620"/>
                </a:lnTo>
                <a:lnTo>
                  <a:pt x="50570" y="32580"/>
                </a:lnTo>
                <a:lnTo>
                  <a:pt x="50540" y="32570"/>
                </a:lnTo>
                <a:lnTo>
                  <a:pt x="50520" y="32570"/>
                </a:lnTo>
                <a:lnTo>
                  <a:pt x="50480" y="32570"/>
                </a:lnTo>
                <a:lnTo>
                  <a:pt x="50470" y="32560"/>
                </a:lnTo>
                <a:lnTo>
                  <a:pt x="50440" y="32530"/>
                </a:lnTo>
                <a:lnTo>
                  <a:pt x="50420" y="32500"/>
                </a:lnTo>
                <a:lnTo>
                  <a:pt x="50390" y="32460"/>
                </a:lnTo>
                <a:lnTo>
                  <a:pt x="50370" y="32440"/>
                </a:lnTo>
                <a:lnTo>
                  <a:pt x="50350" y="32460"/>
                </a:lnTo>
                <a:lnTo>
                  <a:pt x="50310" y="32510"/>
                </a:lnTo>
                <a:lnTo>
                  <a:pt x="50310" y="32530"/>
                </a:lnTo>
                <a:lnTo>
                  <a:pt x="50280" y="32570"/>
                </a:lnTo>
                <a:lnTo>
                  <a:pt x="50270" y="32590"/>
                </a:lnTo>
                <a:lnTo>
                  <a:pt x="50260" y="32610"/>
                </a:lnTo>
                <a:lnTo>
                  <a:pt x="50240" y="32630"/>
                </a:lnTo>
                <a:lnTo>
                  <a:pt x="50220" y="32640"/>
                </a:lnTo>
                <a:lnTo>
                  <a:pt x="50180" y="32620"/>
                </a:lnTo>
                <a:lnTo>
                  <a:pt x="50150" y="32600"/>
                </a:lnTo>
                <a:lnTo>
                  <a:pt x="50130" y="32590"/>
                </a:lnTo>
                <a:lnTo>
                  <a:pt x="50100" y="32590"/>
                </a:lnTo>
                <a:lnTo>
                  <a:pt x="50050" y="32600"/>
                </a:lnTo>
                <a:lnTo>
                  <a:pt x="50040" y="32600"/>
                </a:lnTo>
                <a:lnTo>
                  <a:pt x="50010" y="32590"/>
                </a:lnTo>
                <a:lnTo>
                  <a:pt x="49980" y="32590"/>
                </a:lnTo>
                <a:lnTo>
                  <a:pt x="49970" y="32590"/>
                </a:lnTo>
                <a:lnTo>
                  <a:pt x="49940" y="32590"/>
                </a:lnTo>
                <a:lnTo>
                  <a:pt x="49900" y="32550"/>
                </a:lnTo>
                <a:lnTo>
                  <a:pt x="49880" y="32530"/>
                </a:lnTo>
                <a:lnTo>
                  <a:pt x="49850" y="32500"/>
                </a:lnTo>
                <a:lnTo>
                  <a:pt x="49780" y="32500"/>
                </a:lnTo>
                <a:lnTo>
                  <a:pt x="49730" y="32500"/>
                </a:lnTo>
                <a:lnTo>
                  <a:pt x="49670" y="32510"/>
                </a:lnTo>
                <a:lnTo>
                  <a:pt x="49650" y="32540"/>
                </a:lnTo>
                <a:lnTo>
                  <a:pt x="49620" y="32540"/>
                </a:lnTo>
                <a:lnTo>
                  <a:pt x="49580" y="32530"/>
                </a:lnTo>
                <a:lnTo>
                  <a:pt x="49550" y="32540"/>
                </a:lnTo>
                <a:lnTo>
                  <a:pt x="49500" y="32550"/>
                </a:lnTo>
                <a:lnTo>
                  <a:pt x="49460" y="32550"/>
                </a:lnTo>
                <a:lnTo>
                  <a:pt x="49430" y="32550"/>
                </a:lnTo>
                <a:lnTo>
                  <a:pt x="49400" y="32540"/>
                </a:lnTo>
                <a:lnTo>
                  <a:pt x="49390" y="32520"/>
                </a:lnTo>
                <a:lnTo>
                  <a:pt x="49400" y="32490"/>
                </a:lnTo>
                <a:lnTo>
                  <a:pt x="49400" y="32460"/>
                </a:lnTo>
                <a:lnTo>
                  <a:pt x="49380" y="32440"/>
                </a:lnTo>
                <a:lnTo>
                  <a:pt x="49350" y="32420"/>
                </a:lnTo>
                <a:lnTo>
                  <a:pt x="49330" y="32410"/>
                </a:lnTo>
                <a:lnTo>
                  <a:pt x="49320" y="32400"/>
                </a:lnTo>
                <a:lnTo>
                  <a:pt x="49290" y="32390"/>
                </a:lnTo>
                <a:lnTo>
                  <a:pt x="49270" y="32370"/>
                </a:lnTo>
                <a:lnTo>
                  <a:pt x="49260" y="32360"/>
                </a:lnTo>
                <a:lnTo>
                  <a:pt x="49240" y="32350"/>
                </a:lnTo>
                <a:lnTo>
                  <a:pt x="49220" y="32350"/>
                </a:lnTo>
                <a:lnTo>
                  <a:pt x="49210" y="32340"/>
                </a:lnTo>
                <a:lnTo>
                  <a:pt x="49190" y="32340"/>
                </a:lnTo>
                <a:lnTo>
                  <a:pt x="49160" y="32330"/>
                </a:lnTo>
                <a:lnTo>
                  <a:pt x="49150" y="32330"/>
                </a:lnTo>
                <a:lnTo>
                  <a:pt x="49120" y="32340"/>
                </a:lnTo>
                <a:lnTo>
                  <a:pt x="49090" y="32350"/>
                </a:lnTo>
                <a:lnTo>
                  <a:pt x="49070" y="32360"/>
                </a:lnTo>
                <a:lnTo>
                  <a:pt x="49040" y="32350"/>
                </a:lnTo>
                <a:lnTo>
                  <a:pt x="49030" y="32330"/>
                </a:lnTo>
                <a:lnTo>
                  <a:pt x="49020" y="32310"/>
                </a:lnTo>
                <a:lnTo>
                  <a:pt x="48990" y="32280"/>
                </a:lnTo>
                <a:lnTo>
                  <a:pt x="48970" y="32240"/>
                </a:lnTo>
                <a:lnTo>
                  <a:pt x="48970" y="32230"/>
                </a:lnTo>
                <a:lnTo>
                  <a:pt x="48960" y="32220"/>
                </a:lnTo>
                <a:lnTo>
                  <a:pt x="48940" y="32230"/>
                </a:lnTo>
                <a:lnTo>
                  <a:pt x="48930" y="32230"/>
                </a:lnTo>
                <a:lnTo>
                  <a:pt x="48910" y="32240"/>
                </a:lnTo>
                <a:lnTo>
                  <a:pt x="48880" y="32260"/>
                </a:lnTo>
                <a:lnTo>
                  <a:pt x="48850" y="32280"/>
                </a:lnTo>
                <a:lnTo>
                  <a:pt x="48830" y="32300"/>
                </a:lnTo>
                <a:lnTo>
                  <a:pt x="48810" y="32300"/>
                </a:lnTo>
                <a:lnTo>
                  <a:pt x="48810" y="32290"/>
                </a:lnTo>
                <a:lnTo>
                  <a:pt x="48810" y="32260"/>
                </a:lnTo>
                <a:lnTo>
                  <a:pt x="48800" y="32250"/>
                </a:lnTo>
                <a:lnTo>
                  <a:pt x="48770" y="32250"/>
                </a:lnTo>
                <a:lnTo>
                  <a:pt x="48730" y="32240"/>
                </a:lnTo>
                <a:lnTo>
                  <a:pt x="48700" y="32220"/>
                </a:lnTo>
                <a:lnTo>
                  <a:pt x="48700" y="32200"/>
                </a:lnTo>
                <a:lnTo>
                  <a:pt x="48700" y="32180"/>
                </a:lnTo>
                <a:lnTo>
                  <a:pt x="48670" y="32150"/>
                </a:lnTo>
                <a:lnTo>
                  <a:pt x="48650" y="32150"/>
                </a:lnTo>
                <a:lnTo>
                  <a:pt x="48640" y="32160"/>
                </a:lnTo>
                <a:lnTo>
                  <a:pt x="48630" y="32170"/>
                </a:lnTo>
                <a:lnTo>
                  <a:pt x="48620" y="32180"/>
                </a:lnTo>
                <a:lnTo>
                  <a:pt x="48590" y="32180"/>
                </a:lnTo>
                <a:lnTo>
                  <a:pt x="48570" y="32180"/>
                </a:lnTo>
                <a:lnTo>
                  <a:pt x="48560" y="32190"/>
                </a:lnTo>
                <a:lnTo>
                  <a:pt x="48520" y="32220"/>
                </a:lnTo>
                <a:lnTo>
                  <a:pt x="48480" y="32220"/>
                </a:lnTo>
                <a:lnTo>
                  <a:pt x="48440" y="32230"/>
                </a:lnTo>
                <a:lnTo>
                  <a:pt x="48440" y="32220"/>
                </a:lnTo>
                <a:lnTo>
                  <a:pt x="48440" y="32210"/>
                </a:lnTo>
                <a:lnTo>
                  <a:pt x="48450" y="32190"/>
                </a:lnTo>
                <a:lnTo>
                  <a:pt x="48490" y="32100"/>
                </a:lnTo>
                <a:lnTo>
                  <a:pt x="48510" y="32020"/>
                </a:lnTo>
                <a:lnTo>
                  <a:pt x="48520" y="31970"/>
                </a:lnTo>
                <a:lnTo>
                  <a:pt x="48530" y="31910"/>
                </a:lnTo>
                <a:lnTo>
                  <a:pt x="48530" y="31880"/>
                </a:lnTo>
                <a:lnTo>
                  <a:pt x="48540" y="31860"/>
                </a:lnTo>
                <a:lnTo>
                  <a:pt x="48540" y="31840"/>
                </a:lnTo>
                <a:lnTo>
                  <a:pt x="48570" y="31820"/>
                </a:lnTo>
                <a:lnTo>
                  <a:pt x="48600" y="31780"/>
                </a:lnTo>
                <a:lnTo>
                  <a:pt x="48610" y="31770"/>
                </a:lnTo>
                <a:lnTo>
                  <a:pt x="48620" y="31740"/>
                </a:lnTo>
                <a:lnTo>
                  <a:pt x="48640" y="31720"/>
                </a:lnTo>
                <a:lnTo>
                  <a:pt x="48630" y="31680"/>
                </a:lnTo>
                <a:lnTo>
                  <a:pt x="48650" y="31660"/>
                </a:lnTo>
                <a:lnTo>
                  <a:pt x="48640" y="31620"/>
                </a:lnTo>
                <a:lnTo>
                  <a:pt x="48610" y="31590"/>
                </a:lnTo>
                <a:lnTo>
                  <a:pt x="48590" y="31580"/>
                </a:lnTo>
                <a:lnTo>
                  <a:pt x="48590" y="31560"/>
                </a:lnTo>
                <a:lnTo>
                  <a:pt x="48610" y="31510"/>
                </a:lnTo>
                <a:lnTo>
                  <a:pt x="48600" y="31510"/>
                </a:lnTo>
                <a:lnTo>
                  <a:pt x="48570" y="31490"/>
                </a:lnTo>
                <a:lnTo>
                  <a:pt x="48530" y="31480"/>
                </a:lnTo>
                <a:lnTo>
                  <a:pt x="48510" y="31470"/>
                </a:lnTo>
                <a:lnTo>
                  <a:pt x="48500" y="31450"/>
                </a:lnTo>
                <a:lnTo>
                  <a:pt x="48480" y="31410"/>
                </a:lnTo>
                <a:lnTo>
                  <a:pt x="48460" y="31390"/>
                </a:lnTo>
                <a:lnTo>
                  <a:pt x="48440" y="31370"/>
                </a:lnTo>
                <a:lnTo>
                  <a:pt x="48420" y="31350"/>
                </a:lnTo>
                <a:lnTo>
                  <a:pt x="48400" y="31350"/>
                </a:lnTo>
                <a:lnTo>
                  <a:pt x="48350" y="31350"/>
                </a:lnTo>
                <a:lnTo>
                  <a:pt x="48310" y="31350"/>
                </a:lnTo>
                <a:lnTo>
                  <a:pt x="48280" y="31340"/>
                </a:lnTo>
                <a:lnTo>
                  <a:pt x="48260" y="31340"/>
                </a:lnTo>
                <a:lnTo>
                  <a:pt x="48230" y="31310"/>
                </a:lnTo>
                <a:lnTo>
                  <a:pt x="48210" y="31290"/>
                </a:lnTo>
                <a:lnTo>
                  <a:pt x="48200" y="31270"/>
                </a:lnTo>
                <a:lnTo>
                  <a:pt x="48170" y="31250"/>
                </a:lnTo>
                <a:lnTo>
                  <a:pt x="48150" y="31250"/>
                </a:lnTo>
                <a:lnTo>
                  <a:pt x="48120" y="31250"/>
                </a:lnTo>
                <a:lnTo>
                  <a:pt x="48090" y="31260"/>
                </a:lnTo>
                <a:lnTo>
                  <a:pt x="48070" y="31260"/>
                </a:lnTo>
                <a:lnTo>
                  <a:pt x="48040" y="31230"/>
                </a:lnTo>
                <a:lnTo>
                  <a:pt x="48000" y="31190"/>
                </a:lnTo>
                <a:lnTo>
                  <a:pt x="47990" y="31160"/>
                </a:lnTo>
                <a:lnTo>
                  <a:pt x="47980" y="31160"/>
                </a:lnTo>
                <a:lnTo>
                  <a:pt x="47960" y="31160"/>
                </a:lnTo>
                <a:lnTo>
                  <a:pt x="47940" y="31170"/>
                </a:lnTo>
                <a:lnTo>
                  <a:pt x="47910" y="31190"/>
                </a:lnTo>
                <a:lnTo>
                  <a:pt x="47890" y="31180"/>
                </a:lnTo>
                <a:lnTo>
                  <a:pt x="47870" y="31150"/>
                </a:lnTo>
                <a:lnTo>
                  <a:pt x="47850" y="31110"/>
                </a:lnTo>
                <a:lnTo>
                  <a:pt x="47810" y="31080"/>
                </a:lnTo>
                <a:lnTo>
                  <a:pt x="47770" y="31090"/>
                </a:lnTo>
                <a:lnTo>
                  <a:pt x="47750" y="31080"/>
                </a:lnTo>
                <a:lnTo>
                  <a:pt x="47720" y="31080"/>
                </a:lnTo>
                <a:lnTo>
                  <a:pt x="47690" y="31090"/>
                </a:lnTo>
                <a:lnTo>
                  <a:pt x="47650" y="31120"/>
                </a:lnTo>
                <a:lnTo>
                  <a:pt x="47620" y="31130"/>
                </a:lnTo>
                <a:lnTo>
                  <a:pt x="47590" y="31150"/>
                </a:lnTo>
                <a:lnTo>
                  <a:pt x="47560" y="31150"/>
                </a:lnTo>
                <a:lnTo>
                  <a:pt x="47540" y="31130"/>
                </a:lnTo>
                <a:lnTo>
                  <a:pt x="47540" y="31120"/>
                </a:lnTo>
                <a:lnTo>
                  <a:pt x="47540" y="31090"/>
                </a:lnTo>
                <a:lnTo>
                  <a:pt x="47530" y="31070"/>
                </a:lnTo>
                <a:lnTo>
                  <a:pt x="47470" y="31040"/>
                </a:lnTo>
                <a:lnTo>
                  <a:pt x="47450" y="31020"/>
                </a:lnTo>
                <a:lnTo>
                  <a:pt x="47390" y="30990"/>
                </a:lnTo>
                <a:lnTo>
                  <a:pt x="47320" y="30930"/>
                </a:lnTo>
                <a:lnTo>
                  <a:pt x="47280" y="30920"/>
                </a:lnTo>
                <a:lnTo>
                  <a:pt x="47260" y="30900"/>
                </a:lnTo>
                <a:lnTo>
                  <a:pt x="47240" y="30890"/>
                </a:lnTo>
                <a:lnTo>
                  <a:pt x="47200" y="30870"/>
                </a:lnTo>
                <a:lnTo>
                  <a:pt x="47170" y="30840"/>
                </a:lnTo>
                <a:lnTo>
                  <a:pt x="47140" y="30830"/>
                </a:lnTo>
                <a:lnTo>
                  <a:pt x="47120" y="30810"/>
                </a:lnTo>
                <a:lnTo>
                  <a:pt x="47090" y="30800"/>
                </a:lnTo>
                <a:lnTo>
                  <a:pt x="47060" y="30810"/>
                </a:lnTo>
                <a:lnTo>
                  <a:pt x="47030" y="30840"/>
                </a:lnTo>
                <a:lnTo>
                  <a:pt x="47010" y="30820"/>
                </a:lnTo>
                <a:lnTo>
                  <a:pt x="46990" y="30790"/>
                </a:lnTo>
                <a:lnTo>
                  <a:pt x="46960" y="30760"/>
                </a:lnTo>
                <a:lnTo>
                  <a:pt x="46900" y="30730"/>
                </a:lnTo>
                <a:lnTo>
                  <a:pt x="46890" y="30710"/>
                </a:lnTo>
                <a:lnTo>
                  <a:pt x="46870" y="30690"/>
                </a:lnTo>
                <a:lnTo>
                  <a:pt x="46830" y="30680"/>
                </a:lnTo>
                <a:lnTo>
                  <a:pt x="46830" y="30670"/>
                </a:lnTo>
                <a:lnTo>
                  <a:pt x="46830" y="30660"/>
                </a:lnTo>
                <a:lnTo>
                  <a:pt x="46840" y="30640"/>
                </a:lnTo>
                <a:lnTo>
                  <a:pt x="46820" y="30620"/>
                </a:lnTo>
                <a:lnTo>
                  <a:pt x="46800" y="30620"/>
                </a:lnTo>
                <a:lnTo>
                  <a:pt x="46780" y="30600"/>
                </a:lnTo>
                <a:lnTo>
                  <a:pt x="46770" y="30590"/>
                </a:lnTo>
                <a:lnTo>
                  <a:pt x="46770" y="30560"/>
                </a:lnTo>
                <a:lnTo>
                  <a:pt x="46760" y="30520"/>
                </a:lnTo>
                <a:lnTo>
                  <a:pt x="46750" y="30490"/>
                </a:lnTo>
                <a:lnTo>
                  <a:pt x="46740" y="30480"/>
                </a:lnTo>
                <a:lnTo>
                  <a:pt x="46710" y="30490"/>
                </a:lnTo>
                <a:lnTo>
                  <a:pt x="46680" y="30520"/>
                </a:lnTo>
                <a:lnTo>
                  <a:pt x="46650" y="30530"/>
                </a:lnTo>
                <a:lnTo>
                  <a:pt x="46600" y="30520"/>
                </a:lnTo>
                <a:lnTo>
                  <a:pt x="46560" y="30460"/>
                </a:lnTo>
                <a:lnTo>
                  <a:pt x="46500" y="30400"/>
                </a:lnTo>
                <a:lnTo>
                  <a:pt x="46450" y="30340"/>
                </a:lnTo>
                <a:lnTo>
                  <a:pt x="46430" y="30300"/>
                </a:lnTo>
                <a:lnTo>
                  <a:pt x="46420" y="30250"/>
                </a:lnTo>
                <a:lnTo>
                  <a:pt x="46390" y="30210"/>
                </a:lnTo>
                <a:lnTo>
                  <a:pt x="46370" y="30180"/>
                </a:lnTo>
                <a:lnTo>
                  <a:pt x="46380" y="30160"/>
                </a:lnTo>
                <a:lnTo>
                  <a:pt x="46400" y="30080"/>
                </a:lnTo>
                <a:lnTo>
                  <a:pt x="46400" y="30050"/>
                </a:lnTo>
                <a:lnTo>
                  <a:pt x="46390" y="30030"/>
                </a:lnTo>
                <a:lnTo>
                  <a:pt x="46340" y="30040"/>
                </a:lnTo>
                <a:lnTo>
                  <a:pt x="46290" y="30030"/>
                </a:lnTo>
                <a:lnTo>
                  <a:pt x="46200" y="29930"/>
                </a:lnTo>
                <a:lnTo>
                  <a:pt x="46200" y="29900"/>
                </a:lnTo>
                <a:lnTo>
                  <a:pt x="46220" y="29810"/>
                </a:lnTo>
                <a:lnTo>
                  <a:pt x="46160" y="29870"/>
                </a:lnTo>
                <a:lnTo>
                  <a:pt x="46120" y="29890"/>
                </a:lnTo>
                <a:lnTo>
                  <a:pt x="46080" y="29900"/>
                </a:lnTo>
                <a:lnTo>
                  <a:pt x="46060" y="29900"/>
                </a:lnTo>
                <a:lnTo>
                  <a:pt x="46050" y="29890"/>
                </a:lnTo>
                <a:lnTo>
                  <a:pt x="46020" y="29860"/>
                </a:lnTo>
                <a:lnTo>
                  <a:pt x="45980" y="29800"/>
                </a:lnTo>
                <a:lnTo>
                  <a:pt x="45960" y="29780"/>
                </a:lnTo>
                <a:lnTo>
                  <a:pt x="45920" y="29750"/>
                </a:lnTo>
                <a:lnTo>
                  <a:pt x="45880" y="29680"/>
                </a:lnTo>
                <a:lnTo>
                  <a:pt x="45860" y="29640"/>
                </a:lnTo>
                <a:lnTo>
                  <a:pt x="45840" y="29590"/>
                </a:lnTo>
                <a:lnTo>
                  <a:pt x="45830" y="29570"/>
                </a:lnTo>
                <a:lnTo>
                  <a:pt x="45850" y="29510"/>
                </a:lnTo>
                <a:lnTo>
                  <a:pt x="45820" y="29480"/>
                </a:lnTo>
                <a:lnTo>
                  <a:pt x="45820" y="29460"/>
                </a:lnTo>
                <a:lnTo>
                  <a:pt x="45810" y="29440"/>
                </a:lnTo>
                <a:lnTo>
                  <a:pt x="45790" y="29440"/>
                </a:lnTo>
                <a:lnTo>
                  <a:pt x="45760" y="29440"/>
                </a:lnTo>
                <a:lnTo>
                  <a:pt x="45730" y="29440"/>
                </a:lnTo>
                <a:lnTo>
                  <a:pt x="45670" y="29420"/>
                </a:lnTo>
                <a:lnTo>
                  <a:pt x="45620" y="29400"/>
                </a:lnTo>
                <a:lnTo>
                  <a:pt x="45580" y="29410"/>
                </a:lnTo>
                <a:lnTo>
                  <a:pt x="45560" y="29410"/>
                </a:lnTo>
                <a:lnTo>
                  <a:pt x="45520" y="29410"/>
                </a:lnTo>
                <a:lnTo>
                  <a:pt x="45480" y="29370"/>
                </a:lnTo>
                <a:lnTo>
                  <a:pt x="45450" y="29340"/>
                </a:lnTo>
                <a:lnTo>
                  <a:pt x="45440" y="29320"/>
                </a:lnTo>
                <a:lnTo>
                  <a:pt x="45450" y="29290"/>
                </a:lnTo>
                <a:lnTo>
                  <a:pt x="45450" y="29270"/>
                </a:lnTo>
                <a:lnTo>
                  <a:pt x="45460" y="29240"/>
                </a:lnTo>
                <a:lnTo>
                  <a:pt x="45450" y="29220"/>
                </a:lnTo>
                <a:lnTo>
                  <a:pt x="45440" y="29180"/>
                </a:lnTo>
                <a:lnTo>
                  <a:pt x="45420" y="29150"/>
                </a:lnTo>
                <a:lnTo>
                  <a:pt x="45430" y="29030"/>
                </a:lnTo>
                <a:lnTo>
                  <a:pt x="45420" y="28990"/>
                </a:lnTo>
                <a:lnTo>
                  <a:pt x="45410" y="28950"/>
                </a:lnTo>
                <a:lnTo>
                  <a:pt x="45390" y="28910"/>
                </a:lnTo>
                <a:lnTo>
                  <a:pt x="45370" y="28900"/>
                </a:lnTo>
                <a:lnTo>
                  <a:pt x="45340" y="28890"/>
                </a:lnTo>
                <a:lnTo>
                  <a:pt x="45320" y="28880"/>
                </a:lnTo>
                <a:lnTo>
                  <a:pt x="45300" y="28860"/>
                </a:lnTo>
                <a:lnTo>
                  <a:pt x="45270" y="28820"/>
                </a:lnTo>
                <a:lnTo>
                  <a:pt x="45230" y="28740"/>
                </a:lnTo>
                <a:lnTo>
                  <a:pt x="45220" y="28700"/>
                </a:lnTo>
                <a:lnTo>
                  <a:pt x="45200" y="28680"/>
                </a:lnTo>
                <a:lnTo>
                  <a:pt x="45170" y="28650"/>
                </a:lnTo>
                <a:lnTo>
                  <a:pt x="45140" y="28610"/>
                </a:lnTo>
                <a:lnTo>
                  <a:pt x="45110" y="28600"/>
                </a:lnTo>
                <a:lnTo>
                  <a:pt x="45060" y="28600"/>
                </a:lnTo>
                <a:lnTo>
                  <a:pt x="45020" y="28590"/>
                </a:lnTo>
                <a:lnTo>
                  <a:pt x="44990" y="28590"/>
                </a:lnTo>
                <a:lnTo>
                  <a:pt x="44980" y="28560"/>
                </a:lnTo>
                <a:lnTo>
                  <a:pt x="44960" y="28540"/>
                </a:lnTo>
                <a:lnTo>
                  <a:pt x="44930" y="28520"/>
                </a:lnTo>
                <a:lnTo>
                  <a:pt x="44900" y="28510"/>
                </a:lnTo>
                <a:lnTo>
                  <a:pt x="44880" y="28510"/>
                </a:lnTo>
                <a:lnTo>
                  <a:pt x="44860" y="28490"/>
                </a:lnTo>
                <a:lnTo>
                  <a:pt x="44840" y="28450"/>
                </a:lnTo>
                <a:lnTo>
                  <a:pt x="44830" y="28430"/>
                </a:lnTo>
                <a:lnTo>
                  <a:pt x="44830" y="28410"/>
                </a:lnTo>
                <a:lnTo>
                  <a:pt x="44830" y="28390"/>
                </a:lnTo>
                <a:lnTo>
                  <a:pt x="44820" y="28360"/>
                </a:lnTo>
                <a:lnTo>
                  <a:pt x="44830" y="28320"/>
                </a:lnTo>
                <a:lnTo>
                  <a:pt x="44810" y="28300"/>
                </a:lnTo>
                <a:lnTo>
                  <a:pt x="44810" y="28270"/>
                </a:lnTo>
                <a:lnTo>
                  <a:pt x="44750" y="28270"/>
                </a:lnTo>
                <a:lnTo>
                  <a:pt x="44730" y="28270"/>
                </a:lnTo>
                <a:lnTo>
                  <a:pt x="44690" y="28280"/>
                </a:lnTo>
                <a:lnTo>
                  <a:pt x="44650" y="28280"/>
                </a:lnTo>
                <a:lnTo>
                  <a:pt x="44600" y="28300"/>
                </a:lnTo>
                <a:lnTo>
                  <a:pt x="44550" y="28280"/>
                </a:lnTo>
                <a:lnTo>
                  <a:pt x="44520" y="28260"/>
                </a:lnTo>
                <a:lnTo>
                  <a:pt x="44500" y="28230"/>
                </a:lnTo>
                <a:lnTo>
                  <a:pt x="44480" y="28180"/>
                </a:lnTo>
                <a:lnTo>
                  <a:pt x="44470" y="28140"/>
                </a:lnTo>
                <a:lnTo>
                  <a:pt x="44440" y="28100"/>
                </a:lnTo>
                <a:lnTo>
                  <a:pt x="44410" y="28040"/>
                </a:lnTo>
                <a:lnTo>
                  <a:pt x="44380" y="27980"/>
                </a:lnTo>
                <a:lnTo>
                  <a:pt x="44380" y="27920"/>
                </a:lnTo>
                <a:lnTo>
                  <a:pt x="44350" y="27870"/>
                </a:lnTo>
                <a:lnTo>
                  <a:pt x="44300" y="27840"/>
                </a:lnTo>
                <a:lnTo>
                  <a:pt x="44280" y="27830"/>
                </a:lnTo>
                <a:lnTo>
                  <a:pt x="44260" y="27780"/>
                </a:lnTo>
                <a:lnTo>
                  <a:pt x="44250" y="27740"/>
                </a:lnTo>
                <a:lnTo>
                  <a:pt x="44240" y="27720"/>
                </a:lnTo>
                <a:lnTo>
                  <a:pt x="44150" y="27690"/>
                </a:lnTo>
                <a:lnTo>
                  <a:pt x="44100" y="27670"/>
                </a:lnTo>
                <a:lnTo>
                  <a:pt x="44070" y="27680"/>
                </a:lnTo>
                <a:lnTo>
                  <a:pt x="44050" y="27680"/>
                </a:lnTo>
                <a:lnTo>
                  <a:pt x="44020" y="27680"/>
                </a:lnTo>
                <a:lnTo>
                  <a:pt x="43990" y="27660"/>
                </a:lnTo>
                <a:lnTo>
                  <a:pt x="43970" y="27630"/>
                </a:lnTo>
                <a:lnTo>
                  <a:pt x="43970" y="27600"/>
                </a:lnTo>
                <a:lnTo>
                  <a:pt x="43980" y="27560"/>
                </a:lnTo>
                <a:lnTo>
                  <a:pt x="43940" y="27520"/>
                </a:lnTo>
                <a:lnTo>
                  <a:pt x="43970" y="27490"/>
                </a:lnTo>
                <a:lnTo>
                  <a:pt x="44000" y="27460"/>
                </a:lnTo>
                <a:lnTo>
                  <a:pt x="44020" y="27430"/>
                </a:lnTo>
                <a:lnTo>
                  <a:pt x="44040" y="27400"/>
                </a:lnTo>
                <a:lnTo>
                  <a:pt x="44060" y="27370"/>
                </a:lnTo>
                <a:lnTo>
                  <a:pt x="44060" y="27340"/>
                </a:lnTo>
                <a:lnTo>
                  <a:pt x="44060" y="27310"/>
                </a:lnTo>
                <a:lnTo>
                  <a:pt x="44080" y="27290"/>
                </a:lnTo>
                <a:lnTo>
                  <a:pt x="44110" y="27270"/>
                </a:lnTo>
                <a:lnTo>
                  <a:pt x="44120" y="27250"/>
                </a:lnTo>
                <a:lnTo>
                  <a:pt x="44140" y="27210"/>
                </a:lnTo>
                <a:lnTo>
                  <a:pt x="44150" y="27170"/>
                </a:lnTo>
                <a:lnTo>
                  <a:pt x="44180" y="27120"/>
                </a:lnTo>
                <a:lnTo>
                  <a:pt x="44200" y="27090"/>
                </a:lnTo>
                <a:lnTo>
                  <a:pt x="44240" y="27040"/>
                </a:lnTo>
                <a:lnTo>
                  <a:pt x="44270" y="27000"/>
                </a:lnTo>
                <a:lnTo>
                  <a:pt x="44330" y="26930"/>
                </a:lnTo>
                <a:lnTo>
                  <a:pt x="44380" y="26900"/>
                </a:lnTo>
                <a:lnTo>
                  <a:pt x="44400" y="26880"/>
                </a:lnTo>
                <a:lnTo>
                  <a:pt x="44430" y="26860"/>
                </a:lnTo>
                <a:lnTo>
                  <a:pt x="44460" y="26830"/>
                </a:lnTo>
                <a:lnTo>
                  <a:pt x="44530" y="26800"/>
                </a:lnTo>
                <a:lnTo>
                  <a:pt x="44580" y="26760"/>
                </a:lnTo>
                <a:lnTo>
                  <a:pt x="44610" y="26720"/>
                </a:lnTo>
                <a:lnTo>
                  <a:pt x="44630" y="26690"/>
                </a:lnTo>
                <a:lnTo>
                  <a:pt x="44660" y="26660"/>
                </a:lnTo>
                <a:lnTo>
                  <a:pt x="44640" y="26650"/>
                </a:lnTo>
                <a:lnTo>
                  <a:pt x="44610" y="26620"/>
                </a:lnTo>
                <a:lnTo>
                  <a:pt x="44580" y="26600"/>
                </a:lnTo>
                <a:lnTo>
                  <a:pt x="44550" y="26590"/>
                </a:lnTo>
                <a:lnTo>
                  <a:pt x="44520" y="26580"/>
                </a:lnTo>
                <a:lnTo>
                  <a:pt x="44510" y="26560"/>
                </a:lnTo>
                <a:lnTo>
                  <a:pt x="44500" y="26530"/>
                </a:lnTo>
                <a:lnTo>
                  <a:pt x="44470" y="26470"/>
                </a:lnTo>
                <a:lnTo>
                  <a:pt x="44180" y="26210"/>
                </a:lnTo>
                <a:lnTo>
                  <a:pt x="44030" y="26070"/>
                </a:lnTo>
                <a:lnTo>
                  <a:pt x="43930" y="25980"/>
                </a:lnTo>
                <a:lnTo>
                  <a:pt x="43950" y="25980"/>
                </a:lnTo>
                <a:lnTo>
                  <a:pt x="43980" y="25980"/>
                </a:lnTo>
                <a:lnTo>
                  <a:pt x="44000" y="25970"/>
                </a:lnTo>
                <a:lnTo>
                  <a:pt x="44010" y="25950"/>
                </a:lnTo>
                <a:lnTo>
                  <a:pt x="44030" y="25920"/>
                </a:lnTo>
                <a:lnTo>
                  <a:pt x="44030" y="25890"/>
                </a:lnTo>
                <a:lnTo>
                  <a:pt x="44030" y="25860"/>
                </a:lnTo>
                <a:lnTo>
                  <a:pt x="44020" y="25820"/>
                </a:lnTo>
                <a:lnTo>
                  <a:pt x="44000" y="25780"/>
                </a:lnTo>
                <a:lnTo>
                  <a:pt x="44000" y="25720"/>
                </a:lnTo>
                <a:lnTo>
                  <a:pt x="44000" y="25700"/>
                </a:lnTo>
                <a:lnTo>
                  <a:pt x="44020" y="25670"/>
                </a:lnTo>
                <a:lnTo>
                  <a:pt x="44050" y="25660"/>
                </a:lnTo>
                <a:lnTo>
                  <a:pt x="44110" y="25650"/>
                </a:lnTo>
                <a:lnTo>
                  <a:pt x="44160" y="25640"/>
                </a:lnTo>
                <a:lnTo>
                  <a:pt x="44210" y="25640"/>
                </a:lnTo>
                <a:lnTo>
                  <a:pt x="44250" y="25620"/>
                </a:lnTo>
                <a:lnTo>
                  <a:pt x="44290" y="25610"/>
                </a:lnTo>
                <a:lnTo>
                  <a:pt x="44330" y="25600"/>
                </a:lnTo>
                <a:lnTo>
                  <a:pt x="44340" y="25600"/>
                </a:lnTo>
                <a:lnTo>
                  <a:pt x="44360" y="25610"/>
                </a:lnTo>
                <a:lnTo>
                  <a:pt x="44380" y="25630"/>
                </a:lnTo>
                <a:lnTo>
                  <a:pt x="44400" y="25640"/>
                </a:lnTo>
                <a:lnTo>
                  <a:pt x="44460" y="25630"/>
                </a:lnTo>
                <a:lnTo>
                  <a:pt x="44480" y="25630"/>
                </a:lnTo>
                <a:lnTo>
                  <a:pt x="44500" y="25610"/>
                </a:lnTo>
                <a:lnTo>
                  <a:pt x="44530" y="25590"/>
                </a:lnTo>
                <a:lnTo>
                  <a:pt x="44530" y="25580"/>
                </a:lnTo>
                <a:lnTo>
                  <a:pt x="44530" y="25550"/>
                </a:lnTo>
                <a:lnTo>
                  <a:pt x="44510" y="25550"/>
                </a:lnTo>
                <a:lnTo>
                  <a:pt x="44510" y="25530"/>
                </a:lnTo>
                <a:lnTo>
                  <a:pt x="44510" y="25520"/>
                </a:lnTo>
                <a:lnTo>
                  <a:pt x="44510" y="25500"/>
                </a:lnTo>
                <a:lnTo>
                  <a:pt x="44510" y="25490"/>
                </a:lnTo>
                <a:lnTo>
                  <a:pt x="44500" y="25480"/>
                </a:lnTo>
                <a:lnTo>
                  <a:pt x="44490" y="25470"/>
                </a:lnTo>
                <a:lnTo>
                  <a:pt x="44490" y="25460"/>
                </a:lnTo>
                <a:lnTo>
                  <a:pt x="44510" y="25450"/>
                </a:lnTo>
                <a:lnTo>
                  <a:pt x="44520" y="25440"/>
                </a:lnTo>
                <a:lnTo>
                  <a:pt x="44550" y="25420"/>
                </a:lnTo>
                <a:lnTo>
                  <a:pt x="44600" y="25390"/>
                </a:lnTo>
                <a:lnTo>
                  <a:pt x="44630" y="25380"/>
                </a:lnTo>
                <a:lnTo>
                  <a:pt x="44670" y="25390"/>
                </a:lnTo>
                <a:lnTo>
                  <a:pt x="44700" y="25390"/>
                </a:lnTo>
                <a:lnTo>
                  <a:pt x="44740" y="25360"/>
                </a:lnTo>
                <a:lnTo>
                  <a:pt x="44750" y="25340"/>
                </a:lnTo>
                <a:lnTo>
                  <a:pt x="44800" y="25320"/>
                </a:lnTo>
                <a:lnTo>
                  <a:pt x="44830" y="25300"/>
                </a:lnTo>
                <a:lnTo>
                  <a:pt x="44870" y="25280"/>
                </a:lnTo>
                <a:lnTo>
                  <a:pt x="44890" y="25260"/>
                </a:lnTo>
                <a:lnTo>
                  <a:pt x="44910" y="25250"/>
                </a:lnTo>
                <a:lnTo>
                  <a:pt x="44940" y="25240"/>
                </a:lnTo>
                <a:lnTo>
                  <a:pt x="44970" y="25220"/>
                </a:lnTo>
                <a:lnTo>
                  <a:pt x="44990" y="25200"/>
                </a:lnTo>
                <a:lnTo>
                  <a:pt x="45010" y="25160"/>
                </a:lnTo>
                <a:lnTo>
                  <a:pt x="45010" y="25130"/>
                </a:lnTo>
                <a:lnTo>
                  <a:pt x="45010" y="25100"/>
                </a:lnTo>
                <a:lnTo>
                  <a:pt x="45040" y="25090"/>
                </a:lnTo>
                <a:lnTo>
                  <a:pt x="45110" y="25080"/>
                </a:lnTo>
                <a:lnTo>
                  <a:pt x="45200" y="25090"/>
                </a:lnTo>
                <a:lnTo>
                  <a:pt x="45270" y="25100"/>
                </a:lnTo>
                <a:lnTo>
                  <a:pt x="45320" y="25120"/>
                </a:lnTo>
                <a:lnTo>
                  <a:pt x="45360" y="25130"/>
                </a:lnTo>
                <a:lnTo>
                  <a:pt x="45390" y="25120"/>
                </a:lnTo>
                <a:lnTo>
                  <a:pt x="45420" y="25100"/>
                </a:lnTo>
                <a:lnTo>
                  <a:pt x="45460" y="25090"/>
                </a:lnTo>
                <a:lnTo>
                  <a:pt x="45490" y="25080"/>
                </a:lnTo>
                <a:lnTo>
                  <a:pt x="45530" y="25080"/>
                </a:lnTo>
                <a:lnTo>
                  <a:pt x="45560" y="25080"/>
                </a:lnTo>
                <a:lnTo>
                  <a:pt x="45600" y="25080"/>
                </a:lnTo>
                <a:lnTo>
                  <a:pt x="45630" y="25060"/>
                </a:lnTo>
                <a:lnTo>
                  <a:pt x="45650" y="25070"/>
                </a:lnTo>
                <a:lnTo>
                  <a:pt x="45700" y="25060"/>
                </a:lnTo>
                <a:lnTo>
                  <a:pt x="45720" y="25050"/>
                </a:lnTo>
                <a:lnTo>
                  <a:pt x="45750" y="25050"/>
                </a:lnTo>
                <a:lnTo>
                  <a:pt x="45760" y="25050"/>
                </a:lnTo>
                <a:lnTo>
                  <a:pt x="45790" y="25050"/>
                </a:lnTo>
                <a:lnTo>
                  <a:pt x="45820" y="25030"/>
                </a:lnTo>
                <a:lnTo>
                  <a:pt x="45850" y="25030"/>
                </a:lnTo>
                <a:lnTo>
                  <a:pt x="45890" y="25020"/>
                </a:lnTo>
                <a:lnTo>
                  <a:pt x="45930" y="24990"/>
                </a:lnTo>
                <a:lnTo>
                  <a:pt x="45960" y="24990"/>
                </a:lnTo>
                <a:lnTo>
                  <a:pt x="45980" y="24980"/>
                </a:lnTo>
                <a:lnTo>
                  <a:pt x="46010" y="24970"/>
                </a:lnTo>
                <a:lnTo>
                  <a:pt x="46020" y="24970"/>
                </a:lnTo>
                <a:lnTo>
                  <a:pt x="46030" y="24980"/>
                </a:lnTo>
                <a:lnTo>
                  <a:pt x="46050" y="24990"/>
                </a:lnTo>
                <a:lnTo>
                  <a:pt x="46070" y="24980"/>
                </a:lnTo>
                <a:lnTo>
                  <a:pt x="46090" y="24970"/>
                </a:lnTo>
                <a:lnTo>
                  <a:pt x="46110" y="24970"/>
                </a:lnTo>
                <a:lnTo>
                  <a:pt x="46130" y="24970"/>
                </a:lnTo>
                <a:lnTo>
                  <a:pt x="46160" y="24960"/>
                </a:lnTo>
                <a:lnTo>
                  <a:pt x="46190" y="24960"/>
                </a:lnTo>
                <a:lnTo>
                  <a:pt x="46210" y="24970"/>
                </a:lnTo>
                <a:lnTo>
                  <a:pt x="46240" y="24960"/>
                </a:lnTo>
                <a:lnTo>
                  <a:pt x="46280" y="24970"/>
                </a:lnTo>
                <a:lnTo>
                  <a:pt x="46290" y="24970"/>
                </a:lnTo>
                <a:lnTo>
                  <a:pt x="46310" y="25000"/>
                </a:lnTo>
                <a:lnTo>
                  <a:pt x="46330" y="25020"/>
                </a:lnTo>
                <a:lnTo>
                  <a:pt x="46340" y="25020"/>
                </a:lnTo>
                <a:lnTo>
                  <a:pt x="46350" y="25030"/>
                </a:lnTo>
                <a:lnTo>
                  <a:pt x="46380" y="25030"/>
                </a:lnTo>
                <a:lnTo>
                  <a:pt x="46410" y="25030"/>
                </a:lnTo>
                <a:lnTo>
                  <a:pt x="46440" y="25060"/>
                </a:lnTo>
                <a:lnTo>
                  <a:pt x="46480" y="25080"/>
                </a:lnTo>
                <a:lnTo>
                  <a:pt x="46510" y="25090"/>
                </a:lnTo>
                <a:lnTo>
                  <a:pt x="46540" y="25100"/>
                </a:lnTo>
                <a:lnTo>
                  <a:pt x="46560" y="25120"/>
                </a:lnTo>
                <a:lnTo>
                  <a:pt x="46580" y="25120"/>
                </a:lnTo>
                <a:lnTo>
                  <a:pt x="46600" y="25120"/>
                </a:lnTo>
                <a:lnTo>
                  <a:pt x="46630" y="25110"/>
                </a:lnTo>
                <a:lnTo>
                  <a:pt x="46660" y="25090"/>
                </a:lnTo>
                <a:lnTo>
                  <a:pt x="46660" y="25070"/>
                </a:lnTo>
                <a:lnTo>
                  <a:pt x="46690" y="25050"/>
                </a:lnTo>
                <a:lnTo>
                  <a:pt x="46710" y="25020"/>
                </a:lnTo>
                <a:lnTo>
                  <a:pt x="46730" y="25010"/>
                </a:lnTo>
                <a:lnTo>
                  <a:pt x="46730" y="24990"/>
                </a:lnTo>
                <a:lnTo>
                  <a:pt x="46680" y="24910"/>
                </a:lnTo>
                <a:lnTo>
                  <a:pt x="46660" y="24870"/>
                </a:lnTo>
                <a:lnTo>
                  <a:pt x="46620" y="24800"/>
                </a:lnTo>
                <a:lnTo>
                  <a:pt x="46560" y="24700"/>
                </a:lnTo>
                <a:lnTo>
                  <a:pt x="46490" y="24610"/>
                </a:lnTo>
                <a:lnTo>
                  <a:pt x="46430" y="24520"/>
                </a:lnTo>
                <a:lnTo>
                  <a:pt x="46380" y="24480"/>
                </a:lnTo>
                <a:lnTo>
                  <a:pt x="46390" y="24420"/>
                </a:lnTo>
                <a:lnTo>
                  <a:pt x="46380" y="24390"/>
                </a:lnTo>
                <a:lnTo>
                  <a:pt x="46380" y="24370"/>
                </a:lnTo>
                <a:lnTo>
                  <a:pt x="46360" y="24330"/>
                </a:lnTo>
                <a:lnTo>
                  <a:pt x="46330" y="24260"/>
                </a:lnTo>
                <a:lnTo>
                  <a:pt x="46290" y="24180"/>
                </a:lnTo>
                <a:lnTo>
                  <a:pt x="46270" y="24140"/>
                </a:lnTo>
                <a:lnTo>
                  <a:pt x="46250" y="24080"/>
                </a:lnTo>
                <a:lnTo>
                  <a:pt x="46240" y="24050"/>
                </a:lnTo>
                <a:lnTo>
                  <a:pt x="46290" y="24040"/>
                </a:lnTo>
                <a:lnTo>
                  <a:pt x="46340" y="24020"/>
                </a:lnTo>
                <a:lnTo>
                  <a:pt x="46370" y="23990"/>
                </a:lnTo>
                <a:lnTo>
                  <a:pt x="46410" y="23970"/>
                </a:lnTo>
                <a:lnTo>
                  <a:pt x="46430" y="23950"/>
                </a:lnTo>
                <a:lnTo>
                  <a:pt x="46460" y="23940"/>
                </a:lnTo>
                <a:lnTo>
                  <a:pt x="46510" y="23930"/>
                </a:lnTo>
                <a:lnTo>
                  <a:pt x="46540" y="23930"/>
                </a:lnTo>
                <a:lnTo>
                  <a:pt x="46580" y="23920"/>
                </a:lnTo>
                <a:lnTo>
                  <a:pt x="46610" y="23900"/>
                </a:lnTo>
                <a:lnTo>
                  <a:pt x="46630" y="23880"/>
                </a:lnTo>
                <a:lnTo>
                  <a:pt x="46640" y="23850"/>
                </a:lnTo>
                <a:lnTo>
                  <a:pt x="46660" y="23850"/>
                </a:lnTo>
                <a:lnTo>
                  <a:pt x="46680" y="23850"/>
                </a:lnTo>
                <a:lnTo>
                  <a:pt x="46700" y="23840"/>
                </a:lnTo>
                <a:lnTo>
                  <a:pt x="46750" y="23830"/>
                </a:lnTo>
                <a:lnTo>
                  <a:pt x="46810" y="23820"/>
                </a:lnTo>
                <a:lnTo>
                  <a:pt x="46920" y="23830"/>
                </a:lnTo>
                <a:lnTo>
                  <a:pt x="46960" y="23820"/>
                </a:lnTo>
                <a:lnTo>
                  <a:pt x="47010" y="23810"/>
                </a:lnTo>
                <a:lnTo>
                  <a:pt x="47080" y="23780"/>
                </a:lnTo>
                <a:lnTo>
                  <a:pt x="47140" y="23750"/>
                </a:lnTo>
                <a:lnTo>
                  <a:pt x="47170" y="23720"/>
                </a:lnTo>
                <a:lnTo>
                  <a:pt x="47200" y="23670"/>
                </a:lnTo>
                <a:lnTo>
                  <a:pt x="47220" y="23640"/>
                </a:lnTo>
                <a:lnTo>
                  <a:pt x="47250" y="23600"/>
                </a:lnTo>
                <a:lnTo>
                  <a:pt x="47260" y="23580"/>
                </a:lnTo>
                <a:lnTo>
                  <a:pt x="47280" y="23560"/>
                </a:lnTo>
                <a:lnTo>
                  <a:pt x="47290" y="23540"/>
                </a:lnTo>
                <a:lnTo>
                  <a:pt x="47330" y="23510"/>
                </a:lnTo>
                <a:lnTo>
                  <a:pt x="47370" y="23490"/>
                </a:lnTo>
                <a:lnTo>
                  <a:pt x="47410" y="23470"/>
                </a:lnTo>
                <a:lnTo>
                  <a:pt x="47440" y="23460"/>
                </a:lnTo>
                <a:lnTo>
                  <a:pt x="47480" y="23450"/>
                </a:lnTo>
                <a:lnTo>
                  <a:pt x="47530" y="23450"/>
                </a:lnTo>
                <a:lnTo>
                  <a:pt x="47570" y="23430"/>
                </a:lnTo>
                <a:lnTo>
                  <a:pt x="47580" y="23430"/>
                </a:lnTo>
                <a:lnTo>
                  <a:pt x="47620" y="23410"/>
                </a:lnTo>
                <a:lnTo>
                  <a:pt x="47640" y="23390"/>
                </a:lnTo>
                <a:lnTo>
                  <a:pt x="47670" y="23410"/>
                </a:lnTo>
                <a:lnTo>
                  <a:pt x="47730" y="23400"/>
                </a:lnTo>
                <a:lnTo>
                  <a:pt x="47780" y="23410"/>
                </a:lnTo>
                <a:lnTo>
                  <a:pt x="47810" y="23410"/>
                </a:lnTo>
                <a:lnTo>
                  <a:pt x="47840" y="23410"/>
                </a:lnTo>
                <a:lnTo>
                  <a:pt x="47890" y="23400"/>
                </a:lnTo>
                <a:lnTo>
                  <a:pt x="47930" y="23390"/>
                </a:lnTo>
                <a:lnTo>
                  <a:pt x="47950" y="23380"/>
                </a:lnTo>
                <a:lnTo>
                  <a:pt x="47960" y="23360"/>
                </a:lnTo>
                <a:lnTo>
                  <a:pt x="47990" y="23340"/>
                </a:lnTo>
                <a:lnTo>
                  <a:pt x="48070" y="23340"/>
                </a:lnTo>
                <a:lnTo>
                  <a:pt x="48120" y="23350"/>
                </a:lnTo>
                <a:lnTo>
                  <a:pt x="48180" y="23350"/>
                </a:lnTo>
                <a:lnTo>
                  <a:pt x="48260" y="23340"/>
                </a:lnTo>
                <a:lnTo>
                  <a:pt x="48340" y="23320"/>
                </a:lnTo>
                <a:lnTo>
                  <a:pt x="48350" y="23300"/>
                </a:lnTo>
                <a:lnTo>
                  <a:pt x="48350" y="23210"/>
                </a:lnTo>
                <a:lnTo>
                  <a:pt x="48360" y="23180"/>
                </a:lnTo>
                <a:lnTo>
                  <a:pt x="48410" y="23180"/>
                </a:lnTo>
                <a:lnTo>
                  <a:pt x="48450" y="23150"/>
                </a:lnTo>
                <a:lnTo>
                  <a:pt x="48560" y="23150"/>
                </a:lnTo>
                <a:lnTo>
                  <a:pt x="48690" y="23110"/>
                </a:lnTo>
                <a:lnTo>
                  <a:pt x="48740" y="23120"/>
                </a:lnTo>
                <a:lnTo>
                  <a:pt x="48800" y="23130"/>
                </a:lnTo>
                <a:lnTo>
                  <a:pt x="48860" y="23110"/>
                </a:lnTo>
                <a:lnTo>
                  <a:pt x="48890" y="23090"/>
                </a:lnTo>
                <a:lnTo>
                  <a:pt x="48920" y="23050"/>
                </a:lnTo>
                <a:lnTo>
                  <a:pt x="48960" y="22960"/>
                </a:lnTo>
                <a:lnTo>
                  <a:pt x="49030" y="22880"/>
                </a:lnTo>
                <a:lnTo>
                  <a:pt x="49090" y="22810"/>
                </a:lnTo>
                <a:lnTo>
                  <a:pt x="49120" y="22760"/>
                </a:lnTo>
                <a:lnTo>
                  <a:pt x="49140" y="22750"/>
                </a:lnTo>
                <a:lnTo>
                  <a:pt x="49200" y="22740"/>
                </a:lnTo>
                <a:lnTo>
                  <a:pt x="49260" y="22720"/>
                </a:lnTo>
                <a:lnTo>
                  <a:pt x="49320" y="22700"/>
                </a:lnTo>
                <a:lnTo>
                  <a:pt x="49420" y="22620"/>
                </a:lnTo>
                <a:lnTo>
                  <a:pt x="49470" y="22570"/>
                </a:lnTo>
                <a:lnTo>
                  <a:pt x="49520" y="22530"/>
                </a:lnTo>
                <a:lnTo>
                  <a:pt x="49420" y="22460"/>
                </a:lnTo>
                <a:lnTo>
                  <a:pt x="49380" y="22420"/>
                </a:lnTo>
                <a:lnTo>
                  <a:pt x="49380" y="22400"/>
                </a:lnTo>
                <a:lnTo>
                  <a:pt x="49390" y="22380"/>
                </a:lnTo>
                <a:lnTo>
                  <a:pt x="49410" y="22360"/>
                </a:lnTo>
                <a:lnTo>
                  <a:pt x="49450" y="22330"/>
                </a:lnTo>
                <a:lnTo>
                  <a:pt x="49460" y="22320"/>
                </a:lnTo>
                <a:lnTo>
                  <a:pt x="49490" y="22300"/>
                </a:lnTo>
                <a:lnTo>
                  <a:pt x="49490" y="22270"/>
                </a:lnTo>
                <a:lnTo>
                  <a:pt x="49470" y="22240"/>
                </a:lnTo>
                <a:lnTo>
                  <a:pt x="49460" y="22210"/>
                </a:lnTo>
                <a:lnTo>
                  <a:pt x="49470" y="22180"/>
                </a:lnTo>
                <a:lnTo>
                  <a:pt x="49480" y="22160"/>
                </a:lnTo>
                <a:lnTo>
                  <a:pt x="49480" y="22130"/>
                </a:lnTo>
                <a:lnTo>
                  <a:pt x="49480" y="22080"/>
                </a:lnTo>
                <a:lnTo>
                  <a:pt x="49490" y="22050"/>
                </a:lnTo>
                <a:lnTo>
                  <a:pt x="49510" y="22030"/>
                </a:lnTo>
                <a:lnTo>
                  <a:pt x="49550" y="22000"/>
                </a:lnTo>
                <a:lnTo>
                  <a:pt x="49620" y="21950"/>
                </a:lnTo>
                <a:lnTo>
                  <a:pt x="49630" y="21910"/>
                </a:lnTo>
                <a:lnTo>
                  <a:pt x="49610" y="21870"/>
                </a:lnTo>
                <a:lnTo>
                  <a:pt x="49600" y="21840"/>
                </a:lnTo>
                <a:lnTo>
                  <a:pt x="49570" y="21820"/>
                </a:lnTo>
                <a:lnTo>
                  <a:pt x="49560" y="21790"/>
                </a:lnTo>
                <a:lnTo>
                  <a:pt x="49580" y="21700"/>
                </a:lnTo>
                <a:lnTo>
                  <a:pt x="49590" y="21670"/>
                </a:lnTo>
                <a:lnTo>
                  <a:pt x="49580" y="21610"/>
                </a:lnTo>
                <a:lnTo>
                  <a:pt x="49630" y="21560"/>
                </a:lnTo>
                <a:lnTo>
                  <a:pt x="49680" y="21520"/>
                </a:lnTo>
                <a:lnTo>
                  <a:pt x="49730" y="21460"/>
                </a:lnTo>
                <a:lnTo>
                  <a:pt x="49740" y="21420"/>
                </a:lnTo>
                <a:lnTo>
                  <a:pt x="49730" y="21370"/>
                </a:lnTo>
                <a:lnTo>
                  <a:pt x="49710" y="21320"/>
                </a:lnTo>
                <a:lnTo>
                  <a:pt x="49700" y="21290"/>
                </a:lnTo>
                <a:lnTo>
                  <a:pt x="49690" y="21260"/>
                </a:lnTo>
                <a:lnTo>
                  <a:pt x="49670" y="21220"/>
                </a:lnTo>
                <a:lnTo>
                  <a:pt x="49660" y="21200"/>
                </a:lnTo>
                <a:lnTo>
                  <a:pt x="49660" y="21170"/>
                </a:lnTo>
                <a:lnTo>
                  <a:pt x="49670" y="21140"/>
                </a:lnTo>
                <a:lnTo>
                  <a:pt x="49690" y="21050"/>
                </a:lnTo>
                <a:lnTo>
                  <a:pt x="49710" y="20980"/>
                </a:lnTo>
                <a:lnTo>
                  <a:pt x="49710" y="20930"/>
                </a:lnTo>
                <a:lnTo>
                  <a:pt x="49720" y="20910"/>
                </a:lnTo>
                <a:lnTo>
                  <a:pt x="49740" y="20830"/>
                </a:lnTo>
                <a:lnTo>
                  <a:pt x="49730" y="20800"/>
                </a:lnTo>
                <a:lnTo>
                  <a:pt x="49700" y="20730"/>
                </a:lnTo>
                <a:lnTo>
                  <a:pt x="49710" y="20690"/>
                </a:lnTo>
                <a:lnTo>
                  <a:pt x="49730" y="20660"/>
                </a:lnTo>
                <a:lnTo>
                  <a:pt x="49760" y="20640"/>
                </a:lnTo>
                <a:lnTo>
                  <a:pt x="49790" y="20630"/>
                </a:lnTo>
                <a:lnTo>
                  <a:pt x="49840" y="20630"/>
                </a:lnTo>
                <a:lnTo>
                  <a:pt x="49870" y="20620"/>
                </a:lnTo>
                <a:lnTo>
                  <a:pt x="49890" y="20570"/>
                </a:lnTo>
                <a:lnTo>
                  <a:pt x="49910" y="20480"/>
                </a:lnTo>
                <a:lnTo>
                  <a:pt x="49920" y="20430"/>
                </a:lnTo>
                <a:lnTo>
                  <a:pt x="49930" y="20370"/>
                </a:lnTo>
                <a:lnTo>
                  <a:pt x="49960" y="20280"/>
                </a:lnTo>
                <a:lnTo>
                  <a:pt x="49920" y="20300"/>
                </a:lnTo>
                <a:lnTo>
                  <a:pt x="49900" y="20290"/>
                </a:lnTo>
                <a:lnTo>
                  <a:pt x="49870" y="20230"/>
                </a:lnTo>
                <a:lnTo>
                  <a:pt x="49860" y="20190"/>
                </a:lnTo>
                <a:lnTo>
                  <a:pt x="49840" y="20180"/>
                </a:lnTo>
                <a:lnTo>
                  <a:pt x="49830" y="20180"/>
                </a:lnTo>
                <a:lnTo>
                  <a:pt x="49810" y="20190"/>
                </a:lnTo>
                <a:lnTo>
                  <a:pt x="49790" y="20210"/>
                </a:lnTo>
                <a:lnTo>
                  <a:pt x="49750" y="20220"/>
                </a:lnTo>
                <a:lnTo>
                  <a:pt x="49720" y="20210"/>
                </a:lnTo>
                <a:lnTo>
                  <a:pt x="49690" y="20210"/>
                </a:lnTo>
                <a:lnTo>
                  <a:pt x="49640" y="20190"/>
                </a:lnTo>
                <a:lnTo>
                  <a:pt x="49590" y="20180"/>
                </a:lnTo>
                <a:lnTo>
                  <a:pt x="49560" y="20180"/>
                </a:lnTo>
                <a:lnTo>
                  <a:pt x="49540" y="20190"/>
                </a:lnTo>
                <a:lnTo>
                  <a:pt x="49520" y="20200"/>
                </a:lnTo>
                <a:lnTo>
                  <a:pt x="49330" y="20260"/>
                </a:lnTo>
                <a:lnTo>
                  <a:pt x="49230" y="20280"/>
                </a:lnTo>
                <a:lnTo>
                  <a:pt x="49280" y="20330"/>
                </a:lnTo>
                <a:lnTo>
                  <a:pt x="49260" y="20400"/>
                </a:lnTo>
                <a:lnTo>
                  <a:pt x="49250" y="20410"/>
                </a:lnTo>
                <a:lnTo>
                  <a:pt x="49240" y="20410"/>
                </a:lnTo>
                <a:lnTo>
                  <a:pt x="49210" y="20390"/>
                </a:lnTo>
                <a:lnTo>
                  <a:pt x="49180" y="20390"/>
                </a:lnTo>
                <a:lnTo>
                  <a:pt x="49140" y="20390"/>
                </a:lnTo>
                <a:lnTo>
                  <a:pt x="49100" y="20400"/>
                </a:lnTo>
                <a:lnTo>
                  <a:pt x="49080" y="20430"/>
                </a:lnTo>
                <a:lnTo>
                  <a:pt x="49060" y="20510"/>
                </a:lnTo>
                <a:lnTo>
                  <a:pt x="49040" y="20530"/>
                </a:lnTo>
                <a:lnTo>
                  <a:pt x="49000" y="20560"/>
                </a:lnTo>
                <a:lnTo>
                  <a:pt x="48960" y="20580"/>
                </a:lnTo>
                <a:lnTo>
                  <a:pt x="48920" y="20590"/>
                </a:lnTo>
                <a:lnTo>
                  <a:pt x="48880" y="20660"/>
                </a:lnTo>
                <a:lnTo>
                  <a:pt x="48830" y="20690"/>
                </a:lnTo>
                <a:lnTo>
                  <a:pt x="48800" y="20700"/>
                </a:lnTo>
                <a:lnTo>
                  <a:pt x="48760" y="20720"/>
                </a:lnTo>
                <a:lnTo>
                  <a:pt x="48710" y="20720"/>
                </a:lnTo>
                <a:lnTo>
                  <a:pt x="48670" y="20720"/>
                </a:lnTo>
                <a:lnTo>
                  <a:pt x="48620" y="20730"/>
                </a:lnTo>
                <a:lnTo>
                  <a:pt x="48600" y="20730"/>
                </a:lnTo>
                <a:lnTo>
                  <a:pt x="48590" y="20730"/>
                </a:lnTo>
                <a:lnTo>
                  <a:pt x="48530" y="20760"/>
                </a:lnTo>
                <a:lnTo>
                  <a:pt x="48510" y="20760"/>
                </a:lnTo>
                <a:lnTo>
                  <a:pt x="48460" y="20770"/>
                </a:lnTo>
                <a:lnTo>
                  <a:pt x="48430" y="20790"/>
                </a:lnTo>
                <a:lnTo>
                  <a:pt x="48390" y="20820"/>
                </a:lnTo>
                <a:lnTo>
                  <a:pt x="48350" y="20870"/>
                </a:lnTo>
                <a:lnTo>
                  <a:pt x="48300" y="20880"/>
                </a:lnTo>
                <a:lnTo>
                  <a:pt x="48230" y="20900"/>
                </a:lnTo>
                <a:lnTo>
                  <a:pt x="48210" y="20920"/>
                </a:lnTo>
                <a:lnTo>
                  <a:pt x="48180" y="20960"/>
                </a:lnTo>
                <a:lnTo>
                  <a:pt x="48160" y="20980"/>
                </a:lnTo>
                <a:lnTo>
                  <a:pt x="48140" y="20970"/>
                </a:lnTo>
                <a:lnTo>
                  <a:pt x="48110" y="20960"/>
                </a:lnTo>
                <a:lnTo>
                  <a:pt x="48050" y="20970"/>
                </a:lnTo>
                <a:lnTo>
                  <a:pt x="48000" y="20980"/>
                </a:lnTo>
                <a:lnTo>
                  <a:pt x="47980" y="20980"/>
                </a:lnTo>
                <a:lnTo>
                  <a:pt x="47960" y="20950"/>
                </a:lnTo>
                <a:lnTo>
                  <a:pt x="47980" y="20920"/>
                </a:lnTo>
                <a:lnTo>
                  <a:pt x="47980" y="20890"/>
                </a:lnTo>
                <a:lnTo>
                  <a:pt x="47970" y="20870"/>
                </a:lnTo>
                <a:lnTo>
                  <a:pt x="47970" y="20830"/>
                </a:lnTo>
                <a:lnTo>
                  <a:pt x="47950" y="20840"/>
                </a:lnTo>
                <a:lnTo>
                  <a:pt x="47920" y="20870"/>
                </a:lnTo>
                <a:lnTo>
                  <a:pt x="47890" y="20900"/>
                </a:lnTo>
                <a:lnTo>
                  <a:pt x="47860" y="20910"/>
                </a:lnTo>
                <a:lnTo>
                  <a:pt x="47830" y="20890"/>
                </a:lnTo>
                <a:lnTo>
                  <a:pt x="47790" y="20870"/>
                </a:lnTo>
                <a:lnTo>
                  <a:pt x="47760" y="20840"/>
                </a:lnTo>
                <a:lnTo>
                  <a:pt x="47730" y="20850"/>
                </a:lnTo>
                <a:lnTo>
                  <a:pt x="47700" y="20870"/>
                </a:lnTo>
                <a:lnTo>
                  <a:pt x="47670" y="20860"/>
                </a:lnTo>
                <a:lnTo>
                  <a:pt x="47650" y="20840"/>
                </a:lnTo>
                <a:lnTo>
                  <a:pt x="47600" y="20840"/>
                </a:lnTo>
                <a:lnTo>
                  <a:pt x="47520" y="20840"/>
                </a:lnTo>
                <a:lnTo>
                  <a:pt x="47480" y="20850"/>
                </a:lnTo>
                <a:lnTo>
                  <a:pt x="47410" y="20870"/>
                </a:lnTo>
                <a:lnTo>
                  <a:pt x="47410" y="20920"/>
                </a:lnTo>
                <a:lnTo>
                  <a:pt x="47410" y="20950"/>
                </a:lnTo>
                <a:lnTo>
                  <a:pt x="47400" y="20970"/>
                </a:lnTo>
                <a:lnTo>
                  <a:pt x="47390" y="20990"/>
                </a:lnTo>
                <a:lnTo>
                  <a:pt x="47380" y="21010"/>
                </a:lnTo>
                <a:lnTo>
                  <a:pt x="47350" y="21040"/>
                </a:lnTo>
                <a:lnTo>
                  <a:pt x="47330" y="21070"/>
                </a:lnTo>
                <a:lnTo>
                  <a:pt x="47310" y="21090"/>
                </a:lnTo>
                <a:lnTo>
                  <a:pt x="47290" y="21090"/>
                </a:lnTo>
                <a:lnTo>
                  <a:pt x="47260" y="21110"/>
                </a:lnTo>
                <a:lnTo>
                  <a:pt x="47240" y="21110"/>
                </a:lnTo>
                <a:lnTo>
                  <a:pt x="47220" y="21130"/>
                </a:lnTo>
                <a:lnTo>
                  <a:pt x="47210" y="21140"/>
                </a:lnTo>
                <a:lnTo>
                  <a:pt x="47200" y="21150"/>
                </a:lnTo>
                <a:lnTo>
                  <a:pt x="47170" y="21180"/>
                </a:lnTo>
                <a:lnTo>
                  <a:pt x="47150" y="21200"/>
                </a:lnTo>
                <a:lnTo>
                  <a:pt x="47110" y="21230"/>
                </a:lnTo>
                <a:lnTo>
                  <a:pt x="47030" y="21280"/>
                </a:lnTo>
                <a:lnTo>
                  <a:pt x="47000" y="21290"/>
                </a:lnTo>
                <a:lnTo>
                  <a:pt x="46980" y="21270"/>
                </a:lnTo>
                <a:lnTo>
                  <a:pt x="46950" y="21240"/>
                </a:lnTo>
                <a:lnTo>
                  <a:pt x="46940" y="21210"/>
                </a:lnTo>
                <a:lnTo>
                  <a:pt x="46910" y="21160"/>
                </a:lnTo>
                <a:lnTo>
                  <a:pt x="46890" y="21140"/>
                </a:lnTo>
                <a:lnTo>
                  <a:pt x="46830" y="21120"/>
                </a:lnTo>
                <a:lnTo>
                  <a:pt x="46820" y="21100"/>
                </a:lnTo>
                <a:lnTo>
                  <a:pt x="46790" y="21080"/>
                </a:lnTo>
                <a:lnTo>
                  <a:pt x="46760" y="21070"/>
                </a:lnTo>
                <a:lnTo>
                  <a:pt x="46740" y="21060"/>
                </a:lnTo>
                <a:lnTo>
                  <a:pt x="46710" y="21070"/>
                </a:lnTo>
                <a:lnTo>
                  <a:pt x="46700" y="21080"/>
                </a:lnTo>
                <a:lnTo>
                  <a:pt x="46670" y="21090"/>
                </a:lnTo>
                <a:lnTo>
                  <a:pt x="46630" y="21080"/>
                </a:lnTo>
                <a:lnTo>
                  <a:pt x="46580" y="21050"/>
                </a:lnTo>
                <a:lnTo>
                  <a:pt x="46580" y="21030"/>
                </a:lnTo>
                <a:lnTo>
                  <a:pt x="46570" y="21020"/>
                </a:lnTo>
                <a:lnTo>
                  <a:pt x="46560" y="21000"/>
                </a:lnTo>
                <a:lnTo>
                  <a:pt x="46550" y="20980"/>
                </a:lnTo>
                <a:lnTo>
                  <a:pt x="46510" y="20960"/>
                </a:lnTo>
                <a:lnTo>
                  <a:pt x="46480" y="20950"/>
                </a:lnTo>
                <a:lnTo>
                  <a:pt x="46450" y="20950"/>
                </a:lnTo>
                <a:lnTo>
                  <a:pt x="46430" y="20950"/>
                </a:lnTo>
                <a:lnTo>
                  <a:pt x="46400" y="20960"/>
                </a:lnTo>
                <a:lnTo>
                  <a:pt x="46380" y="20960"/>
                </a:lnTo>
                <a:lnTo>
                  <a:pt x="46360" y="20960"/>
                </a:lnTo>
                <a:lnTo>
                  <a:pt x="46340" y="20940"/>
                </a:lnTo>
                <a:lnTo>
                  <a:pt x="46310" y="20930"/>
                </a:lnTo>
                <a:lnTo>
                  <a:pt x="46270" y="20940"/>
                </a:lnTo>
                <a:lnTo>
                  <a:pt x="46240" y="20960"/>
                </a:lnTo>
                <a:lnTo>
                  <a:pt x="46220" y="20990"/>
                </a:lnTo>
                <a:lnTo>
                  <a:pt x="46200" y="21010"/>
                </a:lnTo>
                <a:lnTo>
                  <a:pt x="46170" y="21020"/>
                </a:lnTo>
                <a:lnTo>
                  <a:pt x="46150" y="21030"/>
                </a:lnTo>
                <a:lnTo>
                  <a:pt x="46110" y="21020"/>
                </a:lnTo>
                <a:lnTo>
                  <a:pt x="46070" y="21010"/>
                </a:lnTo>
                <a:lnTo>
                  <a:pt x="46060" y="21000"/>
                </a:lnTo>
                <a:lnTo>
                  <a:pt x="46030" y="21000"/>
                </a:lnTo>
                <a:lnTo>
                  <a:pt x="46000" y="21000"/>
                </a:lnTo>
                <a:lnTo>
                  <a:pt x="45980" y="21010"/>
                </a:lnTo>
                <a:lnTo>
                  <a:pt x="45950" y="21010"/>
                </a:lnTo>
                <a:lnTo>
                  <a:pt x="45930" y="21020"/>
                </a:lnTo>
                <a:lnTo>
                  <a:pt x="45880" y="21060"/>
                </a:lnTo>
                <a:lnTo>
                  <a:pt x="45850" y="21070"/>
                </a:lnTo>
                <a:lnTo>
                  <a:pt x="45820" y="21060"/>
                </a:lnTo>
                <a:lnTo>
                  <a:pt x="45800" y="21040"/>
                </a:lnTo>
                <a:lnTo>
                  <a:pt x="45760" y="21040"/>
                </a:lnTo>
                <a:lnTo>
                  <a:pt x="45740" y="21040"/>
                </a:lnTo>
                <a:lnTo>
                  <a:pt x="45710" y="21040"/>
                </a:lnTo>
                <a:lnTo>
                  <a:pt x="45690" y="21040"/>
                </a:lnTo>
                <a:lnTo>
                  <a:pt x="45660" y="21040"/>
                </a:lnTo>
                <a:lnTo>
                  <a:pt x="45650" y="21040"/>
                </a:lnTo>
                <a:lnTo>
                  <a:pt x="45640" y="21040"/>
                </a:lnTo>
                <a:lnTo>
                  <a:pt x="45620" y="21040"/>
                </a:lnTo>
                <a:lnTo>
                  <a:pt x="45590" y="21050"/>
                </a:lnTo>
                <a:lnTo>
                  <a:pt x="45560" y="21050"/>
                </a:lnTo>
                <a:lnTo>
                  <a:pt x="45530" y="21060"/>
                </a:lnTo>
                <a:lnTo>
                  <a:pt x="45520" y="21070"/>
                </a:lnTo>
                <a:lnTo>
                  <a:pt x="45510" y="21110"/>
                </a:lnTo>
                <a:lnTo>
                  <a:pt x="45500" y="21140"/>
                </a:lnTo>
                <a:lnTo>
                  <a:pt x="45480" y="21180"/>
                </a:lnTo>
                <a:lnTo>
                  <a:pt x="45450" y="21190"/>
                </a:lnTo>
                <a:lnTo>
                  <a:pt x="45420" y="21200"/>
                </a:lnTo>
                <a:lnTo>
                  <a:pt x="45390" y="21190"/>
                </a:lnTo>
                <a:lnTo>
                  <a:pt x="45360" y="21180"/>
                </a:lnTo>
                <a:lnTo>
                  <a:pt x="45340" y="21170"/>
                </a:lnTo>
                <a:lnTo>
                  <a:pt x="45320" y="21170"/>
                </a:lnTo>
                <a:lnTo>
                  <a:pt x="45290" y="21160"/>
                </a:lnTo>
                <a:lnTo>
                  <a:pt x="45270" y="21140"/>
                </a:lnTo>
                <a:lnTo>
                  <a:pt x="45250" y="21110"/>
                </a:lnTo>
                <a:lnTo>
                  <a:pt x="45220" y="21070"/>
                </a:lnTo>
                <a:lnTo>
                  <a:pt x="45180" y="21030"/>
                </a:lnTo>
                <a:lnTo>
                  <a:pt x="45150" y="21010"/>
                </a:lnTo>
                <a:lnTo>
                  <a:pt x="45130" y="21000"/>
                </a:lnTo>
                <a:lnTo>
                  <a:pt x="45130" y="20990"/>
                </a:lnTo>
                <a:lnTo>
                  <a:pt x="45100" y="20970"/>
                </a:lnTo>
                <a:lnTo>
                  <a:pt x="45070" y="20960"/>
                </a:lnTo>
                <a:lnTo>
                  <a:pt x="45050" y="20970"/>
                </a:lnTo>
                <a:lnTo>
                  <a:pt x="45020" y="20950"/>
                </a:lnTo>
                <a:lnTo>
                  <a:pt x="44990" y="20930"/>
                </a:lnTo>
                <a:lnTo>
                  <a:pt x="44970" y="20930"/>
                </a:lnTo>
                <a:lnTo>
                  <a:pt x="44950" y="20920"/>
                </a:lnTo>
                <a:lnTo>
                  <a:pt x="44920" y="20910"/>
                </a:lnTo>
                <a:lnTo>
                  <a:pt x="44900" y="20890"/>
                </a:lnTo>
                <a:lnTo>
                  <a:pt x="44880" y="20880"/>
                </a:lnTo>
                <a:lnTo>
                  <a:pt x="44850" y="20860"/>
                </a:lnTo>
                <a:lnTo>
                  <a:pt x="44810" y="20860"/>
                </a:lnTo>
                <a:lnTo>
                  <a:pt x="44800" y="20860"/>
                </a:lnTo>
                <a:lnTo>
                  <a:pt x="44770" y="20900"/>
                </a:lnTo>
                <a:lnTo>
                  <a:pt x="44740" y="20920"/>
                </a:lnTo>
                <a:lnTo>
                  <a:pt x="44720" y="20920"/>
                </a:lnTo>
                <a:lnTo>
                  <a:pt x="44700" y="20920"/>
                </a:lnTo>
                <a:lnTo>
                  <a:pt x="44640" y="20900"/>
                </a:lnTo>
                <a:lnTo>
                  <a:pt x="44600" y="20890"/>
                </a:lnTo>
                <a:lnTo>
                  <a:pt x="44570" y="20890"/>
                </a:lnTo>
                <a:lnTo>
                  <a:pt x="44520" y="20920"/>
                </a:lnTo>
                <a:lnTo>
                  <a:pt x="44500" y="20930"/>
                </a:lnTo>
                <a:lnTo>
                  <a:pt x="44490" y="20940"/>
                </a:lnTo>
                <a:lnTo>
                  <a:pt x="44480" y="20950"/>
                </a:lnTo>
                <a:lnTo>
                  <a:pt x="44470" y="20980"/>
                </a:lnTo>
                <a:lnTo>
                  <a:pt x="44450" y="21010"/>
                </a:lnTo>
                <a:lnTo>
                  <a:pt x="44440" y="21020"/>
                </a:lnTo>
                <a:lnTo>
                  <a:pt x="44400" y="21020"/>
                </a:lnTo>
                <a:lnTo>
                  <a:pt x="44350" y="21010"/>
                </a:lnTo>
                <a:lnTo>
                  <a:pt x="44320" y="20990"/>
                </a:lnTo>
                <a:lnTo>
                  <a:pt x="44290" y="20990"/>
                </a:lnTo>
                <a:lnTo>
                  <a:pt x="44260" y="20990"/>
                </a:lnTo>
                <a:lnTo>
                  <a:pt x="44220" y="20980"/>
                </a:lnTo>
                <a:lnTo>
                  <a:pt x="44200" y="20970"/>
                </a:lnTo>
                <a:lnTo>
                  <a:pt x="44170" y="20960"/>
                </a:lnTo>
                <a:lnTo>
                  <a:pt x="44120" y="20950"/>
                </a:lnTo>
                <a:lnTo>
                  <a:pt x="44090" y="20940"/>
                </a:lnTo>
                <a:lnTo>
                  <a:pt x="44060" y="20930"/>
                </a:lnTo>
                <a:lnTo>
                  <a:pt x="44000" y="20920"/>
                </a:lnTo>
                <a:lnTo>
                  <a:pt x="43930" y="20900"/>
                </a:lnTo>
                <a:lnTo>
                  <a:pt x="43920" y="20880"/>
                </a:lnTo>
                <a:lnTo>
                  <a:pt x="43880" y="20860"/>
                </a:lnTo>
                <a:lnTo>
                  <a:pt x="43870" y="20840"/>
                </a:lnTo>
                <a:lnTo>
                  <a:pt x="43850" y="20800"/>
                </a:lnTo>
                <a:lnTo>
                  <a:pt x="43840" y="20780"/>
                </a:lnTo>
                <a:lnTo>
                  <a:pt x="43830" y="20760"/>
                </a:lnTo>
                <a:lnTo>
                  <a:pt x="43810" y="20750"/>
                </a:lnTo>
                <a:lnTo>
                  <a:pt x="43780" y="20740"/>
                </a:lnTo>
                <a:lnTo>
                  <a:pt x="43750" y="20710"/>
                </a:lnTo>
                <a:lnTo>
                  <a:pt x="43720" y="20680"/>
                </a:lnTo>
                <a:lnTo>
                  <a:pt x="43670" y="20700"/>
                </a:lnTo>
                <a:lnTo>
                  <a:pt x="43630" y="20690"/>
                </a:lnTo>
                <a:lnTo>
                  <a:pt x="43590" y="20670"/>
                </a:lnTo>
                <a:lnTo>
                  <a:pt x="43570" y="20650"/>
                </a:lnTo>
                <a:lnTo>
                  <a:pt x="43570" y="20600"/>
                </a:lnTo>
                <a:lnTo>
                  <a:pt x="43570" y="20580"/>
                </a:lnTo>
                <a:lnTo>
                  <a:pt x="43560" y="20530"/>
                </a:lnTo>
                <a:lnTo>
                  <a:pt x="43530" y="20490"/>
                </a:lnTo>
                <a:lnTo>
                  <a:pt x="43500" y="20450"/>
                </a:lnTo>
                <a:lnTo>
                  <a:pt x="43420" y="20420"/>
                </a:lnTo>
                <a:lnTo>
                  <a:pt x="43370" y="20370"/>
                </a:lnTo>
                <a:lnTo>
                  <a:pt x="43350" y="20350"/>
                </a:lnTo>
                <a:lnTo>
                  <a:pt x="43330" y="20350"/>
                </a:lnTo>
                <a:lnTo>
                  <a:pt x="43290" y="20370"/>
                </a:lnTo>
                <a:lnTo>
                  <a:pt x="43250" y="20420"/>
                </a:lnTo>
                <a:lnTo>
                  <a:pt x="43240" y="20400"/>
                </a:lnTo>
                <a:lnTo>
                  <a:pt x="43220" y="20340"/>
                </a:lnTo>
                <a:lnTo>
                  <a:pt x="43220" y="20320"/>
                </a:lnTo>
                <a:lnTo>
                  <a:pt x="43240" y="20280"/>
                </a:lnTo>
                <a:lnTo>
                  <a:pt x="43240" y="20260"/>
                </a:lnTo>
                <a:lnTo>
                  <a:pt x="43190" y="20210"/>
                </a:lnTo>
                <a:lnTo>
                  <a:pt x="43100" y="20150"/>
                </a:lnTo>
                <a:lnTo>
                  <a:pt x="43100" y="20130"/>
                </a:lnTo>
                <a:lnTo>
                  <a:pt x="43120" y="20100"/>
                </a:lnTo>
                <a:lnTo>
                  <a:pt x="43110" y="20070"/>
                </a:lnTo>
                <a:lnTo>
                  <a:pt x="43100" y="20040"/>
                </a:lnTo>
                <a:lnTo>
                  <a:pt x="43100" y="19980"/>
                </a:lnTo>
                <a:lnTo>
                  <a:pt x="43110" y="19950"/>
                </a:lnTo>
                <a:lnTo>
                  <a:pt x="43100" y="19930"/>
                </a:lnTo>
                <a:lnTo>
                  <a:pt x="43060" y="19930"/>
                </a:lnTo>
                <a:lnTo>
                  <a:pt x="43050" y="19910"/>
                </a:lnTo>
                <a:lnTo>
                  <a:pt x="43050" y="19880"/>
                </a:lnTo>
                <a:lnTo>
                  <a:pt x="43030" y="19830"/>
                </a:lnTo>
                <a:lnTo>
                  <a:pt x="43010" y="19800"/>
                </a:lnTo>
                <a:lnTo>
                  <a:pt x="42980" y="19770"/>
                </a:lnTo>
                <a:lnTo>
                  <a:pt x="42970" y="19740"/>
                </a:lnTo>
                <a:lnTo>
                  <a:pt x="42970" y="19720"/>
                </a:lnTo>
                <a:lnTo>
                  <a:pt x="42950" y="19700"/>
                </a:lnTo>
                <a:lnTo>
                  <a:pt x="42930" y="19710"/>
                </a:lnTo>
                <a:lnTo>
                  <a:pt x="42900" y="19700"/>
                </a:lnTo>
                <a:lnTo>
                  <a:pt x="42900" y="19670"/>
                </a:lnTo>
                <a:lnTo>
                  <a:pt x="42910" y="19650"/>
                </a:lnTo>
                <a:lnTo>
                  <a:pt x="42920" y="19620"/>
                </a:lnTo>
                <a:lnTo>
                  <a:pt x="42920" y="19600"/>
                </a:lnTo>
                <a:lnTo>
                  <a:pt x="42900" y="19570"/>
                </a:lnTo>
                <a:lnTo>
                  <a:pt x="42880" y="19560"/>
                </a:lnTo>
                <a:lnTo>
                  <a:pt x="42870" y="19550"/>
                </a:lnTo>
                <a:lnTo>
                  <a:pt x="42870" y="19530"/>
                </a:lnTo>
                <a:lnTo>
                  <a:pt x="42870" y="19500"/>
                </a:lnTo>
                <a:lnTo>
                  <a:pt x="42870" y="19470"/>
                </a:lnTo>
                <a:lnTo>
                  <a:pt x="42880" y="19460"/>
                </a:lnTo>
                <a:lnTo>
                  <a:pt x="42950" y="19450"/>
                </a:lnTo>
                <a:lnTo>
                  <a:pt x="43020" y="19460"/>
                </a:lnTo>
                <a:lnTo>
                  <a:pt x="43080" y="19460"/>
                </a:lnTo>
                <a:lnTo>
                  <a:pt x="43120" y="19460"/>
                </a:lnTo>
                <a:lnTo>
                  <a:pt x="43150" y="19450"/>
                </a:lnTo>
                <a:lnTo>
                  <a:pt x="43200" y="19470"/>
                </a:lnTo>
                <a:lnTo>
                  <a:pt x="43230" y="19500"/>
                </a:lnTo>
                <a:lnTo>
                  <a:pt x="43270" y="19540"/>
                </a:lnTo>
                <a:lnTo>
                  <a:pt x="43300" y="19580"/>
                </a:lnTo>
                <a:lnTo>
                  <a:pt x="43320" y="19590"/>
                </a:lnTo>
                <a:lnTo>
                  <a:pt x="43360" y="19590"/>
                </a:lnTo>
                <a:lnTo>
                  <a:pt x="43400" y="19590"/>
                </a:lnTo>
                <a:lnTo>
                  <a:pt x="43440" y="19600"/>
                </a:lnTo>
                <a:lnTo>
                  <a:pt x="43490" y="19600"/>
                </a:lnTo>
                <a:lnTo>
                  <a:pt x="43530" y="19600"/>
                </a:lnTo>
                <a:lnTo>
                  <a:pt x="43540" y="19590"/>
                </a:lnTo>
                <a:lnTo>
                  <a:pt x="43550" y="19590"/>
                </a:lnTo>
                <a:lnTo>
                  <a:pt x="43570" y="19580"/>
                </a:lnTo>
                <a:lnTo>
                  <a:pt x="43580" y="19580"/>
                </a:lnTo>
                <a:lnTo>
                  <a:pt x="43590" y="19590"/>
                </a:lnTo>
                <a:lnTo>
                  <a:pt x="43580" y="19620"/>
                </a:lnTo>
                <a:lnTo>
                  <a:pt x="43570" y="19650"/>
                </a:lnTo>
                <a:lnTo>
                  <a:pt x="43580" y="19660"/>
                </a:lnTo>
                <a:lnTo>
                  <a:pt x="43600" y="19670"/>
                </a:lnTo>
                <a:lnTo>
                  <a:pt x="43620" y="19680"/>
                </a:lnTo>
                <a:lnTo>
                  <a:pt x="43630" y="19690"/>
                </a:lnTo>
                <a:lnTo>
                  <a:pt x="43660" y="19700"/>
                </a:lnTo>
                <a:lnTo>
                  <a:pt x="43700" y="19680"/>
                </a:lnTo>
                <a:lnTo>
                  <a:pt x="43720" y="19670"/>
                </a:lnTo>
                <a:lnTo>
                  <a:pt x="43750" y="19680"/>
                </a:lnTo>
                <a:lnTo>
                  <a:pt x="43780" y="19680"/>
                </a:lnTo>
                <a:lnTo>
                  <a:pt x="43810" y="19680"/>
                </a:lnTo>
                <a:lnTo>
                  <a:pt x="43820" y="19690"/>
                </a:lnTo>
                <a:lnTo>
                  <a:pt x="43840" y="19700"/>
                </a:lnTo>
                <a:lnTo>
                  <a:pt x="43890" y="19750"/>
                </a:lnTo>
                <a:lnTo>
                  <a:pt x="43980" y="19750"/>
                </a:lnTo>
                <a:lnTo>
                  <a:pt x="44020" y="19790"/>
                </a:lnTo>
                <a:lnTo>
                  <a:pt x="44060" y="19840"/>
                </a:lnTo>
                <a:lnTo>
                  <a:pt x="44080" y="19890"/>
                </a:lnTo>
                <a:lnTo>
                  <a:pt x="44140" y="19950"/>
                </a:lnTo>
                <a:lnTo>
                  <a:pt x="44170" y="19970"/>
                </a:lnTo>
                <a:lnTo>
                  <a:pt x="44160" y="20020"/>
                </a:lnTo>
                <a:lnTo>
                  <a:pt x="44160" y="20040"/>
                </a:lnTo>
                <a:lnTo>
                  <a:pt x="44170" y="20130"/>
                </a:lnTo>
                <a:lnTo>
                  <a:pt x="44150" y="20170"/>
                </a:lnTo>
                <a:lnTo>
                  <a:pt x="44150" y="20210"/>
                </a:lnTo>
                <a:lnTo>
                  <a:pt x="44120" y="20250"/>
                </a:lnTo>
                <a:lnTo>
                  <a:pt x="44100" y="20280"/>
                </a:lnTo>
                <a:lnTo>
                  <a:pt x="44090" y="20300"/>
                </a:lnTo>
                <a:lnTo>
                  <a:pt x="44070" y="20330"/>
                </a:lnTo>
                <a:lnTo>
                  <a:pt x="44060" y="20350"/>
                </a:lnTo>
                <a:lnTo>
                  <a:pt x="44070" y="20380"/>
                </a:lnTo>
                <a:lnTo>
                  <a:pt x="44090" y="20410"/>
                </a:lnTo>
                <a:lnTo>
                  <a:pt x="44100" y="20420"/>
                </a:lnTo>
                <a:lnTo>
                  <a:pt x="44130" y="20440"/>
                </a:lnTo>
                <a:lnTo>
                  <a:pt x="44160" y="20450"/>
                </a:lnTo>
                <a:lnTo>
                  <a:pt x="44170" y="20510"/>
                </a:lnTo>
                <a:lnTo>
                  <a:pt x="44190" y="20530"/>
                </a:lnTo>
                <a:lnTo>
                  <a:pt x="44200" y="20540"/>
                </a:lnTo>
                <a:lnTo>
                  <a:pt x="44210" y="20550"/>
                </a:lnTo>
                <a:lnTo>
                  <a:pt x="44220" y="20550"/>
                </a:lnTo>
                <a:lnTo>
                  <a:pt x="44230" y="20570"/>
                </a:lnTo>
                <a:lnTo>
                  <a:pt x="44280" y="20570"/>
                </a:lnTo>
                <a:lnTo>
                  <a:pt x="44310" y="20590"/>
                </a:lnTo>
                <a:lnTo>
                  <a:pt x="44330" y="20600"/>
                </a:lnTo>
                <a:lnTo>
                  <a:pt x="44360" y="20600"/>
                </a:lnTo>
                <a:lnTo>
                  <a:pt x="44400" y="20590"/>
                </a:lnTo>
                <a:lnTo>
                  <a:pt x="44440" y="20570"/>
                </a:lnTo>
                <a:lnTo>
                  <a:pt x="44490" y="20520"/>
                </a:lnTo>
                <a:lnTo>
                  <a:pt x="44500" y="20480"/>
                </a:lnTo>
                <a:lnTo>
                  <a:pt x="44490" y="20410"/>
                </a:lnTo>
                <a:lnTo>
                  <a:pt x="44470" y="20350"/>
                </a:lnTo>
                <a:lnTo>
                  <a:pt x="44480" y="20310"/>
                </a:lnTo>
                <a:lnTo>
                  <a:pt x="44480" y="20260"/>
                </a:lnTo>
                <a:lnTo>
                  <a:pt x="44470" y="20220"/>
                </a:lnTo>
                <a:lnTo>
                  <a:pt x="44470" y="20160"/>
                </a:lnTo>
                <a:lnTo>
                  <a:pt x="44470" y="20110"/>
                </a:lnTo>
                <a:lnTo>
                  <a:pt x="44460" y="20090"/>
                </a:lnTo>
                <a:lnTo>
                  <a:pt x="44460" y="20050"/>
                </a:lnTo>
                <a:lnTo>
                  <a:pt x="44460" y="20000"/>
                </a:lnTo>
                <a:lnTo>
                  <a:pt x="44460" y="19930"/>
                </a:lnTo>
                <a:lnTo>
                  <a:pt x="44470" y="19890"/>
                </a:lnTo>
                <a:lnTo>
                  <a:pt x="44460" y="19850"/>
                </a:lnTo>
                <a:lnTo>
                  <a:pt x="44460" y="19780"/>
                </a:lnTo>
                <a:lnTo>
                  <a:pt x="44460" y="19710"/>
                </a:lnTo>
                <a:lnTo>
                  <a:pt x="44460" y="19670"/>
                </a:lnTo>
                <a:lnTo>
                  <a:pt x="44450" y="19600"/>
                </a:lnTo>
                <a:lnTo>
                  <a:pt x="44450" y="19530"/>
                </a:lnTo>
                <a:lnTo>
                  <a:pt x="44460" y="19500"/>
                </a:lnTo>
                <a:lnTo>
                  <a:pt x="44480" y="19450"/>
                </a:lnTo>
                <a:lnTo>
                  <a:pt x="44500" y="19410"/>
                </a:lnTo>
                <a:lnTo>
                  <a:pt x="44510" y="19340"/>
                </a:lnTo>
                <a:lnTo>
                  <a:pt x="44530" y="19260"/>
                </a:lnTo>
                <a:lnTo>
                  <a:pt x="44540" y="19240"/>
                </a:lnTo>
                <a:lnTo>
                  <a:pt x="44520" y="19220"/>
                </a:lnTo>
                <a:lnTo>
                  <a:pt x="44430" y="19230"/>
                </a:lnTo>
                <a:lnTo>
                  <a:pt x="44390" y="19200"/>
                </a:lnTo>
                <a:lnTo>
                  <a:pt x="44310" y="19150"/>
                </a:lnTo>
                <a:lnTo>
                  <a:pt x="44240" y="19130"/>
                </a:lnTo>
                <a:lnTo>
                  <a:pt x="44180" y="19130"/>
                </a:lnTo>
                <a:lnTo>
                  <a:pt x="44120" y="19140"/>
                </a:lnTo>
                <a:lnTo>
                  <a:pt x="44060" y="19150"/>
                </a:lnTo>
                <a:lnTo>
                  <a:pt x="44000" y="19170"/>
                </a:lnTo>
                <a:lnTo>
                  <a:pt x="43950" y="19170"/>
                </a:lnTo>
                <a:lnTo>
                  <a:pt x="43910" y="19140"/>
                </a:lnTo>
                <a:lnTo>
                  <a:pt x="43820" y="19140"/>
                </a:lnTo>
                <a:lnTo>
                  <a:pt x="43780" y="19130"/>
                </a:lnTo>
                <a:lnTo>
                  <a:pt x="43750" y="19120"/>
                </a:lnTo>
                <a:lnTo>
                  <a:pt x="43720" y="19100"/>
                </a:lnTo>
                <a:lnTo>
                  <a:pt x="43650" y="19080"/>
                </a:lnTo>
                <a:lnTo>
                  <a:pt x="43640" y="19070"/>
                </a:lnTo>
                <a:lnTo>
                  <a:pt x="43650" y="19030"/>
                </a:lnTo>
                <a:lnTo>
                  <a:pt x="43660" y="18990"/>
                </a:lnTo>
                <a:lnTo>
                  <a:pt x="43670" y="18950"/>
                </a:lnTo>
                <a:lnTo>
                  <a:pt x="43680" y="18910"/>
                </a:lnTo>
                <a:lnTo>
                  <a:pt x="43680" y="18900"/>
                </a:lnTo>
                <a:lnTo>
                  <a:pt x="43660" y="18880"/>
                </a:lnTo>
                <a:lnTo>
                  <a:pt x="43640" y="18850"/>
                </a:lnTo>
                <a:lnTo>
                  <a:pt x="43630" y="18830"/>
                </a:lnTo>
                <a:lnTo>
                  <a:pt x="43620" y="18810"/>
                </a:lnTo>
                <a:lnTo>
                  <a:pt x="43610" y="18790"/>
                </a:lnTo>
                <a:lnTo>
                  <a:pt x="43580" y="18770"/>
                </a:lnTo>
                <a:lnTo>
                  <a:pt x="43570" y="18760"/>
                </a:lnTo>
                <a:lnTo>
                  <a:pt x="43560" y="18750"/>
                </a:lnTo>
                <a:lnTo>
                  <a:pt x="43560" y="18730"/>
                </a:lnTo>
                <a:lnTo>
                  <a:pt x="43560" y="18710"/>
                </a:lnTo>
                <a:lnTo>
                  <a:pt x="43560" y="18700"/>
                </a:lnTo>
                <a:lnTo>
                  <a:pt x="43550" y="18680"/>
                </a:lnTo>
                <a:lnTo>
                  <a:pt x="43550" y="18670"/>
                </a:lnTo>
                <a:lnTo>
                  <a:pt x="43560" y="18650"/>
                </a:lnTo>
                <a:lnTo>
                  <a:pt x="43560" y="18640"/>
                </a:lnTo>
                <a:lnTo>
                  <a:pt x="43550" y="18630"/>
                </a:lnTo>
                <a:lnTo>
                  <a:pt x="43540" y="18620"/>
                </a:lnTo>
                <a:lnTo>
                  <a:pt x="43520" y="18590"/>
                </a:lnTo>
                <a:lnTo>
                  <a:pt x="43510" y="18560"/>
                </a:lnTo>
                <a:lnTo>
                  <a:pt x="43500" y="18510"/>
                </a:lnTo>
                <a:lnTo>
                  <a:pt x="43490" y="18460"/>
                </a:lnTo>
                <a:lnTo>
                  <a:pt x="43490" y="18400"/>
                </a:lnTo>
                <a:lnTo>
                  <a:pt x="43500" y="18360"/>
                </a:lnTo>
                <a:lnTo>
                  <a:pt x="43510" y="18310"/>
                </a:lnTo>
                <a:lnTo>
                  <a:pt x="43500" y="18280"/>
                </a:lnTo>
                <a:lnTo>
                  <a:pt x="43480" y="18260"/>
                </a:lnTo>
                <a:lnTo>
                  <a:pt x="43480" y="18250"/>
                </a:lnTo>
                <a:lnTo>
                  <a:pt x="43490" y="18220"/>
                </a:lnTo>
                <a:lnTo>
                  <a:pt x="43530" y="18150"/>
                </a:lnTo>
                <a:lnTo>
                  <a:pt x="43530" y="18130"/>
                </a:lnTo>
                <a:lnTo>
                  <a:pt x="43520" y="18110"/>
                </a:lnTo>
                <a:lnTo>
                  <a:pt x="43460" y="18040"/>
                </a:lnTo>
                <a:lnTo>
                  <a:pt x="43400" y="17980"/>
                </a:lnTo>
                <a:lnTo>
                  <a:pt x="43370" y="17920"/>
                </a:lnTo>
                <a:lnTo>
                  <a:pt x="43360" y="17890"/>
                </a:lnTo>
                <a:lnTo>
                  <a:pt x="43350" y="17890"/>
                </a:lnTo>
                <a:lnTo>
                  <a:pt x="43330" y="17890"/>
                </a:lnTo>
                <a:lnTo>
                  <a:pt x="43320" y="17890"/>
                </a:lnTo>
                <a:lnTo>
                  <a:pt x="43290" y="17880"/>
                </a:lnTo>
                <a:lnTo>
                  <a:pt x="43270" y="17870"/>
                </a:lnTo>
                <a:lnTo>
                  <a:pt x="43240" y="17860"/>
                </a:lnTo>
                <a:lnTo>
                  <a:pt x="43210" y="17870"/>
                </a:lnTo>
                <a:lnTo>
                  <a:pt x="43180" y="17890"/>
                </a:lnTo>
                <a:lnTo>
                  <a:pt x="43140" y="17920"/>
                </a:lnTo>
                <a:lnTo>
                  <a:pt x="43110" y="17920"/>
                </a:lnTo>
                <a:lnTo>
                  <a:pt x="43060" y="17900"/>
                </a:lnTo>
                <a:lnTo>
                  <a:pt x="43020" y="17900"/>
                </a:lnTo>
                <a:lnTo>
                  <a:pt x="43000" y="17900"/>
                </a:lnTo>
                <a:lnTo>
                  <a:pt x="42970" y="17930"/>
                </a:lnTo>
                <a:lnTo>
                  <a:pt x="42940" y="17980"/>
                </a:lnTo>
                <a:lnTo>
                  <a:pt x="42920" y="18000"/>
                </a:lnTo>
                <a:lnTo>
                  <a:pt x="42900" y="18000"/>
                </a:lnTo>
                <a:lnTo>
                  <a:pt x="42880" y="17980"/>
                </a:lnTo>
                <a:lnTo>
                  <a:pt x="42830" y="17940"/>
                </a:lnTo>
                <a:lnTo>
                  <a:pt x="42780" y="17910"/>
                </a:lnTo>
                <a:lnTo>
                  <a:pt x="42720" y="17890"/>
                </a:lnTo>
                <a:lnTo>
                  <a:pt x="42680" y="17880"/>
                </a:lnTo>
                <a:lnTo>
                  <a:pt x="42650" y="17900"/>
                </a:lnTo>
                <a:lnTo>
                  <a:pt x="42610" y="17920"/>
                </a:lnTo>
                <a:lnTo>
                  <a:pt x="42610" y="17930"/>
                </a:lnTo>
                <a:lnTo>
                  <a:pt x="42600" y="17960"/>
                </a:lnTo>
                <a:lnTo>
                  <a:pt x="42580" y="17920"/>
                </a:lnTo>
                <a:lnTo>
                  <a:pt x="42540" y="17900"/>
                </a:lnTo>
                <a:lnTo>
                  <a:pt x="42510" y="17860"/>
                </a:lnTo>
                <a:lnTo>
                  <a:pt x="42470" y="17830"/>
                </a:lnTo>
                <a:lnTo>
                  <a:pt x="42440" y="17790"/>
                </a:lnTo>
                <a:lnTo>
                  <a:pt x="42410" y="17760"/>
                </a:lnTo>
                <a:lnTo>
                  <a:pt x="42390" y="17750"/>
                </a:lnTo>
                <a:lnTo>
                  <a:pt x="42380" y="17740"/>
                </a:lnTo>
                <a:lnTo>
                  <a:pt x="42340" y="17710"/>
                </a:lnTo>
                <a:lnTo>
                  <a:pt x="42290" y="17680"/>
                </a:lnTo>
                <a:lnTo>
                  <a:pt x="42270" y="17670"/>
                </a:lnTo>
                <a:lnTo>
                  <a:pt x="42260" y="17660"/>
                </a:lnTo>
                <a:lnTo>
                  <a:pt x="42240" y="17640"/>
                </a:lnTo>
                <a:lnTo>
                  <a:pt x="42230" y="17620"/>
                </a:lnTo>
                <a:lnTo>
                  <a:pt x="42220" y="17620"/>
                </a:lnTo>
                <a:lnTo>
                  <a:pt x="42210" y="17620"/>
                </a:lnTo>
                <a:lnTo>
                  <a:pt x="42200" y="17610"/>
                </a:lnTo>
                <a:lnTo>
                  <a:pt x="42190" y="17590"/>
                </a:lnTo>
                <a:lnTo>
                  <a:pt x="42180" y="17590"/>
                </a:lnTo>
                <a:lnTo>
                  <a:pt x="42170" y="17590"/>
                </a:lnTo>
                <a:lnTo>
                  <a:pt x="42170" y="17610"/>
                </a:lnTo>
                <a:lnTo>
                  <a:pt x="42180" y="17630"/>
                </a:lnTo>
                <a:lnTo>
                  <a:pt x="42180" y="17660"/>
                </a:lnTo>
                <a:lnTo>
                  <a:pt x="42190" y="17690"/>
                </a:lnTo>
                <a:lnTo>
                  <a:pt x="42190" y="17730"/>
                </a:lnTo>
                <a:lnTo>
                  <a:pt x="42200" y="17760"/>
                </a:lnTo>
                <a:lnTo>
                  <a:pt x="42190" y="17800"/>
                </a:lnTo>
                <a:lnTo>
                  <a:pt x="42170" y="17830"/>
                </a:lnTo>
                <a:lnTo>
                  <a:pt x="42160" y="17850"/>
                </a:lnTo>
                <a:lnTo>
                  <a:pt x="42140" y="17860"/>
                </a:lnTo>
                <a:lnTo>
                  <a:pt x="42120" y="17860"/>
                </a:lnTo>
                <a:lnTo>
                  <a:pt x="42100" y="17860"/>
                </a:lnTo>
                <a:lnTo>
                  <a:pt x="42080" y="17840"/>
                </a:lnTo>
                <a:lnTo>
                  <a:pt x="42050" y="17830"/>
                </a:lnTo>
                <a:lnTo>
                  <a:pt x="42030" y="17860"/>
                </a:lnTo>
                <a:lnTo>
                  <a:pt x="42020" y="17860"/>
                </a:lnTo>
                <a:lnTo>
                  <a:pt x="42010" y="17870"/>
                </a:lnTo>
                <a:lnTo>
                  <a:pt x="42000" y="17870"/>
                </a:lnTo>
                <a:lnTo>
                  <a:pt x="41990" y="17880"/>
                </a:lnTo>
                <a:lnTo>
                  <a:pt x="41980" y="17880"/>
                </a:lnTo>
                <a:lnTo>
                  <a:pt x="41960" y="17870"/>
                </a:lnTo>
                <a:lnTo>
                  <a:pt x="41900" y="17820"/>
                </a:lnTo>
                <a:lnTo>
                  <a:pt x="41870" y="17800"/>
                </a:lnTo>
                <a:lnTo>
                  <a:pt x="41850" y="17790"/>
                </a:lnTo>
                <a:lnTo>
                  <a:pt x="41810" y="17770"/>
                </a:lnTo>
                <a:lnTo>
                  <a:pt x="41770" y="17750"/>
                </a:lnTo>
                <a:lnTo>
                  <a:pt x="41730" y="17730"/>
                </a:lnTo>
                <a:lnTo>
                  <a:pt x="41710" y="17700"/>
                </a:lnTo>
                <a:lnTo>
                  <a:pt x="41690" y="17680"/>
                </a:lnTo>
                <a:lnTo>
                  <a:pt x="41680" y="17680"/>
                </a:lnTo>
                <a:lnTo>
                  <a:pt x="41670" y="17700"/>
                </a:lnTo>
                <a:lnTo>
                  <a:pt x="41660" y="17710"/>
                </a:lnTo>
                <a:lnTo>
                  <a:pt x="41650" y="17700"/>
                </a:lnTo>
                <a:lnTo>
                  <a:pt x="41630" y="17690"/>
                </a:lnTo>
                <a:lnTo>
                  <a:pt x="41600" y="17680"/>
                </a:lnTo>
                <a:lnTo>
                  <a:pt x="41540" y="17660"/>
                </a:lnTo>
                <a:lnTo>
                  <a:pt x="41480" y="17650"/>
                </a:lnTo>
                <a:lnTo>
                  <a:pt x="41450" y="17640"/>
                </a:lnTo>
                <a:lnTo>
                  <a:pt x="41440" y="17630"/>
                </a:lnTo>
                <a:lnTo>
                  <a:pt x="41440" y="17620"/>
                </a:lnTo>
                <a:lnTo>
                  <a:pt x="41440" y="17610"/>
                </a:lnTo>
                <a:lnTo>
                  <a:pt x="41460" y="17570"/>
                </a:lnTo>
                <a:lnTo>
                  <a:pt x="41480" y="17510"/>
                </a:lnTo>
                <a:lnTo>
                  <a:pt x="41500" y="17480"/>
                </a:lnTo>
                <a:lnTo>
                  <a:pt x="41510" y="17470"/>
                </a:lnTo>
                <a:lnTo>
                  <a:pt x="41540" y="17490"/>
                </a:lnTo>
                <a:lnTo>
                  <a:pt x="41570" y="17510"/>
                </a:lnTo>
                <a:lnTo>
                  <a:pt x="41600" y="17510"/>
                </a:lnTo>
                <a:lnTo>
                  <a:pt x="41630" y="17510"/>
                </a:lnTo>
                <a:lnTo>
                  <a:pt x="41630" y="17500"/>
                </a:lnTo>
                <a:lnTo>
                  <a:pt x="41620" y="17480"/>
                </a:lnTo>
                <a:lnTo>
                  <a:pt x="41630" y="17460"/>
                </a:lnTo>
                <a:lnTo>
                  <a:pt x="41650" y="17440"/>
                </a:lnTo>
                <a:lnTo>
                  <a:pt x="41660" y="17410"/>
                </a:lnTo>
                <a:lnTo>
                  <a:pt x="41670" y="17390"/>
                </a:lnTo>
                <a:lnTo>
                  <a:pt x="41670" y="17370"/>
                </a:lnTo>
                <a:lnTo>
                  <a:pt x="41660" y="17320"/>
                </a:lnTo>
                <a:lnTo>
                  <a:pt x="41670" y="17280"/>
                </a:lnTo>
                <a:lnTo>
                  <a:pt x="41670" y="17270"/>
                </a:lnTo>
                <a:lnTo>
                  <a:pt x="41700" y="17250"/>
                </a:lnTo>
                <a:lnTo>
                  <a:pt x="41750" y="17220"/>
                </a:lnTo>
                <a:lnTo>
                  <a:pt x="41780" y="17210"/>
                </a:lnTo>
                <a:lnTo>
                  <a:pt x="41800" y="17190"/>
                </a:lnTo>
                <a:lnTo>
                  <a:pt x="41830" y="17180"/>
                </a:lnTo>
                <a:lnTo>
                  <a:pt x="41840" y="17170"/>
                </a:lnTo>
                <a:lnTo>
                  <a:pt x="41850" y="17150"/>
                </a:lnTo>
                <a:lnTo>
                  <a:pt x="41840" y="17100"/>
                </a:lnTo>
                <a:lnTo>
                  <a:pt x="41840" y="17050"/>
                </a:lnTo>
                <a:lnTo>
                  <a:pt x="41880" y="17000"/>
                </a:lnTo>
                <a:lnTo>
                  <a:pt x="41920" y="16960"/>
                </a:lnTo>
                <a:lnTo>
                  <a:pt x="41940" y="16940"/>
                </a:lnTo>
                <a:lnTo>
                  <a:pt x="41960" y="16930"/>
                </a:lnTo>
                <a:lnTo>
                  <a:pt x="41970" y="16900"/>
                </a:lnTo>
                <a:lnTo>
                  <a:pt x="41980" y="16860"/>
                </a:lnTo>
                <a:lnTo>
                  <a:pt x="42000" y="16810"/>
                </a:lnTo>
                <a:lnTo>
                  <a:pt x="42040" y="16750"/>
                </a:lnTo>
                <a:lnTo>
                  <a:pt x="42060" y="16770"/>
                </a:lnTo>
                <a:lnTo>
                  <a:pt x="42080" y="16780"/>
                </a:lnTo>
                <a:lnTo>
                  <a:pt x="42110" y="16780"/>
                </a:lnTo>
                <a:lnTo>
                  <a:pt x="42150" y="16770"/>
                </a:lnTo>
                <a:lnTo>
                  <a:pt x="42190" y="16770"/>
                </a:lnTo>
                <a:lnTo>
                  <a:pt x="42220" y="16770"/>
                </a:lnTo>
                <a:lnTo>
                  <a:pt x="42250" y="16770"/>
                </a:lnTo>
                <a:lnTo>
                  <a:pt x="42270" y="16750"/>
                </a:lnTo>
                <a:lnTo>
                  <a:pt x="42300" y="16720"/>
                </a:lnTo>
                <a:lnTo>
                  <a:pt x="42340" y="16690"/>
                </a:lnTo>
                <a:lnTo>
                  <a:pt x="42370" y="16670"/>
                </a:lnTo>
                <a:lnTo>
                  <a:pt x="42400" y="16670"/>
                </a:lnTo>
                <a:lnTo>
                  <a:pt x="42430" y="16680"/>
                </a:lnTo>
                <a:lnTo>
                  <a:pt x="42450" y="16700"/>
                </a:lnTo>
                <a:lnTo>
                  <a:pt x="42480" y="16740"/>
                </a:lnTo>
                <a:lnTo>
                  <a:pt x="42500" y="16770"/>
                </a:lnTo>
                <a:lnTo>
                  <a:pt x="42530" y="16770"/>
                </a:lnTo>
                <a:lnTo>
                  <a:pt x="42560" y="16750"/>
                </a:lnTo>
                <a:lnTo>
                  <a:pt x="42610" y="16740"/>
                </a:lnTo>
                <a:lnTo>
                  <a:pt x="42640" y="16750"/>
                </a:lnTo>
                <a:lnTo>
                  <a:pt x="42690" y="16770"/>
                </a:lnTo>
                <a:lnTo>
                  <a:pt x="42770" y="16770"/>
                </a:lnTo>
                <a:lnTo>
                  <a:pt x="42800" y="16780"/>
                </a:lnTo>
                <a:lnTo>
                  <a:pt x="42840" y="16770"/>
                </a:lnTo>
                <a:lnTo>
                  <a:pt x="42870" y="16740"/>
                </a:lnTo>
                <a:lnTo>
                  <a:pt x="42900" y="16700"/>
                </a:lnTo>
                <a:lnTo>
                  <a:pt x="42930" y="16720"/>
                </a:lnTo>
                <a:lnTo>
                  <a:pt x="42970" y="16750"/>
                </a:lnTo>
                <a:lnTo>
                  <a:pt x="43020" y="16760"/>
                </a:lnTo>
                <a:lnTo>
                  <a:pt x="43080" y="16760"/>
                </a:lnTo>
                <a:lnTo>
                  <a:pt x="43100" y="16750"/>
                </a:lnTo>
                <a:lnTo>
                  <a:pt x="43130" y="16710"/>
                </a:lnTo>
                <a:lnTo>
                  <a:pt x="43160" y="16670"/>
                </a:lnTo>
                <a:lnTo>
                  <a:pt x="43160" y="16660"/>
                </a:lnTo>
                <a:lnTo>
                  <a:pt x="43160" y="16610"/>
                </a:lnTo>
                <a:lnTo>
                  <a:pt x="43170" y="16620"/>
                </a:lnTo>
                <a:lnTo>
                  <a:pt x="43270" y="16650"/>
                </a:lnTo>
                <a:lnTo>
                  <a:pt x="43370" y="16680"/>
                </a:lnTo>
                <a:lnTo>
                  <a:pt x="43410" y="16680"/>
                </a:lnTo>
                <a:lnTo>
                  <a:pt x="43430" y="16670"/>
                </a:lnTo>
                <a:lnTo>
                  <a:pt x="43460" y="16620"/>
                </a:lnTo>
                <a:lnTo>
                  <a:pt x="43480" y="16610"/>
                </a:lnTo>
                <a:lnTo>
                  <a:pt x="43520" y="16610"/>
                </a:lnTo>
                <a:lnTo>
                  <a:pt x="43540" y="16600"/>
                </a:lnTo>
                <a:lnTo>
                  <a:pt x="43550" y="16550"/>
                </a:lnTo>
                <a:lnTo>
                  <a:pt x="43540" y="16490"/>
                </a:lnTo>
                <a:lnTo>
                  <a:pt x="43610" y="16440"/>
                </a:lnTo>
                <a:lnTo>
                  <a:pt x="43650" y="16400"/>
                </a:lnTo>
                <a:lnTo>
                  <a:pt x="43700" y="16480"/>
                </a:lnTo>
                <a:lnTo>
                  <a:pt x="43720" y="16510"/>
                </a:lnTo>
                <a:lnTo>
                  <a:pt x="43720" y="16560"/>
                </a:lnTo>
                <a:lnTo>
                  <a:pt x="43740" y="16630"/>
                </a:lnTo>
                <a:lnTo>
                  <a:pt x="43750" y="16660"/>
                </a:lnTo>
                <a:lnTo>
                  <a:pt x="43790" y="16700"/>
                </a:lnTo>
                <a:lnTo>
                  <a:pt x="43810" y="16710"/>
                </a:lnTo>
                <a:lnTo>
                  <a:pt x="43830" y="16720"/>
                </a:lnTo>
                <a:lnTo>
                  <a:pt x="43850" y="16730"/>
                </a:lnTo>
                <a:lnTo>
                  <a:pt x="43880" y="16760"/>
                </a:lnTo>
                <a:lnTo>
                  <a:pt x="43890" y="16790"/>
                </a:lnTo>
                <a:lnTo>
                  <a:pt x="43920" y="16780"/>
                </a:lnTo>
                <a:lnTo>
                  <a:pt x="43960" y="16790"/>
                </a:lnTo>
                <a:lnTo>
                  <a:pt x="44000" y="16820"/>
                </a:lnTo>
                <a:lnTo>
                  <a:pt x="44040" y="16830"/>
                </a:lnTo>
                <a:lnTo>
                  <a:pt x="44060" y="16850"/>
                </a:lnTo>
                <a:lnTo>
                  <a:pt x="44080" y="16890"/>
                </a:lnTo>
                <a:lnTo>
                  <a:pt x="44100" y="16940"/>
                </a:lnTo>
                <a:lnTo>
                  <a:pt x="44090" y="16960"/>
                </a:lnTo>
                <a:lnTo>
                  <a:pt x="44080" y="17000"/>
                </a:lnTo>
                <a:lnTo>
                  <a:pt x="44080" y="17050"/>
                </a:lnTo>
                <a:lnTo>
                  <a:pt x="44080" y="17130"/>
                </a:lnTo>
                <a:lnTo>
                  <a:pt x="44100" y="17160"/>
                </a:lnTo>
                <a:lnTo>
                  <a:pt x="44130" y="17210"/>
                </a:lnTo>
                <a:lnTo>
                  <a:pt x="44150" y="17260"/>
                </a:lnTo>
                <a:lnTo>
                  <a:pt x="44180" y="17230"/>
                </a:lnTo>
                <a:lnTo>
                  <a:pt x="44200" y="17220"/>
                </a:lnTo>
                <a:lnTo>
                  <a:pt x="44230" y="17230"/>
                </a:lnTo>
                <a:lnTo>
                  <a:pt x="44280" y="17240"/>
                </a:lnTo>
                <a:lnTo>
                  <a:pt x="44320" y="17270"/>
                </a:lnTo>
                <a:lnTo>
                  <a:pt x="44350" y="17270"/>
                </a:lnTo>
                <a:lnTo>
                  <a:pt x="44440" y="17210"/>
                </a:lnTo>
                <a:lnTo>
                  <a:pt x="44490" y="17200"/>
                </a:lnTo>
                <a:lnTo>
                  <a:pt x="44540" y="17180"/>
                </a:lnTo>
                <a:lnTo>
                  <a:pt x="44600" y="17170"/>
                </a:lnTo>
                <a:lnTo>
                  <a:pt x="44650" y="17150"/>
                </a:lnTo>
                <a:lnTo>
                  <a:pt x="44710" y="17100"/>
                </a:lnTo>
                <a:lnTo>
                  <a:pt x="44730" y="17100"/>
                </a:lnTo>
                <a:lnTo>
                  <a:pt x="44770" y="17210"/>
                </a:lnTo>
                <a:lnTo>
                  <a:pt x="44780" y="17280"/>
                </a:lnTo>
                <a:lnTo>
                  <a:pt x="44770" y="17300"/>
                </a:lnTo>
                <a:lnTo>
                  <a:pt x="44740" y="17330"/>
                </a:lnTo>
                <a:lnTo>
                  <a:pt x="44690" y="17350"/>
                </a:lnTo>
                <a:lnTo>
                  <a:pt x="44680" y="17370"/>
                </a:lnTo>
                <a:lnTo>
                  <a:pt x="44680" y="17410"/>
                </a:lnTo>
                <a:lnTo>
                  <a:pt x="44700" y="17440"/>
                </a:lnTo>
                <a:lnTo>
                  <a:pt x="44700" y="17470"/>
                </a:lnTo>
                <a:lnTo>
                  <a:pt x="44700" y="17510"/>
                </a:lnTo>
                <a:lnTo>
                  <a:pt x="44700" y="17560"/>
                </a:lnTo>
                <a:lnTo>
                  <a:pt x="44660" y="17620"/>
                </a:lnTo>
                <a:lnTo>
                  <a:pt x="44610" y="17740"/>
                </a:lnTo>
                <a:lnTo>
                  <a:pt x="44610" y="17790"/>
                </a:lnTo>
                <a:lnTo>
                  <a:pt x="44630" y="17840"/>
                </a:lnTo>
                <a:lnTo>
                  <a:pt x="44670" y="17910"/>
                </a:lnTo>
                <a:lnTo>
                  <a:pt x="44770" y="17940"/>
                </a:lnTo>
                <a:lnTo>
                  <a:pt x="44870" y="17920"/>
                </a:lnTo>
                <a:lnTo>
                  <a:pt x="44890" y="17890"/>
                </a:lnTo>
                <a:lnTo>
                  <a:pt x="44920" y="17830"/>
                </a:lnTo>
                <a:lnTo>
                  <a:pt x="44930" y="17770"/>
                </a:lnTo>
                <a:lnTo>
                  <a:pt x="44930" y="17710"/>
                </a:lnTo>
                <a:lnTo>
                  <a:pt x="44940" y="17670"/>
                </a:lnTo>
                <a:lnTo>
                  <a:pt x="44930" y="17630"/>
                </a:lnTo>
                <a:lnTo>
                  <a:pt x="44930" y="17550"/>
                </a:lnTo>
                <a:lnTo>
                  <a:pt x="44950" y="17470"/>
                </a:lnTo>
                <a:lnTo>
                  <a:pt x="44980" y="17420"/>
                </a:lnTo>
                <a:lnTo>
                  <a:pt x="45020" y="17380"/>
                </a:lnTo>
                <a:lnTo>
                  <a:pt x="45030" y="17330"/>
                </a:lnTo>
                <a:lnTo>
                  <a:pt x="45050" y="17280"/>
                </a:lnTo>
                <a:lnTo>
                  <a:pt x="45070" y="17250"/>
                </a:lnTo>
                <a:lnTo>
                  <a:pt x="45110" y="17190"/>
                </a:lnTo>
                <a:lnTo>
                  <a:pt x="45150" y="17140"/>
                </a:lnTo>
                <a:lnTo>
                  <a:pt x="45190" y="17160"/>
                </a:lnTo>
                <a:lnTo>
                  <a:pt x="45230" y="17160"/>
                </a:lnTo>
                <a:lnTo>
                  <a:pt x="45260" y="17120"/>
                </a:lnTo>
                <a:lnTo>
                  <a:pt x="45330" y="17030"/>
                </a:lnTo>
                <a:lnTo>
                  <a:pt x="45380" y="17060"/>
                </a:lnTo>
                <a:lnTo>
                  <a:pt x="45420" y="17080"/>
                </a:lnTo>
                <a:lnTo>
                  <a:pt x="45470" y="17060"/>
                </a:lnTo>
                <a:lnTo>
                  <a:pt x="45510" y="17030"/>
                </a:lnTo>
                <a:lnTo>
                  <a:pt x="45540" y="17060"/>
                </a:lnTo>
                <a:lnTo>
                  <a:pt x="45590" y="17090"/>
                </a:lnTo>
                <a:lnTo>
                  <a:pt x="45640" y="17110"/>
                </a:lnTo>
                <a:lnTo>
                  <a:pt x="45680" y="17100"/>
                </a:lnTo>
                <a:lnTo>
                  <a:pt x="45710" y="17120"/>
                </a:lnTo>
                <a:lnTo>
                  <a:pt x="45750" y="17140"/>
                </a:lnTo>
                <a:lnTo>
                  <a:pt x="45780" y="17140"/>
                </a:lnTo>
                <a:lnTo>
                  <a:pt x="45820" y="17160"/>
                </a:lnTo>
                <a:lnTo>
                  <a:pt x="45850" y="17180"/>
                </a:lnTo>
                <a:lnTo>
                  <a:pt x="45850" y="17170"/>
                </a:lnTo>
                <a:lnTo>
                  <a:pt x="45880" y="17130"/>
                </a:lnTo>
                <a:lnTo>
                  <a:pt x="45920" y="17070"/>
                </a:lnTo>
                <a:lnTo>
                  <a:pt x="45990" y="17020"/>
                </a:lnTo>
                <a:lnTo>
                  <a:pt x="46040" y="16990"/>
                </a:lnTo>
                <a:lnTo>
                  <a:pt x="46070" y="16950"/>
                </a:lnTo>
                <a:lnTo>
                  <a:pt x="46080" y="16910"/>
                </a:lnTo>
                <a:lnTo>
                  <a:pt x="46080" y="16870"/>
                </a:lnTo>
                <a:lnTo>
                  <a:pt x="46070" y="16850"/>
                </a:lnTo>
                <a:lnTo>
                  <a:pt x="46020" y="16790"/>
                </a:lnTo>
                <a:lnTo>
                  <a:pt x="46020" y="16690"/>
                </a:lnTo>
                <a:lnTo>
                  <a:pt x="46050" y="16560"/>
                </a:lnTo>
                <a:lnTo>
                  <a:pt x="46070" y="16500"/>
                </a:lnTo>
                <a:lnTo>
                  <a:pt x="46090" y="16480"/>
                </a:lnTo>
                <a:lnTo>
                  <a:pt x="46130" y="16450"/>
                </a:lnTo>
                <a:lnTo>
                  <a:pt x="46180" y="16410"/>
                </a:lnTo>
                <a:lnTo>
                  <a:pt x="46210" y="16370"/>
                </a:lnTo>
                <a:lnTo>
                  <a:pt x="46220" y="16330"/>
                </a:lnTo>
                <a:lnTo>
                  <a:pt x="46250" y="16330"/>
                </a:lnTo>
                <a:lnTo>
                  <a:pt x="46290" y="16310"/>
                </a:lnTo>
                <a:lnTo>
                  <a:pt x="46320" y="16290"/>
                </a:lnTo>
                <a:lnTo>
                  <a:pt x="46330" y="16250"/>
                </a:lnTo>
                <a:lnTo>
                  <a:pt x="46340" y="16230"/>
                </a:lnTo>
                <a:lnTo>
                  <a:pt x="46430" y="16180"/>
                </a:lnTo>
                <a:lnTo>
                  <a:pt x="46450" y="16130"/>
                </a:lnTo>
                <a:lnTo>
                  <a:pt x="46450" y="16080"/>
                </a:lnTo>
                <a:lnTo>
                  <a:pt x="46450" y="16050"/>
                </a:lnTo>
                <a:lnTo>
                  <a:pt x="46430" y="16030"/>
                </a:lnTo>
                <a:lnTo>
                  <a:pt x="46410" y="16000"/>
                </a:lnTo>
                <a:lnTo>
                  <a:pt x="46400" y="15980"/>
                </a:lnTo>
                <a:lnTo>
                  <a:pt x="46420" y="15960"/>
                </a:lnTo>
                <a:lnTo>
                  <a:pt x="46440" y="15920"/>
                </a:lnTo>
                <a:lnTo>
                  <a:pt x="46440" y="15890"/>
                </a:lnTo>
                <a:lnTo>
                  <a:pt x="46440" y="15870"/>
                </a:lnTo>
                <a:lnTo>
                  <a:pt x="46400" y="15840"/>
                </a:lnTo>
                <a:lnTo>
                  <a:pt x="46360" y="15820"/>
                </a:lnTo>
                <a:lnTo>
                  <a:pt x="46340" y="15810"/>
                </a:lnTo>
                <a:lnTo>
                  <a:pt x="46330" y="15690"/>
                </a:lnTo>
                <a:lnTo>
                  <a:pt x="46380" y="15650"/>
                </a:lnTo>
                <a:lnTo>
                  <a:pt x="46430" y="15610"/>
                </a:lnTo>
                <a:lnTo>
                  <a:pt x="46440" y="15570"/>
                </a:lnTo>
                <a:lnTo>
                  <a:pt x="46440" y="15530"/>
                </a:lnTo>
                <a:lnTo>
                  <a:pt x="46460" y="15510"/>
                </a:lnTo>
                <a:lnTo>
                  <a:pt x="46510" y="15480"/>
                </a:lnTo>
                <a:lnTo>
                  <a:pt x="46520" y="15460"/>
                </a:lnTo>
                <a:lnTo>
                  <a:pt x="46510" y="15420"/>
                </a:lnTo>
                <a:lnTo>
                  <a:pt x="46520" y="15410"/>
                </a:lnTo>
                <a:lnTo>
                  <a:pt x="46550" y="15400"/>
                </a:lnTo>
                <a:lnTo>
                  <a:pt x="46590" y="15400"/>
                </a:lnTo>
                <a:lnTo>
                  <a:pt x="46610" y="15380"/>
                </a:lnTo>
                <a:lnTo>
                  <a:pt x="46630" y="15370"/>
                </a:lnTo>
                <a:lnTo>
                  <a:pt x="46690" y="15370"/>
                </a:lnTo>
                <a:lnTo>
                  <a:pt x="46740" y="15360"/>
                </a:lnTo>
                <a:lnTo>
                  <a:pt x="46740" y="15320"/>
                </a:lnTo>
                <a:lnTo>
                  <a:pt x="46740" y="15290"/>
                </a:lnTo>
                <a:lnTo>
                  <a:pt x="46730" y="15270"/>
                </a:lnTo>
                <a:lnTo>
                  <a:pt x="46750" y="15240"/>
                </a:lnTo>
                <a:lnTo>
                  <a:pt x="46760" y="15230"/>
                </a:lnTo>
                <a:lnTo>
                  <a:pt x="46780" y="15180"/>
                </a:lnTo>
                <a:lnTo>
                  <a:pt x="46780" y="15170"/>
                </a:lnTo>
                <a:lnTo>
                  <a:pt x="46810" y="15150"/>
                </a:lnTo>
                <a:lnTo>
                  <a:pt x="46870" y="15140"/>
                </a:lnTo>
                <a:lnTo>
                  <a:pt x="46920" y="15140"/>
                </a:lnTo>
                <a:lnTo>
                  <a:pt x="46960" y="15150"/>
                </a:lnTo>
                <a:lnTo>
                  <a:pt x="46980" y="15150"/>
                </a:lnTo>
                <a:lnTo>
                  <a:pt x="46920" y="15110"/>
                </a:lnTo>
                <a:lnTo>
                  <a:pt x="46870" y="15080"/>
                </a:lnTo>
                <a:lnTo>
                  <a:pt x="46790" y="15030"/>
                </a:lnTo>
                <a:lnTo>
                  <a:pt x="46770" y="15010"/>
                </a:lnTo>
                <a:lnTo>
                  <a:pt x="46690" y="14980"/>
                </a:lnTo>
                <a:lnTo>
                  <a:pt x="46680" y="14960"/>
                </a:lnTo>
                <a:lnTo>
                  <a:pt x="46660" y="14960"/>
                </a:lnTo>
                <a:lnTo>
                  <a:pt x="46630" y="14930"/>
                </a:lnTo>
                <a:lnTo>
                  <a:pt x="46580" y="14910"/>
                </a:lnTo>
                <a:lnTo>
                  <a:pt x="46530" y="14910"/>
                </a:lnTo>
                <a:lnTo>
                  <a:pt x="46500" y="14920"/>
                </a:lnTo>
                <a:lnTo>
                  <a:pt x="46480" y="14910"/>
                </a:lnTo>
                <a:lnTo>
                  <a:pt x="46460" y="14880"/>
                </a:lnTo>
                <a:lnTo>
                  <a:pt x="46420" y="14870"/>
                </a:lnTo>
                <a:lnTo>
                  <a:pt x="46420" y="14850"/>
                </a:lnTo>
                <a:lnTo>
                  <a:pt x="46400" y="14830"/>
                </a:lnTo>
                <a:lnTo>
                  <a:pt x="46290" y="14770"/>
                </a:lnTo>
                <a:lnTo>
                  <a:pt x="46250" y="14750"/>
                </a:lnTo>
                <a:lnTo>
                  <a:pt x="46280" y="14740"/>
                </a:lnTo>
                <a:lnTo>
                  <a:pt x="46310" y="14730"/>
                </a:lnTo>
                <a:lnTo>
                  <a:pt x="46350" y="14730"/>
                </a:lnTo>
                <a:lnTo>
                  <a:pt x="46380" y="14710"/>
                </a:lnTo>
                <a:lnTo>
                  <a:pt x="46410" y="14610"/>
                </a:lnTo>
                <a:lnTo>
                  <a:pt x="46470" y="14300"/>
                </a:lnTo>
                <a:lnTo>
                  <a:pt x="46540" y="14000"/>
                </a:lnTo>
                <a:lnTo>
                  <a:pt x="46620" y="13630"/>
                </a:lnTo>
                <a:lnTo>
                  <a:pt x="46650" y="13640"/>
                </a:lnTo>
                <a:lnTo>
                  <a:pt x="46690" y="13640"/>
                </a:lnTo>
                <a:lnTo>
                  <a:pt x="46710" y="13650"/>
                </a:lnTo>
                <a:lnTo>
                  <a:pt x="46730" y="13660"/>
                </a:lnTo>
                <a:lnTo>
                  <a:pt x="46760" y="13680"/>
                </a:lnTo>
                <a:lnTo>
                  <a:pt x="46800" y="13700"/>
                </a:lnTo>
                <a:lnTo>
                  <a:pt x="46820" y="13720"/>
                </a:lnTo>
                <a:lnTo>
                  <a:pt x="46840" y="13740"/>
                </a:lnTo>
                <a:lnTo>
                  <a:pt x="46850" y="13760"/>
                </a:lnTo>
                <a:lnTo>
                  <a:pt x="46880" y="13770"/>
                </a:lnTo>
                <a:lnTo>
                  <a:pt x="46910" y="13750"/>
                </a:lnTo>
                <a:lnTo>
                  <a:pt x="46940" y="13730"/>
                </a:lnTo>
                <a:lnTo>
                  <a:pt x="46970" y="13720"/>
                </a:lnTo>
                <a:lnTo>
                  <a:pt x="47000" y="13730"/>
                </a:lnTo>
                <a:lnTo>
                  <a:pt x="47010" y="13750"/>
                </a:lnTo>
                <a:lnTo>
                  <a:pt x="47020" y="13760"/>
                </a:lnTo>
                <a:lnTo>
                  <a:pt x="47060" y="13740"/>
                </a:lnTo>
                <a:lnTo>
                  <a:pt x="47080" y="13730"/>
                </a:lnTo>
                <a:lnTo>
                  <a:pt x="47100" y="13740"/>
                </a:lnTo>
                <a:lnTo>
                  <a:pt x="47140" y="13780"/>
                </a:lnTo>
                <a:lnTo>
                  <a:pt x="47170" y="13800"/>
                </a:lnTo>
                <a:lnTo>
                  <a:pt x="47200" y="13800"/>
                </a:lnTo>
                <a:lnTo>
                  <a:pt x="47210" y="13790"/>
                </a:lnTo>
                <a:lnTo>
                  <a:pt x="47220" y="13770"/>
                </a:lnTo>
                <a:lnTo>
                  <a:pt x="47240" y="13740"/>
                </a:lnTo>
                <a:lnTo>
                  <a:pt x="47260" y="13740"/>
                </a:lnTo>
                <a:lnTo>
                  <a:pt x="47280" y="13740"/>
                </a:lnTo>
                <a:lnTo>
                  <a:pt x="47320" y="13740"/>
                </a:lnTo>
                <a:lnTo>
                  <a:pt x="47360" y="13710"/>
                </a:lnTo>
                <a:lnTo>
                  <a:pt x="47400" y="13690"/>
                </a:lnTo>
                <a:lnTo>
                  <a:pt x="47430" y="13700"/>
                </a:lnTo>
                <a:lnTo>
                  <a:pt x="47500" y="13720"/>
                </a:lnTo>
                <a:lnTo>
                  <a:pt x="47550" y="13700"/>
                </a:lnTo>
                <a:lnTo>
                  <a:pt x="47560" y="13690"/>
                </a:lnTo>
                <a:lnTo>
                  <a:pt x="47570" y="13670"/>
                </a:lnTo>
                <a:lnTo>
                  <a:pt x="47610" y="13660"/>
                </a:lnTo>
                <a:lnTo>
                  <a:pt x="47650" y="13660"/>
                </a:lnTo>
                <a:lnTo>
                  <a:pt x="47700" y="13660"/>
                </a:lnTo>
                <a:lnTo>
                  <a:pt x="47740" y="13660"/>
                </a:lnTo>
                <a:lnTo>
                  <a:pt x="47770" y="13680"/>
                </a:lnTo>
                <a:lnTo>
                  <a:pt x="47800" y="13700"/>
                </a:lnTo>
                <a:lnTo>
                  <a:pt x="47820" y="13710"/>
                </a:lnTo>
                <a:lnTo>
                  <a:pt x="47830" y="13710"/>
                </a:lnTo>
                <a:lnTo>
                  <a:pt x="47850" y="13740"/>
                </a:lnTo>
                <a:lnTo>
                  <a:pt x="47880" y="13760"/>
                </a:lnTo>
                <a:lnTo>
                  <a:pt x="47920" y="13760"/>
                </a:lnTo>
                <a:lnTo>
                  <a:pt x="47970" y="13720"/>
                </a:lnTo>
                <a:lnTo>
                  <a:pt x="47970" y="13710"/>
                </a:lnTo>
                <a:lnTo>
                  <a:pt x="47990" y="13700"/>
                </a:lnTo>
                <a:lnTo>
                  <a:pt x="48030" y="13680"/>
                </a:lnTo>
                <a:lnTo>
                  <a:pt x="48060" y="13670"/>
                </a:lnTo>
                <a:lnTo>
                  <a:pt x="48090" y="13670"/>
                </a:lnTo>
                <a:lnTo>
                  <a:pt x="48120" y="13660"/>
                </a:lnTo>
                <a:lnTo>
                  <a:pt x="48150" y="13630"/>
                </a:lnTo>
                <a:lnTo>
                  <a:pt x="48170" y="13620"/>
                </a:lnTo>
                <a:lnTo>
                  <a:pt x="48200" y="13610"/>
                </a:lnTo>
                <a:lnTo>
                  <a:pt x="48230" y="13630"/>
                </a:lnTo>
                <a:lnTo>
                  <a:pt x="48260" y="13630"/>
                </a:lnTo>
                <a:lnTo>
                  <a:pt x="48290" y="13620"/>
                </a:lnTo>
                <a:lnTo>
                  <a:pt x="48310" y="13600"/>
                </a:lnTo>
                <a:lnTo>
                  <a:pt x="48340" y="13600"/>
                </a:lnTo>
                <a:lnTo>
                  <a:pt x="48360" y="13600"/>
                </a:lnTo>
                <a:lnTo>
                  <a:pt x="48390" y="13580"/>
                </a:lnTo>
                <a:lnTo>
                  <a:pt x="48440" y="13580"/>
                </a:lnTo>
                <a:lnTo>
                  <a:pt x="48470" y="13560"/>
                </a:lnTo>
                <a:lnTo>
                  <a:pt x="48480" y="13550"/>
                </a:lnTo>
                <a:lnTo>
                  <a:pt x="48480" y="13570"/>
                </a:lnTo>
                <a:lnTo>
                  <a:pt x="48490" y="13600"/>
                </a:lnTo>
                <a:lnTo>
                  <a:pt x="48510" y="13620"/>
                </a:lnTo>
                <a:lnTo>
                  <a:pt x="48560" y="13620"/>
                </a:lnTo>
                <a:lnTo>
                  <a:pt x="48600" y="13600"/>
                </a:lnTo>
                <a:lnTo>
                  <a:pt x="48620" y="13570"/>
                </a:lnTo>
                <a:lnTo>
                  <a:pt x="48650" y="13560"/>
                </a:lnTo>
                <a:lnTo>
                  <a:pt x="48680" y="13530"/>
                </a:lnTo>
                <a:lnTo>
                  <a:pt x="48700" y="13540"/>
                </a:lnTo>
                <a:lnTo>
                  <a:pt x="48710" y="13560"/>
                </a:lnTo>
                <a:lnTo>
                  <a:pt x="48730" y="13560"/>
                </a:lnTo>
                <a:lnTo>
                  <a:pt x="48760" y="13530"/>
                </a:lnTo>
                <a:lnTo>
                  <a:pt x="48780" y="13530"/>
                </a:lnTo>
                <a:lnTo>
                  <a:pt x="48830" y="13530"/>
                </a:lnTo>
                <a:lnTo>
                  <a:pt x="48880" y="13510"/>
                </a:lnTo>
                <a:lnTo>
                  <a:pt x="48930" y="13500"/>
                </a:lnTo>
                <a:lnTo>
                  <a:pt x="48950" y="13500"/>
                </a:lnTo>
                <a:lnTo>
                  <a:pt x="48980" y="13500"/>
                </a:lnTo>
                <a:lnTo>
                  <a:pt x="49020" y="13490"/>
                </a:lnTo>
                <a:lnTo>
                  <a:pt x="49040" y="13470"/>
                </a:lnTo>
                <a:lnTo>
                  <a:pt x="49070" y="13450"/>
                </a:lnTo>
                <a:lnTo>
                  <a:pt x="49090" y="13450"/>
                </a:lnTo>
                <a:lnTo>
                  <a:pt x="49110" y="13460"/>
                </a:lnTo>
                <a:lnTo>
                  <a:pt x="49130" y="13480"/>
                </a:lnTo>
                <a:lnTo>
                  <a:pt x="49170" y="13480"/>
                </a:lnTo>
                <a:lnTo>
                  <a:pt x="49200" y="13470"/>
                </a:lnTo>
                <a:lnTo>
                  <a:pt x="49230" y="13460"/>
                </a:lnTo>
                <a:lnTo>
                  <a:pt x="49260" y="13460"/>
                </a:lnTo>
                <a:lnTo>
                  <a:pt x="49290" y="13460"/>
                </a:lnTo>
                <a:lnTo>
                  <a:pt x="49310" y="13480"/>
                </a:lnTo>
                <a:lnTo>
                  <a:pt x="49320" y="13510"/>
                </a:lnTo>
                <a:lnTo>
                  <a:pt x="49330" y="13520"/>
                </a:lnTo>
                <a:lnTo>
                  <a:pt x="49350" y="13530"/>
                </a:lnTo>
                <a:lnTo>
                  <a:pt x="49380" y="13520"/>
                </a:lnTo>
                <a:lnTo>
                  <a:pt x="49400" y="13530"/>
                </a:lnTo>
                <a:lnTo>
                  <a:pt x="49420" y="13540"/>
                </a:lnTo>
                <a:lnTo>
                  <a:pt x="49450" y="13560"/>
                </a:lnTo>
                <a:lnTo>
                  <a:pt x="49460" y="13560"/>
                </a:lnTo>
                <a:lnTo>
                  <a:pt x="49490" y="13530"/>
                </a:lnTo>
                <a:lnTo>
                  <a:pt x="49510" y="13480"/>
                </a:lnTo>
                <a:lnTo>
                  <a:pt x="49540" y="13450"/>
                </a:lnTo>
                <a:lnTo>
                  <a:pt x="49540" y="13430"/>
                </a:lnTo>
                <a:lnTo>
                  <a:pt x="49560" y="13390"/>
                </a:lnTo>
                <a:lnTo>
                  <a:pt x="49560" y="13370"/>
                </a:lnTo>
                <a:lnTo>
                  <a:pt x="49570" y="13320"/>
                </a:lnTo>
                <a:lnTo>
                  <a:pt x="49570" y="13290"/>
                </a:lnTo>
                <a:lnTo>
                  <a:pt x="49590" y="13280"/>
                </a:lnTo>
                <a:lnTo>
                  <a:pt x="49610" y="13280"/>
                </a:lnTo>
                <a:lnTo>
                  <a:pt x="49640" y="13280"/>
                </a:lnTo>
                <a:lnTo>
                  <a:pt x="49670" y="13310"/>
                </a:lnTo>
                <a:lnTo>
                  <a:pt x="49690" y="13310"/>
                </a:lnTo>
                <a:lnTo>
                  <a:pt x="49710" y="13290"/>
                </a:lnTo>
                <a:lnTo>
                  <a:pt x="49750" y="13270"/>
                </a:lnTo>
                <a:lnTo>
                  <a:pt x="49780" y="13220"/>
                </a:lnTo>
                <a:lnTo>
                  <a:pt x="49800" y="13180"/>
                </a:lnTo>
                <a:lnTo>
                  <a:pt x="49820" y="13170"/>
                </a:lnTo>
                <a:lnTo>
                  <a:pt x="49850" y="13140"/>
                </a:lnTo>
                <a:lnTo>
                  <a:pt x="49870" y="13120"/>
                </a:lnTo>
                <a:lnTo>
                  <a:pt x="49860" y="13100"/>
                </a:lnTo>
                <a:lnTo>
                  <a:pt x="49840" y="13070"/>
                </a:lnTo>
                <a:lnTo>
                  <a:pt x="49870" y="13050"/>
                </a:lnTo>
                <a:lnTo>
                  <a:pt x="49870" y="13020"/>
                </a:lnTo>
                <a:lnTo>
                  <a:pt x="49880" y="12990"/>
                </a:lnTo>
                <a:lnTo>
                  <a:pt x="49890" y="12960"/>
                </a:lnTo>
                <a:lnTo>
                  <a:pt x="49910" y="12910"/>
                </a:lnTo>
                <a:lnTo>
                  <a:pt x="49920" y="12880"/>
                </a:lnTo>
                <a:lnTo>
                  <a:pt x="49940" y="12870"/>
                </a:lnTo>
                <a:lnTo>
                  <a:pt x="49960" y="12870"/>
                </a:lnTo>
                <a:lnTo>
                  <a:pt x="49990" y="12880"/>
                </a:lnTo>
                <a:lnTo>
                  <a:pt x="50020" y="12890"/>
                </a:lnTo>
                <a:lnTo>
                  <a:pt x="50050" y="12870"/>
                </a:lnTo>
                <a:lnTo>
                  <a:pt x="50080" y="12870"/>
                </a:lnTo>
                <a:lnTo>
                  <a:pt x="50110" y="12890"/>
                </a:lnTo>
                <a:lnTo>
                  <a:pt x="50120" y="12920"/>
                </a:lnTo>
                <a:lnTo>
                  <a:pt x="50130" y="12930"/>
                </a:lnTo>
                <a:lnTo>
                  <a:pt x="50160" y="12910"/>
                </a:lnTo>
                <a:lnTo>
                  <a:pt x="50180" y="12900"/>
                </a:lnTo>
                <a:lnTo>
                  <a:pt x="50190" y="12890"/>
                </a:lnTo>
                <a:lnTo>
                  <a:pt x="50210" y="12880"/>
                </a:lnTo>
                <a:lnTo>
                  <a:pt x="50240" y="12860"/>
                </a:lnTo>
                <a:lnTo>
                  <a:pt x="50270" y="12850"/>
                </a:lnTo>
                <a:lnTo>
                  <a:pt x="50280" y="12850"/>
                </a:lnTo>
                <a:lnTo>
                  <a:pt x="50300" y="12840"/>
                </a:lnTo>
                <a:lnTo>
                  <a:pt x="50310" y="12820"/>
                </a:lnTo>
                <a:lnTo>
                  <a:pt x="50310" y="12790"/>
                </a:lnTo>
                <a:lnTo>
                  <a:pt x="50330" y="12770"/>
                </a:lnTo>
                <a:lnTo>
                  <a:pt x="50340" y="12770"/>
                </a:lnTo>
                <a:lnTo>
                  <a:pt x="50370" y="12770"/>
                </a:lnTo>
                <a:lnTo>
                  <a:pt x="50410" y="12780"/>
                </a:lnTo>
                <a:lnTo>
                  <a:pt x="50430" y="12770"/>
                </a:lnTo>
                <a:lnTo>
                  <a:pt x="50450" y="12780"/>
                </a:lnTo>
                <a:lnTo>
                  <a:pt x="50470" y="12810"/>
                </a:lnTo>
                <a:lnTo>
                  <a:pt x="50480" y="12800"/>
                </a:lnTo>
                <a:lnTo>
                  <a:pt x="50500" y="12790"/>
                </a:lnTo>
                <a:lnTo>
                  <a:pt x="50510" y="12810"/>
                </a:lnTo>
                <a:lnTo>
                  <a:pt x="50520" y="12820"/>
                </a:lnTo>
                <a:lnTo>
                  <a:pt x="50550" y="12810"/>
                </a:lnTo>
                <a:lnTo>
                  <a:pt x="50580" y="12790"/>
                </a:lnTo>
                <a:lnTo>
                  <a:pt x="50600" y="12790"/>
                </a:lnTo>
                <a:lnTo>
                  <a:pt x="50620" y="12800"/>
                </a:lnTo>
                <a:lnTo>
                  <a:pt x="50650" y="12820"/>
                </a:lnTo>
                <a:lnTo>
                  <a:pt x="50700" y="12790"/>
                </a:lnTo>
                <a:lnTo>
                  <a:pt x="50750" y="12770"/>
                </a:lnTo>
                <a:lnTo>
                  <a:pt x="50770" y="12780"/>
                </a:lnTo>
                <a:lnTo>
                  <a:pt x="50790" y="12820"/>
                </a:lnTo>
                <a:lnTo>
                  <a:pt x="50800" y="12830"/>
                </a:lnTo>
                <a:lnTo>
                  <a:pt x="50850" y="12810"/>
                </a:lnTo>
                <a:lnTo>
                  <a:pt x="50880" y="12780"/>
                </a:lnTo>
                <a:lnTo>
                  <a:pt x="50920" y="12780"/>
                </a:lnTo>
                <a:lnTo>
                  <a:pt x="50950" y="12760"/>
                </a:lnTo>
                <a:lnTo>
                  <a:pt x="50960" y="12730"/>
                </a:lnTo>
                <a:lnTo>
                  <a:pt x="50990" y="12710"/>
                </a:lnTo>
                <a:lnTo>
                  <a:pt x="51020" y="12680"/>
                </a:lnTo>
                <a:lnTo>
                  <a:pt x="51050" y="12660"/>
                </a:lnTo>
                <a:lnTo>
                  <a:pt x="51070" y="12630"/>
                </a:lnTo>
                <a:lnTo>
                  <a:pt x="51070" y="12620"/>
                </a:lnTo>
                <a:lnTo>
                  <a:pt x="51050" y="12600"/>
                </a:lnTo>
                <a:lnTo>
                  <a:pt x="51040" y="12580"/>
                </a:lnTo>
                <a:lnTo>
                  <a:pt x="51040" y="12560"/>
                </a:lnTo>
                <a:lnTo>
                  <a:pt x="51050" y="12550"/>
                </a:lnTo>
                <a:lnTo>
                  <a:pt x="51050" y="12540"/>
                </a:lnTo>
                <a:lnTo>
                  <a:pt x="51030" y="12520"/>
                </a:lnTo>
                <a:lnTo>
                  <a:pt x="51020" y="12490"/>
                </a:lnTo>
                <a:lnTo>
                  <a:pt x="50990" y="12490"/>
                </a:lnTo>
                <a:lnTo>
                  <a:pt x="50970" y="12500"/>
                </a:lnTo>
                <a:lnTo>
                  <a:pt x="50940" y="12500"/>
                </a:lnTo>
                <a:lnTo>
                  <a:pt x="50920" y="12490"/>
                </a:lnTo>
                <a:lnTo>
                  <a:pt x="50910" y="12470"/>
                </a:lnTo>
                <a:lnTo>
                  <a:pt x="50910" y="12450"/>
                </a:lnTo>
                <a:lnTo>
                  <a:pt x="50900" y="12430"/>
                </a:lnTo>
                <a:lnTo>
                  <a:pt x="50880" y="12390"/>
                </a:lnTo>
                <a:lnTo>
                  <a:pt x="50870" y="12340"/>
                </a:lnTo>
                <a:lnTo>
                  <a:pt x="50860" y="12310"/>
                </a:lnTo>
                <a:lnTo>
                  <a:pt x="50860" y="12280"/>
                </a:lnTo>
                <a:lnTo>
                  <a:pt x="50850" y="12220"/>
                </a:lnTo>
                <a:lnTo>
                  <a:pt x="50850" y="12190"/>
                </a:lnTo>
                <a:lnTo>
                  <a:pt x="50840" y="12170"/>
                </a:lnTo>
                <a:lnTo>
                  <a:pt x="50830" y="12150"/>
                </a:lnTo>
                <a:lnTo>
                  <a:pt x="50810" y="12150"/>
                </a:lnTo>
                <a:lnTo>
                  <a:pt x="50790" y="12140"/>
                </a:lnTo>
                <a:lnTo>
                  <a:pt x="50770" y="12130"/>
                </a:lnTo>
                <a:lnTo>
                  <a:pt x="50760" y="12110"/>
                </a:lnTo>
                <a:lnTo>
                  <a:pt x="50740" y="12090"/>
                </a:lnTo>
                <a:lnTo>
                  <a:pt x="50730" y="12080"/>
                </a:lnTo>
                <a:lnTo>
                  <a:pt x="50700" y="12060"/>
                </a:lnTo>
                <a:lnTo>
                  <a:pt x="50700" y="12040"/>
                </a:lnTo>
                <a:lnTo>
                  <a:pt x="50700" y="12010"/>
                </a:lnTo>
                <a:lnTo>
                  <a:pt x="50680" y="11990"/>
                </a:lnTo>
                <a:lnTo>
                  <a:pt x="50660" y="11960"/>
                </a:lnTo>
                <a:lnTo>
                  <a:pt x="50630" y="11920"/>
                </a:lnTo>
                <a:lnTo>
                  <a:pt x="50610" y="11880"/>
                </a:lnTo>
                <a:lnTo>
                  <a:pt x="50600" y="11860"/>
                </a:lnTo>
                <a:lnTo>
                  <a:pt x="50600" y="11830"/>
                </a:lnTo>
                <a:lnTo>
                  <a:pt x="50590" y="11790"/>
                </a:lnTo>
                <a:lnTo>
                  <a:pt x="50580" y="11760"/>
                </a:lnTo>
                <a:lnTo>
                  <a:pt x="50560" y="11730"/>
                </a:lnTo>
                <a:lnTo>
                  <a:pt x="50530" y="11700"/>
                </a:lnTo>
                <a:lnTo>
                  <a:pt x="50500" y="11670"/>
                </a:lnTo>
                <a:lnTo>
                  <a:pt x="50470" y="11650"/>
                </a:lnTo>
                <a:lnTo>
                  <a:pt x="50450" y="11620"/>
                </a:lnTo>
                <a:lnTo>
                  <a:pt x="50440" y="11590"/>
                </a:lnTo>
                <a:lnTo>
                  <a:pt x="50440" y="11530"/>
                </a:lnTo>
                <a:lnTo>
                  <a:pt x="50460" y="11510"/>
                </a:lnTo>
                <a:lnTo>
                  <a:pt x="50480" y="11480"/>
                </a:lnTo>
                <a:lnTo>
                  <a:pt x="50500" y="11460"/>
                </a:lnTo>
                <a:lnTo>
                  <a:pt x="50530" y="11440"/>
                </a:lnTo>
                <a:lnTo>
                  <a:pt x="50580" y="11440"/>
                </a:lnTo>
                <a:lnTo>
                  <a:pt x="50620" y="11430"/>
                </a:lnTo>
                <a:lnTo>
                  <a:pt x="50650" y="11440"/>
                </a:lnTo>
                <a:lnTo>
                  <a:pt x="50670" y="11430"/>
                </a:lnTo>
                <a:lnTo>
                  <a:pt x="50690" y="11420"/>
                </a:lnTo>
                <a:lnTo>
                  <a:pt x="50720" y="11430"/>
                </a:lnTo>
                <a:lnTo>
                  <a:pt x="50750" y="11440"/>
                </a:lnTo>
                <a:lnTo>
                  <a:pt x="50770" y="11450"/>
                </a:lnTo>
                <a:lnTo>
                  <a:pt x="50790" y="11450"/>
                </a:lnTo>
                <a:lnTo>
                  <a:pt x="50810" y="11440"/>
                </a:lnTo>
                <a:lnTo>
                  <a:pt x="50820" y="11420"/>
                </a:lnTo>
                <a:lnTo>
                  <a:pt x="50840" y="11420"/>
                </a:lnTo>
                <a:lnTo>
                  <a:pt x="50860" y="11440"/>
                </a:lnTo>
                <a:lnTo>
                  <a:pt x="50890" y="11450"/>
                </a:lnTo>
                <a:lnTo>
                  <a:pt x="50910" y="11440"/>
                </a:lnTo>
                <a:lnTo>
                  <a:pt x="50950" y="11400"/>
                </a:lnTo>
                <a:lnTo>
                  <a:pt x="50970" y="11390"/>
                </a:lnTo>
                <a:lnTo>
                  <a:pt x="50990" y="11390"/>
                </a:lnTo>
                <a:lnTo>
                  <a:pt x="51010" y="11390"/>
                </a:lnTo>
                <a:lnTo>
                  <a:pt x="51030" y="11390"/>
                </a:lnTo>
                <a:lnTo>
                  <a:pt x="51060" y="11360"/>
                </a:lnTo>
                <a:lnTo>
                  <a:pt x="51090" y="11340"/>
                </a:lnTo>
                <a:lnTo>
                  <a:pt x="51120" y="11350"/>
                </a:lnTo>
                <a:lnTo>
                  <a:pt x="51140" y="11370"/>
                </a:lnTo>
                <a:lnTo>
                  <a:pt x="51170" y="11400"/>
                </a:lnTo>
                <a:lnTo>
                  <a:pt x="51200" y="11430"/>
                </a:lnTo>
                <a:lnTo>
                  <a:pt x="51230" y="11430"/>
                </a:lnTo>
                <a:lnTo>
                  <a:pt x="51260" y="11420"/>
                </a:lnTo>
                <a:lnTo>
                  <a:pt x="51300" y="11390"/>
                </a:lnTo>
                <a:lnTo>
                  <a:pt x="51320" y="11370"/>
                </a:lnTo>
                <a:lnTo>
                  <a:pt x="51330" y="11360"/>
                </a:lnTo>
                <a:lnTo>
                  <a:pt x="51360" y="11340"/>
                </a:lnTo>
                <a:lnTo>
                  <a:pt x="51380" y="11350"/>
                </a:lnTo>
                <a:lnTo>
                  <a:pt x="51410" y="11310"/>
                </a:lnTo>
                <a:lnTo>
                  <a:pt x="51420" y="11280"/>
                </a:lnTo>
                <a:lnTo>
                  <a:pt x="51430" y="11290"/>
                </a:lnTo>
                <a:lnTo>
                  <a:pt x="51450" y="11320"/>
                </a:lnTo>
                <a:lnTo>
                  <a:pt x="51460" y="11340"/>
                </a:lnTo>
                <a:lnTo>
                  <a:pt x="51470" y="11350"/>
                </a:lnTo>
                <a:lnTo>
                  <a:pt x="51490" y="11350"/>
                </a:lnTo>
                <a:lnTo>
                  <a:pt x="51530" y="11320"/>
                </a:lnTo>
                <a:lnTo>
                  <a:pt x="51550" y="11330"/>
                </a:lnTo>
                <a:lnTo>
                  <a:pt x="51580" y="11330"/>
                </a:lnTo>
                <a:lnTo>
                  <a:pt x="51600" y="11350"/>
                </a:lnTo>
                <a:lnTo>
                  <a:pt x="51630" y="11360"/>
                </a:lnTo>
                <a:lnTo>
                  <a:pt x="51640" y="11380"/>
                </a:lnTo>
                <a:lnTo>
                  <a:pt x="51660" y="11380"/>
                </a:lnTo>
                <a:lnTo>
                  <a:pt x="51690" y="11390"/>
                </a:lnTo>
                <a:lnTo>
                  <a:pt x="51730" y="11410"/>
                </a:lnTo>
                <a:lnTo>
                  <a:pt x="51770" y="11430"/>
                </a:lnTo>
                <a:lnTo>
                  <a:pt x="51820" y="11440"/>
                </a:lnTo>
                <a:lnTo>
                  <a:pt x="51880" y="11430"/>
                </a:lnTo>
                <a:lnTo>
                  <a:pt x="51930" y="11430"/>
                </a:lnTo>
                <a:lnTo>
                  <a:pt x="51960" y="11410"/>
                </a:lnTo>
                <a:lnTo>
                  <a:pt x="51970" y="11370"/>
                </a:lnTo>
                <a:lnTo>
                  <a:pt x="51980" y="11350"/>
                </a:lnTo>
                <a:lnTo>
                  <a:pt x="52000" y="11330"/>
                </a:lnTo>
                <a:lnTo>
                  <a:pt x="52030" y="11320"/>
                </a:lnTo>
                <a:lnTo>
                  <a:pt x="52070" y="11310"/>
                </a:lnTo>
                <a:lnTo>
                  <a:pt x="52110" y="11310"/>
                </a:lnTo>
                <a:lnTo>
                  <a:pt x="52120" y="11310"/>
                </a:lnTo>
                <a:lnTo>
                  <a:pt x="52130" y="11300"/>
                </a:lnTo>
                <a:lnTo>
                  <a:pt x="52140" y="11260"/>
                </a:lnTo>
                <a:lnTo>
                  <a:pt x="52150" y="11200"/>
                </a:lnTo>
                <a:lnTo>
                  <a:pt x="52170" y="11200"/>
                </a:lnTo>
                <a:lnTo>
                  <a:pt x="52220" y="11200"/>
                </a:lnTo>
                <a:lnTo>
                  <a:pt x="52270" y="11200"/>
                </a:lnTo>
                <a:lnTo>
                  <a:pt x="52290" y="11210"/>
                </a:lnTo>
                <a:lnTo>
                  <a:pt x="52310" y="11220"/>
                </a:lnTo>
                <a:lnTo>
                  <a:pt x="52320" y="11220"/>
                </a:lnTo>
                <a:lnTo>
                  <a:pt x="52330" y="11230"/>
                </a:lnTo>
                <a:lnTo>
                  <a:pt x="52320" y="11250"/>
                </a:lnTo>
                <a:lnTo>
                  <a:pt x="52310" y="11270"/>
                </a:lnTo>
                <a:lnTo>
                  <a:pt x="52310" y="11290"/>
                </a:lnTo>
                <a:lnTo>
                  <a:pt x="52320" y="11300"/>
                </a:lnTo>
                <a:lnTo>
                  <a:pt x="52340" y="11330"/>
                </a:lnTo>
                <a:lnTo>
                  <a:pt x="52360" y="11350"/>
                </a:lnTo>
                <a:lnTo>
                  <a:pt x="52370" y="11360"/>
                </a:lnTo>
                <a:lnTo>
                  <a:pt x="52380" y="11390"/>
                </a:lnTo>
                <a:lnTo>
                  <a:pt x="52390" y="11410"/>
                </a:lnTo>
                <a:lnTo>
                  <a:pt x="52410" y="11430"/>
                </a:lnTo>
                <a:lnTo>
                  <a:pt x="52430" y="11450"/>
                </a:lnTo>
                <a:lnTo>
                  <a:pt x="52470" y="11480"/>
                </a:lnTo>
                <a:lnTo>
                  <a:pt x="52500" y="11500"/>
                </a:lnTo>
                <a:lnTo>
                  <a:pt x="52510" y="11490"/>
                </a:lnTo>
                <a:lnTo>
                  <a:pt x="52520" y="11480"/>
                </a:lnTo>
                <a:lnTo>
                  <a:pt x="52550" y="11480"/>
                </a:lnTo>
                <a:lnTo>
                  <a:pt x="52570" y="11460"/>
                </a:lnTo>
                <a:lnTo>
                  <a:pt x="52580" y="11450"/>
                </a:lnTo>
                <a:lnTo>
                  <a:pt x="52620" y="11450"/>
                </a:lnTo>
                <a:lnTo>
                  <a:pt x="52640" y="11460"/>
                </a:lnTo>
                <a:lnTo>
                  <a:pt x="52650" y="11460"/>
                </a:lnTo>
                <a:lnTo>
                  <a:pt x="52670" y="11460"/>
                </a:lnTo>
                <a:lnTo>
                  <a:pt x="52700" y="11450"/>
                </a:lnTo>
                <a:lnTo>
                  <a:pt x="52720" y="11450"/>
                </a:lnTo>
                <a:lnTo>
                  <a:pt x="52740" y="11460"/>
                </a:lnTo>
                <a:lnTo>
                  <a:pt x="52750" y="11460"/>
                </a:lnTo>
                <a:lnTo>
                  <a:pt x="52770" y="11460"/>
                </a:lnTo>
                <a:lnTo>
                  <a:pt x="52780" y="11450"/>
                </a:lnTo>
                <a:lnTo>
                  <a:pt x="52780" y="11440"/>
                </a:lnTo>
                <a:lnTo>
                  <a:pt x="52800" y="11440"/>
                </a:lnTo>
                <a:lnTo>
                  <a:pt x="52820" y="11430"/>
                </a:lnTo>
                <a:lnTo>
                  <a:pt x="52830" y="11420"/>
                </a:lnTo>
                <a:lnTo>
                  <a:pt x="52830" y="11400"/>
                </a:lnTo>
                <a:lnTo>
                  <a:pt x="52840" y="11380"/>
                </a:lnTo>
                <a:lnTo>
                  <a:pt x="52850" y="11380"/>
                </a:lnTo>
                <a:lnTo>
                  <a:pt x="52860" y="11380"/>
                </a:lnTo>
                <a:lnTo>
                  <a:pt x="52880" y="11370"/>
                </a:lnTo>
                <a:lnTo>
                  <a:pt x="52910" y="11350"/>
                </a:lnTo>
                <a:lnTo>
                  <a:pt x="52920" y="11330"/>
                </a:lnTo>
                <a:lnTo>
                  <a:pt x="52930" y="11310"/>
                </a:lnTo>
                <a:lnTo>
                  <a:pt x="52940" y="11310"/>
                </a:lnTo>
                <a:lnTo>
                  <a:pt x="52950" y="11310"/>
                </a:lnTo>
                <a:lnTo>
                  <a:pt x="52960" y="11300"/>
                </a:lnTo>
                <a:lnTo>
                  <a:pt x="52970" y="11290"/>
                </a:lnTo>
                <a:lnTo>
                  <a:pt x="52980" y="11270"/>
                </a:lnTo>
                <a:lnTo>
                  <a:pt x="52990" y="11260"/>
                </a:lnTo>
                <a:lnTo>
                  <a:pt x="53000" y="11250"/>
                </a:lnTo>
                <a:lnTo>
                  <a:pt x="53010" y="11240"/>
                </a:lnTo>
                <a:lnTo>
                  <a:pt x="53020" y="11230"/>
                </a:lnTo>
                <a:lnTo>
                  <a:pt x="53020" y="11210"/>
                </a:lnTo>
                <a:lnTo>
                  <a:pt x="53020" y="11190"/>
                </a:lnTo>
                <a:lnTo>
                  <a:pt x="53030" y="11200"/>
                </a:lnTo>
                <a:lnTo>
                  <a:pt x="53050" y="11210"/>
                </a:lnTo>
                <a:lnTo>
                  <a:pt x="53070" y="11220"/>
                </a:lnTo>
                <a:lnTo>
                  <a:pt x="53080" y="11220"/>
                </a:lnTo>
                <a:lnTo>
                  <a:pt x="53110" y="11210"/>
                </a:lnTo>
                <a:lnTo>
                  <a:pt x="53140" y="11200"/>
                </a:lnTo>
                <a:lnTo>
                  <a:pt x="53140" y="11210"/>
                </a:lnTo>
                <a:lnTo>
                  <a:pt x="53150" y="11220"/>
                </a:lnTo>
                <a:lnTo>
                  <a:pt x="53160" y="11240"/>
                </a:lnTo>
                <a:lnTo>
                  <a:pt x="53170" y="11240"/>
                </a:lnTo>
                <a:lnTo>
                  <a:pt x="53200" y="11250"/>
                </a:lnTo>
                <a:lnTo>
                  <a:pt x="53220" y="11250"/>
                </a:lnTo>
                <a:lnTo>
                  <a:pt x="53230" y="11250"/>
                </a:lnTo>
                <a:lnTo>
                  <a:pt x="53240" y="11270"/>
                </a:lnTo>
                <a:lnTo>
                  <a:pt x="53250" y="11300"/>
                </a:lnTo>
                <a:lnTo>
                  <a:pt x="53260" y="11320"/>
                </a:lnTo>
                <a:lnTo>
                  <a:pt x="53270" y="11330"/>
                </a:lnTo>
                <a:lnTo>
                  <a:pt x="53290" y="11340"/>
                </a:lnTo>
                <a:lnTo>
                  <a:pt x="53310" y="11350"/>
                </a:lnTo>
                <a:lnTo>
                  <a:pt x="53330" y="11350"/>
                </a:lnTo>
                <a:lnTo>
                  <a:pt x="53340" y="11370"/>
                </a:lnTo>
                <a:lnTo>
                  <a:pt x="53360" y="11380"/>
                </a:lnTo>
                <a:lnTo>
                  <a:pt x="53400" y="11400"/>
                </a:lnTo>
                <a:lnTo>
                  <a:pt x="53420" y="11410"/>
                </a:lnTo>
                <a:lnTo>
                  <a:pt x="53440" y="11410"/>
                </a:lnTo>
                <a:lnTo>
                  <a:pt x="53460" y="11410"/>
                </a:lnTo>
                <a:lnTo>
                  <a:pt x="53480" y="11410"/>
                </a:lnTo>
                <a:lnTo>
                  <a:pt x="53500" y="11410"/>
                </a:lnTo>
                <a:lnTo>
                  <a:pt x="53520" y="11420"/>
                </a:lnTo>
                <a:lnTo>
                  <a:pt x="53530" y="11410"/>
                </a:lnTo>
                <a:lnTo>
                  <a:pt x="53550" y="11400"/>
                </a:lnTo>
                <a:lnTo>
                  <a:pt x="53580" y="11400"/>
                </a:lnTo>
                <a:lnTo>
                  <a:pt x="53600" y="11400"/>
                </a:lnTo>
                <a:lnTo>
                  <a:pt x="53620" y="11390"/>
                </a:lnTo>
                <a:lnTo>
                  <a:pt x="53640" y="11380"/>
                </a:lnTo>
                <a:lnTo>
                  <a:pt x="53650" y="11360"/>
                </a:lnTo>
                <a:lnTo>
                  <a:pt x="53680" y="11330"/>
                </a:lnTo>
                <a:lnTo>
                  <a:pt x="53710" y="11320"/>
                </a:lnTo>
                <a:lnTo>
                  <a:pt x="53740" y="11310"/>
                </a:lnTo>
                <a:lnTo>
                  <a:pt x="53770" y="11310"/>
                </a:lnTo>
                <a:lnTo>
                  <a:pt x="53780" y="11310"/>
                </a:lnTo>
                <a:lnTo>
                  <a:pt x="53800" y="11330"/>
                </a:lnTo>
                <a:lnTo>
                  <a:pt x="53830" y="11350"/>
                </a:lnTo>
                <a:lnTo>
                  <a:pt x="53860" y="11360"/>
                </a:lnTo>
                <a:lnTo>
                  <a:pt x="53880" y="11370"/>
                </a:lnTo>
                <a:lnTo>
                  <a:pt x="53900" y="11370"/>
                </a:lnTo>
                <a:lnTo>
                  <a:pt x="53920" y="11370"/>
                </a:lnTo>
                <a:lnTo>
                  <a:pt x="53950" y="11360"/>
                </a:lnTo>
                <a:lnTo>
                  <a:pt x="53970" y="11360"/>
                </a:lnTo>
                <a:lnTo>
                  <a:pt x="54000" y="11360"/>
                </a:lnTo>
                <a:lnTo>
                  <a:pt x="54020" y="11360"/>
                </a:lnTo>
                <a:lnTo>
                  <a:pt x="54030" y="11360"/>
                </a:lnTo>
                <a:lnTo>
                  <a:pt x="54040" y="11350"/>
                </a:lnTo>
                <a:lnTo>
                  <a:pt x="54050" y="11360"/>
                </a:lnTo>
                <a:lnTo>
                  <a:pt x="54070" y="11380"/>
                </a:lnTo>
                <a:lnTo>
                  <a:pt x="54090" y="11400"/>
                </a:lnTo>
                <a:lnTo>
                  <a:pt x="54120" y="11410"/>
                </a:lnTo>
                <a:lnTo>
                  <a:pt x="54130" y="11420"/>
                </a:lnTo>
                <a:lnTo>
                  <a:pt x="54150" y="11430"/>
                </a:lnTo>
                <a:lnTo>
                  <a:pt x="54160" y="11440"/>
                </a:lnTo>
                <a:lnTo>
                  <a:pt x="54170" y="11460"/>
                </a:lnTo>
                <a:lnTo>
                  <a:pt x="54190" y="11480"/>
                </a:lnTo>
                <a:lnTo>
                  <a:pt x="54200" y="11500"/>
                </a:lnTo>
                <a:lnTo>
                  <a:pt x="54220" y="11510"/>
                </a:lnTo>
                <a:lnTo>
                  <a:pt x="54230" y="11520"/>
                </a:lnTo>
                <a:lnTo>
                  <a:pt x="54250" y="11520"/>
                </a:lnTo>
                <a:lnTo>
                  <a:pt x="54270" y="11510"/>
                </a:lnTo>
                <a:lnTo>
                  <a:pt x="54300" y="11500"/>
                </a:lnTo>
                <a:lnTo>
                  <a:pt x="54320" y="11470"/>
                </a:lnTo>
                <a:lnTo>
                  <a:pt x="54330" y="11460"/>
                </a:lnTo>
                <a:lnTo>
                  <a:pt x="54350" y="11470"/>
                </a:lnTo>
                <a:lnTo>
                  <a:pt x="54370" y="11490"/>
                </a:lnTo>
                <a:lnTo>
                  <a:pt x="54380" y="11490"/>
                </a:lnTo>
                <a:lnTo>
                  <a:pt x="54400" y="11490"/>
                </a:lnTo>
                <a:lnTo>
                  <a:pt x="54420" y="11500"/>
                </a:lnTo>
                <a:lnTo>
                  <a:pt x="54440" y="11510"/>
                </a:lnTo>
                <a:lnTo>
                  <a:pt x="54450" y="11510"/>
                </a:lnTo>
                <a:lnTo>
                  <a:pt x="54470" y="11500"/>
                </a:lnTo>
                <a:lnTo>
                  <a:pt x="54500" y="11470"/>
                </a:lnTo>
                <a:lnTo>
                  <a:pt x="54510" y="11450"/>
                </a:lnTo>
                <a:lnTo>
                  <a:pt x="54520" y="11440"/>
                </a:lnTo>
                <a:lnTo>
                  <a:pt x="54530" y="11440"/>
                </a:lnTo>
                <a:lnTo>
                  <a:pt x="54550" y="11450"/>
                </a:lnTo>
                <a:lnTo>
                  <a:pt x="54560" y="11450"/>
                </a:lnTo>
                <a:lnTo>
                  <a:pt x="54580" y="11440"/>
                </a:lnTo>
                <a:lnTo>
                  <a:pt x="54590" y="11420"/>
                </a:lnTo>
                <a:lnTo>
                  <a:pt x="54610" y="11410"/>
                </a:lnTo>
                <a:lnTo>
                  <a:pt x="54630" y="11410"/>
                </a:lnTo>
                <a:lnTo>
                  <a:pt x="54640" y="11400"/>
                </a:lnTo>
                <a:lnTo>
                  <a:pt x="54650" y="11380"/>
                </a:lnTo>
                <a:lnTo>
                  <a:pt x="54670" y="11380"/>
                </a:lnTo>
                <a:lnTo>
                  <a:pt x="54700" y="11370"/>
                </a:lnTo>
                <a:lnTo>
                  <a:pt x="54720" y="11370"/>
                </a:lnTo>
                <a:lnTo>
                  <a:pt x="54750" y="11370"/>
                </a:lnTo>
                <a:lnTo>
                  <a:pt x="54770" y="11370"/>
                </a:lnTo>
                <a:lnTo>
                  <a:pt x="54770" y="11360"/>
                </a:lnTo>
                <a:lnTo>
                  <a:pt x="54790" y="11350"/>
                </a:lnTo>
                <a:lnTo>
                  <a:pt x="54820" y="11350"/>
                </a:lnTo>
                <a:lnTo>
                  <a:pt x="54830" y="11350"/>
                </a:lnTo>
                <a:lnTo>
                  <a:pt x="54850" y="11340"/>
                </a:lnTo>
                <a:lnTo>
                  <a:pt x="54860" y="11350"/>
                </a:lnTo>
                <a:lnTo>
                  <a:pt x="54870" y="11360"/>
                </a:lnTo>
                <a:lnTo>
                  <a:pt x="54890" y="11360"/>
                </a:lnTo>
                <a:lnTo>
                  <a:pt x="54910" y="11350"/>
                </a:lnTo>
                <a:lnTo>
                  <a:pt x="54920" y="11350"/>
                </a:lnTo>
                <a:lnTo>
                  <a:pt x="54940" y="11350"/>
                </a:lnTo>
                <a:lnTo>
                  <a:pt x="54960" y="11350"/>
                </a:lnTo>
                <a:lnTo>
                  <a:pt x="54970" y="11340"/>
                </a:lnTo>
                <a:lnTo>
                  <a:pt x="54980" y="11350"/>
                </a:lnTo>
                <a:lnTo>
                  <a:pt x="55000" y="11350"/>
                </a:lnTo>
                <a:lnTo>
                  <a:pt x="55000" y="11340"/>
                </a:lnTo>
                <a:lnTo>
                  <a:pt x="55020" y="11340"/>
                </a:lnTo>
                <a:lnTo>
                  <a:pt x="55030" y="11320"/>
                </a:lnTo>
                <a:lnTo>
                  <a:pt x="55060" y="11270"/>
                </a:lnTo>
                <a:lnTo>
                  <a:pt x="55070" y="11260"/>
                </a:lnTo>
                <a:lnTo>
                  <a:pt x="55080" y="11260"/>
                </a:lnTo>
                <a:lnTo>
                  <a:pt x="55100" y="11250"/>
                </a:lnTo>
                <a:lnTo>
                  <a:pt x="55130" y="11210"/>
                </a:lnTo>
                <a:lnTo>
                  <a:pt x="55140" y="11190"/>
                </a:lnTo>
                <a:lnTo>
                  <a:pt x="55150" y="11180"/>
                </a:lnTo>
                <a:lnTo>
                  <a:pt x="55170" y="11180"/>
                </a:lnTo>
                <a:lnTo>
                  <a:pt x="55190" y="11180"/>
                </a:lnTo>
                <a:lnTo>
                  <a:pt x="55200" y="11170"/>
                </a:lnTo>
                <a:lnTo>
                  <a:pt x="55210" y="11150"/>
                </a:lnTo>
                <a:lnTo>
                  <a:pt x="55220" y="11130"/>
                </a:lnTo>
                <a:lnTo>
                  <a:pt x="55230" y="11120"/>
                </a:lnTo>
                <a:lnTo>
                  <a:pt x="55240" y="11140"/>
                </a:lnTo>
                <a:lnTo>
                  <a:pt x="55250" y="11170"/>
                </a:lnTo>
                <a:lnTo>
                  <a:pt x="55270" y="11180"/>
                </a:lnTo>
                <a:lnTo>
                  <a:pt x="55290" y="11200"/>
                </a:lnTo>
                <a:lnTo>
                  <a:pt x="55290" y="11220"/>
                </a:lnTo>
                <a:lnTo>
                  <a:pt x="55310" y="11220"/>
                </a:lnTo>
                <a:lnTo>
                  <a:pt x="55330" y="11250"/>
                </a:lnTo>
                <a:lnTo>
                  <a:pt x="55360" y="11280"/>
                </a:lnTo>
                <a:lnTo>
                  <a:pt x="55390" y="11310"/>
                </a:lnTo>
                <a:lnTo>
                  <a:pt x="55400" y="11340"/>
                </a:lnTo>
                <a:lnTo>
                  <a:pt x="55410" y="11360"/>
                </a:lnTo>
                <a:lnTo>
                  <a:pt x="55430" y="11380"/>
                </a:lnTo>
                <a:lnTo>
                  <a:pt x="55450" y="11400"/>
                </a:lnTo>
                <a:lnTo>
                  <a:pt x="55470" y="11410"/>
                </a:lnTo>
                <a:lnTo>
                  <a:pt x="55490" y="11430"/>
                </a:lnTo>
                <a:lnTo>
                  <a:pt x="55500" y="11430"/>
                </a:lnTo>
                <a:lnTo>
                  <a:pt x="55520" y="11430"/>
                </a:lnTo>
                <a:lnTo>
                  <a:pt x="55540" y="11420"/>
                </a:lnTo>
                <a:lnTo>
                  <a:pt x="55560" y="11400"/>
                </a:lnTo>
                <a:lnTo>
                  <a:pt x="55570" y="11370"/>
                </a:lnTo>
                <a:lnTo>
                  <a:pt x="55570" y="11360"/>
                </a:lnTo>
                <a:lnTo>
                  <a:pt x="55580" y="11350"/>
                </a:lnTo>
                <a:lnTo>
                  <a:pt x="55600" y="11340"/>
                </a:lnTo>
                <a:lnTo>
                  <a:pt x="55610" y="11330"/>
                </a:lnTo>
                <a:lnTo>
                  <a:pt x="55640" y="11300"/>
                </a:lnTo>
                <a:lnTo>
                  <a:pt x="55650" y="11290"/>
                </a:lnTo>
                <a:lnTo>
                  <a:pt x="55670" y="11290"/>
                </a:lnTo>
                <a:lnTo>
                  <a:pt x="55680" y="11300"/>
                </a:lnTo>
                <a:lnTo>
                  <a:pt x="55700" y="11310"/>
                </a:lnTo>
                <a:lnTo>
                  <a:pt x="55720" y="11330"/>
                </a:lnTo>
                <a:lnTo>
                  <a:pt x="55730" y="11350"/>
                </a:lnTo>
                <a:lnTo>
                  <a:pt x="55750" y="11360"/>
                </a:lnTo>
                <a:lnTo>
                  <a:pt x="55770" y="11370"/>
                </a:lnTo>
                <a:lnTo>
                  <a:pt x="55800" y="11370"/>
                </a:lnTo>
                <a:lnTo>
                  <a:pt x="55820" y="11360"/>
                </a:lnTo>
                <a:lnTo>
                  <a:pt x="55850" y="11360"/>
                </a:lnTo>
                <a:lnTo>
                  <a:pt x="55870" y="11350"/>
                </a:lnTo>
                <a:lnTo>
                  <a:pt x="55890" y="11340"/>
                </a:lnTo>
                <a:lnTo>
                  <a:pt x="55910" y="11330"/>
                </a:lnTo>
                <a:lnTo>
                  <a:pt x="55940" y="11310"/>
                </a:lnTo>
                <a:lnTo>
                  <a:pt x="55960" y="11310"/>
                </a:lnTo>
                <a:lnTo>
                  <a:pt x="55970" y="11310"/>
                </a:lnTo>
                <a:lnTo>
                  <a:pt x="56000" y="11330"/>
                </a:lnTo>
                <a:lnTo>
                  <a:pt x="56020" y="11340"/>
                </a:lnTo>
                <a:lnTo>
                  <a:pt x="56030" y="11340"/>
                </a:lnTo>
                <a:lnTo>
                  <a:pt x="56050" y="11330"/>
                </a:lnTo>
                <a:lnTo>
                  <a:pt x="56070" y="11310"/>
                </a:lnTo>
                <a:lnTo>
                  <a:pt x="56090" y="11300"/>
                </a:lnTo>
                <a:lnTo>
                  <a:pt x="56100" y="11280"/>
                </a:lnTo>
                <a:lnTo>
                  <a:pt x="56120" y="11280"/>
                </a:lnTo>
                <a:lnTo>
                  <a:pt x="56130" y="11310"/>
                </a:lnTo>
                <a:lnTo>
                  <a:pt x="56150" y="11320"/>
                </a:lnTo>
                <a:lnTo>
                  <a:pt x="56160" y="11320"/>
                </a:lnTo>
                <a:lnTo>
                  <a:pt x="56180" y="11290"/>
                </a:lnTo>
                <a:lnTo>
                  <a:pt x="56210" y="11270"/>
                </a:lnTo>
                <a:lnTo>
                  <a:pt x="56230" y="11250"/>
                </a:lnTo>
                <a:lnTo>
                  <a:pt x="56250" y="11220"/>
                </a:lnTo>
                <a:lnTo>
                  <a:pt x="56270" y="11190"/>
                </a:lnTo>
                <a:lnTo>
                  <a:pt x="56290" y="11180"/>
                </a:lnTo>
                <a:lnTo>
                  <a:pt x="56320" y="11160"/>
                </a:lnTo>
                <a:lnTo>
                  <a:pt x="56350" y="11140"/>
                </a:lnTo>
                <a:lnTo>
                  <a:pt x="56380" y="11120"/>
                </a:lnTo>
                <a:lnTo>
                  <a:pt x="56390" y="11120"/>
                </a:lnTo>
                <a:lnTo>
                  <a:pt x="56420" y="11130"/>
                </a:lnTo>
                <a:lnTo>
                  <a:pt x="56440" y="11150"/>
                </a:lnTo>
                <a:lnTo>
                  <a:pt x="56460" y="11160"/>
                </a:lnTo>
                <a:lnTo>
                  <a:pt x="56470" y="11180"/>
                </a:lnTo>
                <a:lnTo>
                  <a:pt x="56480" y="11200"/>
                </a:lnTo>
                <a:lnTo>
                  <a:pt x="56480" y="11220"/>
                </a:lnTo>
                <a:lnTo>
                  <a:pt x="56470" y="11220"/>
                </a:lnTo>
                <a:lnTo>
                  <a:pt x="56450" y="11240"/>
                </a:lnTo>
                <a:lnTo>
                  <a:pt x="56440" y="11250"/>
                </a:lnTo>
                <a:lnTo>
                  <a:pt x="56440" y="11260"/>
                </a:lnTo>
                <a:lnTo>
                  <a:pt x="56440" y="11300"/>
                </a:lnTo>
                <a:lnTo>
                  <a:pt x="56440" y="11330"/>
                </a:lnTo>
                <a:lnTo>
                  <a:pt x="56440" y="11350"/>
                </a:lnTo>
                <a:lnTo>
                  <a:pt x="56460" y="11370"/>
                </a:lnTo>
                <a:lnTo>
                  <a:pt x="56490" y="11400"/>
                </a:lnTo>
                <a:lnTo>
                  <a:pt x="56510" y="11410"/>
                </a:lnTo>
                <a:lnTo>
                  <a:pt x="56520" y="11430"/>
                </a:lnTo>
                <a:lnTo>
                  <a:pt x="56550" y="11430"/>
                </a:lnTo>
                <a:lnTo>
                  <a:pt x="56580" y="11420"/>
                </a:lnTo>
                <a:lnTo>
                  <a:pt x="56610" y="11410"/>
                </a:lnTo>
                <a:lnTo>
                  <a:pt x="56630" y="11390"/>
                </a:lnTo>
                <a:lnTo>
                  <a:pt x="56650" y="11400"/>
                </a:lnTo>
                <a:lnTo>
                  <a:pt x="56660" y="11410"/>
                </a:lnTo>
                <a:lnTo>
                  <a:pt x="56670" y="11440"/>
                </a:lnTo>
                <a:lnTo>
                  <a:pt x="56690" y="11460"/>
                </a:lnTo>
                <a:lnTo>
                  <a:pt x="56700" y="11470"/>
                </a:lnTo>
                <a:lnTo>
                  <a:pt x="56720" y="11470"/>
                </a:lnTo>
                <a:lnTo>
                  <a:pt x="56770" y="11470"/>
                </a:lnTo>
                <a:lnTo>
                  <a:pt x="56790" y="11470"/>
                </a:lnTo>
                <a:lnTo>
                  <a:pt x="56820" y="11480"/>
                </a:lnTo>
                <a:lnTo>
                  <a:pt x="56840" y="11480"/>
                </a:lnTo>
                <a:lnTo>
                  <a:pt x="56860" y="11470"/>
                </a:lnTo>
                <a:lnTo>
                  <a:pt x="56880" y="11460"/>
                </a:lnTo>
                <a:lnTo>
                  <a:pt x="56910" y="11460"/>
                </a:lnTo>
                <a:lnTo>
                  <a:pt x="56950" y="11450"/>
                </a:lnTo>
                <a:lnTo>
                  <a:pt x="56980" y="11420"/>
                </a:lnTo>
                <a:lnTo>
                  <a:pt x="57010" y="11410"/>
                </a:lnTo>
                <a:lnTo>
                  <a:pt x="57000" y="11390"/>
                </a:lnTo>
                <a:lnTo>
                  <a:pt x="57000" y="11370"/>
                </a:lnTo>
                <a:lnTo>
                  <a:pt x="57000" y="11360"/>
                </a:lnTo>
                <a:lnTo>
                  <a:pt x="57010" y="11350"/>
                </a:lnTo>
                <a:lnTo>
                  <a:pt x="57040" y="11340"/>
                </a:lnTo>
                <a:lnTo>
                  <a:pt x="57070" y="11340"/>
                </a:lnTo>
                <a:lnTo>
                  <a:pt x="57100" y="11340"/>
                </a:lnTo>
                <a:lnTo>
                  <a:pt x="57120" y="11340"/>
                </a:lnTo>
                <a:lnTo>
                  <a:pt x="57150" y="11340"/>
                </a:lnTo>
                <a:lnTo>
                  <a:pt x="57170" y="11320"/>
                </a:lnTo>
                <a:lnTo>
                  <a:pt x="57200" y="11320"/>
                </a:lnTo>
                <a:lnTo>
                  <a:pt x="57240" y="11320"/>
                </a:lnTo>
                <a:lnTo>
                  <a:pt x="57250" y="11310"/>
                </a:lnTo>
                <a:lnTo>
                  <a:pt x="57250" y="11300"/>
                </a:lnTo>
                <a:lnTo>
                  <a:pt x="57260" y="11280"/>
                </a:lnTo>
                <a:lnTo>
                  <a:pt x="57270" y="11230"/>
                </a:lnTo>
                <a:lnTo>
                  <a:pt x="57280" y="11210"/>
                </a:lnTo>
                <a:lnTo>
                  <a:pt x="57290" y="11200"/>
                </a:lnTo>
                <a:lnTo>
                  <a:pt x="57320" y="11190"/>
                </a:lnTo>
                <a:lnTo>
                  <a:pt x="57350" y="11170"/>
                </a:lnTo>
                <a:lnTo>
                  <a:pt x="57370" y="11150"/>
                </a:lnTo>
                <a:lnTo>
                  <a:pt x="57380" y="11160"/>
                </a:lnTo>
                <a:lnTo>
                  <a:pt x="57400" y="11160"/>
                </a:lnTo>
                <a:lnTo>
                  <a:pt x="57420" y="11180"/>
                </a:lnTo>
                <a:lnTo>
                  <a:pt x="57430" y="11190"/>
                </a:lnTo>
                <a:lnTo>
                  <a:pt x="57440" y="11220"/>
                </a:lnTo>
                <a:lnTo>
                  <a:pt x="57450" y="11230"/>
                </a:lnTo>
                <a:lnTo>
                  <a:pt x="57470" y="11250"/>
                </a:lnTo>
                <a:lnTo>
                  <a:pt x="57490" y="11260"/>
                </a:lnTo>
                <a:lnTo>
                  <a:pt x="57510" y="11290"/>
                </a:lnTo>
                <a:lnTo>
                  <a:pt x="57540" y="11320"/>
                </a:lnTo>
                <a:lnTo>
                  <a:pt x="57560" y="11340"/>
                </a:lnTo>
                <a:lnTo>
                  <a:pt x="57580" y="11350"/>
                </a:lnTo>
                <a:lnTo>
                  <a:pt x="57610" y="11360"/>
                </a:lnTo>
                <a:lnTo>
                  <a:pt x="57640" y="11370"/>
                </a:lnTo>
                <a:lnTo>
                  <a:pt x="57670" y="11370"/>
                </a:lnTo>
                <a:lnTo>
                  <a:pt x="57690" y="11380"/>
                </a:lnTo>
                <a:lnTo>
                  <a:pt x="57720" y="11390"/>
                </a:lnTo>
                <a:lnTo>
                  <a:pt x="57730" y="11400"/>
                </a:lnTo>
                <a:lnTo>
                  <a:pt x="57750" y="11430"/>
                </a:lnTo>
                <a:lnTo>
                  <a:pt x="57790" y="11450"/>
                </a:lnTo>
                <a:lnTo>
                  <a:pt x="57800" y="11450"/>
                </a:lnTo>
                <a:lnTo>
                  <a:pt x="57830" y="11450"/>
                </a:lnTo>
                <a:lnTo>
                  <a:pt x="57860" y="11430"/>
                </a:lnTo>
                <a:lnTo>
                  <a:pt x="57890" y="11420"/>
                </a:lnTo>
                <a:lnTo>
                  <a:pt x="57900" y="11420"/>
                </a:lnTo>
                <a:lnTo>
                  <a:pt x="57910" y="11450"/>
                </a:lnTo>
                <a:lnTo>
                  <a:pt x="57950" y="11480"/>
                </a:lnTo>
                <a:lnTo>
                  <a:pt x="57970" y="11500"/>
                </a:lnTo>
                <a:lnTo>
                  <a:pt x="57990" y="11510"/>
                </a:lnTo>
                <a:lnTo>
                  <a:pt x="58020" y="11510"/>
                </a:lnTo>
                <a:lnTo>
                  <a:pt x="58060" y="11520"/>
                </a:lnTo>
                <a:lnTo>
                  <a:pt x="58080" y="11530"/>
                </a:lnTo>
                <a:lnTo>
                  <a:pt x="58090" y="11540"/>
                </a:lnTo>
                <a:lnTo>
                  <a:pt x="58100" y="11570"/>
                </a:lnTo>
                <a:lnTo>
                  <a:pt x="58120" y="11580"/>
                </a:lnTo>
                <a:lnTo>
                  <a:pt x="58170" y="11590"/>
                </a:lnTo>
                <a:lnTo>
                  <a:pt x="58180" y="11610"/>
                </a:lnTo>
                <a:lnTo>
                  <a:pt x="58180" y="11630"/>
                </a:lnTo>
                <a:lnTo>
                  <a:pt x="58190" y="11640"/>
                </a:lnTo>
                <a:lnTo>
                  <a:pt x="58210" y="11650"/>
                </a:lnTo>
                <a:lnTo>
                  <a:pt x="58240" y="11660"/>
                </a:lnTo>
                <a:lnTo>
                  <a:pt x="58290" y="11670"/>
                </a:lnTo>
                <a:lnTo>
                  <a:pt x="58340" y="11690"/>
                </a:lnTo>
                <a:lnTo>
                  <a:pt x="58360" y="11710"/>
                </a:lnTo>
                <a:lnTo>
                  <a:pt x="58390" y="11740"/>
                </a:lnTo>
                <a:lnTo>
                  <a:pt x="58410" y="11740"/>
                </a:lnTo>
                <a:lnTo>
                  <a:pt x="58420" y="11710"/>
                </a:lnTo>
                <a:lnTo>
                  <a:pt x="58440" y="11690"/>
                </a:lnTo>
                <a:lnTo>
                  <a:pt x="58450" y="11690"/>
                </a:lnTo>
                <a:lnTo>
                  <a:pt x="58460" y="11710"/>
                </a:lnTo>
                <a:lnTo>
                  <a:pt x="58480" y="11780"/>
                </a:lnTo>
                <a:lnTo>
                  <a:pt x="58500" y="11830"/>
                </a:lnTo>
                <a:lnTo>
                  <a:pt x="58520" y="11870"/>
                </a:lnTo>
                <a:lnTo>
                  <a:pt x="58540" y="11950"/>
                </a:lnTo>
                <a:lnTo>
                  <a:pt x="58560" y="11970"/>
                </a:lnTo>
                <a:lnTo>
                  <a:pt x="58600" y="11990"/>
                </a:lnTo>
                <a:lnTo>
                  <a:pt x="58620" y="12010"/>
                </a:lnTo>
                <a:lnTo>
                  <a:pt x="58650" y="12030"/>
                </a:lnTo>
                <a:lnTo>
                  <a:pt x="58690" y="12070"/>
                </a:lnTo>
                <a:lnTo>
                  <a:pt x="58740" y="12140"/>
                </a:lnTo>
                <a:lnTo>
                  <a:pt x="58780" y="12210"/>
                </a:lnTo>
                <a:lnTo>
                  <a:pt x="58850" y="12220"/>
                </a:lnTo>
                <a:lnTo>
                  <a:pt x="58990" y="12180"/>
                </a:lnTo>
                <a:lnTo>
                  <a:pt x="59080" y="12170"/>
                </a:lnTo>
                <a:lnTo>
                  <a:pt x="59140" y="12150"/>
                </a:lnTo>
                <a:lnTo>
                  <a:pt x="59220" y="12160"/>
                </a:lnTo>
                <a:lnTo>
                  <a:pt x="59290" y="12180"/>
                </a:lnTo>
                <a:lnTo>
                  <a:pt x="59340" y="12180"/>
                </a:lnTo>
                <a:lnTo>
                  <a:pt x="59440" y="12030"/>
                </a:lnTo>
                <a:lnTo>
                  <a:pt x="59470" y="11980"/>
                </a:lnTo>
                <a:lnTo>
                  <a:pt x="59490" y="11930"/>
                </a:lnTo>
                <a:lnTo>
                  <a:pt x="59520" y="11870"/>
                </a:lnTo>
                <a:lnTo>
                  <a:pt x="59520" y="11820"/>
                </a:lnTo>
                <a:lnTo>
                  <a:pt x="59530" y="11800"/>
                </a:lnTo>
                <a:lnTo>
                  <a:pt x="59530" y="11770"/>
                </a:lnTo>
                <a:lnTo>
                  <a:pt x="59530" y="11720"/>
                </a:lnTo>
                <a:lnTo>
                  <a:pt x="59530" y="11690"/>
                </a:lnTo>
                <a:lnTo>
                  <a:pt x="59550" y="11670"/>
                </a:lnTo>
                <a:lnTo>
                  <a:pt x="59580" y="11650"/>
                </a:lnTo>
                <a:lnTo>
                  <a:pt x="59610" y="11660"/>
                </a:lnTo>
                <a:lnTo>
                  <a:pt x="59670" y="11690"/>
                </a:lnTo>
                <a:lnTo>
                  <a:pt x="59720" y="11720"/>
                </a:lnTo>
                <a:lnTo>
                  <a:pt x="59740" y="11720"/>
                </a:lnTo>
                <a:lnTo>
                  <a:pt x="59780" y="11740"/>
                </a:lnTo>
                <a:lnTo>
                  <a:pt x="59830" y="11780"/>
                </a:lnTo>
                <a:lnTo>
                  <a:pt x="59840" y="11790"/>
                </a:lnTo>
                <a:lnTo>
                  <a:pt x="59950" y="11760"/>
                </a:lnTo>
                <a:lnTo>
                  <a:pt x="60010" y="11800"/>
                </a:lnTo>
                <a:lnTo>
                  <a:pt x="60030" y="11810"/>
                </a:lnTo>
                <a:lnTo>
                  <a:pt x="60110" y="11780"/>
                </a:lnTo>
                <a:lnTo>
                  <a:pt x="60190" y="11810"/>
                </a:lnTo>
                <a:lnTo>
                  <a:pt x="60270" y="11800"/>
                </a:lnTo>
                <a:lnTo>
                  <a:pt x="60320" y="11820"/>
                </a:lnTo>
                <a:lnTo>
                  <a:pt x="60340" y="11870"/>
                </a:lnTo>
                <a:lnTo>
                  <a:pt x="60290" y="11990"/>
                </a:lnTo>
                <a:lnTo>
                  <a:pt x="60250" y="12070"/>
                </a:lnTo>
                <a:lnTo>
                  <a:pt x="60230" y="12220"/>
                </a:lnTo>
                <a:lnTo>
                  <a:pt x="60220" y="12310"/>
                </a:lnTo>
                <a:lnTo>
                  <a:pt x="60210" y="12360"/>
                </a:lnTo>
                <a:lnTo>
                  <a:pt x="60210" y="12440"/>
                </a:lnTo>
                <a:lnTo>
                  <a:pt x="60240" y="12450"/>
                </a:lnTo>
                <a:lnTo>
                  <a:pt x="60230" y="12470"/>
                </a:lnTo>
                <a:lnTo>
                  <a:pt x="60230" y="12480"/>
                </a:lnTo>
                <a:lnTo>
                  <a:pt x="60250" y="12480"/>
                </a:lnTo>
                <a:lnTo>
                  <a:pt x="60270" y="12480"/>
                </a:lnTo>
                <a:lnTo>
                  <a:pt x="60300" y="12490"/>
                </a:lnTo>
                <a:lnTo>
                  <a:pt x="60340" y="12500"/>
                </a:lnTo>
                <a:lnTo>
                  <a:pt x="60370" y="12500"/>
                </a:lnTo>
                <a:lnTo>
                  <a:pt x="60370" y="12550"/>
                </a:lnTo>
                <a:lnTo>
                  <a:pt x="60320" y="12570"/>
                </a:lnTo>
                <a:lnTo>
                  <a:pt x="60280" y="12600"/>
                </a:lnTo>
                <a:lnTo>
                  <a:pt x="60270" y="12640"/>
                </a:lnTo>
                <a:lnTo>
                  <a:pt x="60260" y="12710"/>
                </a:lnTo>
                <a:lnTo>
                  <a:pt x="60260" y="12810"/>
                </a:lnTo>
                <a:lnTo>
                  <a:pt x="60260" y="12870"/>
                </a:lnTo>
                <a:lnTo>
                  <a:pt x="60290" y="12930"/>
                </a:lnTo>
                <a:lnTo>
                  <a:pt x="60300" y="12960"/>
                </a:lnTo>
                <a:lnTo>
                  <a:pt x="60340" y="13070"/>
                </a:lnTo>
                <a:lnTo>
                  <a:pt x="60370" y="13190"/>
                </a:lnTo>
                <a:lnTo>
                  <a:pt x="60410" y="13280"/>
                </a:lnTo>
                <a:lnTo>
                  <a:pt x="60410" y="13320"/>
                </a:lnTo>
                <a:lnTo>
                  <a:pt x="60410" y="13370"/>
                </a:lnTo>
                <a:lnTo>
                  <a:pt x="60410" y="13410"/>
                </a:lnTo>
                <a:lnTo>
                  <a:pt x="60410" y="13430"/>
                </a:lnTo>
                <a:lnTo>
                  <a:pt x="60420" y="13440"/>
                </a:lnTo>
                <a:lnTo>
                  <a:pt x="60430" y="13450"/>
                </a:lnTo>
                <a:lnTo>
                  <a:pt x="60450" y="13460"/>
                </a:lnTo>
                <a:lnTo>
                  <a:pt x="60460" y="13480"/>
                </a:lnTo>
                <a:lnTo>
                  <a:pt x="60470" y="13510"/>
                </a:lnTo>
                <a:lnTo>
                  <a:pt x="60480" y="13520"/>
                </a:lnTo>
                <a:lnTo>
                  <a:pt x="60490" y="13540"/>
                </a:lnTo>
                <a:lnTo>
                  <a:pt x="60500" y="13560"/>
                </a:lnTo>
                <a:lnTo>
                  <a:pt x="60520" y="13590"/>
                </a:lnTo>
                <a:lnTo>
                  <a:pt x="60520" y="13600"/>
                </a:lnTo>
                <a:lnTo>
                  <a:pt x="60520" y="13610"/>
                </a:lnTo>
                <a:lnTo>
                  <a:pt x="60500" y="13620"/>
                </a:lnTo>
                <a:lnTo>
                  <a:pt x="60490" y="13640"/>
                </a:lnTo>
                <a:lnTo>
                  <a:pt x="60480" y="13660"/>
                </a:lnTo>
                <a:lnTo>
                  <a:pt x="60470" y="13670"/>
                </a:lnTo>
                <a:lnTo>
                  <a:pt x="60460" y="13680"/>
                </a:lnTo>
                <a:lnTo>
                  <a:pt x="60440" y="13690"/>
                </a:lnTo>
                <a:lnTo>
                  <a:pt x="60430" y="13700"/>
                </a:lnTo>
                <a:lnTo>
                  <a:pt x="60440" y="13720"/>
                </a:lnTo>
                <a:lnTo>
                  <a:pt x="60450" y="13730"/>
                </a:lnTo>
                <a:lnTo>
                  <a:pt x="60460" y="13750"/>
                </a:lnTo>
                <a:lnTo>
                  <a:pt x="60440" y="13790"/>
                </a:lnTo>
                <a:lnTo>
                  <a:pt x="60450" y="13800"/>
                </a:lnTo>
                <a:lnTo>
                  <a:pt x="60470" y="13820"/>
                </a:lnTo>
                <a:lnTo>
                  <a:pt x="60490" y="13820"/>
                </a:lnTo>
                <a:lnTo>
                  <a:pt x="60540" y="13820"/>
                </a:lnTo>
                <a:lnTo>
                  <a:pt x="60570" y="13830"/>
                </a:lnTo>
                <a:lnTo>
                  <a:pt x="60590" y="13840"/>
                </a:lnTo>
                <a:lnTo>
                  <a:pt x="60620" y="13860"/>
                </a:lnTo>
                <a:lnTo>
                  <a:pt x="60640" y="13890"/>
                </a:lnTo>
                <a:lnTo>
                  <a:pt x="60640" y="13900"/>
                </a:lnTo>
                <a:lnTo>
                  <a:pt x="60640" y="13920"/>
                </a:lnTo>
                <a:lnTo>
                  <a:pt x="60640" y="13930"/>
                </a:lnTo>
                <a:lnTo>
                  <a:pt x="60650" y="13940"/>
                </a:lnTo>
                <a:lnTo>
                  <a:pt x="60680" y="13950"/>
                </a:lnTo>
                <a:lnTo>
                  <a:pt x="60700" y="13960"/>
                </a:lnTo>
                <a:lnTo>
                  <a:pt x="60720" y="13970"/>
                </a:lnTo>
                <a:lnTo>
                  <a:pt x="60760" y="13990"/>
                </a:lnTo>
                <a:lnTo>
                  <a:pt x="60780" y="14010"/>
                </a:lnTo>
                <a:lnTo>
                  <a:pt x="60790" y="14020"/>
                </a:lnTo>
                <a:lnTo>
                  <a:pt x="60810" y="14050"/>
                </a:lnTo>
                <a:lnTo>
                  <a:pt x="60820" y="14070"/>
                </a:lnTo>
                <a:lnTo>
                  <a:pt x="60840" y="14070"/>
                </a:lnTo>
                <a:lnTo>
                  <a:pt x="60860" y="14090"/>
                </a:lnTo>
                <a:lnTo>
                  <a:pt x="60870" y="14100"/>
                </a:lnTo>
                <a:lnTo>
                  <a:pt x="60890" y="14120"/>
                </a:lnTo>
                <a:lnTo>
                  <a:pt x="60910" y="14130"/>
                </a:lnTo>
                <a:lnTo>
                  <a:pt x="60940" y="14130"/>
                </a:lnTo>
                <a:lnTo>
                  <a:pt x="60950" y="14140"/>
                </a:lnTo>
                <a:lnTo>
                  <a:pt x="60970" y="14150"/>
                </a:lnTo>
                <a:lnTo>
                  <a:pt x="60970" y="14170"/>
                </a:lnTo>
                <a:lnTo>
                  <a:pt x="60970" y="14190"/>
                </a:lnTo>
                <a:lnTo>
                  <a:pt x="60950" y="14200"/>
                </a:lnTo>
                <a:lnTo>
                  <a:pt x="60900" y="14230"/>
                </a:lnTo>
                <a:lnTo>
                  <a:pt x="60880" y="14250"/>
                </a:lnTo>
                <a:lnTo>
                  <a:pt x="60880" y="14270"/>
                </a:lnTo>
                <a:lnTo>
                  <a:pt x="60870" y="14300"/>
                </a:lnTo>
                <a:lnTo>
                  <a:pt x="60870" y="14310"/>
                </a:lnTo>
                <a:lnTo>
                  <a:pt x="60870" y="14320"/>
                </a:lnTo>
                <a:lnTo>
                  <a:pt x="60880" y="14350"/>
                </a:lnTo>
                <a:lnTo>
                  <a:pt x="60880" y="14360"/>
                </a:lnTo>
                <a:lnTo>
                  <a:pt x="60900" y="14370"/>
                </a:lnTo>
                <a:lnTo>
                  <a:pt x="60910" y="14380"/>
                </a:lnTo>
                <a:lnTo>
                  <a:pt x="60930" y="14390"/>
                </a:lnTo>
                <a:lnTo>
                  <a:pt x="60950" y="14400"/>
                </a:lnTo>
                <a:lnTo>
                  <a:pt x="60950" y="14410"/>
                </a:lnTo>
                <a:lnTo>
                  <a:pt x="60970" y="14410"/>
                </a:lnTo>
                <a:lnTo>
                  <a:pt x="61000" y="14430"/>
                </a:lnTo>
                <a:lnTo>
                  <a:pt x="61040" y="14450"/>
                </a:lnTo>
                <a:lnTo>
                  <a:pt x="61070" y="14470"/>
                </a:lnTo>
                <a:lnTo>
                  <a:pt x="61100" y="14480"/>
                </a:lnTo>
                <a:lnTo>
                  <a:pt x="61120" y="14500"/>
                </a:lnTo>
                <a:lnTo>
                  <a:pt x="61130" y="14510"/>
                </a:lnTo>
                <a:lnTo>
                  <a:pt x="61150" y="14510"/>
                </a:lnTo>
                <a:lnTo>
                  <a:pt x="61190" y="14530"/>
                </a:lnTo>
                <a:lnTo>
                  <a:pt x="61200" y="14540"/>
                </a:lnTo>
                <a:lnTo>
                  <a:pt x="61230" y="14550"/>
                </a:lnTo>
                <a:lnTo>
                  <a:pt x="61260" y="14560"/>
                </a:lnTo>
                <a:lnTo>
                  <a:pt x="61280" y="14560"/>
                </a:lnTo>
                <a:lnTo>
                  <a:pt x="61300" y="14570"/>
                </a:lnTo>
                <a:lnTo>
                  <a:pt x="61320" y="14580"/>
                </a:lnTo>
                <a:lnTo>
                  <a:pt x="61330" y="14590"/>
                </a:lnTo>
                <a:lnTo>
                  <a:pt x="61350" y="14590"/>
                </a:lnTo>
                <a:lnTo>
                  <a:pt x="61380" y="14590"/>
                </a:lnTo>
                <a:lnTo>
                  <a:pt x="61400" y="14590"/>
                </a:lnTo>
                <a:lnTo>
                  <a:pt x="61430" y="14600"/>
                </a:lnTo>
                <a:lnTo>
                  <a:pt x="61440" y="14620"/>
                </a:lnTo>
                <a:lnTo>
                  <a:pt x="61440" y="14640"/>
                </a:lnTo>
                <a:lnTo>
                  <a:pt x="61440" y="14680"/>
                </a:lnTo>
                <a:lnTo>
                  <a:pt x="61450" y="14710"/>
                </a:lnTo>
                <a:lnTo>
                  <a:pt x="61450" y="14740"/>
                </a:lnTo>
                <a:lnTo>
                  <a:pt x="61460" y="14760"/>
                </a:lnTo>
                <a:lnTo>
                  <a:pt x="61470" y="14800"/>
                </a:lnTo>
                <a:lnTo>
                  <a:pt x="61480" y="14810"/>
                </a:lnTo>
                <a:lnTo>
                  <a:pt x="61450" y="14830"/>
                </a:lnTo>
                <a:lnTo>
                  <a:pt x="61380" y="14860"/>
                </a:lnTo>
                <a:lnTo>
                  <a:pt x="61350" y="14880"/>
                </a:lnTo>
                <a:lnTo>
                  <a:pt x="61340" y="14900"/>
                </a:lnTo>
                <a:lnTo>
                  <a:pt x="61340" y="14920"/>
                </a:lnTo>
                <a:lnTo>
                  <a:pt x="61350" y="14940"/>
                </a:lnTo>
                <a:lnTo>
                  <a:pt x="61350" y="14960"/>
                </a:lnTo>
                <a:lnTo>
                  <a:pt x="61350" y="15000"/>
                </a:lnTo>
                <a:lnTo>
                  <a:pt x="61350" y="15030"/>
                </a:lnTo>
                <a:lnTo>
                  <a:pt x="61360" y="15060"/>
                </a:lnTo>
                <a:lnTo>
                  <a:pt x="61360" y="15080"/>
                </a:lnTo>
                <a:lnTo>
                  <a:pt x="61350" y="15100"/>
                </a:lnTo>
                <a:lnTo>
                  <a:pt x="61320" y="15140"/>
                </a:lnTo>
                <a:lnTo>
                  <a:pt x="61240" y="15220"/>
                </a:lnTo>
                <a:lnTo>
                  <a:pt x="61190" y="15260"/>
                </a:lnTo>
                <a:lnTo>
                  <a:pt x="61200" y="15270"/>
                </a:lnTo>
                <a:lnTo>
                  <a:pt x="61210" y="15290"/>
                </a:lnTo>
                <a:lnTo>
                  <a:pt x="61230" y="15320"/>
                </a:lnTo>
                <a:lnTo>
                  <a:pt x="61260" y="15330"/>
                </a:lnTo>
                <a:lnTo>
                  <a:pt x="61270" y="15340"/>
                </a:lnTo>
                <a:lnTo>
                  <a:pt x="61280" y="15350"/>
                </a:lnTo>
                <a:lnTo>
                  <a:pt x="61280" y="15370"/>
                </a:lnTo>
                <a:lnTo>
                  <a:pt x="61280" y="15380"/>
                </a:lnTo>
                <a:lnTo>
                  <a:pt x="61280" y="15400"/>
                </a:lnTo>
                <a:lnTo>
                  <a:pt x="61260" y="15410"/>
                </a:lnTo>
                <a:lnTo>
                  <a:pt x="61230" y="15430"/>
                </a:lnTo>
                <a:lnTo>
                  <a:pt x="61230" y="15440"/>
                </a:lnTo>
                <a:lnTo>
                  <a:pt x="61230" y="15460"/>
                </a:lnTo>
                <a:lnTo>
                  <a:pt x="61220" y="15470"/>
                </a:lnTo>
                <a:lnTo>
                  <a:pt x="61190" y="15490"/>
                </a:lnTo>
                <a:lnTo>
                  <a:pt x="61180" y="15510"/>
                </a:lnTo>
                <a:lnTo>
                  <a:pt x="61180" y="15520"/>
                </a:lnTo>
                <a:lnTo>
                  <a:pt x="61180" y="15530"/>
                </a:lnTo>
                <a:lnTo>
                  <a:pt x="61170" y="15540"/>
                </a:lnTo>
                <a:lnTo>
                  <a:pt x="61150" y="15560"/>
                </a:lnTo>
                <a:lnTo>
                  <a:pt x="61130" y="15560"/>
                </a:lnTo>
                <a:lnTo>
                  <a:pt x="61100" y="15550"/>
                </a:lnTo>
                <a:lnTo>
                  <a:pt x="61070" y="15530"/>
                </a:lnTo>
                <a:lnTo>
                  <a:pt x="61030" y="15530"/>
                </a:lnTo>
                <a:lnTo>
                  <a:pt x="60970" y="15530"/>
                </a:lnTo>
                <a:lnTo>
                  <a:pt x="60950" y="15530"/>
                </a:lnTo>
                <a:lnTo>
                  <a:pt x="60940" y="15540"/>
                </a:lnTo>
                <a:lnTo>
                  <a:pt x="60930" y="15560"/>
                </a:lnTo>
                <a:lnTo>
                  <a:pt x="60920" y="15580"/>
                </a:lnTo>
                <a:lnTo>
                  <a:pt x="60920" y="15600"/>
                </a:lnTo>
                <a:lnTo>
                  <a:pt x="60940" y="15620"/>
                </a:lnTo>
                <a:lnTo>
                  <a:pt x="60950" y="15630"/>
                </a:lnTo>
                <a:lnTo>
                  <a:pt x="60950" y="15650"/>
                </a:lnTo>
                <a:lnTo>
                  <a:pt x="60940" y="15660"/>
                </a:lnTo>
                <a:lnTo>
                  <a:pt x="60910" y="15670"/>
                </a:lnTo>
                <a:lnTo>
                  <a:pt x="60880" y="15680"/>
                </a:lnTo>
                <a:lnTo>
                  <a:pt x="60870" y="15690"/>
                </a:lnTo>
                <a:lnTo>
                  <a:pt x="60840" y="15700"/>
                </a:lnTo>
                <a:lnTo>
                  <a:pt x="60810" y="15720"/>
                </a:lnTo>
                <a:lnTo>
                  <a:pt x="60780" y="15730"/>
                </a:lnTo>
                <a:lnTo>
                  <a:pt x="60780" y="15750"/>
                </a:lnTo>
                <a:lnTo>
                  <a:pt x="60780" y="15760"/>
                </a:lnTo>
                <a:lnTo>
                  <a:pt x="60770" y="15790"/>
                </a:lnTo>
                <a:lnTo>
                  <a:pt x="60740" y="15820"/>
                </a:lnTo>
                <a:lnTo>
                  <a:pt x="60740" y="15840"/>
                </a:lnTo>
                <a:lnTo>
                  <a:pt x="60750" y="15850"/>
                </a:lnTo>
                <a:lnTo>
                  <a:pt x="60770" y="15860"/>
                </a:lnTo>
                <a:lnTo>
                  <a:pt x="60780" y="15870"/>
                </a:lnTo>
                <a:lnTo>
                  <a:pt x="60770" y="15880"/>
                </a:lnTo>
                <a:lnTo>
                  <a:pt x="60750" y="15900"/>
                </a:lnTo>
                <a:lnTo>
                  <a:pt x="60740" y="15930"/>
                </a:lnTo>
                <a:lnTo>
                  <a:pt x="60730" y="15960"/>
                </a:lnTo>
                <a:lnTo>
                  <a:pt x="60730" y="16000"/>
                </a:lnTo>
                <a:lnTo>
                  <a:pt x="60740" y="16000"/>
                </a:lnTo>
                <a:lnTo>
                  <a:pt x="60770" y="16010"/>
                </a:lnTo>
                <a:lnTo>
                  <a:pt x="60780" y="16010"/>
                </a:lnTo>
                <a:lnTo>
                  <a:pt x="60810" y="16000"/>
                </a:lnTo>
                <a:lnTo>
                  <a:pt x="60830" y="16000"/>
                </a:lnTo>
                <a:lnTo>
                  <a:pt x="60850" y="16000"/>
                </a:lnTo>
                <a:lnTo>
                  <a:pt x="60880" y="16010"/>
                </a:lnTo>
                <a:lnTo>
                  <a:pt x="60930" y="16030"/>
                </a:lnTo>
                <a:lnTo>
                  <a:pt x="60950" y="16040"/>
                </a:lnTo>
                <a:lnTo>
                  <a:pt x="60970" y="16060"/>
                </a:lnTo>
                <a:lnTo>
                  <a:pt x="60990" y="16070"/>
                </a:lnTo>
                <a:lnTo>
                  <a:pt x="61010" y="16070"/>
                </a:lnTo>
                <a:lnTo>
                  <a:pt x="61040" y="16040"/>
                </a:lnTo>
                <a:lnTo>
                  <a:pt x="61060" y="16040"/>
                </a:lnTo>
                <a:lnTo>
                  <a:pt x="61090" y="16040"/>
                </a:lnTo>
                <a:lnTo>
                  <a:pt x="61130" y="16040"/>
                </a:lnTo>
                <a:lnTo>
                  <a:pt x="61160" y="16040"/>
                </a:lnTo>
                <a:lnTo>
                  <a:pt x="61170" y="16050"/>
                </a:lnTo>
                <a:lnTo>
                  <a:pt x="61190" y="16060"/>
                </a:lnTo>
                <a:lnTo>
                  <a:pt x="61200" y="16050"/>
                </a:lnTo>
                <a:lnTo>
                  <a:pt x="61210" y="16030"/>
                </a:lnTo>
                <a:lnTo>
                  <a:pt x="61220" y="16000"/>
                </a:lnTo>
                <a:lnTo>
                  <a:pt x="61230" y="15990"/>
                </a:lnTo>
                <a:lnTo>
                  <a:pt x="61250" y="15980"/>
                </a:lnTo>
                <a:lnTo>
                  <a:pt x="61340" y="15970"/>
                </a:lnTo>
                <a:lnTo>
                  <a:pt x="61370" y="15960"/>
                </a:lnTo>
                <a:lnTo>
                  <a:pt x="61410" y="15940"/>
                </a:lnTo>
                <a:lnTo>
                  <a:pt x="61420" y="15940"/>
                </a:lnTo>
                <a:lnTo>
                  <a:pt x="61440" y="15930"/>
                </a:lnTo>
                <a:lnTo>
                  <a:pt x="61460" y="15940"/>
                </a:lnTo>
                <a:lnTo>
                  <a:pt x="61480" y="15960"/>
                </a:lnTo>
                <a:lnTo>
                  <a:pt x="61500" y="15960"/>
                </a:lnTo>
                <a:lnTo>
                  <a:pt x="61510" y="15960"/>
                </a:lnTo>
                <a:lnTo>
                  <a:pt x="61540" y="15930"/>
                </a:lnTo>
                <a:lnTo>
                  <a:pt x="61560" y="15910"/>
                </a:lnTo>
                <a:lnTo>
                  <a:pt x="61570" y="15900"/>
                </a:lnTo>
                <a:lnTo>
                  <a:pt x="61580" y="15910"/>
                </a:lnTo>
                <a:lnTo>
                  <a:pt x="61600" y="15910"/>
                </a:lnTo>
                <a:lnTo>
                  <a:pt x="61620" y="15930"/>
                </a:lnTo>
                <a:lnTo>
                  <a:pt x="61640" y="15950"/>
                </a:lnTo>
                <a:lnTo>
                  <a:pt x="61690" y="15950"/>
                </a:lnTo>
                <a:lnTo>
                  <a:pt x="61730" y="15950"/>
                </a:lnTo>
                <a:lnTo>
                  <a:pt x="61770" y="15950"/>
                </a:lnTo>
                <a:lnTo>
                  <a:pt x="61820" y="15940"/>
                </a:lnTo>
                <a:lnTo>
                  <a:pt x="61830" y="15930"/>
                </a:lnTo>
                <a:lnTo>
                  <a:pt x="61830" y="15900"/>
                </a:lnTo>
                <a:lnTo>
                  <a:pt x="61840" y="15870"/>
                </a:lnTo>
                <a:lnTo>
                  <a:pt x="61850" y="15850"/>
                </a:lnTo>
                <a:lnTo>
                  <a:pt x="61880" y="15840"/>
                </a:lnTo>
                <a:lnTo>
                  <a:pt x="61910" y="15810"/>
                </a:lnTo>
                <a:lnTo>
                  <a:pt x="61920" y="15790"/>
                </a:lnTo>
                <a:lnTo>
                  <a:pt x="61930" y="15770"/>
                </a:lnTo>
                <a:lnTo>
                  <a:pt x="61950" y="15750"/>
                </a:lnTo>
                <a:lnTo>
                  <a:pt x="61980" y="15740"/>
                </a:lnTo>
                <a:lnTo>
                  <a:pt x="62020" y="15730"/>
                </a:lnTo>
                <a:lnTo>
                  <a:pt x="62050" y="15730"/>
                </a:lnTo>
                <a:lnTo>
                  <a:pt x="62070" y="15730"/>
                </a:lnTo>
                <a:lnTo>
                  <a:pt x="62080" y="15740"/>
                </a:lnTo>
                <a:lnTo>
                  <a:pt x="62090" y="15750"/>
                </a:lnTo>
                <a:lnTo>
                  <a:pt x="62100" y="15780"/>
                </a:lnTo>
                <a:lnTo>
                  <a:pt x="62100" y="15800"/>
                </a:lnTo>
                <a:lnTo>
                  <a:pt x="62120" y="15820"/>
                </a:lnTo>
                <a:lnTo>
                  <a:pt x="62140" y="15830"/>
                </a:lnTo>
                <a:lnTo>
                  <a:pt x="62170" y="15850"/>
                </a:lnTo>
                <a:lnTo>
                  <a:pt x="62190" y="15850"/>
                </a:lnTo>
                <a:lnTo>
                  <a:pt x="62220" y="15840"/>
                </a:lnTo>
                <a:lnTo>
                  <a:pt x="62250" y="15830"/>
                </a:lnTo>
                <a:lnTo>
                  <a:pt x="62280" y="15830"/>
                </a:lnTo>
                <a:lnTo>
                  <a:pt x="62290" y="15840"/>
                </a:lnTo>
                <a:lnTo>
                  <a:pt x="62320" y="15870"/>
                </a:lnTo>
                <a:lnTo>
                  <a:pt x="62340" y="15890"/>
                </a:lnTo>
                <a:lnTo>
                  <a:pt x="62370" y="15910"/>
                </a:lnTo>
                <a:lnTo>
                  <a:pt x="62380" y="15910"/>
                </a:lnTo>
                <a:lnTo>
                  <a:pt x="62430" y="15900"/>
                </a:lnTo>
                <a:lnTo>
                  <a:pt x="62460" y="15910"/>
                </a:lnTo>
                <a:lnTo>
                  <a:pt x="62490" y="15920"/>
                </a:lnTo>
                <a:lnTo>
                  <a:pt x="62510" y="15940"/>
                </a:lnTo>
                <a:lnTo>
                  <a:pt x="62530" y="15960"/>
                </a:lnTo>
                <a:lnTo>
                  <a:pt x="62560" y="15990"/>
                </a:lnTo>
                <a:lnTo>
                  <a:pt x="62590" y="16000"/>
                </a:lnTo>
                <a:lnTo>
                  <a:pt x="62600" y="16010"/>
                </a:lnTo>
                <a:lnTo>
                  <a:pt x="62610" y="16020"/>
                </a:lnTo>
                <a:lnTo>
                  <a:pt x="62620" y="16030"/>
                </a:lnTo>
                <a:lnTo>
                  <a:pt x="62650" y="16040"/>
                </a:lnTo>
                <a:lnTo>
                  <a:pt x="62660" y="16040"/>
                </a:lnTo>
                <a:lnTo>
                  <a:pt x="62680" y="16030"/>
                </a:lnTo>
                <a:lnTo>
                  <a:pt x="62700" y="16010"/>
                </a:lnTo>
                <a:lnTo>
                  <a:pt x="62710" y="16000"/>
                </a:lnTo>
                <a:lnTo>
                  <a:pt x="62740" y="16010"/>
                </a:lnTo>
                <a:lnTo>
                  <a:pt x="62770" y="16020"/>
                </a:lnTo>
                <a:lnTo>
                  <a:pt x="62790" y="16040"/>
                </a:lnTo>
                <a:lnTo>
                  <a:pt x="62810" y="16060"/>
                </a:lnTo>
                <a:lnTo>
                  <a:pt x="62830" y="16090"/>
                </a:lnTo>
                <a:lnTo>
                  <a:pt x="62840" y="16090"/>
                </a:lnTo>
                <a:lnTo>
                  <a:pt x="62850" y="16100"/>
                </a:lnTo>
                <a:lnTo>
                  <a:pt x="62890" y="16080"/>
                </a:lnTo>
                <a:lnTo>
                  <a:pt x="62920" y="16080"/>
                </a:lnTo>
                <a:lnTo>
                  <a:pt x="62940" y="16090"/>
                </a:lnTo>
                <a:lnTo>
                  <a:pt x="62960" y="16100"/>
                </a:lnTo>
                <a:lnTo>
                  <a:pt x="62970" y="16100"/>
                </a:lnTo>
                <a:lnTo>
                  <a:pt x="62980" y="16090"/>
                </a:lnTo>
                <a:lnTo>
                  <a:pt x="62990" y="16070"/>
                </a:lnTo>
                <a:lnTo>
                  <a:pt x="63020" y="16040"/>
                </a:lnTo>
                <a:lnTo>
                  <a:pt x="63040" y="16010"/>
                </a:lnTo>
                <a:lnTo>
                  <a:pt x="63060" y="16010"/>
                </a:lnTo>
                <a:lnTo>
                  <a:pt x="63070" y="16020"/>
                </a:lnTo>
                <a:lnTo>
                  <a:pt x="63090" y="16030"/>
                </a:lnTo>
                <a:lnTo>
                  <a:pt x="63110" y="16030"/>
                </a:lnTo>
                <a:lnTo>
                  <a:pt x="63130" y="16040"/>
                </a:lnTo>
                <a:lnTo>
                  <a:pt x="63160" y="16070"/>
                </a:lnTo>
                <a:lnTo>
                  <a:pt x="63180" y="16070"/>
                </a:lnTo>
                <a:lnTo>
                  <a:pt x="63230" y="16050"/>
                </a:lnTo>
                <a:lnTo>
                  <a:pt x="63250" y="16050"/>
                </a:lnTo>
                <a:lnTo>
                  <a:pt x="63270" y="16060"/>
                </a:lnTo>
                <a:lnTo>
                  <a:pt x="63300" y="16080"/>
                </a:lnTo>
                <a:lnTo>
                  <a:pt x="63320" y="16090"/>
                </a:lnTo>
                <a:lnTo>
                  <a:pt x="63340" y="16080"/>
                </a:lnTo>
                <a:lnTo>
                  <a:pt x="63390" y="16080"/>
                </a:lnTo>
                <a:lnTo>
                  <a:pt x="63420" y="16080"/>
                </a:lnTo>
                <a:lnTo>
                  <a:pt x="63440" y="16080"/>
                </a:lnTo>
                <a:lnTo>
                  <a:pt x="63470" y="16090"/>
                </a:lnTo>
                <a:lnTo>
                  <a:pt x="63480" y="16110"/>
                </a:lnTo>
                <a:lnTo>
                  <a:pt x="63490" y="16110"/>
                </a:lnTo>
                <a:lnTo>
                  <a:pt x="63520" y="16120"/>
                </a:lnTo>
                <a:lnTo>
                  <a:pt x="63540" y="16120"/>
                </a:lnTo>
                <a:lnTo>
                  <a:pt x="63560" y="16140"/>
                </a:lnTo>
                <a:lnTo>
                  <a:pt x="63580" y="16160"/>
                </a:lnTo>
                <a:lnTo>
                  <a:pt x="63600" y="16180"/>
                </a:lnTo>
                <a:lnTo>
                  <a:pt x="63630" y="16210"/>
                </a:lnTo>
                <a:lnTo>
                  <a:pt x="63640" y="16220"/>
                </a:lnTo>
                <a:lnTo>
                  <a:pt x="63630" y="16270"/>
                </a:lnTo>
                <a:lnTo>
                  <a:pt x="63640" y="16290"/>
                </a:lnTo>
                <a:lnTo>
                  <a:pt x="63640" y="16300"/>
                </a:lnTo>
                <a:lnTo>
                  <a:pt x="63660" y="16300"/>
                </a:lnTo>
                <a:lnTo>
                  <a:pt x="63680" y="16310"/>
                </a:lnTo>
                <a:lnTo>
                  <a:pt x="63700" y="16320"/>
                </a:lnTo>
                <a:lnTo>
                  <a:pt x="63730" y="16300"/>
                </a:lnTo>
                <a:lnTo>
                  <a:pt x="63750" y="16300"/>
                </a:lnTo>
                <a:lnTo>
                  <a:pt x="63790" y="16300"/>
                </a:lnTo>
                <a:lnTo>
                  <a:pt x="63820" y="16320"/>
                </a:lnTo>
                <a:lnTo>
                  <a:pt x="63870" y="16350"/>
                </a:lnTo>
                <a:lnTo>
                  <a:pt x="63890" y="16360"/>
                </a:lnTo>
                <a:lnTo>
                  <a:pt x="63920" y="16370"/>
                </a:lnTo>
                <a:lnTo>
                  <a:pt x="63930" y="16370"/>
                </a:lnTo>
                <a:lnTo>
                  <a:pt x="63960" y="16340"/>
                </a:lnTo>
                <a:lnTo>
                  <a:pt x="63990" y="16330"/>
                </a:lnTo>
                <a:lnTo>
                  <a:pt x="64020" y="16330"/>
                </a:lnTo>
                <a:lnTo>
                  <a:pt x="64070" y="16370"/>
                </a:lnTo>
                <a:lnTo>
                  <a:pt x="64110" y="16400"/>
                </a:lnTo>
                <a:lnTo>
                  <a:pt x="64130" y="16410"/>
                </a:lnTo>
                <a:lnTo>
                  <a:pt x="64160" y="16410"/>
                </a:lnTo>
                <a:lnTo>
                  <a:pt x="64220" y="16400"/>
                </a:lnTo>
                <a:lnTo>
                  <a:pt x="64250" y="16400"/>
                </a:lnTo>
                <a:lnTo>
                  <a:pt x="64270" y="16390"/>
                </a:lnTo>
                <a:lnTo>
                  <a:pt x="64280" y="16370"/>
                </a:lnTo>
                <a:lnTo>
                  <a:pt x="64290" y="16330"/>
                </a:lnTo>
                <a:lnTo>
                  <a:pt x="64310" y="16320"/>
                </a:lnTo>
                <a:lnTo>
                  <a:pt x="64340" y="16320"/>
                </a:lnTo>
                <a:lnTo>
                  <a:pt x="64380" y="16320"/>
                </a:lnTo>
                <a:lnTo>
                  <a:pt x="64400" y="16330"/>
                </a:lnTo>
                <a:lnTo>
                  <a:pt x="64420" y="16350"/>
                </a:lnTo>
                <a:lnTo>
                  <a:pt x="64440" y="16370"/>
                </a:lnTo>
                <a:lnTo>
                  <a:pt x="64480" y="16380"/>
                </a:lnTo>
                <a:lnTo>
                  <a:pt x="64500" y="16390"/>
                </a:lnTo>
                <a:lnTo>
                  <a:pt x="64500" y="16420"/>
                </a:lnTo>
                <a:lnTo>
                  <a:pt x="64530" y="16430"/>
                </a:lnTo>
                <a:lnTo>
                  <a:pt x="64540" y="16440"/>
                </a:lnTo>
                <a:lnTo>
                  <a:pt x="64560" y="16440"/>
                </a:lnTo>
                <a:lnTo>
                  <a:pt x="64600" y="16450"/>
                </a:lnTo>
                <a:lnTo>
                  <a:pt x="64640" y="16480"/>
                </a:lnTo>
                <a:lnTo>
                  <a:pt x="64700" y="16520"/>
                </a:lnTo>
                <a:lnTo>
                  <a:pt x="64750" y="16520"/>
                </a:lnTo>
                <a:lnTo>
                  <a:pt x="64810" y="16530"/>
                </a:lnTo>
                <a:lnTo>
                  <a:pt x="64860" y="16530"/>
                </a:lnTo>
                <a:lnTo>
                  <a:pt x="64890" y="16530"/>
                </a:lnTo>
                <a:lnTo>
                  <a:pt x="64910" y="16540"/>
                </a:lnTo>
                <a:lnTo>
                  <a:pt x="64940" y="16570"/>
                </a:lnTo>
                <a:lnTo>
                  <a:pt x="64960" y="16590"/>
                </a:lnTo>
                <a:lnTo>
                  <a:pt x="64960" y="16620"/>
                </a:lnTo>
                <a:lnTo>
                  <a:pt x="64950" y="16640"/>
                </a:lnTo>
                <a:lnTo>
                  <a:pt x="64930" y="16660"/>
                </a:lnTo>
                <a:lnTo>
                  <a:pt x="64930" y="16690"/>
                </a:lnTo>
                <a:lnTo>
                  <a:pt x="64940" y="16720"/>
                </a:lnTo>
                <a:lnTo>
                  <a:pt x="64960" y="16700"/>
                </a:lnTo>
                <a:lnTo>
                  <a:pt x="64980" y="16700"/>
                </a:lnTo>
                <a:lnTo>
                  <a:pt x="65000" y="16700"/>
                </a:lnTo>
                <a:lnTo>
                  <a:pt x="65020" y="16700"/>
                </a:lnTo>
                <a:lnTo>
                  <a:pt x="65050" y="16710"/>
                </a:lnTo>
                <a:lnTo>
                  <a:pt x="65070" y="16720"/>
                </a:lnTo>
                <a:lnTo>
                  <a:pt x="65100" y="16740"/>
                </a:lnTo>
                <a:lnTo>
                  <a:pt x="65170" y="16740"/>
                </a:lnTo>
                <a:lnTo>
                  <a:pt x="65200" y="16740"/>
                </a:lnTo>
                <a:lnTo>
                  <a:pt x="65250" y="16750"/>
                </a:lnTo>
                <a:lnTo>
                  <a:pt x="65290" y="16770"/>
                </a:lnTo>
                <a:lnTo>
                  <a:pt x="65310" y="16770"/>
                </a:lnTo>
                <a:lnTo>
                  <a:pt x="65330" y="16760"/>
                </a:lnTo>
                <a:lnTo>
                  <a:pt x="65350" y="16740"/>
                </a:lnTo>
                <a:lnTo>
                  <a:pt x="65350" y="16780"/>
                </a:lnTo>
                <a:lnTo>
                  <a:pt x="65350" y="16810"/>
                </a:lnTo>
                <a:lnTo>
                  <a:pt x="65350" y="16840"/>
                </a:lnTo>
                <a:lnTo>
                  <a:pt x="65340" y="16860"/>
                </a:lnTo>
                <a:lnTo>
                  <a:pt x="65310" y="16900"/>
                </a:lnTo>
                <a:lnTo>
                  <a:pt x="65340" y="16900"/>
                </a:lnTo>
                <a:lnTo>
                  <a:pt x="65380" y="16920"/>
                </a:lnTo>
                <a:lnTo>
                  <a:pt x="65420" y="16940"/>
                </a:lnTo>
                <a:lnTo>
                  <a:pt x="65450" y="16970"/>
                </a:lnTo>
                <a:lnTo>
                  <a:pt x="65460" y="16990"/>
                </a:lnTo>
                <a:lnTo>
                  <a:pt x="65470" y="17010"/>
                </a:lnTo>
                <a:lnTo>
                  <a:pt x="65490" y="17010"/>
                </a:lnTo>
                <a:lnTo>
                  <a:pt x="65510" y="17010"/>
                </a:lnTo>
                <a:lnTo>
                  <a:pt x="65530" y="17010"/>
                </a:lnTo>
                <a:lnTo>
                  <a:pt x="65550" y="17010"/>
                </a:lnTo>
                <a:lnTo>
                  <a:pt x="65570" y="17010"/>
                </a:lnTo>
                <a:lnTo>
                  <a:pt x="65590" y="17000"/>
                </a:lnTo>
                <a:lnTo>
                  <a:pt x="65640" y="16910"/>
                </a:lnTo>
                <a:lnTo>
                  <a:pt x="65660" y="16890"/>
                </a:lnTo>
                <a:lnTo>
                  <a:pt x="65680" y="16880"/>
                </a:lnTo>
                <a:lnTo>
                  <a:pt x="65710" y="16880"/>
                </a:lnTo>
                <a:lnTo>
                  <a:pt x="65730" y="16890"/>
                </a:lnTo>
                <a:lnTo>
                  <a:pt x="65760" y="16890"/>
                </a:lnTo>
                <a:lnTo>
                  <a:pt x="65770" y="16900"/>
                </a:lnTo>
                <a:lnTo>
                  <a:pt x="65780" y="16920"/>
                </a:lnTo>
                <a:lnTo>
                  <a:pt x="65780" y="16940"/>
                </a:lnTo>
                <a:lnTo>
                  <a:pt x="65800" y="16960"/>
                </a:lnTo>
                <a:lnTo>
                  <a:pt x="65820" y="16970"/>
                </a:lnTo>
                <a:lnTo>
                  <a:pt x="65830" y="16990"/>
                </a:lnTo>
                <a:lnTo>
                  <a:pt x="65830" y="17040"/>
                </a:lnTo>
                <a:lnTo>
                  <a:pt x="65830" y="17060"/>
                </a:lnTo>
                <a:lnTo>
                  <a:pt x="65840" y="17090"/>
                </a:lnTo>
                <a:lnTo>
                  <a:pt x="65840" y="17120"/>
                </a:lnTo>
                <a:lnTo>
                  <a:pt x="65820" y="17150"/>
                </a:lnTo>
                <a:lnTo>
                  <a:pt x="65800" y="17190"/>
                </a:lnTo>
                <a:lnTo>
                  <a:pt x="65770" y="17220"/>
                </a:lnTo>
                <a:lnTo>
                  <a:pt x="65740" y="17250"/>
                </a:lnTo>
                <a:lnTo>
                  <a:pt x="65730" y="17270"/>
                </a:lnTo>
                <a:lnTo>
                  <a:pt x="65730" y="17290"/>
                </a:lnTo>
                <a:lnTo>
                  <a:pt x="65690" y="17320"/>
                </a:lnTo>
                <a:lnTo>
                  <a:pt x="65650" y="17340"/>
                </a:lnTo>
                <a:lnTo>
                  <a:pt x="65630" y="17380"/>
                </a:lnTo>
                <a:lnTo>
                  <a:pt x="65580" y="17410"/>
                </a:lnTo>
                <a:lnTo>
                  <a:pt x="65560" y="17420"/>
                </a:lnTo>
                <a:lnTo>
                  <a:pt x="65550" y="17470"/>
                </a:lnTo>
                <a:lnTo>
                  <a:pt x="65560" y="17490"/>
                </a:lnTo>
                <a:lnTo>
                  <a:pt x="65580" y="17500"/>
                </a:lnTo>
                <a:lnTo>
                  <a:pt x="65580" y="17540"/>
                </a:lnTo>
                <a:lnTo>
                  <a:pt x="65560" y="17570"/>
                </a:lnTo>
                <a:lnTo>
                  <a:pt x="65560" y="17630"/>
                </a:lnTo>
                <a:lnTo>
                  <a:pt x="65560" y="17680"/>
                </a:lnTo>
                <a:lnTo>
                  <a:pt x="65560" y="17710"/>
                </a:lnTo>
                <a:lnTo>
                  <a:pt x="65520" y="17740"/>
                </a:lnTo>
                <a:lnTo>
                  <a:pt x="65450" y="17780"/>
                </a:lnTo>
                <a:lnTo>
                  <a:pt x="65440" y="17810"/>
                </a:lnTo>
                <a:lnTo>
                  <a:pt x="65390" y="17860"/>
                </a:lnTo>
                <a:lnTo>
                  <a:pt x="65340" y="17860"/>
                </a:lnTo>
                <a:lnTo>
                  <a:pt x="65300" y="17870"/>
                </a:lnTo>
                <a:lnTo>
                  <a:pt x="65280" y="17880"/>
                </a:lnTo>
                <a:lnTo>
                  <a:pt x="65250" y="17850"/>
                </a:lnTo>
                <a:lnTo>
                  <a:pt x="65230" y="17850"/>
                </a:lnTo>
                <a:lnTo>
                  <a:pt x="65190" y="17840"/>
                </a:lnTo>
                <a:lnTo>
                  <a:pt x="65160" y="17850"/>
                </a:lnTo>
                <a:lnTo>
                  <a:pt x="65140" y="17850"/>
                </a:lnTo>
                <a:lnTo>
                  <a:pt x="65120" y="17840"/>
                </a:lnTo>
                <a:lnTo>
                  <a:pt x="65090" y="17810"/>
                </a:lnTo>
                <a:lnTo>
                  <a:pt x="65060" y="17800"/>
                </a:lnTo>
                <a:lnTo>
                  <a:pt x="65030" y="17790"/>
                </a:lnTo>
                <a:lnTo>
                  <a:pt x="65020" y="17810"/>
                </a:lnTo>
                <a:lnTo>
                  <a:pt x="64990" y="17840"/>
                </a:lnTo>
                <a:lnTo>
                  <a:pt x="64970" y="17850"/>
                </a:lnTo>
                <a:lnTo>
                  <a:pt x="64940" y="17850"/>
                </a:lnTo>
                <a:lnTo>
                  <a:pt x="64910" y="17850"/>
                </a:lnTo>
                <a:lnTo>
                  <a:pt x="64890" y="17860"/>
                </a:lnTo>
                <a:lnTo>
                  <a:pt x="64860" y="17870"/>
                </a:lnTo>
                <a:lnTo>
                  <a:pt x="64830" y="17860"/>
                </a:lnTo>
                <a:lnTo>
                  <a:pt x="64810" y="17850"/>
                </a:lnTo>
                <a:lnTo>
                  <a:pt x="64770" y="17850"/>
                </a:lnTo>
                <a:lnTo>
                  <a:pt x="64730" y="17850"/>
                </a:lnTo>
                <a:lnTo>
                  <a:pt x="64690" y="17840"/>
                </a:lnTo>
                <a:lnTo>
                  <a:pt x="64670" y="17820"/>
                </a:lnTo>
                <a:lnTo>
                  <a:pt x="64640" y="17820"/>
                </a:lnTo>
                <a:lnTo>
                  <a:pt x="64610" y="17820"/>
                </a:lnTo>
                <a:lnTo>
                  <a:pt x="64580" y="17820"/>
                </a:lnTo>
                <a:lnTo>
                  <a:pt x="64560" y="17790"/>
                </a:lnTo>
                <a:lnTo>
                  <a:pt x="64540" y="17770"/>
                </a:lnTo>
                <a:lnTo>
                  <a:pt x="64530" y="17780"/>
                </a:lnTo>
                <a:lnTo>
                  <a:pt x="64490" y="17810"/>
                </a:lnTo>
                <a:lnTo>
                  <a:pt x="64500" y="17850"/>
                </a:lnTo>
                <a:lnTo>
                  <a:pt x="64490" y="17900"/>
                </a:lnTo>
                <a:lnTo>
                  <a:pt x="64470" y="17920"/>
                </a:lnTo>
                <a:lnTo>
                  <a:pt x="64430" y="17970"/>
                </a:lnTo>
                <a:lnTo>
                  <a:pt x="64420" y="18010"/>
                </a:lnTo>
                <a:lnTo>
                  <a:pt x="64400" y="18080"/>
                </a:lnTo>
                <a:lnTo>
                  <a:pt x="64370" y="18110"/>
                </a:lnTo>
                <a:lnTo>
                  <a:pt x="64360" y="18120"/>
                </a:lnTo>
                <a:lnTo>
                  <a:pt x="64300" y="18180"/>
                </a:lnTo>
                <a:lnTo>
                  <a:pt x="64270" y="18220"/>
                </a:lnTo>
                <a:lnTo>
                  <a:pt x="64300" y="18280"/>
                </a:lnTo>
                <a:lnTo>
                  <a:pt x="64350" y="18360"/>
                </a:lnTo>
                <a:lnTo>
                  <a:pt x="64400" y="18400"/>
                </a:lnTo>
                <a:lnTo>
                  <a:pt x="64420" y="18430"/>
                </a:lnTo>
                <a:lnTo>
                  <a:pt x="64410" y="18470"/>
                </a:lnTo>
                <a:lnTo>
                  <a:pt x="64410" y="18500"/>
                </a:lnTo>
                <a:lnTo>
                  <a:pt x="64420" y="18540"/>
                </a:lnTo>
                <a:lnTo>
                  <a:pt x="64450" y="18570"/>
                </a:lnTo>
                <a:lnTo>
                  <a:pt x="64450" y="18600"/>
                </a:lnTo>
                <a:lnTo>
                  <a:pt x="64450" y="18650"/>
                </a:lnTo>
                <a:lnTo>
                  <a:pt x="64430" y="18710"/>
                </a:lnTo>
                <a:lnTo>
                  <a:pt x="64390" y="18790"/>
                </a:lnTo>
                <a:lnTo>
                  <a:pt x="64360" y="18840"/>
                </a:lnTo>
                <a:lnTo>
                  <a:pt x="64370" y="18850"/>
                </a:lnTo>
                <a:lnTo>
                  <a:pt x="64410" y="18870"/>
                </a:lnTo>
                <a:lnTo>
                  <a:pt x="64440" y="18870"/>
                </a:lnTo>
                <a:lnTo>
                  <a:pt x="64480" y="18850"/>
                </a:lnTo>
                <a:lnTo>
                  <a:pt x="64510" y="18820"/>
                </a:lnTo>
                <a:lnTo>
                  <a:pt x="64540" y="18810"/>
                </a:lnTo>
                <a:lnTo>
                  <a:pt x="64570" y="18820"/>
                </a:lnTo>
                <a:lnTo>
                  <a:pt x="64580" y="18830"/>
                </a:lnTo>
                <a:lnTo>
                  <a:pt x="64600" y="18820"/>
                </a:lnTo>
                <a:lnTo>
                  <a:pt x="64610" y="18820"/>
                </a:lnTo>
                <a:lnTo>
                  <a:pt x="64620" y="18830"/>
                </a:lnTo>
                <a:lnTo>
                  <a:pt x="64640" y="18840"/>
                </a:lnTo>
                <a:lnTo>
                  <a:pt x="64660" y="18850"/>
                </a:lnTo>
                <a:lnTo>
                  <a:pt x="64660" y="18870"/>
                </a:lnTo>
                <a:lnTo>
                  <a:pt x="64680" y="18890"/>
                </a:lnTo>
                <a:lnTo>
                  <a:pt x="64700" y="18910"/>
                </a:lnTo>
                <a:lnTo>
                  <a:pt x="64720" y="18930"/>
                </a:lnTo>
                <a:lnTo>
                  <a:pt x="64740" y="18950"/>
                </a:lnTo>
                <a:lnTo>
                  <a:pt x="64770" y="18960"/>
                </a:lnTo>
                <a:lnTo>
                  <a:pt x="64800" y="18970"/>
                </a:lnTo>
                <a:lnTo>
                  <a:pt x="64840" y="18960"/>
                </a:lnTo>
                <a:lnTo>
                  <a:pt x="64850" y="18950"/>
                </a:lnTo>
                <a:lnTo>
                  <a:pt x="64870" y="18950"/>
                </a:lnTo>
                <a:lnTo>
                  <a:pt x="64880" y="18930"/>
                </a:lnTo>
                <a:lnTo>
                  <a:pt x="64890" y="18910"/>
                </a:lnTo>
                <a:lnTo>
                  <a:pt x="64910" y="18920"/>
                </a:lnTo>
                <a:lnTo>
                  <a:pt x="64940" y="18920"/>
                </a:lnTo>
                <a:lnTo>
                  <a:pt x="64970" y="18930"/>
                </a:lnTo>
                <a:lnTo>
                  <a:pt x="65000" y="18920"/>
                </a:lnTo>
                <a:lnTo>
                  <a:pt x="65030" y="18910"/>
                </a:lnTo>
                <a:lnTo>
                  <a:pt x="65070" y="18900"/>
                </a:lnTo>
                <a:lnTo>
                  <a:pt x="65090" y="18910"/>
                </a:lnTo>
                <a:lnTo>
                  <a:pt x="65110" y="18920"/>
                </a:lnTo>
                <a:lnTo>
                  <a:pt x="65130" y="18910"/>
                </a:lnTo>
                <a:lnTo>
                  <a:pt x="65160" y="18920"/>
                </a:lnTo>
                <a:lnTo>
                  <a:pt x="65170" y="18920"/>
                </a:lnTo>
                <a:lnTo>
                  <a:pt x="65190" y="18930"/>
                </a:lnTo>
                <a:lnTo>
                  <a:pt x="65210" y="18930"/>
                </a:lnTo>
                <a:lnTo>
                  <a:pt x="65230" y="18940"/>
                </a:lnTo>
                <a:lnTo>
                  <a:pt x="65250" y="18940"/>
                </a:lnTo>
                <a:lnTo>
                  <a:pt x="65270" y="18950"/>
                </a:lnTo>
                <a:lnTo>
                  <a:pt x="65290" y="18950"/>
                </a:lnTo>
                <a:lnTo>
                  <a:pt x="65310" y="18940"/>
                </a:lnTo>
                <a:lnTo>
                  <a:pt x="65330" y="18940"/>
                </a:lnTo>
                <a:lnTo>
                  <a:pt x="65350" y="18930"/>
                </a:lnTo>
                <a:lnTo>
                  <a:pt x="65370" y="18920"/>
                </a:lnTo>
                <a:lnTo>
                  <a:pt x="65380" y="18920"/>
                </a:lnTo>
                <a:lnTo>
                  <a:pt x="65400" y="18930"/>
                </a:lnTo>
                <a:lnTo>
                  <a:pt x="65420" y="18930"/>
                </a:lnTo>
                <a:lnTo>
                  <a:pt x="65440" y="18930"/>
                </a:lnTo>
                <a:lnTo>
                  <a:pt x="65460" y="18940"/>
                </a:lnTo>
                <a:lnTo>
                  <a:pt x="65490" y="18940"/>
                </a:lnTo>
                <a:lnTo>
                  <a:pt x="65500" y="18940"/>
                </a:lnTo>
                <a:lnTo>
                  <a:pt x="65510" y="18950"/>
                </a:lnTo>
                <a:lnTo>
                  <a:pt x="65550" y="18950"/>
                </a:lnTo>
                <a:lnTo>
                  <a:pt x="65570" y="18940"/>
                </a:lnTo>
                <a:lnTo>
                  <a:pt x="65610" y="18910"/>
                </a:lnTo>
                <a:lnTo>
                  <a:pt x="65630" y="18910"/>
                </a:lnTo>
                <a:lnTo>
                  <a:pt x="65670" y="18900"/>
                </a:lnTo>
                <a:lnTo>
                  <a:pt x="65690" y="18890"/>
                </a:lnTo>
                <a:lnTo>
                  <a:pt x="65710" y="18890"/>
                </a:lnTo>
                <a:lnTo>
                  <a:pt x="65730" y="18890"/>
                </a:lnTo>
                <a:lnTo>
                  <a:pt x="65750" y="18880"/>
                </a:lnTo>
                <a:lnTo>
                  <a:pt x="65770" y="18880"/>
                </a:lnTo>
                <a:lnTo>
                  <a:pt x="65800" y="18880"/>
                </a:lnTo>
                <a:lnTo>
                  <a:pt x="65810" y="18870"/>
                </a:lnTo>
                <a:lnTo>
                  <a:pt x="65830" y="18870"/>
                </a:lnTo>
                <a:lnTo>
                  <a:pt x="65850" y="18860"/>
                </a:lnTo>
                <a:lnTo>
                  <a:pt x="65860" y="18820"/>
                </a:lnTo>
                <a:lnTo>
                  <a:pt x="65890" y="18790"/>
                </a:lnTo>
                <a:lnTo>
                  <a:pt x="65900" y="18750"/>
                </a:lnTo>
                <a:lnTo>
                  <a:pt x="65910" y="18710"/>
                </a:lnTo>
                <a:lnTo>
                  <a:pt x="65920" y="18680"/>
                </a:lnTo>
                <a:lnTo>
                  <a:pt x="65930" y="18660"/>
                </a:lnTo>
                <a:lnTo>
                  <a:pt x="65940" y="18660"/>
                </a:lnTo>
                <a:lnTo>
                  <a:pt x="65960" y="18650"/>
                </a:lnTo>
                <a:lnTo>
                  <a:pt x="66000" y="18620"/>
                </a:lnTo>
                <a:lnTo>
                  <a:pt x="66010" y="18620"/>
                </a:lnTo>
                <a:lnTo>
                  <a:pt x="66040" y="18620"/>
                </a:lnTo>
                <a:lnTo>
                  <a:pt x="66070" y="18610"/>
                </a:lnTo>
                <a:lnTo>
                  <a:pt x="66100" y="18610"/>
                </a:lnTo>
                <a:lnTo>
                  <a:pt x="66130" y="18620"/>
                </a:lnTo>
                <a:lnTo>
                  <a:pt x="66150" y="18630"/>
                </a:lnTo>
                <a:lnTo>
                  <a:pt x="66170" y="18640"/>
                </a:lnTo>
                <a:lnTo>
                  <a:pt x="66190" y="18650"/>
                </a:lnTo>
                <a:lnTo>
                  <a:pt x="66210" y="18650"/>
                </a:lnTo>
                <a:lnTo>
                  <a:pt x="66220" y="18650"/>
                </a:lnTo>
                <a:lnTo>
                  <a:pt x="66230" y="18650"/>
                </a:lnTo>
                <a:lnTo>
                  <a:pt x="66250" y="18650"/>
                </a:lnTo>
                <a:lnTo>
                  <a:pt x="66270" y="18650"/>
                </a:lnTo>
                <a:lnTo>
                  <a:pt x="66290" y="18660"/>
                </a:lnTo>
                <a:lnTo>
                  <a:pt x="66310" y="18670"/>
                </a:lnTo>
                <a:lnTo>
                  <a:pt x="66340" y="18710"/>
                </a:lnTo>
                <a:lnTo>
                  <a:pt x="66350" y="18710"/>
                </a:lnTo>
                <a:lnTo>
                  <a:pt x="66360" y="18730"/>
                </a:lnTo>
                <a:lnTo>
                  <a:pt x="66370" y="18730"/>
                </a:lnTo>
                <a:lnTo>
                  <a:pt x="66400" y="18760"/>
                </a:lnTo>
                <a:lnTo>
                  <a:pt x="66440" y="18760"/>
                </a:lnTo>
                <a:lnTo>
                  <a:pt x="66450" y="18750"/>
                </a:lnTo>
                <a:lnTo>
                  <a:pt x="66490" y="18770"/>
                </a:lnTo>
                <a:lnTo>
                  <a:pt x="66520" y="18810"/>
                </a:lnTo>
                <a:lnTo>
                  <a:pt x="66520" y="18830"/>
                </a:lnTo>
                <a:lnTo>
                  <a:pt x="66540" y="18840"/>
                </a:lnTo>
                <a:lnTo>
                  <a:pt x="66520" y="18910"/>
                </a:lnTo>
                <a:lnTo>
                  <a:pt x="66530" y="18910"/>
                </a:lnTo>
                <a:lnTo>
                  <a:pt x="66550" y="18950"/>
                </a:lnTo>
                <a:lnTo>
                  <a:pt x="66550" y="18980"/>
                </a:lnTo>
                <a:lnTo>
                  <a:pt x="66550" y="19000"/>
                </a:lnTo>
                <a:lnTo>
                  <a:pt x="66560" y="19030"/>
                </a:lnTo>
                <a:lnTo>
                  <a:pt x="66570" y="19050"/>
                </a:lnTo>
                <a:lnTo>
                  <a:pt x="66570" y="19070"/>
                </a:lnTo>
                <a:lnTo>
                  <a:pt x="66580" y="19100"/>
                </a:lnTo>
                <a:lnTo>
                  <a:pt x="66590" y="19110"/>
                </a:lnTo>
                <a:lnTo>
                  <a:pt x="66600" y="19150"/>
                </a:lnTo>
                <a:lnTo>
                  <a:pt x="66610" y="19180"/>
                </a:lnTo>
                <a:lnTo>
                  <a:pt x="66600" y="19200"/>
                </a:lnTo>
                <a:lnTo>
                  <a:pt x="66590" y="19240"/>
                </a:lnTo>
                <a:lnTo>
                  <a:pt x="66590" y="19260"/>
                </a:lnTo>
                <a:lnTo>
                  <a:pt x="66600" y="19280"/>
                </a:lnTo>
                <a:lnTo>
                  <a:pt x="66600" y="19320"/>
                </a:lnTo>
                <a:lnTo>
                  <a:pt x="66590" y="19340"/>
                </a:lnTo>
                <a:lnTo>
                  <a:pt x="66580" y="19370"/>
                </a:lnTo>
                <a:lnTo>
                  <a:pt x="66560" y="19390"/>
                </a:lnTo>
                <a:lnTo>
                  <a:pt x="66540" y="19400"/>
                </a:lnTo>
                <a:lnTo>
                  <a:pt x="66500" y="19400"/>
                </a:lnTo>
                <a:lnTo>
                  <a:pt x="66470" y="19430"/>
                </a:lnTo>
                <a:lnTo>
                  <a:pt x="66440" y="19450"/>
                </a:lnTo>
                <a:lnTo>
                  <a:pt x="66400" y="19460"/>
                </a:lnTo>
                <a:lnTo>
                  <a:pt x="66370" y="19490"/>
                </a:lnTo>
                <a:lnTo>
                  <a:pt x="66350" y="19520"/>
                </a:lnTo>
                <a:lnTo>
                  <a:pt x="66340" y="19560"/>
                </a:lnTo>
                <a:lnTo>
                  <a:pt x="66330" y="19580"/>
                </a:lnTo>
                <a:lnTo>
                  <a:pt x="66330" y="19600"/>
                </a:lnTo>
                <a:lnTo>
                  <a:pt x="66320" y="19630"/>
                </a:lnTo>
                <a:lnTo>
                  <a:pt x="66290" y="19660"/>
                </a:lnTo>
                <a:lnTo>
                  <a:pt x="66270" y="19650"/>
                </a:lnTo>
                <a:lnTo>
                  <a:pt x="66250" y="19640"/>
                </a:lnTo>
                <a:lnTo>
                  <a:pt x="66210" y="19640"/>
                </a:lnTo>
                <a:lnTo>
                  <a:pt x="66190" y="19650"/>
                </a:lnTo>
                <a:lnTo>
                  <a:pt x="66180" y="19670"/>
                </a:lnTo>
                <a:lnTo>
                  <a:pt x="66190" y="19690"/>
                </a:lnTo>
                <a:lnTo>
                  <a:pt x="66210" y="19720"/>
                </a:lnTo>
                <a:lnTo>
                  <a:pt x="66250" y="19750"/>
                </a:lnTo>
                <a:lnTo>
                  <a:pt x="66280" y="19770"/>
                </a:lnTo>
                <a:lnTo>
                  <a:pt x="66320" y="19780"/>
                </a:lnTo>
                <a:lnTo>
                  <a:pt x="66370" y="19790"/>
                </a:lnTo>
                <a:lnTo>
                  <a:pt x="66400" y="19800"/>
                </a:lnTo>
                <a:lnTo>
                  <a:pt x="66420" y="19810"/>
                </a:lnTo>
                <a:lnTo>
                  <a:pt x="66410" y="19840"/>
                </a:lnTo>
                <a:lnTo>
                  <a:pt x="66410" y="19860"/>
                </a:lnTo>
                <a:lnTo>
                  <a:pt x="66400" y="19880"/>
                </a:lnTo>
                <a:lnTo>
                  <a:pt x="66410" y="19920"/>
                </a:lnTo>
                <a:lnTo>
                  <a:pt x="66400" y="20010"/>
                </a:lnTo>
                <a:lnTo>
                  <a:pt x="66400" y="20060"/>
                </a:lnTo>
                <a:lnTo>
                  <a:pt x="66400" y="20080"/>
                </a:lnTo>
                <a:lnTo>
                  <a:pt x="66400" y="20110"/>
                </a:lnTo>
                <a:lnTo>
                  <a:pt x="66380" y="20140"/>
                </a:lnTo>
                <a:lnTo>
                  <a:pt x="66350" y="20180"/>
                </a:lnTo>
                <a:lnTo>
                  <a:pt x="66330" y="20200"/>
                </a:lnTo>
                <a:lnTo>
                  <a:pt x="66330" y="20210"/>
                </a:lnTo>
                <a:lnTo>
                  <a:pt x="66340" y="20230"/>
                </a:lnTo>
                <a:lnTo>
                  <a:pt x="66340" y="20250"/>
                </a:lnTo>
                <a:lnTo>
                  <a:pt x="66340" y="20270"/>
                </a:lnTo>
                <a:lnTo>
                  <a:pt x="66330" y="20300"/>
                </a:lnTo>
                <a:lnTo>
                  <a:pt x="66320" y="20320"/>
                </a:lnTo>
                <a:lnTo>
                  <a:pt x="66310" y="20330"/>
                </a:lnTo>
                <a:lnTo>
                  <a:pt x="66300" y="20350"/>
                </a:lnTo>
                <a:lnTo>
                  <a:pt x="66300" y="20410"/>
                </a:lnTo>
                <a:lnTo>
                  <a:pt x="66310" y="20450"/>
                </a:lnTo>
                <a:lnTo>
                  <a:pt x="66310" y="20490"/>
                </a:lnTo>
                <a:lnTo>
                  <a:pt x="66310" y="20510"/>
                </a:lnTo>
                <a:lnTo>
                  <a:pt x="66290" y="20540"/>
                </a:lnTo>
                <a:lnTo>
                  <a:pt x="66260" y="20590"/>
                </a:lnTo>
                <a:lnTo>
                  <a:pt x="66230" y="20630"/>
                </a:lnTo>
                <a:lnTo>
                  <a:pt x="66220" y="20660"/>
                </a:lnTo>
                <a:lnTo>
                  <a:pt x="66210" y="20680"/>
                </a:lnTo>
                <a:lnTo>
                  <a:pt x="66200" y="20700"/>
                </a:lnTo>
                <a:lnTo>
                  <a:pt x="66200" y="20730"/>
                </a:lnTo>
                <a:lnTo>
                  <a:pt x="66200" y="20740"/>
                </a:lnTo>
                <a:lnTo>
                  <a:pt x="66180" y="20760"/>
                </a:lnTo>
                <a:lnTo>
                  <a:pt x="66170" y="20780"/>
                </a:lnTo>
                <a:lnTo>
                  <a:pt x="66180" y="20800"/>
                </a:lnTo>
                <a:lnTo>
                  <a:pt x="66190" y="20810"/>
                </a:lnTo>
                <a:lnTo>
                  <a:pt x="66210" y="20810"/>
                </a:lnTo>
                <a:lnTo>
                  <a:pt x="66240" y="20800"/>
                </a:lnTo>
                <a:lnTo>
                  <a:pt x="66280" y="20800"/>
                </a:lnTo>
                <a:lnTo>
                  <a:pt x="66310" y="20810"/>
                </a:lnTo>
                <a:lnTo>
                  <a:pt x="66330" y="20830"/>
                </a:lnTo>
                <a:lnTo>
                  <a:pt x="66350" y="20860"/>
                </a:lnTo>
                <a:lnTo>
                  <a:pt x="66380" y="20860"/>
                </a:lnTo>
                <a:lnTo>
                  <a:pt x="66420" y="20850"/>
                </a:lnTo>
                <a:lnTo>
                  <a:pt x="66460" y="20820"/>
                </a:lnTo>
                <a:lnTo>
                  <a:pt x="66480" y="20800"/>
                </a:lnTo>
                <a:lnTo>
                  <a:pt x="66480" y="20770"/>
                </a:lnTo>
                <a:lnTo>
                  <a:pt x="66490" y="20730"/>
                </a:lnTo>
                <a:lnTo>
                  <a:pt x="66500" y="20700"/>
                </a:lnTo>
                <a:lnTo>
                  <a:pt x="66520" y="20670"/>
                </a:lnTo>
                <a:lnTo>
                  <a:pt x="66550" y="20650"/>
                </a:lnTo>
                <a:lnTo>
                  <a:pt x="66600" y="20640"/>
                </a:lnTo>
                <a:lnTo>
                  <a:pt x="66640" y="20620"/>
                </a:lnTo>
                <a:lnTo>
                  <a:pt x="66690" y="20640"/>
                </a:lnTo>
                <a:lnTo>
                  <a:pt x="66730" y="20670"/>
                </a:lnTo>
                <a:lnTo>
                  <a:pt x="66760" y="20680"/>
                </a:lnTo>
                <a:lnTo>
                  <a:pt x="66770" y="20710"/>
                </a:lnTo>
                <a:lnTo>
                  <a:pt x="66780" y="20740"/>
                </a:lnTo>
                <a:lnTo>
                  <a:pt x="66780" y="20790"/>
                </a:lnTo>
                <a:lnTo>
                  <a:pt x="66800" y="20810"/>
                </a:lnTo>
                <a:lnTo>
                  <a:pt x="66810" y="20850"/>
                </a:lnTo>
                <a:lnTo>
                  <a:pt x="66840" y="20880"/>
                </a:lnTo>
                <a:lnTo>
                  <a:pt x="66870" y="20900"/>
                </a:lnTo>
                <a:lnTo>
                  <a:pt x="66890" y="20910"/>
                </a:lnTo>
                <a:lnTo>
                  <a:pt x="66940" y="20910"/>
                </a:lnTo>
                <a:lnTo>
                  <a:pt x="66940" y="20940"/>
                </a:lnTo>
                <a:lnTo>
                  <a:pt x="66940" y="20980"/>
                </a:lnTo>
                <a:lnTo>
                  <a:pt x="66940" y="21000"/>
                </a:lnTo>
                <a:lnTo>
                  <a:pt x="66950" y="21020"/>
                </a:lnTo>
                <a:lnTo>
                  <a:pt x="66980" y="21030"/>
                </a:lnTo>
                <a:lnTo>
                  <a:pt x="67010" y="21030"/>
                </a:lnTo>
                <a:lnTo>
                  <a:pt x="67030" y="21040"/>
                </a:lnTo>
                <a:lnTo>
                  <a:pt x="67060" y="21040"/>
                </a:lnTo>
                <a:lnTo>
                  <a:pt x="67090" y="21020"/>
                </a:lnTo>
                <a:lnTo>
                  <a:pt x="67130" y="21000"/>
                </a:lnTo>
                <a:lnTo>
                  <a:pt x="67160" y="21000"/>
                </a:lnTo>
                <a:lnTo>
                  <a:pt x="67210" y="21000"/>
                </a:lnTo>
                <a:lnTo>
                  <a:pt x="67260" y="20990"/>
                </a:lnTo>
                <a:lnTo>
                  <a:pt x="67300" y="20980"/>
                </a:lnTo>
                <a:lnTo>
                  <a:pt x="67320" y="20980"/>
                </a:lnTo>
                <a:lnTo>
                  <a:pt x="67340" y="20990"/>
                </a:lnTo>
                <a:lnTo>
                  <a:pt x="67360" y="21000"/>
                </a:lnTo>
                <a:lnTo>
                  <a:pt x="67380" y="21020"/>
                </a:lnTo>
                <a:lnTo>
                  <a:pt x="67400" y="21030"/>
                </a:lnTo>
                <a:lnTo>
                  <a:pt x="67420" y="21030"/>
                </a:lnTo>
                <a:lnTo>
                  <a:pt x="67450" y="21030"/>
                </a:lnTo>
                <a:lnTo>
                  <a:pt x="67480" y="21020"/>
                </a:lnTo>
                <a:lnTo>
                  <a:pt x="67510" y="21020"/>
                </a:lnTo>
                <a:lnTo>
                  <a:pt x="67540" y="21030"/>
                </a:lnTo>
                <a:lnTo>
                  <a:pt x="67580" y="21030"/>
                </a:lnTo>
                <a:lnTo>
                  <a:pt x="67610" y="21030"/>
                </a:lnTo>
                <a:lnTo>
                  <a:pt x="67620" y="21020"/>
                </a:lnTo>
                <a:lnTo>
                  <a:pt x="67620" y="21050"/>
                </a:lnTo>
                <a:lnTo>
                  <a:pt x="67630" y="21080"/>
                </a:lnTo>
                <a:lnTo>
                  <a:pt x="67650" y="21100"/>
                </a:lnTo>
                <a:lnTo>
                  <a:pt x="67670" y="21130"/>
                </a:lnTo>
                <a:lnTo>
                  <a:pt x="67690" y="21130"/>
                </a:lnTo>
                <a:lnTo>
                  <a:pt x="67720" y="21120"/>
                </a:lnTo>
                <a:lnTo>
                  <a:pt x="67740" y="21100"/>
                </a:lnTo>
                <a:lnTo>
                  <a:pt x="67740" y="21070"/>
                </a:lnTo>
                <a:lnTo>
                  <a:pt x="67760" y="21050"/>
                </a:lnTo>
                <a:lnTo>
                  <a:pt x="67770" y="21030"/>
                </a:lnTo>
                <a:lnTo>
                  <a:pt x="67800" y="21030"/>
                </a:lnTo>
                <a:lnTo>
                  <a:pt x="67830" y="21040"/>
                </a:lnTo>
                <a:lnTo>
                  <a:pt x="67850" y="21030"/>
                </a:lnTo>
                <a:lnTo>
                  <a:pt x="67860" y="21020"/>
                </a:lnTo>
                <a:lnTo>
                  <a:pt x="67880" y="21000"/>
                </a:lnTo>
                <a:lnTo>
                  <a:pt x="67900" y="20990"/>
                </a:lnTo>
                <a:lnTo>
                  <a:pt x="67940" y="20970"/>
                </a:lnTo>
                <a:lnTo>
                  <a:pt x="67970" y="20950"/>
                </a:lnTo>
                <a:lnTo>
                  <a:pt x="67990" y="20920"/>
                </a:lnTo>
                <a:lnTo>
                  <a:pt x="68020" y="20900"/>
                </a:lnTo>
                <a:lnTo>
                  <a:pt x="68040" y="20900"/>
                </a:lnTo>
                <a:lnTo>
                  <a:pt x="68060" y="20910"/>
                </a:lnTo>
                <a:lnTo>
                  <a:pt x="68100" y="20910"/>
                </a:lnTo>
                <a:lnTo>
                  <a:pt x="68140" y="20900"/>
                </a:lnTo>
                <a:lnTo>
                  <a:pt x="68190" y="20890"/>
                </a:lnTo>
                <a:lnTo>
                  <a:pt x="68230" y="20870"/>
                </a:lnTo>
                <a:lnTo>
                  <a:pt x="68270" y="20860"/>
                </a:lnTo>
                <a:lnTo>
                  <a:pt x="68280" y="20860"/>
                </a:lnTo>
                <a:lnTo>
                  <a:pt x="68310" y="20870"/>
                </a:lnTo>
                <a:lnTo>
                  <a:pt x="68340" y="20870"/>
                </a:lnTo>
                <a:lnTo>
                  <a:pt x="68380" y="20870"/>
                </a:lnTo>
                <a:lnTo>
                  <a:pt x="68420" y="20870"/>
                </a:lnTo>
                <a:lnTo>
                  <a:pt x="68490" y="20870"/>
                </a:lnTo>
                <a:lnTo>
                  <a:pt x="68510" y="20870"/>
                </a:lnTo>
                <a:lnTo>
                  <a:pt x="68530" y="20870"/>
                </a:lnTo>
                <a:lnTo>
                  <a:pt x="68550" y="20880"/>
                </a:lnTo>
                <a:lnTo>
                  <a:pt x="68570" y="20880"/>
                </a:lnTo>
                <a:lnTo>
                  <a:pt x="68590" y="20890"/>
                </a:lnTo>
                <a:lnTo>
                  <a:pt x="68600" y="20890"/>
                </a:lnTo>
                <a:lnTo>
                  <a:pt x="68620" y="20890"/>
                </a:lnTo>
                <a:lnTo>
                  <a:pt x="68640" y="20910"/>
                </a:lnTo>
                <a:lnTo>
                  <a:pt x="68640" y="20930"/>
                </a:lnTo>
                <a:lnTo>
                  <a:pt x="68640" y="20950"/>
                </a:lnTo>
                <a:lnTo>
                  <a:pt x="68650" y="20960"/>
                </a:lnTo>
                <a:lnTo>
                  <a:pt x="68680" y="20960"/>
                </a:lnTo>
                <a:lnTo>
                  <a:pt x="68690" y="20950"/>
                </a:lnTo>
                <a:lnTo>
                  <a:pt x="68700" y="20970"/>
                </a:lnTo>
                <a:lnTo>
                  <a:pt x="68710" y="21010"/>
                </a:lnTo>
                <a:lnTo>
                  <a:pt x="68700" y="21040"/>
                </a:lnTo>
                <a:lnTo>
                  <a:pt x="68700" y="21070"/>
                </a:lnTo>
                <a:lnTo>
                  <a:pt x="68700" y="21090"/>
                </a:lnTo>
                <a:lnTo>
                  <a:pt x="68700" y="21100"/>
                </a:lnTo>
                <a:lnTo>
                  <a:pt x="68710" y="21110"/>
                </a:lnTo>
                <a:lnTo>
                  <a:pt x="68720" y="21120"/>
                </a:lnTo>
                <a:lnTo>
                  <a:pt x="68740" y="21110"/>
                </a:lnTo>
                <a:lnTo>
                  <a:pt x="68770" y="21110"/>
                </a:lnTo>
                <a:lnTo>
                  <a:pt x="68790" y="21120"/>
                </a:lnTo>
                <a:lnTo>
                  <a:pt x="68810" y="21120"/>
                </a:lnTo>
                <a:lnTo>
                  <a:pt x="68850" y="21120"/>
                </a:lnTo>
                <a:lnTo>
                  <a:pt x="68890" y="21130"/>
                </a:lnTo>
                <a:lnTo>
                  <a:pt x="68910" y="21130"/>
                </a:lnTo>
                <a:lnTo>
                  <a:pt x="68930" y="21140"/>
                </a:lnTo>
                <a:lnTo>
                  <a:pt x="68980" y="21140"/>
                </a:lnTo>
                <a:lnTo>
                  <a:pt x="69040" y="21150"/>
                </a:lnTo>
                <a:lnTo>
                  <a:pt x="69050" y="21140"/>
                </a:lnTo>
                <a:lnTo>
                  <a:pt x="69030" y="21090"/>
                </a:lnTo>
                <a:lnTo>
                  <a:pt x="69030" y="21050"/>
                </a:lnTo>
                <a:lnTo>
                  <a:pt x="69040" y="21040"/>
                </a:lnTo>
                <a:lnTo>
                  <a:pt x="69060" y="21040"/>
                </a:lnTo>
                <a:lnTo>
                  <a:pt x="69090" y="21030"/>
                </a:lnTo>
                <a:lnTo>
                  <a:pt x="69110" y="21020"/>
                </a:lnTo>
                <a:lnTo>
                  <a:pt x="69130" y="21020"/>
                </a:lnTo>
                <a:lnTo>
                  <a:pt x="69190" y="21040"/>
                </a:lnTo>
                <a:lnTo>
                  <a:pt x="69210" y="21030"/>
                </a:lnTo>
                <a:lnTo>
                  <a:pt x="69230" y="21000"/>
                </a:lnTo>
                <a:lnTo>
                  <a:pt x="69270" y="20990"/>
                </a:lnTo>
                <a:lnTo>
                  <a:pt x="69300" y="20970"/>
                </a:lnTo>
                <a:lnTo>
                  <a:pt x="69300" y="20930"/>
                </a:lnTo>
                <a:lnTo>
                  <a:pt x="69310" y="20910"/>
                </a:lnTo>
                <a:lnTo>
                  <a:pt x="69310" y="20870"/>
                </a:lnTo>
                <a:lnTo>
                  <a:pt x="69310" y="20880"/>
                </a:lnTo>
                <a:lnTo>
                  <a:pt x="69350" y="20890"/>
                </a:lnTo>
                <a:lnTo>
                  <a:pt x="69400" y="20900"/>
                </a:lnTo>
                <a:lnTo>
                  <a:pt x="69430" y="20910"/>
                </a:lnTo>
                <a:lnTo>
                  <a:pt x="69450" y="20920"/>
                </a:lnTo>
                <a:lnTo>
                  <a:pt x="69490" y="20920"/>
                </a:lnTo>
                <a:lnTo>
                  <a:pt x="69540" y="20920"/>
                </a:lnTo>
                <a:lnTo>
                  <a:pt x="69570" y="20930"/>
                </a:lnTo>
                <a:lnTo>
                  <a:pt x="69590" y="20950"/>
                </a:lnTo>
                <a:lnTo>
                  <a:pt x="69620" y="20960"/>
                </a:lnTo>
                <a:lnTo>
                  <a:pt x="69640" y="20960"/>
                </a:lnTo>
                <a:lnTo>
                  <a:pt x="69680" y="20960"/>
                </a:lnTo>
                <a:lnTo>
                  <a:pt x="69740" y="20940"/>
                </a:lnTo>
                <a:lnTo>
                  <a:pt x="69780" y="20920"/>
                </a:lnTo>
                <a:lnTo>
                  <a:pt x="69810" y="20920"/>
                </a:lnTo>
                <a:lnTo>
                  <a:pt x="69830" y="20920"/>
                </a:lnTo>
                <a:lnTo>
                  <a:pt x="69850" y="20920"/>
                </a:lnTo>
                <a:lnTo>
                  <a:pt x="69870" y="20930"/>
                </a:lnTo>
                <a:lnTo>
                  <a:pt x="69880" y="20950"/>
                </a:lnTo>
                <a:lnTo>
                  <a:pt x="69910" y="20960"/>
                </a:lnTo>
                <a:lnTo>
                  <a:pt x="69940" y="20970"/>
                </a:lnTo>
                <a:lnTo>
                  <a:pt x="69960" y="20980"/>
                </a:lnTo>
                <a:lnTo>
                  <a:pt x="70000" y="21000"/>
                </a:lnTo>
                <a:lnTo>
                  <a:pt x="70040" y="21000"/>
                </a:lnTo>
                <a:lnTo>
                  <a:pt x="70070" y="21000"/>
                </a:lnTo>
                <a:lnTo>
                  <a:pt x="70110" y="20990"/>
                </a:lnTo>
                <a:lnTo>
                  <a:pt x="70130" y="20990"/>
                </a:lnTo>
                <a:lnTo>
                  <a:pt x="70170" y="20990"/>
                </a:lnTo>
                <a:lnTo>
                  <a:pt x="70190" y="20980"/>
                </a:lnTo>
                <a:lnTo>
                  <a:pt x="70220" y="20990"/>
                </a:lnTo>
                <a:lnTo>
                  <a:pt x="70240" y="20990"/>
                </a:lnTo>
                <a:lnTo>
                  <a:pt x="70280" y="21000"/>
                </a:lnTo>
                <a:lnTo>
                  <a:pt x="70290" y="20990"/>
                </a:lnTo>
                <a:lnTo>
                  <a:pt x="70310" y="20970"/>
                </a:lnTo>
                <a:lnTo>
                  <a:pt x="70320" y="20970"/>
                </a:lnTo>
                <a:lnTo>
                  <a:pt x="70340" y="20980"/>
                </a:lnTo>
                <a:lnTo>
                  <a:pt x="70370" y="21010"/>
                </a:lnTo>
                <a:lnTo>
                  <a:pt x="70420" y="21030"/>
                </a:lnTo>
                <a:lnTo>
                  <a:pt x="70450" y="21050"/>
                </a:lnTo>
                <a:lnTo>
                  <a:pt x="70470" y="21050"/>
                </a:lnTo>
                <a:lnTo>
                  <a:pt x="70490" y="21060"/>
                </a:lnTo>
                <a:lnTo>
                  <a:pt x="70510" y="21060"/>
                </a:lnTo>
                <a:lnTo>
                  <a:pt x="70540" y="21040"/>
                </a:lnTo>
                <a:lnTo>
                  <a:pt x="70550" y="21030"/>
                </a:lnTo>
                <a:lnTo>
                  <a:pt x="70560" y="21020"/>
                </a:lnTo>
                <a:lnTo>
                  <a:pt x="70580" y="21010"/>
                </a:lnTo>
                <a:lnTo>
                  <a:pt x="70600" y="21000"/>
                </a:lnTo>
                <a:lnTo>
                  <a:pt x="70630" y="21000"/>
                </a:lnTo>
                <a:lnTo>
                  <a:pt x="70650" y="21010"/>
                </a:lnTo>
                <a:lnTo>
                  <a:pt x="70690" y="21000"/>
                </a:lnTo>
                <a:lnTo>
                  <a:pt x="70750" y="20990"/>
                </a:lnTo>
                <a:lnTo>
                  <a:pt x="70790" y="20980"/>
                </a:lnTo>
                <a:lnTo>
                  <a:pt x="70830" y="20990"/>
                </a:lnTo>
                <a:lnTo>
                  <a:pt x="70880" y="20980"/>
                </a:lnTo>
                <a:lnTo>
                  <a:pt x="70910" y="20970"/>
                </a:lnTo>
                <a:lnTo>
                  <a:pt x="70970" y="20950"/>
                </a:lnTo>
                <a:lnTo>
                  <a:pt x="70980" y="20930"/>
                </a:lnTo>
                <a:lnTo>
                  <a:pt x="70990" y="20910"/>
                </a:lnTo>
                <a:lnTo>
                  <a:pt x="71040" y="20900"/>
                </a:lnTo>
                <a:lnTo>
                  <a:pt x="71040" y="20880"/>
                </a:lnTo>
                <a:lnTo>
                  <a:pt x="71050" y="20840"/>
                </a:lnTo>
                <a:lnTo>
                  <a:pt x="71080" y="20830"/>
                </a:lnTo>
                <a:lnTo>
                  <a:pt x="71100" y="20830"/>
                </a:lnTo>
                <a:lnTo>
                  <a:pt x="71130" y="20820"/>
                </a:lnTo>
                <a:lnTo>
                  <a:pt x="71140" y="20800"/>
                </a:lnTo>
                <a:lnTo>
                  <a:pt x="71160" y="20800"/>
                </a:lnTo>
                <a:lnTo>
                  <a:pt x="71190" y="20790"/>
                </a:lnTo>
                <a:lnTo>
                  <a:pt x="71230" y="20790"/>
                </a:lnTo>
                <a:lnTo>
                  <a:pt x="71260" y="20780"/>
                </a:lnTo>
                <a:lnTo>
                  <a:pt x="71280" y="20760"/>
                </a:lnTo>
                <a:lnTo>
                  <a:pt x="71310" y="20730"/>
                </a:lnTo>
                <a:lnTo>
                  <a:pt x="71340" y="20690"/>
                </a:lnTo>
                <a:lnTo>
                  <a:pt x="71360" y="20650"/>
                </a:lnTo>
                <a:lnTo>
                  <a:pt x="71380" y="20620"/>
                </a:lnTo>
                <a:lnTo>
                  <a:pt x="71390" y="20600"/>
                </a:lnTo>
                <a:lnTo>
                  <a:pt x="71390" y="20580"/>
                </a:lnTo>
                <a:lnTo>
                  <a:pt x="71380" y="20560"/>
                </a:lnTo>
                <a:lnTo>
                  <a:pt x="71390" y="20550"/>
                </a:lnTo>
                <a:lnTo>
                  <a:pt x="71410" y="20540"/>
                </a:lnTo>
                <a:lnTo>
                  <a:pt x="71430" y="20520"/>
                </a:lnTo>
                <a:lnTo>
                  <a:pt x="71440" y="20500"/>
                </a:lnTo>
                <a:lnTo>
                  <a:pt x="71440" y="20470"/>
                </a:lnTo>
                <a:lnTo>
                  <a:pt x="71460" y="20460"/>
                </a:lnTo>
                <a:lnTo>
                  <a:pt x="71490" y="20430"/>
                </a:lnTo>
                <a:lnTo>
                  <a:pt x="71510" y="20420"/>
                </a:lnTo>
                <a:lnTo>
                  <a:pt x="71520" y="20430"/>
                </a:lnTo>
                <a:lnTo>
                  <a:pt x="71550" y="20500"/>
                </a:lnTo>
                <a:lnTo>
                  <a:pt x="71590" y="20580"/>
                </a:lnTo>
                <a:lnTo>
                  <a:pt x="71640" y="20700"/>
                </a:lnTo>
                <a:lnTo>
                  <a:pt x="71720" y="20850"/>
                </a:lnTo>
                <a:lnTo>
                  <a:pt x="71750" y="20930"/>
                </a:lnTo>
                <a:lnTo>
                  <a:pt x="71770" y="20970"/>
                </a:lnTo>
                <a:lnTo>
                  <a:pt x="71770" y="20980"/>
                </a:lnTo>
                <a:lnTo>
                  <a:pt x="71740" y="21140"/>
                </a:lnTo>
                <a:lnTo>
                  <a:pt x="71750" y="21180"/>
                </a:lnTo>
                <a:lnTo>
                  <a:pt x="71730" y="21220"/>
                </a:lnTo>
                <a:lnTo>
                  <a:pt x="71730" y="21240"/>
                </a:lnTo>
                <a:lnTo>
                  <a:pt x="71720" y="21280"/>
                </a:lnTo>
                <a:lnTo>
                  <a:pt x="71720" y="21310"/>
                </a:lnTo>
                <a:lnTo>
                  <a:pt x="71700" y="21350"/>
                </a:lnTo>
                <a:lnTo>
                  <a:pt x="71670" y="21370"/>
                </a:lnTo>
                <a:lnTo>
                  <a:pt x="71670" y="21390"/>
                </a:lnTo>
                <a:lnTo>
                  <a:pt x="71660" y="21400"/>
                </a:lnTo>
                <a:lnTo>
                  <a:pt x="71610" y="21440"/>
                </a:lnTo>
                <a:lnTo>
                  <a:pt x="71590" y="21470"/>
                </a:lnTo>
                <a:lnTo>
                  <a:pt x="71590" y="21490"/>
                </a:lnTo>
                <a:lnTo>
                  <a:pt x="71570" y="21540"/>
                </a:lnTo>
                <a:lnTo>
                  <a:pt x="71550" y="21570"/>
                </a:lnTo>
                <a:lnTo>
                  <a:pt x="71540" y="21590"/>
                </a:lnTo>
                <a:lnTo>
                  <a:pt x="71540" y="21610"/>
                </a:lnTo>
                <a:lnTo>
                  <a:pt x="71550" y="21650"/>
                </a:lnTo>
                <a:lnTo>
                  <a:pt x="71560" y="21680"/>
                </a:lnTo>
                <a:lnTo>
                  <a:pt x="71550" y="21700"/>
                </a:lnTo>
                <a:lnTo>
                  <a:pt x="71530" y="21710"/>
                </a:lnTo>
                <a:lnTo>
                  <a:pt x="71510" y="21720"/>
                </a:lnTo>
                <a:lnTo>
                  <a:pt x="71490" y="21710"/>
                </a:lnTo>
                <a:lnTo>
                  <a:pt x="71460" y="21690"/>
                </a:lnTo>
                <a:lnTo>
                  <a:pt x="71430" y="21670"/>
                </a:lnTo>
                <a:lnTo>
                  <a:pt x="71420" y="21660"/>
                </a:lnTo>
                <a:lnTo>
                  <a:pt x="71390" y="21660"/>
                </a:lnTo>
                <a:lnTo>
                  <a:pt x="71360" y="21680"/>
                </a:lnTo>
                <a:lnTo>
                  <a:pt x="71330" y="21690"/>
                </a:lnTo>
                <a:lnTo>
                  <a:pt x="71300" y="21690"/>
                </a:lnTo>
                <a:lnTo>
                  <a:pt x="71270" y="21710"/>
                </a:lnTo>
                <a:lnTo>
                  <a:pt x="71240" y="21740"/>
                </a:lnTo>
                <a:lnTo>
                  <a:pt x="71220" y="21750"/>
                </a:lnTo>
                <a:lnTo>
                  <a:pt x="71180" y="21750"/>
                </a:lnTo>
                <a:lnTo>
                  <a:pt x="71160" y="21740"/>
                </a:lnTo>
                <a:lnTo>
                  <a:pt x="71150" y="21720"/>
                </a:lnTo>
                <a:lnTo>
                  <a:pt x="71120" y="21700"/>
                </a:lnTo>
                <a:lnTo>
                  <a:pt x="71100" y="21690"/>
                </a:lnTo>
                <a:lnTo>
                  <a:pt x="71090" y="21670"/>
                </a:lnTo>
                <a:lnTo>
                  <a:pt x="71080" y="21650"/>
                </a:lnTo>
                <a:lnTo>
                  <a:pt x="71080" y="21640"/>
                </a:lnTo>
                <a:lnTo>
                  <a:pt x="71050" y="21630"/>
                </a:lnTo>
                <a:lnTo>
                  <a:pt x="70930" y="21630"/>
                </a:lnTo>
                <a:lnTo>
                  <a:pt x="70920" y="21640"/>
                </a:lnTo>
                <a:lnTo>
                  <a:pt x="70950" y="21660"/>
                </a:lnTo>
                <a:lnTo>
                  <a:pt x="70990" y="21680"/>
                </a:lnTo>
                <a:lnTo>
                  <a:pt x="71000" y="21700"/>
                </a:lnTo>
                <a:lnTo>
                  <a:pt x="71030" y="21700"/>
                </a:lnTo>
                <a:lnTo>
                  <a:pt x="71040" y="21710"/>
                </a:lnTo>
                <a:lnTo>
                  <a:pt x="71060" y="21740"/>
                </a:lnTo>
                <a:lnTo>
                  <a:pt x="71100" y="21770"/>
                </a:lnTo>
                <a:lnTo>
                  <a:pt x="71120" y="21790"/>
                </a:lnTo>
                <a:lnTo>
                  <a:pt x="71130" y="21800"/>
                </a:lnTo>
                <a:lnTo>
                  <a:pt x="71140" y="21820"/>
                </a:lnTo>
                <a:lnTo>
                  <a:pt x="71150" y="21850"/>
                </a:lnTo>
                <a:lnTo>
                  <a:pt x="71160" y="21880"/>
                </a:lnTo>
                <a:lnTo>
                  <a:pt x="71170" y="21890"/>
                </a:lnTo>
                <a:lnTo>
                  <a:pt x="71200" y="21910"/>
                </a:lnTo>
                <a:lnTo>
                  <a:pt x="71210" y="21920"/>
                </a:lnTo>
                <a:lnTo>
                  <a:pt x="71230" y="21940"/>
                </a:lnTo>
                <a:lnTo>
                  <a:pt x="71240" y="21980"/>
                </a:lnTo>
                <a:lnTo>
                  <a:pt x="71250" y="22010"/>
                </a:lnTo>
                <a:lnTo>
                  <a:pt x="71250" y="22030"/>
                </a:lnTo>
                <a:lnTo>
                  <a:pt x="71260" y="22050"/>
                </a:lnTo>
                <a:lnTo>
                  <a:pt x="71270" y="22070"/>
                </a:lnTo>
                <a:lnTo>
                  <a:pt x="71290" y="22110"/>
                </a:lnTo>
                <a:lnTo>
                  <a:pt x="71290" y="22140"/>
                </a:lnTo>
                <a:lnTo>
                  <a:pt x="71310" y="22170"/>
                </a:lnTo>
                <a:lnTo>
                  <a:pt x="71310" y="22190"/>
                </a:lnTo>
                <a:lnTo>
                  <a:pt x="71310" y="22210"/>
                </a:lnTo>
                <a:lnTo>
                  <a:pt x="71310" y="22230"/>
                </a:lnTo>
                <a:lnTo>
                  <a:pt x="71300" y="22250"/>
                </a:lnTo>
                <a:lnTo>
                  <a:pt x="71300" y="22270"/>
                </a:lnTo>
                <a:lnTo>
                  <a:pt x="71320" y="22290"/>
                </a:lnTo>
                <a:lnTo>
                  <a:pt x="71330" y="22320"/>
                </a:lnTo>
                <a:lnTo>
                  <a:pt x="71330" y="22360"/>
                </a:lnTo>
                <a:lnTo>
                  <a:pt x="71340" y="22400"/>
                </a:lnTo>
                <a:lnTo>
                  <a:pt x="71360" y="22430"/>
                </a:lnTo>
                <a:lnTo>
                  <a:pt x="71370" y="22440"/>
                </a:lnTo>
                <a:lnTo>
                  <a:pt x="71360" y="22470"/>
                </a:lnTo>
                <a:lnTo>
                  <a:pt x="71360" y="22490"/>
                </a:lnTo>
                <a:lnTo>
                  <a:pt x="71370" y="22490"/>
                </a:lnTo>
                <a:lnTo>
                  <a:pt x="71380" y="22500"/>
                </a:lnTo>
                <a:lnTo>
                  <a:pt x="71400" y="22520"/>
                </a:lnTo>
                <a:lnTo>
                  <a:pt x="71400" y="22560"/>
                </a:lnTo>
                <a:lnTo>
                  <a:pt x="71410" y="22620"/>
                </a:lnTo>
                <a:lnTo>
                  <a:pt x="71410" y="22650"/>
                </a:lnTo>
                <a:lnTo>
                  <a:pt x="71410" y="22680"/>
                </a:lnTo>
                <a:lnTo>
                  <a:pt x="71420" y="22700"/>
                </a:lnTo>
                <a:lnTo>
                  <a:pt x="71430" y="22730"/>
                </a:lnTo>
                <a:lnTo>
                  <a:pt x="71430" y="22760"/>
                </a:lnTo>
                <a:lnTo>
                  <a:pt x="71420" y="22800"/>
                </a:lnTo>
                <a:lnTo>
                  <a:pt x="71430" y="22810"/>
                </a:lnTo>
                <a:lnTo>
                  <a:pt x="71450" y="22850"/>
                </a:lnTo>
                <a:lnTo>
                  <a:pt x="71480" y="22850"/>
                </a:lnTo>
                <a:lnTo>
                  <a:pt x="71500" y="22880"/>
                </a:lnTo>
                <a:lnTo>
                  <a:pt x="71520" y="22890"/>
                </a:lnTo>
                <a:lnTo>
                  <a:pt x="71540" y="22890"/>
                </a:lnTo>
                <a:lnTo>
                  <a:pt x="71550" y="22910"/>
                </a:lnTo>
                <a:lnTo>
                  <a:pt x="71560" y="22930"/>
                </a:lnTo>
                <a:lnTo>
                  <a:pt x="71580" y="22950"/>
                </a:lnTo>
                <a:lnTo>
                  <a:pt x="71590" y="22960"/>
                </a:lnTo>
                <a:lnTo>
                  <a:pt x="71600" y="22970"/>
                </a:lnTo>
                <a:lnTo>
                  <a:pt x="71620" y="22970"/>
                </a:lnTo>
                <a:lnTo>
                  <a:pt x="71640" y="22980"/>
                </a:lnTo>
                <a:lnTo>
                  <a:pt x="71650" y="22990"/>
                </a:lnTo>
                <a:lnTo>
                  <a:pt x="71670" y="22990"/>
                </a:lnTo>
                <a:lnTo>
                  <a:pt x="71700" y="23010"/>
                </a:lnTo>
                <a:lnTo>
                  <a:pt x="71730" y="23020"/>
                </a:lnTo>
                <a:lnTo>
                  <a:pt x="71760" y="23020"/>
                </a:lnTo>
                <a:lnTo>
                  <a:pt x="71790" y="23030"/>
                </a:lnTo>
                <a:lnTo>
                  <a:pt x="71800" y="23030"/>
                </a:lnTo>
                <a:lnTo>
                  <a:pt x="71840" y="23030"/>
                </a:lnTo>
                <a:lnTo>
                  <a:pt x="71860" y="23030"/>
                </a:lnTo>
                <a:lnTo>
                  <a:pt x="71880" y="23040"/>
                </a:lnTo>
                <a:lnTo>
                  <a:pt x="71920" y="23050"/>
                </a:lnTo>
                <a:lnTo>
                  <a:pt x="71950" y="23050"/>
                </a:lnTo>
                <a:lnTo>
                  <a:pt x="71990" y="23050"/>
                </a:lnTo>
                <a:lnTo>
                  <a:pt x="72050" y="23050"/>
                </a:lnTo>
                <a:lnTo>
                  <a:pt x="72090" y="23040"/>
                </a:lnTo>
                <a:lnTo>
                  <a:pt x="72110" y="23040"/>
                </a:lnTo>
                <a:lnTo>
                  <a:pt x="72130" y="23050"/>
                </a:lnTo>
                <a:lnTo>
                  <a:pt x="72150" y="23040"/>
                </a:lnTo>
                <a:lnTo>
                  <a:pt x="72170" y="23050"/>
                </a:lnTo>
                <a:lnTo>
                  <a:pt x="72190" y="23070"/>
                </a:lnTo>
                <a:lnTo>
                  <a:pt x="72220" y="23080"/>
                </a:lnTo>
                <a:lnTo>
                  <a:pt x="72240" y="23100"/>
                </a:lnTo>
                <a:lnTo>
                  <a:pt x="72260" y="23120"/>
                </a:lnTo>
                <a:lnTo>
                  <a:pt x="72280" y="23120"/>
                </a:lnTo>
                <a:lnTo>
                  <a:pt x="72310" y="23150"/>
                </a:lnTo>
                <a:lnTo>
                  <a:pt x="72320" y="23180"/>
                </a:lnTo>
                <a:lnTo>
                  <a:pt x="72350" y="23220"/>
                </a:lnTo>
                <a:lnTo>
                  <a:pt x="72370" y="23250"/>
                </a:lnTo>
                <a:lnTo>
                  <a:pt x="72390" y="23270"/>
                </a:lnTo>
                <a:lnTo>
                  <a:pt x="72400" y="23300"/>
                </a:lnTo>
                <a:lnTo>
                  <a:pt x="72400" y="23320"/>
                </a:lnTo>
                <a:lnTo>
                  <a:pt x="72380" y="23380"/>
                </a:lnTo>
                <a:lnTo>
                  <a:pt x="72330" y="23440"/>
                </a:lnTo>
                <a:lnTo>
                  <a:pt x="72290" y="23500"/>
                </a:lnTo>
                <a:lnTo>
                  <a:pt x="72250" y="23520"/>
                </a:lnTo>
                <a:lnTo>
                  <a:pt x="72230" y="23530"/>
                </a:lnTo>
                <a:lnTo>
                  <a:pt x="72220" y="23550"/>
                </a:lnTo>
                <a:lnTo>
                  <a:pt x="72220" y="23590"/>
                </a:lnTo>
                <a:lnTo>
                  <a:pt x="72210" y="23630"/>
                </a:lnTo>
                <a:lnTo>
                  <a:pt x="72200" y="23660"/>
                </a:lnTo>
                <a:lnTo>
                  <a:pt x="72190" y="23700"/>
                </a:lnTo>
                <a:lnTo>
                  <a:pt x="72190" y="23740"/>
                </a:lnTo>
                <a:lnTo>
                  <a:pt x="72190" y="23800"/>
                </a:lnTo>
                <a:lnTo>
                  <a:pt x="72180" y="23860"/>
                </a:lnTo>
                <a:lnTo>
                  <a:pt x="72180" y="23930"/>
                </a:lnTo>
                <a:lnTo>
                  <a:pt x="72160" y="23990"/>
                </a:lnTo>
                <a:lnTo>
                  <a:pt x="72160" y="24040"/>
                </a:lnTo>
                <a:lnTo>
                  <a:pt x="72130" y="24110"/>
                </a:lnTo>
                <a:lnTo>
                  <a:pt x="72100" y="24170"/>
                </a:lnTo>
                <a:lnTo>
                  <a:pt x="72060" y="24230"/>
                </a:lnTo>
                <a:lnTo>
                  <a:pt x="72030" y="24250"/>
                </a:lnTo>
                <a:lnTo>
                  <a:pt x="72010" y="24270"/>
                </a:lnTo>
                <a:lnTo>
                  <a:pt x="71970" y="24310"/>
                </a:lnTo>
                <a:lnTo>
                  <a:pt x="71910" y="24360"/>
                </a:lnTo>
                <a:lnTo>
                  <a:pt x="71840" y="24400"/>
                </a:lnTo>
                <a:lnTo>
                  <a:pt x="71770" y="24430"/>
                </a:lnTo>
                <a:lnTo>
                  <a:pt x="71740" y="24460"/>
                </a:lnTo>
                <a:lnTo>
                  <a:pt x="71720" y="24490"/>
                </a:lnTo>
                <a:lnTo>
                  <a:pt x="71710" y="24550"/>
                </a:lnTo>
                <a:lnTo>
                  <a:pt x="71720" y="24630"/>
                </a:lnTo>
                <a:lnTo>
                  <a:pt x="71780" y="24610"/>
                </a:lnTo>
                <a:lnTo>
                  <a:pt x="71880" y="24580"/>
                </a:lnTo>
                <a:lnTo>
                  <a:pt x="71940" y="24550"/>
                </a:lnTo>
                <a:lnTo>
                  <a:pt x="72050" y="24520"/>
                </a:lnTo>
                <a:lnTo>
                  <a:pt x="72150" y="24480"/>
                </a:lnTo>
                <a:lnTo>
                  <a:pt x="72260" y="24440"/>
                </a:lnTo>
                <a:lnTo>
                  <a:pt x="72380" y="24400"/>
                </a:lnTo>
                <a:lnTo>
                  <a:pt x="72520" y="24350"/>
                </a:lnTo>
                <a:lnTo>
                  <a:pt x="72680" y="24290"/>
                </a:lnTo>
                <a:lnTo>
                  <a:pt x="72780" y="24250"/>
                </a:lnTo>
                <a:lnTo>
                  <a:pt x="72850" y="24220"/>
                </a:lnTo>
                <a:lnTo>
                  <a:pt x="72870" y="24200"/>
                </a:lnTo>
                <a:lnTo>
                  <a:pt x="72900" y="24200"/>
                </a:lnTo>
                <a:lnTo>
                  <a:pt x="72930" y="24210"/>
                </a:lnTo>
                <a:lnTo>
                  <a:pt x="72950" y="24220"/>
                </a:lnTo>
                <a:lnTo>
                  <a:pt x="72970" y="24230"/>
                </a:lnTo>
                <a:lnTo>
                  <a:pt x="72970" y="24240"/>
                </a:lnTo>
                <a:lnTo>
                  <a:pt x="72970" y="24220"/>
                </a:lnTo>
                <a:lnTo>
                  <a:pt x="72990" y="24180"/>
                </a:lnTo>
                <a:lnTo>
                  <a:pt x="73010" y="24160"/>
                </a:lnTo>
                <a:lnTo>
                  <a:pt x="73030" y="24150"/>
                </a:lnTo>
                <a:lnTo>
                  <a:pt x="73070" y="24150"/>
                </a:lnTo>
                <a:lnTo>
                  <a:pt x="73100" y="24130"/>
                </a:lnTo>
                <a:lnTo>
                  <a:pt x="73130" y="24110"/>
                </a:lnTo>
                <a:lnTo>
                  <a:pt x="73160" y="24090"/>
                </a:lnTo>
                <a:lnTo>
                  <a:pt x="73170" y="24090"/>
                </a:lnTo>
                <a:lnTo>
                  <a:pt x="73190" y="24100"/>
                </a:lnTo>
                <a:lnTo>
                  <a:pt x="73210" y="24110"/>
                </a:lnTo>
                <a:lnTo>
                  <a:pt x="73220" y="24100"/>
                </a:lnTo>
                <a:lnTo>
                  <a:pt x="73270" y="24080"/>
                </a:lnTo>
                <a:lnTo>
                  <a:pt x="73310" y="24070"/>
                </a:lnTo>
                <a:lnTo>
                  <a:pt x="73350" y="24050"/>
                </a:lnTo>
                <a:lnTo>
                  <a:pt x="73380" y="24050"/>
                </a:lnTo>
                <a:lnTo>
                  <a:pt x="73390" y="24050"/>
                </a:lnTo>
                <a:lnTo>
                  <a:pt x="73400" y="24050"/>
                </a:lnTo>
                <a:lnTo>
                  <a:pt x="73400" y="24060"/>
                </a:lnTo>
                <a:lnTo>
                  <a:pt x="73420" y="24070"/>
                </a:lnTo>
                <a:lnTo>
                  <a:pt x="73440" y="24070"/>
                </a:lnTo>
                <a:lnTo>
                  <a:pt x="73460" y="24070"/>
                </a:lnTo>
                <a:lnTo>
                  <a:pt x="73480" y="24070"/>
                </a:lnTo>
                <a:lnTo>
                  <a:pt x="73510" y="24090"/>
                </a:lnTo>
                <a:lnTo>
                  <a:pt x="73520" y="24080"/>
                </a:lnTo>
                <a:lnTo>
                  <a:pt x="73550" y="24080"/>
                </a:lnTo>
                <a:lnTo>
                  <a:pt x="73580" y="24080"/>
                </a:lnTo>
                <a:lnTo>
                  <a:pt x="73600" y="24080"/>
                </a:lnTo>
                <a:lnTo>
                  <a:pt x="73590" y="24070"/>
                </a:lnTo>
                <a:lnTo>
                  <a:pt x="73600" y="24040"/>
                </a:lnTo>
                <a:lnTo>
                  <a:pt x="73630" y="24000"/>
                </a:lnTo>
                <a:lnTo>
                  <a:pt x="73650" y="23980"/>
                </a:lnTo>
                <a:lnTo>
                  <a:pt x="73670" y="23970"/>
                </a:lnTo>
                <a:lnTo>
                  <a:pt x="73680" y="23970"/>
                </a:lnTo>
                <a:lnTo>
                  <a:pt x="73700" y="24000"/>
                </a:lnTo>
                <a:lnTo>
                  <a:pt x="73720" y="24020"/>
                </a:lnTo>
                <a:lnTo>
                  <a:pt x="73730" y="24050"/>
                </a:lnTo>
                <a:lnTo>
                  <a:pt x="73770" y="24080"/>
                </a:lnTo>
                <a:lnTo>
                  <a:pt x="73780" y="24090"/>
                </a:lnTo>
                <a:lnTo>
                  <a:pt x="73800" y="24090"/>
                </a:lnTo>
                <a:lnTo>
                  <a:pt x="73830" y="24060"/>
                </a:lnTo>
                <a:lnTo>
                  <a:pt x="73860" y="24030"/>
                </a:lnTo>
                <a:lnTo>
                  <a:pt x="73870" y="24010"/>
                </a:lnTo>
                <a:lnTo>
                  <a:pt x="73880" y="23970"/>
                </a:lnTo>
                <a:lnTo>
                  <a:pt x="73930" y="24020"/>
                </a:lnTo>
                <a:lnTo>
                  <a:pt x="73990" y="24070"/>
                </a:lnTo>
                <a:lnTo>
                  <a:pt x="74010" y="24080"/>
                </a:lnTo>
                <a:lnTo>
                  <a:pt x="74050" y="24100"/>
                </a:lnTo>
                <a:lnTo>
                  <a:pt x="74070" y="24120"/>
                </a:lnTo>
                <a:lnTo>
                  <a:pt x="74090" y="24150"/>
                </a:lnTo>
                <a:lnTo>
                  <a:pt x="74120" y="24160"/>
                </a:lnTo>
                <a:lnTo>
                  <a:pt x="74140" y="24160"/>
                </a:lnTo>
                <a:lnTo>
                  <a:pt x="74180" y="24170"/>
                </a:lnTo>
                <a:lnTo>
                  <a:pt x="74200" y="24170"/>
                </a:lnTo>
                <a:lnTo>
                  <a:pt x="74220" y="24180"/>
                </a:lnTo>
                <a:lnTo>
                  <a:pt x="74250" y="24170"/>
                </a:lnTo>
                <a:lnTo>
                  <a:pt x="74270" y="24160"/>
                </a:lnTo>
                <a:lnTo>
                  <a:pt x="74290" y="24170"/>
                </a:lnTo>
                <a:lnTo>
                  <a:pt x="74290" y="24180"/>
                </a:lnTo>
                <a:lnTo>
                  <a:pt x="74290" y="24190"/>
                </a:lnTo>
                <a:lnTo>
                  <a:pt x="74270" y="24210"/>
                </a:lnTo>
                <a:lnTo>
                  <a:pt x="74230" y="24250"/>
                </a:lnTo>
                <a:lnTo>
                  <a:pt x="74230" y="24270"/>
                </a:lnTo>
                <a:lnTo>
                  <a:pt x="74220" y="24300"/>
                </a:lnTo>
                <a:lnTo>
                  <a:pt x="74200" y="24340"/>
                </a:lnTo>
                <a:lnTo>
                  <a:pt x="74170" y="24350"/>
                </a:lnTo>
                <a:lnTo>
                  <a:pt x="74150" y="24350"/>
                </a:lnTo>
                <a:lnTo>
                  <a:pt x="74110" y="24370"/>
                </a:lnTo>
                <a:lnTo>
                  <a:pt x="74080" y="24400"/>
                </a:lnTo>
                <a:lnTo>
                  <a:pt x="74070" y="24420"/>
                </a:lnTo>
                <a:lnTo>
                  <a:pt x="74060" y="24450"/>
                </a:lnTo>
                <a:lnTo>
                  <a:pt x="74050" y="24510"/>
                </a:lnTo>
                <a:lnTo>
                  <a:pt x="74050" y="24560"/>
                </a:lnTo>
                <a:lnTo>
                  <a:pt x="74050" y="24600"/>
                </a:lnTo>
                <a:lnTo>
                  <a:pt x="74050" y="24630"/>
                </a:lnTo>
                <a:lnTo>
                  <a:pt x="74060" y="24650"/>
                </a:lnTo>
                <a:lnTo>
                  <a:pt x="74060" y="24670"/>
                </a:lnTo>
                <a:lnTo>
                  <a:pt x="74060" y="24690"/>
                </a:lnTo>
                <a:lnTo>
                  <a:pt x="74060" y="24730"/>
                </a:lnTo>
                <a:lnTo>
                  <a:pt x="74050" y="24770"/>
                </a:lnTo>
                <a:lnTo>
                  <a:pt x="74050" y="24800"/>
                </a:lnTo>
                <a:lnTo>
                  <a:pt x="74050" y="24830"/>
                </a:lnTo>
                <a:lnTo>
                  <a:pt x="74070" y="24860"/>
                </a:lnTo>
                <a:lnTo>
                  <a:pt x="74090" y="24890"/>
                </a:lnTo>
                <a:lnTo>
                  <a:pt x="74120" y="24920"/>
                </a:lnTo>
                <a:lnTo>
                  <a:pt x="74140" y="24940"/>
                </a:lnTo>
                <a:lnTo>
                  <a:pt x="74170" y="24950"/>
                </a:lnTo>
                <a:lnTo>
                  <a:pt x="74210" y="24940"/>
                </a:lnTo>
                <a:lnTo>
                  <a:pt x="74240" y="24950"/>
                </a:lnTo>
                <a:lnTo>
                  <a:pt x="74270" y="24960"/>
                </a:lnTo>
                <a:lnTo>
                  <a:pt x="74290" y="24990"/>
                </a:lnTo>
                <a:lnTo>
                  <a:pt x="74310" y="25020"/>
                </a:lnTo>
                <a:lnTo>
                  <a:pt x="74330" y="25040"/>
                </a:lnTo>
                <a:lnTo>
                  <a:pt x="74350" y="25050"/>
                </a:lnTo>
                <a:lnTo>
                  <a:pt x="74380" y="25050"/>
                </a:lnTo>
                <a:lnTo>
                  <a:pt x="74400" y="25080"/>
                </a:lnTo>
                <a:lnTo>
                  <a:pt x="74410" y="25100"/>
                </a:lnTo>
                <a:lnTo>
                  <a:pt x="74450" y="25100"/>
                </a:lnTo>
                <a:lnTo>
                  <a:pt x="74470" y="25110"/>
                </a:lnTo>
                <a:lnTo>
                  <a:pt x="74510" y="25110"/>
                </a:lnTo>
                <a:lnTo>
                  <a:pt x="74540" y="25100"/>
                </a:lnTo>
                <a:lnTo>
                  <a:pt x="74580" y="25080"/>
                </a:lnTo>
                <a:lnTo>
                  <a:pt x="74610" y="25060"/>
                </a:lnTo>
                <a:lnTo>
                  <a:pt x="74630" y="25030"/>
                </a:lnTo>
                <a:lnTo>
                  <a:pt x="74640" y="25020"/>
                </a:lnTo>
                <a:lnTo>
                  <a:pt x="74660" y="25020"/>
                </a:lnTo>
                <a:lnTo>
                  <a:pt x="74680" y="25010"/>
                </a:lnTo>
                <a:lnTo>
                  <a:pt x="74700" y="25000"/>
                </a:lnTo>
                <a:lnTo>
                  <a:pt x="74720" y="25000"/>
                </a:lnTo>
                <a:lnTo>
                  <a:pt x="74740" y="25000"/>
                </a:lnTo>
                <a:lnTo>
                  <a:pt x="74760" y="24990"/>
                </a:lnTo>
                <a:lnTo>
                  <a:pt x="74770" y="24990"/>
                </a:lnTo>
                <a:lnTo>
                  <a:pt x="74790" y="25000"/>
                </a:lnTo>
                <a:lnTo>
                  <a:pt x="74810" y="25000"/>
                </a:lnTo>
                <a:lnTo>
                  <a:pt x="74830" y="25000"/>
                </a:lnTo>
                <a:lnTo>
                  <a:pt x="74850" y="25000"/>
                </a:lnTo>
                <a:lnTo>
                  <a:pt x="74860" y="25010"/>
                </a:lnTo>
                <a:lnTo>
                  <a:pt x="74880" y="25000"/>
                </a:lnTo>
                <a:lnTo>
                  <a:pt x="74900" y="25010"/>
                </a:lnTo>
                <a:lnTo>
                  <a:pt x="74920" y="25010"/>
                </a:lnTo>
                <a:lnTo>
                  <a:pt x="74930" y="25010"/>
                </a:lnTo>
                <a:lnTo>
                  <a:pt x="74950" y="25010"/>
                </a:lnTo>
                <a:lnTo>
                  <a:pt x="74980" y="25010"/>
                </a:lnTo>
                <a:lnTo>
                  <a:pt x="75000" y="25000"/>
                </a:lnTo>
                <a:lnTo>
                  <a:pt x="75010" y="24990"/>
                </a:lnTo>
                <a:lnTo>
                  <a:pt x="75030" y="24980"/>
                </a:lnTo>
                <a:lnTo>
                  <a:pt x="75050" y="24980"/>
                </a:lnTo>
                <a:lnTo>
                  <a:pt x="75070" y="24970"/>
                </a:lnTo>
                <a:lnTo>
                  <a:pt x="75070" y="24960"/>
                </a:lnTo>
                <a:lnTo>
                  <a:pt x="75080" y="24940"/>
                </a:lnTo>
                <a:lnTo>
                  <a:pt x="75100" y="24930"/>
                </a:lnTo>
                <a:lnTo>
                  <a:pt x="75120" y="24920"/>
                </a:lnTo>
                <a:lnTo>
                  <a:pt x="75160" y="24920"/>
                </a:lnTo>
                <a:lnTo>
                  <a:pt x="75200" y="24940"/>
                </a:lnTo>
                <a:lnTo>
                  <a:pt x="75240" y="24940"/>
                </a:lnTo>
                <a:lnTo>
                  <a:pt x="75260" y="24930"/>
                </a:lnTo>
                <a:lnTo>
                  <a:pt x="75280" y="24940"/>
                </a:lnTo>
                <a:lnTo>
                  <a:pt x="75290" y="24930"/>
                </a:lnTo>
                <a:lnTo>
                  <a:pt x="75310" y="24930"/>
                </a:lnTo>
                <a:lnTo>
                  <a:pt x="75320" y="24940"/>
                </a:lnTo>
                <a:lnTo>
                  <a:pt x="75330" y="24950"/>
                </a:lnTo>
                <a:lnTo>
                  <a:pt x="75340" y="24970"/>
                </a:lnTo>
                <a:lnTo>
                  <a:pt x="75340" y="25000"/>
                </a:lnTo>
                <a:lnTo>
                  <a:pt x="75350" y="25010"/>
                </a:lnTo>
                <a:lnTo>
                  <a:pt x="75370" y="25010"/>
                </a:lnTo>
                <a:lnTo>
                  <a:pt x="75380" y="25020"/>
                </a:lnTo>
                <a:lnTo>
                  <a:pt x="75410" y="25020"/>
                </a:lnTo>
                <a:lnTo>
                  <a:pt x="75450" y="25030"/>
                </a:lnTo>
                <a:lnTo>
                  <a:pt x="75480" y="25020"/>
                </a:lnTo>
                <a:lnTo>
                  <a:pt x="75520" y="25030"/>
                </a:lnTo>
                <a:lnTo>
                  <a:pt x="75540" y="25040"/>
                </a:lnTo>
                <a:lnTo>
                  <a:pt x="75560" y="25050"/>
                </a:lnTo>
                <a:lnTo>
                  <a:pt x="75570" y="25050"/>
                </a:lnTo>
                <a:lnTo>
                  <a:pt x="75590" y="25050"/>
                </a:lnTo>
                <a:lnTo>
                  <a:pt x="75610" y="25040"/>
                </a:lnTo>
                <a:lnTo>
                  <a:pt x="75630" y="25030"/>
                </a:lnTo>
                <a:lnTo>
                  <a:pt x="75670" y="25030"/>
                </a:lnTo>
                <a:lnTo>
                  <a:pt x="75700" y="25030"/>
                </a:lnTo>
                <a:lnTo>
                  <a:pt x="75730" y="25040"/>
                </a:lnTo>
                <a:lnTo>
                  <a:pt x="75780" y="25050"/>
                </a:lnTo>
                <a:lnTo>
                  <a:pt x="75830" y="25050"/>
                </a:lnTo>
                <a:lnTo>
                  <a:pt x="75840" y="25050"/>
                </a:lnTo>
                <a:lnTo>
                  <a:pt x="75860" y="25040"/>
                </a:lnTo>
                <a:lnTo>
                  <a:pt x="75880" y="25040"/>
                </a:lnTo>
                <a:lnTo>
                  <a:pt x="75930" y="25060"/>
                </a:lnTo>
                <a:lnTo>
                  <a:pt x="75960" y="25070"/>
                </a:lnTo>
                <a:lnTo>
                  <a:pt x="75980" y="25080"/>
                </a:lnTo>
                <a:lnTo>
                  <a:pt x="75990" y="25090"/>
                </a:lnTo>
                <a:lnTo>
                  <a:pt x="75990" y="25100"/>
                </a:lnTo>
                <a:lnTo>
                  <a:pt x="76000" y="25110"/>
                </a:lnTo>
                <a:lnTo>
                  <a:pt x="76010" y="25110"/>
                </a:lnTo>
                <a:lnTo>
                  <a:pt x="76020" y="25130"/>
                </a:lnTo>
                <a:lnTo>
                  <a:pt x="76040" y="25130"/>
                </a:lnTo>
                <a:lnTo>
                  <a:pt x="76060" y="25140"/>
                </a:lnTo>
                <a:lnTo>
                  <a:pt x="76080" y="25160"/>
                </a:lnTo>
                <a:lnTo>
                  <a:pt x="76100" y="25160"/>
                </a:lnTo>
                <a:lnTo>
                  <a:pt x="76110" y="25140"/>
                </a:lnTo>
                <a:lnTo>
                  <a:pt x="76120" y="25130"/>
                </a:lnTo>
                <a:lnTo>
                  <a:pt x="76130" y="25130"/>
                </a:lnTo>
                <a:lnTo>
                  <a:pt x="76140" y="25140"/>
                </a:lnTo>
                <a:lnTo>
                  <a:pt x="76140" y="25150"/>
                </a:lnTo>
                <a:lnTo>
                  <a:pt x="76130" y="25160"/>
                </a:lnTo>
                <a:lnTo>
                  <a:pt x="76120" y="25180"/>
                </a:lnTo>
                <a:lnTo>
                  <a:pt x="76120" y="25190"/>
                </a:lnTo>
                <a:lnTo>
                  <a:pt x="76130" y="25200"/>
                </a:lnTo>
                <a:lnTo>
                  <a:pt x="76160" y="25210"/>
                </a:lnTo>
                <a:lnTo>
                  <a:pt x="76170" y="25220"/>
                </a:lnTo>
                <a:lnTo>
                  <a:pt x="76180" y="25220"/>
                </a:lnTo>
                <a:lnTo>
                  <a:pt x="76200" y="25220"/>
                </a:lnTo>
                <a:lnTo>
                  <a:pt x="76210" y="25240"/>
                </a:lnTo>
                <a:lnTo>
                  <a:pt x="76220" y="25230"/>
                </a:lnTo>
                <a:lnTo>
                  <a:pt x="76210" y="25240"/>
                </a:lnTo>
                <a:lnTo>
                  <a:pt x="76160" y="25270"/>
                </a:lnTo>
                <a:lnTo>
                  <a:pt x="76110" y="25300"/>
                </a:lnTo>
                <a:lnTo>
                  <a:pt x="76040" y="25330"/>
                </a:lnTo>
                <a:lnTo>
                  <a:pt x="76000" y="25400"/>
                </a:lnTo>
                <a:lnTo>
                  <a:pt x="75940" y="25460"/>
                </a:lnTo>
                <a:lnTo>
                  <a:pt x="75770" y="25530"/>
                </a:lnTo>
                <a:lnTo>
                  <a:pt x="75660" y="25560"/>
                </a:lnTo>
                <a:lnTo>
                  <a:pt x="75590" y="25610"/>
                </a:lnTo>
                <a:lnTo>
                  <a:pt x="75450" y="25760"/>
                </a:lnTo>
                <a:lnTo>
                  <a:pt x="75410" y="25830"/>
                </a:lnTo>
                <a:lnTo>
                  <a:pt x="75380" y="25880"/>
                </a:lnTo>
                <a:lnTo>
                  <a:pt x="75360" y="25920"/>
                </a:lnTo>
                <a:lnTo>
                  <a:pt x="75370" y="25970"/>
                </a:lnTo>
                <a:lnTo>
                  <a:pt x="75350" y="26050"/>
                </a:lnTo>
                <a:lnTo>
                  <a:pt x="75340" y="26190"/>
                </a:lnTo>
                <a:lnTo>
                  <a:pt x="75340" y="26270"/>
                </a:lnTo>
                <a:lnTo>
                  <a:pt x="75370" y="26380"/>
                </a:lnTo>
                <a:lnTo>
                  <a:pt x="75390" y="26430"/>
                </a:lnTo>
                <a:lnTo>
                  <a:pt x="75400" y="26460"/>
                </a:lnTo>
                <a:lnTo>
                  <a:pt x="75420" y="26480"/>
                </a:lnTo>
                <a:lnTo>
                  <a:pt x="75430" y="26500"/>
                </a:lnTo>
                <a:lnTo>
                  <a:pt x="75450" y="26520"/>
                </a:lnTo>
                <a:lnTo>
                  <a:pt x="75480" y="26540"/>
                </a:lnTo>
                <a:lnTo>
                  <a:pt x="75510" y="26580"/>
                </a:lnTo>
                <a:lnTo>
                  <a:pt x="75530" y="26610"/>
                </a:lnTo>
                <a:lnTo>
                  <a:pt x="75530" y="26620"/>
                </a:lnTo>
                <a:lnTo>
                  <a:pt x="75520" y="26650"/>
                </a:lnTo>
                <a:lnTo>
                  <a:pt x="75500" y="26660"/>
                </a:lnTo>
                <a:lnTo>
                  <a:pt x="75490" y="26680"/>
                </a:lnTo>
                <a:lnTo>
                  <a:pt x="75490" y="26690"/>
                </a:lnTo>
                <a:lnTo>
                  <a:pt x="75420" y="26720"/>
                </a:lnTo>
                <a:lnTo>
                  <a:pt x="75330" y="26750"/>
                </a:lnTo>
                <a:lnTo>
                  <a:pt x="75310" y="26760"/>
                </a:lnTo>
                <a:lnTo>
                  <a:pt x="75230" y="26810"/>
                </a:lnTo>
                <a:lnTo>
                  <a:pt x="75120" y="26870"/>
                </a:lnTo>
                <a:lnTo>
                  <a:pt x="75120" y="26880"/>
                </a:lnTo>
                <a:lnTo>
                  <a:pt x="75070" y="26970"/>
                </a:lnTo>
                <a:lnTo>
                  <a:pt x="75000" y="27010"/>
                </a:lnTo>
                <a:lnTo>
                  <a:pt x="74930" y="27020"/>
                </a:lnTo>
                <a:lnTo>
                  <a:pt x="74900" y="27010"/>
                </a:lnTo>
                <a:lnTo>
                  <a:pt x="74740" y="26950"/>
                </a:lnTo>
                <a:lnTo>
                  <a:pt x="74730" y="26950"/>
                </a:lnTo>
                <a:lnTo>
                  <a:pt x="74680" y="26960"/>
                </a:lnTo>
                <a:lnTo>
                  <a:pt x="74560" y="27000"/>
                </a:lnTo>
                <a:lnTo>
                  <a:pt x="74490" y="27050"/>
                </a:lnTo>
                <a:lnTo>
                  <a:pt x="74440" y="27110"/>
                </a:lnTo>
                <a:lnTo>
                  <a:pt x="74440" y="27120"/>
                </a:lnTo>
                <a:lnTo>
                  <a:pt x="74390" y="27170"/>
                </a:lnTo>
                <a:lnTo>
                  <a:pt x="74330" y="27210"/>
                </a:lnTo>
                <a:lnTo>
                  <a:pt x="74250" y="27250"/>
                </a:lnTo>
                <a:lnTo>
                  <a:pt x="74200" y="27280"/>
                </a:lnTo>
                <a:lnTo>
                  <a:pt x="74030" y="27170"/>
                </a:lnTo>
                <a:lnTo>
                  <a:pt x="73980" y="27150"/>
                </a:lnTo>
                <a:lnTo>
                  <a:pt x="73880" y="27120"/>
                </a:lnTo>
                <a:lnTo>
                  <a:pt x="73810" y="27130"/>
                </a:lnTo>
                <a:lnTo>
                  <a:pt x="73770" y="27150"/>
                </a:lnTo>
                <a:lnTo>
                  <a:pt x="73760" y="27160"/>
                </a:lnTo>
                <a:lnTo>
                  <a:pt x="73650" y="27220"/>
                </a:lnTo>
                <a:lnTo>
                  <a:pt x="73640" y="27220"/>
                </a:lnTo>
                <a:lnTo>
                  <a:pt x="73630" y="27230"/>
                </a:lnTo>
                <a:lnTo>
                  <a:pt x="73530" y="27270"/>
                </a:lnTo>
                <a:lnTo>
                  <a:pt x="73450" y="27300"/>
                </a:lnTo>
                <a:lnTo>
                  <a:pt x="73410" y="27280"/>
                </a:lnTo>
                <a:lnTo>
                  <a:pt x="73340" y="27250"/>
                </a:lnTo>
                <a:lnTo>
                  <a:pt x="73320" y="27240"/>
                </a:lnTo>
                <a:lnTo>
                  <a:pt x="73280" y="27220"/>
                </a:lnTo>
                <a:lnTo>
                  <a:pt x="73260" y="27210"/>
                </a:lnTo>
                <a:lnTo>
                  <a:pt x="73230" y="27240"/>
                </a:lnTo>
                <a:lnTo>
                  <a:pt x="73200" y="27260"/>
                </a:lnTo>
                <a:lnTo>
                  <a:pt x="73180" y="27260"/>
                </a:lnTo>
                <a:lnTo>
                  <a:pt x="73150" y="27250"/>
                </a:lnTo>
                <a:lnTo>
                  <a:pt x="73130" y="27240"/>
                </a:lnTo>
                <a:lnTo>
                  <a:pt x="73100" y="27240"/>
                </a:lnTo>
                <a:lnTo>
                  <a:pt x="73080" y="27240"/>
                </a:lnTo>
                <a:lnTo>
                  <a:pt x="73040" y="27230"/>
                </a:lnTo>
                <a:lnTo>
                  <a:pt x="73000" y="27240"/>
                </a:lnTo>
                <a:lnTo>
                  <a:pt x="72980" y="27240"/>
                </a:lnTo>
                <a:lnTo>
                  <a:pt x="72980" y="27250"/>
                </a:lnTo>
                <a:lnTo>
                  <a:pt x="72970" y="27260"/>
                </a:lnTo>
                <a:lnTo>
                  <a:pt x="72950" y="27270"/>
                </a:lnTo>
                <a:lnTo>
                  <a:pt x="72910" y="27270"/>
                </a:lnTo>
                <a:lnTo>
                  <a:pt x="72890" y="27270"/>
                </a:lnTo>
                <a:lnTo>
                  <a:pt x="72590" y="27250"/>
                </a:lnTo>
                <a:lnTo>
                  <a:pt x="72580" y="27240"/>
                </a:lnTo>
                <a:lnTo>
                  <a:pt x="72570" y="27230"/>
                </a:lnTo>
                <a:lnTo>
                  <a:pt x="72550" y="27190"/>
                </a:lnTo>
                <a:lnTo>
                  <a:pt x="72530" y="27130"/>
                </a:lnTo>
                <a:lnTo>
                  <a:pt x="72520" y="27100"/>
                </a:lnTo>
                <a:lnTo>
                  <a:pt x="72480" y="27070"/>
                </a:lnTo>
                <a:lnTo>
                  <a:pt x="72420" y="27030"/>
                </a:lnTo>
                <a:lnTo>
                  <a:pt x="72400" y="27030"/>
                </a:lnTo>
                <a:lnTo>
                  <a:pt x="72350" y="27020"/>
                </a:lnTo>
                <a:lnTo>
                  <a:pt x="72250" y="27030"/>
                </a:lnTo>
                <a:lnTo>
                  <a:pt x="72240" y="27010"/>
                </a:lnTo>
                <a:lnTo>
                  <a:pt x="72220" y="26990"/>
                </a:lnTo>
                <a:lnTo>
                  <a:pt x="72180" y="26980"/>
                </a:lnTo>
                <a:lnTo>
                  <a:pt x="72130" y="26980"/>
                </a:lnTo>
                <a:lnTo>
                  <a:pt x="72120" y="26940"/>
                </a:lnTo>
                <a:lnTo>
                  <a:pt x="72120" y="26910"/>
                </a:lnTo>
                <a:lnTo>
                  <a:pt x="72130" y="26900"/>
                </a:lnTo>
                <a:lnTo>
                  <a:pt x="72120" y="26880"/>
                </a:lnTo>
                <a:lnTo>
                  <a:pt x="72100" y="26850"/>
                </a:lnTo>
                <a:lnTo>
                  <a:pt x="72070" y="26850"/>
                </a:lnTo>
                <a:lnTo>
                  <a:pt x="72040" y="26850"/>
                </a:lnTo>
                <a:lnTo>
                  <a:pt x="72020" y="26850"/>
                </a:lnTo>
                <a:lnTo>
                  <a:pt x="71990" y="26890"/>
                </a:lnTo>
                <a:lnTo>
                  <a:pt x="71940" y="26920"/>
                </a:lnTo>
                <a:lnTo>
                  <a:pt x="71900" y="26930"/>
                </a:lnTo>
                <a:lnTo>
                  <a:pt x="71850" y="26940"/>
                </a:lnTo>
                <a:lnTo>
                  <a:pt x="71820" y="26930"/>
                </a:lnTo>
                <a:lnTo>
                  <a:pt x="71810" y="26900"/>
                </a:lnTo>
                <a:lnTo>
                  <a:pt x="71810" y="26880"/>
                </a:lnTo>
                <a:lnTo>
                  <a:pt x="71800" y="26850"/>
                </a:lnTo>
                <a:lnTo>
                  <a:pt x="71790" y="26840"/>
                </a:lnTo>
                <a:lnTo>
                  <a:pt x="71780" y="26840"/>
                </a:lnTo>
                <a:lnTo>
                  <a:pt x="71750" y="26850"/>
                </a:lnTo>
                <a:lnTo>
                  <a:pt x="71720" y="26850"/>
                </a:lnTo>
                <a:lnTo>
                  <a:pt x="71690" y="26840"/>
                </a:lnTo>
                <a:lnTo>
                  <a:pt x="71670" y="26830"/>
                </a:lnTo>
                <a:lnTo>
                  <a:pt x="71650" y="26820"/>
                </a:lnTo>
                <a:lnTo>
                  <a:pt x="71640" y="26830"/>
                </a:lnTo>
                <a:lnTo>
                  <a:pt x="71640" y="26870"/>
                </a:lnTo>
                <a:lnTo>
                  <a:pt x="71630" y="26890"/>
                </a:lnTo>
                <a:lnTo>
                  <a:pt x="71580" y="26900"/>
                </a:lnTo>
                <a:lnTo>
                  <a:pt x="71540" y="26920"/>
                </a:lnTo>
                <a:lnTo>
                  <a:pt x="71500" y="26950"/>
                </a:lnTo>
                <a:lnTo>
                  <a:pt x="71480" y="26960"/>
                </a:lnTo>
                <a:lnTo>
                  <a:pt x="71430" y="26980"/>
                </a:lnTo>
                <a:lnTo>
                  <a:pt x="71420" y="26980"/>
                </a:lnTo>
                <a:lnTo>
                  <a:pt x="71390" y="27000"/>
                </a:lnTo>
                <a:lnTo>
                  <a:pt x="71340" y="27040"/>
                </a:lnTo>
                <a:lnTo>
                  <a:pt x="71290" y="27060"/>
                </a:lnTo>
                <a:lnTo>
                  <a:pt x="71280" y="27070"/>
                </a:lnTo>
                <a:lnTo>
                  <a:pt x="71280" y="27100"/>
                </a:lnTo>
                <a:lnTo>
                  <a:pt x="71280" y="27120"/>
                </a:lnTo>
                <a:lnTo>
                  <a:pt x="71280" y="27140"/>
                </a:lnTo>
                <a:lnTo>
                  <a:pt x="71260" y="27150"/>
                </a:lnTo>
                <a:lnTo>
                  <a:pt x="71220" y="27170"/>
                </a:lnTo>
                <a:lnTo>
                  <a:pt x="71180" y="27180"/>
                </a:lnTo>
                <a:lnTo>
                  <a:pt x="71140" y="27190"/>
                </a:lnTo>
                <a:lnTo>
                  <a:pt x="71090" y="27220"/>
                </a:lnTo>
                <a:lnTo>
                  <a:pt x="71050" y="27230"/>
                </a:lnTo>
                <a:lnTo>
                  <a:pt x="70940" y="27220"/>
                </a:lnTo>
                <a:lnTo>
                  <a:pt x="70930" y="27220"/>
                </a:lnTo>
                <a:lnTo>
                  <a:pt x="70900" y="27220"/>
                </a:lnTo>
                <a:lnTo>
                  <a:pt x="70880" y="27210"/>
                </a:lnTo>
                <a:lnTo>
                  <a:pt x="70870" y="27190"/>
                </a:lnTo>
                <a:lnTo>
                  <a:pt x="70860" y="27160"/>
                </a:lnTo>
                <a:lnTo>
                  <a:pt x="70870" y="27140"/>
                </a:lnTo>
                <a:lnTo>
                  <a:pt x="70880" y="27130"/>
                </a:lnTo>
                <a:lnTo>
                  <a:pt x="70890" y="27120"/>
                </a:lnTo>
                <a:lnTo>
                  <a:pt x="70870" y="27110"/>
                </a:lnTo>
                <a:lnTo>
                  <a:pt x="70830" y="27100"/>
                </a:lnTo>
                <a:lnTo>
                  <a:pt x="70780" y="27100"/>
                </a:lnTo>
                <a:lnTo>
                  <a:pt x="70750" y="27100"/>
                </a:lnTo>
                <a:lnTo>
                  <a:pt x="70730" y="27110"/>
                </a:lnTo>
                <a:lnTo>
                  <a:pt x="70700" y="27100"/>
                </a:lnTo>
                <a:lnTo>
                  <a:pt x="70690" y="27090"/>
                </a:lnTo>
                <a:lnTo>
                  <a:pt x="70690" y="27070"/>
                </a:lnTo>
                <a:lnTo>
                  <a:pt x="70700" y="27050"/>
                </a:lnTo>
                <a:lnTo>
                  <a:pt x="70730" y="27030"/>
                </a:lnTo>
                <a:lnTo>
                  <a:pt x="70740" y="27000"/>
                </a:lnTo>
                <a:lnTo>
                  <a:pt x="70740" y="26990"/>
                </a:lnTo>
                <a:lnTo>
                  <a:pt x="70720" y="26980"/>
                </a:lnTo>
                <a:lnTo>
                  <a:pt x="70700" y="26970"/>
                </a:lnTo>
                <a:lnTo>
                  <a:pt x="70670" y="26960"/>
                </a:lnTo>
                <a:lnTo>
                  <a:pt x="70640" y="26950"/>
                </a:lnTo>
                <a:lnTo>
                  <a:pt x="70620" y="26940"/>
                </a:lnTo>
                <a:lnTo>
                  <a:pt x="70590" y="26930"/>
                </a:lnTo>
                <a:lnTo>
                  <a:pt x="70550" y="26950"/>
                </a:lnTo>
                <a:lnTo>
                  <a:pt x="70520" y="26970"/>
                </a:lnTo>
                <a:lnTo>
                  <a:pt x="70500" y="26980"/>
                </a:lnTo>
                <a:lnTo>
                  <a:pt x="70460" y="26980"/>
                </a:lnTo>
                <a:lnTo>
                  <a:pt x="70420" y="27010"/>
                </a:lnTo>
                <a:lnTo>
                  <a:pt x="70380" y="27010"/>
                </a:lnTo>
                <a:lnTo>
                  <a:pt x="70330" y="27010"/>
                </a:lnTo>
                <a:lnTo>
                  <a:pt x="70290" y="27020"/>
                </a:lnTo>
                <a:lnTo>
                  <a:pt x="70240" y="27010"/>
                </a:lnTo>
                <a:lnTo>
                  <a:pt x="70250" y="27040"/>
                </a:lnTo>
                <a:lnTo>
                  <a:pt x="70250" y="27070"/>
                </a:lnTo>
                <a:lnTo>
                  <a:pt x="70250" y="27120"/>
                </a:lnTo>
                <a:lnTo>
                  <a:pt x="70240" y="27140"/>
                </a:lnTo>
                <a:lnTo>
                  <a:pt x="70230" y="27140"/>
                </a:lnTo>
                <a:lnTo>
                  <a:pt x="70080" y="27130"/>
                </a:lnTo>
                <a:lnTo>
                  <a:pt x="70080" y="27120"/>
                </a:lnTo>
                <a:lnTo>
                  <a:pt x="70020" y="27090"/>
                </a:lnTo>
                <a:lnTo>
                  <a:pt x="69980" y="27070"/>
                </a:lnTo>
                <a:lnTo>
                  <a:pt x="69920" y="27050"/>
                </a:lnTo>
                <a:lnTo>
                  <a:pt x="69870" y="27040"/>
                </a:lnTo>
                <a:lnTo>
                  <a:pt x="69860" y="27010"/>
                </a:lnTo>
                <a:lnTo>
                  <a:pt x="69850" y="27000"/>
                </a:lnTo>
                <a:lnTo>
                  <a:pt x="69840" y="26980"/>
                </a:lnTo>
                <a:lnTo>
                  <a:pt x="69810" y="26980"/>
                </a:lnTo>
                <a:lnTo>
                  <a:pt x="69780" y="26980"/>
                </a:lnTo>
                <a:lnTo>
                  <a:pt x="69750" y="26960"/>
                </a:lnTo>
                <a:lnTo>
                  <a:pt x="69720" y="26960"/>
                </a:lnTo>
                <a:lnTo>
                  <a:pt x="69670" y="26960"/>
                </a:lnTo>
                <a:lnTo>
                  <a:pt x="69650" y="26930"/>
                </a:lnTo>
                <a:lnTo>
                  <a:pt x="69630" y="26920"/>
                </a:lnTo>
                <a:lnTo>
                  <a:pt x="69620" y="26910"/>
                </a:lnTo>
                <a:lnTo>
                  <a:pt x="69580" y="26880"/>
                </a:lnTo>
                <a:lnTo>
                  <a:pt x="69560" y="26860"/>
                </a:lnTo>
                <a:lnTo>
                  <a:pt x="69530" y="26850"/>
                </a:lnTo>
                <a:lnTo>
                  <a:pt x="69530" y="26810"/>
                </a:lnTo>
                <a:lnTo>
                  <a:pt x="69550" y="26780"/>
                </a:lnTo>
                <a:lnTo>
                  <a:pt x="69570" y="26750"/>
                </a:lnTo>
                <a:lnTo>
                  <a:pt x="69590" y="26730"/>
                </a:lnTo>
                <a:lnTo>
                  <a:pt x="69570" y="26710"/>
                </a:lnTo>
                <a:lnTo>
                  <a:pt x="69520" y="26670"/>
                </a:lnTo>
                <a:lnTo>
                  <a:pt x="69480" y="26660"/>
                </a:lnTo>
                <a:lnTo>
                  <a:pt x="69440" y="26650"/>
                </a:lnTo>
                <a:lnTo>
                  <a:pt x="69410" y="26610"/>
                </a:lnTo>
                <a:lnTo>
                  <a:pt x="69400" y="26590"/>
                </a:lnTo>
                <a:lnTo>
                  <a:pt x="69400" y="26570"/>
                </a:lnTo>
                <a:lnTo>
                  <a:pt x="69380" y="26570"/>
                </a:lnTo>
                <a:lnTo>
                  <a:pt x="69310" y="26590"/>
                </a:lnTo>
                <a:lnTo>
                  <a:pt x="69270" y="26610"/>
                </a:lnTo>
                <a:lnTo>
                  <a:pt x="69210" y="26590"/>
                </a:lnTo>
                <a:lnTo>
                  <a:pt x="69160" y="26570"/>
                </a:lnTo>
                <a:lnTo>
                  <a:pt x="69120" y="26580"/>
                </a:lnTo>
                <a:lnTo>
                  <a:pt x="69080" y="26570"/>
                </a:lnTo>
                <a:lnTo>
                  <a:pt x="69040" y="26570"/>
                </a:lnTo>
                <a:lnTo>
                  <a:pt x="69030" y="26580"/>
                </a:lnTo>
                <a:lnTo>
                  <a:pt x="68980" y="26610"/>
                </a:lnTo>
                <a:lnTo>
                  <a:pt x="68960" y="26620"/>
                </a:lnTo>
                <a:lnTo>
                  <a:pt x="68940" y="26620"/>
                </a:lnTo>
                <a:lnTo>
                  <a:pt x="68910" y="26620"/>
                </a:lnTo>
                <a:lnTo>
                  <a:pt x="68860" y="26620"/>
                </a:lnTo>
                <a:lnTo>
                  <a:pt x="68830" y="26620"/>
                </a:lnTo>
                <a:lnTo>
                  <a:pt x="68800" y="26620"/>
                </a:lnTo>
                <a:lnTo>
                  <a:pt x="68800" y="26590"/>
                </a:lnTo>
                <a:lnTo>
                  <a:pt x="68810" y="26550"/>
                </a:lnTo>
                <a:lnTo>
                  <a:pt x="68780" y="26540"/>
                </a:lnTo>
                <a:lnTo>
                  <a:pt x="68750" y="26530"/>
                </a:lnTo>
                <a:lnTo>
                  <a:pt x="68730" y="26520"/>
                </a:lnTo>
                <a:lnTo>
                  <a:pt x="68720" y="26510"/>
                </a:lnTo>
                <a:lnTo>
                  <a:pt x="68710" y="26490"/>
                </a:lnTo>
                <a:lnTo>
                  <a:pt x="68700" y="26480"/>
                </a:lnTo>
                <a:lnTo>
                  <a:pt x="68660" y="26470"/>
                </a:lnTo>
                <a:lnTo>
                  <a:pt x="68630" y="26470"/>
                </a:lnTo>
                <a:lnTo>
                  <a:pt x="68620" y="26500"/>
                </a:lnTo>
                <a:lnTo>
                  <a:pt x="68580" y="26520"/>
                </a:lnTo>
                <a:lnTo>
                  <a:pt x="68540" y="26540"/>
                </a:lnTo>
                <a:lnTo>
                  <a:pt x="68500" y="26570"/>
                </a:lnTo>
                <a:lnTo>
                  <a:pt x="68460" y="26600"/>
                </a:lnTo>
                <a:lnTo>
                  <a:pt x="68430" y="26610"/>
                </a:lnTo>
                <a:lnTo>
                  <a:pt x="68400" y="26620"/>
                </a:lnTo>
                <a:lnTo>
                  <a:pt x="68370" y="26660"/>
                </a:lnTo>
                <a:lnTo>
                  <a:pt x="68360" y="26720"/>
                </a:lnTo>
                <a:lnTo>
                  <a:pt x="68360" y="26750"/>
                </a:lnTo>
                <a:lnTo>
                  <a:pt x="68320" y="26760"/>
                </a:lnTo>
                <a:lnTo>
                  <a:pt x="68310" y="26780"/>
                </a:lnTo>
                <a:lnTo>
                  <a:pt x="68310" y="26810"/>
                </a:lnTo>
                <a:lnTo>
                  <a:pt x="68280" y="26830"/>
                </a:lnTo>
                <a:lnTo>
                  <a:pt x="68260" y="26840"/>
                </a:lnTo>
                <a:lnTo>
                  <a:pt x="68250" y="26850"/>
                </a:lnTo>
                <a:lnTo>
                  <a:pt x="68230" y="26890"/>
                </a:lnTo>
                <a:lnTo>
                  <a:pt x="68210" y="26910"/>
                </a:lnTo>
                <a:lnTo>
                  <a:pt x="68180" y="26930"/>
                </a:lnTo>
                <a:lnTo>
                  <a:pt x="68140" y="26930"/>
                </a:lnTo>
                <a:lnTo>
                  <a:pt x="68110" y="26950"/>
                </a:lnTo>
                <a:lnTo>
                  <a:pt x="68080" y="26990"/>
                </a:lnTo>
                <a:lnTo>
                  <a:pt x="68040" y="27000"/>
                </a:lnTo>
                <a:lnTo>
                  <a:pt x="68010" y="27000"/>
                </a:lnTo>
                <a:lnTo>
                  <a:pt x="67990" y="27020"/>
                </a:lnTo>
                <a:lnTo>
                  <a:pt x="67970" y="27030"/>
                </a:lnTo>
                <a:lnTo>
                  <a:pt x="67940" y="27040"/>
                </a:lnTo>
                <a:lnTo>
                  <a:pt x="67890" y="27060"/>
                </a:lnTo>
                <a:lnTo>
                  <a:pt x="67870" y="27060"/>
                </a:lnTo>
                <a:lnTo>
                  <a:pt x="67840" y="27060"/>
                </a:lnTo>
                <a:lnTo>
                  <a:pt x="67810" y="27060"/>
                </a:lnTo>
                <a:lnTo>
                  <a:pt x="67790" y="27050"/>
                </a:lnTo>
                <a:lnTo>
                  <a:pt x="67760" y="26990"/>
                </a:lnTo>
                <a:lnTo>
                  <a:pt x="67730" y="26960"/>
                </a:lnTo>
                <a:lnTo>
                  <a:pt x="67700" y="26950"/>
                </a:lnTo>
                <a:lnTo>
                  <a:pt x="67670" y="26970"/>
                </a:lnTo>
                <a:lnTo>
                  <a:pt x="67640" y="26980"/>
                </a:lnTo>
                <a:lnTo>
                  <a:pt x="67600" y="26990"/>
                </a:lnTo>
                <a:lnTo>
                  <a:pt x="67590" y="27010"/>
                </a:lnTo>
                <a:lnTo>
                  <a:pt x="67590" y="27050"/>
                </a:lnTo>
                <a:lnTo>
                  <a:pt x="67590" y="27080"/>
                </a:lnTo>
                <a:lnTo>
                  <a:pt x="67580" y="27090"/>
                </a:lnTo>
                <a:lnTo>
                  <a:pt x="67550" y="27120"/>
                </a:lnTo>
                <a:lnTo>
                  <a:pt x="67530" y="27160"/>
                </a:lnTo>
                <a:lnTo>
                  <a:pt x="67510" y="27190"/>
                </a:lnTo>
                <a:lnTo>
                  <a:pt x="67490" y="27220"/>
                </a:lnTo>
                <a:lnTo>
                  <a:pt x="67470" y="27240"/>
                </a:lnTo>
                <a:lnTo>
                  <a:pt x="67460" y="27240"/>
                </a:lnTo>
                <a:lnTo>
                  <a:pt x="67450" y="27250"/>
                </a:lnTo>
                <a:lnTo>
                  <a:pt x="67430" y="27280"/>
                </a:lnTo>
                <a:lnTo>
                  <a:pt x="67430" y="27290"/>
                </a:lnTo>
                <a:lnTo>
                  <a:pt x="67430" y="27310"/>
                </a:lnTo>
                <a:lnTo>
                  <a:pt x="67440" y="27330"/>
                </a:lnTo>
                <a:lnTo>
                  <a:pt x="67450" y="27350"/>
                </a:lnTo>
                <a:lnTo>
                  <a:pt x="67450" y="27380"/>
                </a:lnTo>
                <a:lnTo>
                  <a:pt x="67450" y="27430"/>
                </a:lnTo>
                <a:lnTo>
                  <a:pt x="67450" y="27460"/>
                </a:lnTo>
                <a:lnTo>
                  <a:pt x="67450" y="27470"/>
                </a:lnTo>
                <a:lnTo>
                  <a:pt x="67460" y="27490"/>
                </a:lnTo>
                <a:lnTo>
                  <a:pt x="67470" y="27500"/>
                </a:lnTo>
                <a:lnTo>
                  <a:pt x="67470" y="27520"/>
                </a:lnTo>
                <a:lnTo>
                  <a:pt x="67420" y="27540"/>
                </a:lnTo>
                <a:lnTo>
                  <a:pt x="67400" y="27550"/>
                </a:lnTo>
                <a:lnTo>
                  <a:pt x="67390" y="27550"/>
                </a:lnTo>
                <a:lnTo>
                  <a:pt x="67360" y="27530"/>
                </a:lnTo>
                <a:lnTo>
                  <a:pt x="67340" y="27510"/>
                </a:lnTo>
                <a:lnTo>
                  <a:pt x="67310" y="27520"/>
                </a:lnTo>
                <a:lnTo>
                  <a:pt x="67290" y="27520"/>
                </a:lnTo>
                <a:lnTo>
                  <a:pt x="67260" y="27510"/>
                </a:lnTo>
                <a:lnTo>
                  <a:pt x="67230" y="27520"/>
                </a:lnTo>
                <a:lnTo>
                  <a:pt x="67210" y="27520"/>
                </a:lnTo>
                <a:lnTo>
                  <a:pt x="67190" y="27520"/>
                </a:lnTo>
                <a:lnTo>
                  <a:pt x="67180" y="27520"/>
                </a:lnTo>
                <a:lnTo>
                  <a:pt x="67130" y="27530"/>
                </a:lnTo>
                <a:lnTo>
                  <a:pt x="67100" y="27550"/>
                </a:lnTo>
                <a:lnTo>
                  <a:pt x="67050" y="27580"/>
                </a:lnTo>
                <a:lnTo>
                  <a:pt x="67020" y="27590"/>
                </a:lnTo>
                <a:lnTo>
                  <a:pt x="67000" y="27590"/>
                </a:lnTo>
                <a:lnTo>
                  <a:pt x="66990" y="27600"/>
                </a:lnTo>
                <a:lnTo>
                  <a:pt x="66990" y="27630"/>
                </a:lnTo>
                <a:lnTo>
                  <a:pt x="66980" y="27660"/>
                </a:lnTo>
                <a:lnTo>
                  <a:pt x="66970" y="27680"/>
                </a:lnTo>
                <a:lnTo>
                  <a:pt x="66950" y="27690"/>
                </a:lnTo>
                <a:lnTo>
                  <a:pt x="66930" y="27680"/>
                </a:lnTo>
                <a:lnTo>
                  <a:pt x="66910" y="27680"/>
                </a:lnTo>
                <a:lnTo>
                  <a:pt x="66880" y="27680"/>
                </a:lnTo>
                <a:lnTo>
                  <a:pt x="66850" y="27690"/>
                </a:lnTo>
                <a:lnTo>
                  <a:pt x="66830" y="27700"/>
                </a:lnTo>
                <a:lnTo>
                  <a:pt x="66820" y="27710"/>
                </a:lnTo>
                <a:lnTo>
                  <a:pt x="66800" y="27730"/>
                </a:lnTo>
                <a:lnTo>
                  <a:pt x="66770" y="27740"/>
                </a:lnTo>
                <a:lnTo>
                  <a:pt x="66750" y="27750"/>
                </a:lnTo>
                <a:lnTo>
                  <a:pt x="66730" y="27770"/>
                </a:lnTo>
                <a:lnTo>
                  <a:pt x="66720" y="27780"/>
                </a:lnTo>
                <a:lnTo>
                  <a:pt x="66700" y="27780"/>
                </a:lnTo>
                <a:lnTo>
                  <a:pt x="66680" y="27760"/>
                </a:lnTo>
                <a:lnTo>
                  <a:pt x="66660" y="27760"/>
                </a:lnTo>
                <a:lnTo>
                  <a:pt x="66650" y="27770"/>
                </a:lnTo>
                <a:lnTo>
                  <a:pt x="66640" y="27800"/>
                </a:lnTo>
                <a:lnTo>
                  <a:pt x="66640" y="27840"/>
                </a:lnTo>
                <a:lnTo>
                  <a:pt x="66640" y="27860"/>
                </a:lnTo>
                <a:lnTo>
                  <a:pt x="66620" y="27890"/>
                </a:lnTo>
                <a:lnTo>
                  <a:pt x="66640" y="27920"/>
                </a:lnTo>
                <a:lnTo>
                  <a:pt x="66660" y="27940"/>
                </a:lnTo>
                <a:lnTo>
                  <a:pt x="66660" y="27970"/>
                </a:lnTo>
                <a:lnTo>
                  <a:pt x="66650" y="27980"/>
                </a:lnTo>
                <a:lnTo>
                  <a:pt x="66630" y="28020"/>
                </a:lnTo>
                <a:lnTo>
                  <a:pt x="66600" y="28070"/>
                </a:lnTo>
                <a:lnTo>
                  <a:pt x="66580" y="28110"/>
                </a:lnTo>
                <a:lnTo>
                  <a:pt x="66570" y="28130"/>
                </a:lnTo>
                <a:lnTo>
                  <a:pt x="66550" y="28150"/>
                </a:lnTo>
                <a:lnTo>
                  <a:pt x="66530" y="28190"/>
                </a:lnTo>
                <a:lnTo>
                  <a:pt x="66520" y="28240"/>
                </a:lnTo>
                <a:lnTo>
                  <a:pt x="66520" y="28260"/>
                </a:lnTo>
                <a:lnTo>
                  <a:pt x="66520" y="28280"/>
                </a:lnTo>
                <a:lnTo>
                  <a:pt x="66490" y="28290"/>
                </a:lnTo>
                <a:lnTo>
                  <a:pt x="66480" y="28310"/>
                </a:lnTo>
                <a:lnTo>
                  <a:pt x="66480" y="28340"/>
                </a:lnTo>
                <a:lnTo>
                  <a:pt x="66480" y="28370"/>
                </a:lnTo>
                <a:lnTo>
                  <a:pt x="66500" y="28390"/>
                </a:lnTo>
                <a:lnTo>
                  <a:pt x="66510" y="28400"/>
                </a:lnTo>
                <a:lnTo>
                  <a:pt x="66520" y="28400"/>
                </a:lnTo>
                <a:lnTo>
                  <a:pt x="66540" y="28410"/>
                </a:lnTo>
                <a:lnTo>
                  <a:pt x="66550" y="28440"/>
                </a:lnTo>
                <a:lnTo>
                  <a:pt x="66550" y="28470"/>
                </a:lnTo>
                <a:lnTo>
                  <a:pt x="66550" y="28500"/>
                </a:lnTo>
                <a:lnTo>
                  <a:pt x="66560" y="28540"/>
                </a:lnTo>
                <a:lnTo>
                  <a:pt x="66570" y="28570"/>
                </a:lnTo>
                <a:lnTo>
                  <a:pt x="66590" y="28600"/>
                </a:lnTo>
                <a:lnTo>
                  <a:pt x="66610" y="28640"/>
                </a:lnTo>
                <a:lnTo>
                  <a:pt x="66620" y="28660"/>
                </a:lnTo>
                <a:lnTo>
                  <a:pt x="66620" y="28680"/>
                </a:lnTo>
                <a:lnTo>
                  <a:pt x="66610" y="28700"/>
                </a:lnTo>
                <a:lnTo>
                  <a:pt x="66600" y="28740"/>
                </a:lnTo>
                <a:lnTo>
                  <a:pt x="66580" y="28800"/>
                </a:lnTo>
                <a:lnTo>
                  <a:pt x="66570" y="28820"/>
                </a:lnTo>
                <a:lnTo>
                  <a:pt x="66570" y="28870"/>
                </a:lnTo>
                <a:lnTo>
                  <a:pt x="66560" y="28930"/>
                </a:lnTo>
                <a:lnTo>
                  <a:pt x="66540" y="28950"/>
                </a:lnTo>
                <a:lnTo>
                  <a:pt x="66540" y="28960"/>
                </a:lnTo>
                <a:lnTo>
                  <a:pt x="66490" y="28970"/>
                </a:lnTo>
                <a:lnTo>
                  <a:pt x="66440" y="28970"/>
                </a:lnTo>
                <a:lnTo>
                  <a:pt x="66410" y="28980"/>
                </a:lnTo>
                <a:lnTo>
                  <a:pt x="66370" y="28980"/>
                </a:lnTo>
                <a:lnTo>
                  <a:pt x="66370" y="29000"/>
                </a:lnTo>
                <a:lnTo>
                  <a:pt x="66370" y="29040"/>
                </a:lnTo>
                <a:lnTo>
                  <a:pt x="66360" y="29080"/>
                </a:lnTo>
                <a:lnTo>
                  <a:pt x="66360" y="29100"/>
                </a:lnTo>
                <a:lnTo>
                  <a:pt x="66370" y="29130"/>
                </a:lnTo>
                <a:lnTo>
                  <a:pt x="66380" y="29160"/>
                </a:lnTo>
                <a:lnTo>
                  <a:pt x="66390" y="29200"/>
                </a:lnTo>
                <a:lnTo>
                  <a:pt x="66390" y="29220"/>
                </a:lnTo>
                <a:lnTo>
                  <a:pt x="66390" y="29230"/>
                </a:lnTo>
                <a:lnTo>
                  <a:pt x="66410" y="29240"/>
                </a:lnTo>
                <a:lnTo>
                  <a:pt x="66440" y="29250"/>
                </a:lnTo>
                <a:lnTo>
                  <a:pt x="66440" y="29260"/>
                </a:lnTo>
                <a:lnTo>
                  <a:pt x="66370" y="29290"/>
                </a:lnTo>
                <a:lnTo>
                  <a:pt x="66340" y="29300"/>
                </a:lnTo>
                <a:lnTo>
                  <a:pt x="66310" y="29310"/>
                </a:lnTo>
                <a:lnTo>
                  <a:pt x="66300" y="29310"/>
                </a:lnTo>
                <a:lnTo>
                  <a:pt x="66310" y="29330"/>
                </a:lnTo>
                <a:lnTo>
                  <a:pt x="66300" y="29360"/>
                </a:lnTo>
                <a:lnTo>
                  <a:pt x="66300" y="29390"/>
                </a:lnTo>
                <a:lnTo>
                  <a:pt x="66280" y="29420"/>
                </a:lnTo>
                <a:lnTo>
                  <a:pt x="66270" y="29440"/>
                </a:lnTo>
                <a:lnTo>
                  <a:pt x="66270" y="29450"/>
                </a:lnTo>
                <a:lnTo>
                  <a:pt x="66270" y="29470"/>
                </a:lnTo>
                <a:lnTo>
                  <a:pt x="66250" y="29490"/>
                </a:lnTo>
                <a:lnTo>
                  <a:pt x="66250" y="29510"/>
                </a:lnTo>
                <a:lnTo>
                  <a:pt x="66250" y="29520"/>
                </a:lnTo>
                <a:lnTo>
                  <a:pt x="66230" y="29550"/>
                </a:lnTo>
                <a:lnTo>
                  <a:pt x="66220" y="29560"/>
                </a:lnTo>
                <a:lnTo>
                  <a:pt x="66220" y="29600"/>
                </a:lnTo>
                <a:lnTo>
                  <a:pt x="66200" y="29610"/>
                </a:lnTo>
                <a:lnTo>
                  <a:pt x="66180" y="29620"/>
                </a:lnTo>
                <a:lnTo>
                  <a:pt x="66160" y="29640"/>
                </a:lnTo>
                <a:lnTo>
                  <a:pt x="66130" y="29670"/>
                </a:lnTo>
                <a:lnTo>
                  <a:pt x="66100" y="29700"/>
                </a:lnTo>
                <a:lnTo>
                  <a:pt x="66090" y="29700"/>
                </a:lnTo>
                <a:lnTo>
                  <a:pt x="66070" y="29690"/>
                </a:lnTo>
                <a:lnTo>
                  <a:pt x="66030" y="29670"/>
                </a:lnTo>
                <a:lnTo>
                  <a:pt x="66000" y="29650"/>
                </a:lnTo>
                <a:lnTo>
                  <a:pt x="65960" y="29640"/>
                </a:lnTo>
                <a:lnTo>
                  <a:pt x="65950" y="29640"/>
                </a:lnTo>
                <a:lnTo>
                  <a:pt x="65950" y="29670"/>
                </a:lnTo>
                <a:lnTo>
                  <a:pt x="65960" y="29690"/>
                </a:lnTo>
                <a:lnTo>
                  <a:pt x="65960" y="29720"/>
                </a:lnTo>
                <a:lnTo>
                  <a:pt x="65940" y="29740"/>
                </a:lnTo>
                <a:lnTo>
                  <a:pt x="65910" y="29760"/>
                </a:lnTo>
                <a:lnTo>
                  <a:pt x="65900" y="29760"/>
                </a:lnTo>
                <a:lnTo>
                  <a:pt x="65870" y="29770"/>
                </a:lnTo>
                <a:lnTo>
                  <a:pt x="65840" y="29770"/>
                </a:lnTo>
                <a:lnTo>
                  <a:pt x="65840" y="29790"/>
                </a:lnTo>
                <a:lnTo>
                  <a:pt x="65810" y="29810"/>
                </a:lnTo>
                <a:lnTo>
                  <a:pt x="65790" y="29820"/>
                </a:lnTo>
                <a:lnTo>
                  <a:pt x="65770" y="29830"/>
                </a:lnTo>
                <a:lnTo>
                  <a:pt x="65750" y="29840"/>
                </a:lnTo>
                <a:lnTo>
                  <a:pt x="65730" y="29870"/>
                </a:lnTo>
                <a:lnTo>
                  <a:pt x="65740" y="29890"/>
                </a:lnTo>
                <a:lnTo>
                  <a:pt x="65740" y="29920"/>
                </a:lnTo>
                <a:lnTo>
                  <a:pt x="65740" y="29930"/>
                </a:lnTo>
                <a:lnTo>
                  <a:pt x="65660" y="29980"/>
                </a:lnTo>
                <a:lnTo>
                  <a:pt x="65750" y="30220"/>
                </a:lnTo>
                <a:lnTo>
                  <a:pt x="65790" y="30350"/>
                </a:lnTo>
                <a:lnTo>
                  <a:pt x="65800" y="30370"/>
                </a:lnTo>
                <a:lnTo>
                  <a:pt x="65870" y="30580"/>
                </a:lnTo>
                <a:lnTo>
                  <a:pt x="65900" y="30690"/>
                </a:lnTo>
                <a:lnTo>
                  <a:pt x="65880" y="30720"/>
                </a:lnTo>
                <a:lnTo>
                  <a:pt x="65870" y="30740"/>
                </a:lnTo>
                <a:lnTo>
                  <a:pt x="65850" y="30750"/>
                </a:lnTo>
                <a:lnTo>
                  <a:pt x="65840" y="30760"/>
                </a:lnTo>
                <a:lnTo>
                  <a:pt x="65850" y="30800"/>
                </a:lnTo>
                <a:lnTo>
                  <a:pt x="65840" y="30830"/>
                </a:lnTo>
                <a:lnTo>
                  <a:pt x="65850" y="30860"/>
                </a:lnTo>
                <a:lnTo>
                  <a:pt x="65860" y="30890"/>
                </a:lnTo>
                <a:lnTo>
                  <a:pt x="65870" y="30900"/>
                </a:lnTo>
                <a:lnTo>
                  <a:pt x="65870" y="30920"/>
                </a:lnTo>
                <a:lnTo>
                  <a:pt x="65860" y="30940"/>
                </a:lnTo>
                <a:lnTo>
                  <a:pt x="65840" y="30980"/>
                </a:lnTo>
                <a:lnTo>
                  <a:pt x="65810" y="31000"/>
                </a:lnTo>
                <a:lnTo>
                  <a:pt x="65790" y="31020"/>
                </a:lnTo>
                <a:lnTo>
                  <a:pt x="65790" y="31050"/>
                </a:lnTo>
                <a:lnTo>
                  <a:pt x="65780" y="31080"/>
                </a:lnTo>
                <a:lnTo>
                  <a:pt x="65780" y="31110"/>
                </a:lnTo>
                <a:lnTo>
                  <a:pt x="65790" y="31130"/>
                </a:lnTo>
                <a:lnTo>
                  <a:pt x="65810" y="31160"/>
                </a:lnTo>
                <a:lnTo>
                  <a:pt x="65820" y="31200"/>
                </a:lnTo>
                <a:lnTo>
                  <a:pt x="65820" y="31240"/>
                </a:lnTo>
                <a:lnTo>
                  <a:pt x="65820" y="31260"/>
                </a:lnTo>
                <a:lnTo>
                  <a:pt x="65820" y="31290"/>
                </a:lnTo>
                <a:lnTo>
                  <a:pt x="65820" y="31310"/>
                </a:lnTo>
                <a:lnTo>
                  <a:pt x="65830" y="31330"/>
                </a:lnTo>
                <a:lnTo>
                  <a:pt x="65840" y="31370"/>
                </a:lnTo>
                <a:lnTo>
                  <a:pt x="65840" y="31380"/>
                </a:lnTo>
                <a:lnTo>
                  <a:pt x="65840" y="31390"/>
                </a:lnTo>
                <a:lnTo>
                  <a:pt x="65820" y="31400"/>
                </a:lnTo>
                <a:lnTo>
                  <a:pt x="65800" y="31410"/>
                </a:lnTo>
                <a:lnTo>
                  <a:pt x="65760" y="31430"/>
                </a:lnTo>
                <a:lnTo>
                  <a:pt x="65740" y="31440"/>
                </a:lnTo>
                <a:lnTo>
                  <a:pt x="65730" y="31470"/>
                </a:lnTo>
                <a:lnTo>
                  <a:pt x="65710" y="31480"/>
                </a:lnTo>
                <a:lnTo>
                  <a:pt x="65680" y="31490"/>
                </a:lnTo>
                <a:lnTo>
                  <a:pt x="65650" y="31480"/>
                </a:lnTo>
                <a:lnTo>
                  <a:pt x="65620" y="31480"/>
                </a:lnTo>
                <a:lnTo>
                  <a:pt x="65600" y="31480"/>
                </a:lnTo>
                <a:lnTo>
                  <a:pt x="65580" y="31490"/>
                </a:lnTo>
                <a:lnTo>
                  <a:pt x="65570" y="31500"/>
                </a:lnTo>
                <a:lnTo>
                  <a:pt x="65540" y="31500"/>
                </a:lnTo>
                <a:lnTo>
                  <a:pt x="65520" y="31480"/>
                </a:lnTo>
                <a:lnTo>
                  <a:pt x="65510" y="31490"/>
                </a:lnTo>
                <a:lnTo>
                  <a:pt x="65480" y="31520"/>
                </a:lnTo>
                <a:lnTo>
                  <a:pt x="65440" y="31560"/>
                </a:lnTo>
                <a:lnTo>
                  <a:pt x="65410" y="31600"/>
                </a:lnTo>
                <a:lnTo>
                  <a:pt x="65410" y="31610"/>
                </a:lnTo>
                <a:lnTo>
                  <a:pt x="65410" y="31640"/>
                </a:lnTo>
                <a:lnTo>
                  <a:pt x="65420" y="31690"/>
                </a:lnTo>
                <a:lnTo>
                  <a:pt x="65420" y="31720"/>
                </a:lnTo>
                <a:lnTo>
                  <a:pt x="65420" y="31730"/>
                </a:lnTo>
                <a:lnTo>
                  <a:pt x="65410" y="31750"/>
                </a:lnTo>
                <a:lnTo>
                  <a:pt x="65390" y="31760"/>
                </a:lnTo>
                <a:lnTo>
                  <a:pt x="65370" y="31770"/>
                </a:lnTo>
                <a:lnTo>
                  <a:pt x="65370" y="31800"/>
                </a:lnTo>
                <a:lnTo>
                  <a:pt x="65370" y="31840"/>
                </a:lnTo>
                <a:lnTo>
                  <a:pt x="65360" y="31850"/>
                </a:lnTo>
                <a:lnTo>
                  <a:pt x="65350" y="31860"/>
                </a:lnTo>
                <a:lnTo>
                  <a:pt x="65330" y="31880"/>
                </a:lnTo>
                <a:lnTo>
                  <a:pt x="65300" y="31900"/>
                </a:lnTo>
                <a:lnTo>
                  <a:pt x="65290" y="31910"/>
                </a:lnTo>
                <a:lnTo>
                  <a:pt x="65280" y="31930"/>
                </a:lnTo>
                <a:lnTo>
                  <a:pt x="65270" y="31950"/>
                </a:lnTo>
                <a:lnTo>
                  <a:pt x="65260" y="31960"/>
                </a:lnTo>
                <a:lnTo>
                  <a:pt x="65220" y="31970"/>
                </a:lnTo>
                <a:lnTo>
                  <a:pt x="65200" y="31980"/>
                </a:lnTo>
                <a:lnTo>
                  <a:pt x="65180" y="32000"/>
                </a:lnTo>
                <a:lnTo>
                  <a:pt x="65150" y="32040"/>
                </a:lnTo>
                <a:lnTo>
                  <a:pt x="65140" y="32070"/>
                </a:lnTo>
                <a:lnTo>
                  <a:pt x="65080" y="32110"/>
                </a:lnTo>
                <a:lnTo>
                  <a:pt x="65030" y="32140"/>
                </a:lnTo>
                <a:lnTo>
                  <a:pt x="64990" y="32180"/>
                </a:lnTo>
                <a:lnTo>
                  <a:pt x="64970" y="32210"/>
                </a:lnTo>
                <a:lnTo>
                  <a:pt x="64960" y="32230"/>
                </a:lnTo>
                <a:lnTo>
                  <a:pt x="64960" y="32250"/>
                </a:lnTo>
                <a:lnTo>
                  <a:pt x="64980" y="32270"/>
                </a:lnTo>
                <a:lnTo>
                  <a:pt x="64990" y="32330"/>
                </a:lnTo>
                <a:lnTo>
                  <a:pt x="64990" y="32370"/>
                </a:lnTo>
                <a:lnTo>
                  <a:pt x="64980" y="32390"/>
                </a:lnTo>
                <a:lnTo>
                  <a:pt x="64960" y="32430"/>
                </a:lnTo>
                <a:lnTo>
                  <a:pt x="64920" y="32470"/>
                </a:lnTo>
                <a:lnTo>
                  <a:pt x="64880" y="32520"/>
                </a:lnTo>
                <a:lnTo>
                  <a:pt x="64850" y="32560"/>
                </a:lnTo>
                <a:lnTo>
                  <a:pt x="64820" y="32580"/>
                </a:lnTo>
                <a:lnTo>
                  <a:pt x="64820" y="32590"/>
                </a:lnTo>
                <a:lnTo>
                  <a:pt x="64820" y="32610"/>
                </a:lnTo>
                <a:lnTo>
                  <a:pt x="64840" y="32640"/>
                </a:lnTo>
                <a:lnTo>
                  <a:pt x="64890" y="32680"/>
                </a:lnTo>
                <a:lnTo>
                  <a:pt x="64880" y="32710"/>
                </a:lnTo>
                <a:lnTo>
                  <a:pt x="64880" y="32740"/>
                </a:lnTo>
                <a:lnTo>
                  <a:pt x="64880" y="32770"/>
                </a:lnTo>
                <a:lnTo>
                  <a:pt x="64880" y="32800"/>
                </a:lnTo>
                <a:lnTo>
                  <a:pt x="64870" y="32840"/>
                </a:lnTo>
                <a:lnTo>
                  <a:pt x="64860" y="32880"/>
                </a:lnTo>
                <a:lnTo>
                  <a:pt x="64860" y="32910"/>
                </a:lnTo>
                <a:lnTo>
                  <a:pt x="64860" y="32950"/>
                </a:lnTo>
                <a:lnTo>
                  <a:pt x="64850" y="32990"/>
                </a:lnTo>
                <a:lnTo>
                  <a:pt x="64850" y="33050"/>
                </a:lnTo>
                <a:lnTo>
                  <a:pt x="64850" y="33080"/>
                </a:lnTo>
                <a:lnTo>
                  <a:pt x="64860" y="33110"/>
                </a:lnTo>
                <a:lnTo>
                  <a:pt x="64850" y="33130"/>
                </a:lnTo>
                <a:lnTo>
                  <a:pt x="64830" y="33160"/>
                </a:lnTo>
                <a:lnTo>
                  <a:pt x="64800" y="33170"/>
                </a:lnTo>
                <a:lnTo>
                  <a:pt x="64790" y="33180"/>
                </a:lnTo>
                <a:lnTo>
                  <a:pt x="64750" y="33200"/>
                </a:lnTo>
                <a:lnTo>
                  <a:pt x="64710" y="33230"/>
                </a:lnTo>
                <a:lnTo>
                  <a:pt x="64660" y="33270"/>
                </a:lnTo>
                <a:lnTo>
                  <a:pt x="64610" y="33300"/>
                </a:lnTo>
                <a:lnTo>
                  <a:pt x="64590" y="33320"/>
                </a:lnTo>
                <a:lnTo>
                  <a:pt x="64600" y="33370"/>
                </a:lnTo>
                <a:lnTo>
                  <a:pt x="64590" y="33420"/>
                </a:lnTo>
                <a:lnTo>
                  <a:pt x="64590" y="33470"/>
                </a:lnTo>
                <a:lnTo>
                  <a:pt x="64590" y="33500"/>
                </a:lnTo>
                <a:lnTo>
                  <a:pt x="64600" y="33520"/>
                </a:lnTo>
                <a:lnTo>
                  <a:pt x="64600" y="33540"/>
                </a:lnTo>
                <a:lnTo>
                  <a:pt x="64590" y="33550"/>
                </a:lnTo>
                <a:lnTo>
                  <a:pt x="64570" y="33530"/>
                </a:lnTo>
                <a:lnTo>
                  <a:pt x="64550" y="33520"/>
                </a:lnTo>
                <a:lnTo>
                  <a:pt x="64520" y="33520"/>
                </a:lnTo>
                <a:lnTo>
                  <a:pt x="64500" y="33530"/>
                </a:lnTo>
                <a:lnTo>
                  <a:pt x="64480" y="33530"/>
                </a:lnTo>
                <a:lnTo>
                  <a:pt x="64450" y="33530"/>
                </a:lnTo>
                <a:lnTo>
                  <a:pt x="64420" y="33530"/>
                </a:lnTo>
                <a:lnTo>
                  <a:pt x="64390" y="33530"/>
                </a:lnTo>
                <a:lnTo>
                  <a:pt x="64390" y="33550"/>
                </a:lnTo>
                <a:lnTo>
                  <a:pt x="64390" y="33570"/>
                </a:lnTo>
                <a:lnTo>
                  <a:pt x="64370" y="33600"/>
                </a:lnTo>
                <a:lnTo>
                  <a:pt x="64330" y="33630"/>
                </a:lnTo>
                <a:lnTo>
                  <a:pt x="64300" y="33660"/>
                </a:lnTo>
                <a:lnTo>
                  <a:pt x="64270" y="33680"/>
                </a:lnTo>
                <a:lnTo>
                  <a:pt x="64260" y="33680"/>
                </a:lnTo>
                <a:lnTo>
                  <a:pt x="64230" y="33660"/>
                </a:lnTo>
                <a:lnTo>
                  <a:pt x="64210" y="33660"/>
                </a:lnTo>
                <a:lnTo>
                  <a:pt x="64190" y="33680"/>
                </a:lnTo>
                <a:lnTo>
                  <a:pt x="64180" y="33690"/>
                </a:lnTo>
                <a:lnTo>
                  <a:pt x="64190" y="33730"/>
                </a:lnTo>
                <a:lnTo>
                  <a:pt x="64180" y="33760"/>
                </a:lnTo>
                <a:lnTo>
                  <a:pt x="64150" y="33780"/>
                </a:lnTo>
                <a:lnTo>
                  <a:pt x="64120" y="33790"/>
                </a:lnTo>
                <a:lnTo>
                  <a:pt x="64080" y="33810"/>
                </a:lnTo>
                <a:lnTo>
                  <a:pt x="64080" y="33820"/>
                </a:lnTo>
                <a:lnTo>
                  <a:pt x="64090" y="33840"/>
                </a:lnTo>
                <a:lnTo>
                  <a:pt x="64070" y="33870"/>
                </a:lnTo>
                <a:lnTo>
                  <a:pt x="64050" y="33900"/>
                </a:lnTo>
                <a:lnTo>
                  <a:pt x="64020" y="33920"/>
                </a:lnTo>
                <a:lnTo>
                  <a:pt x="64010" y="33940"/>
                </a:lnTo>
                <a:lnTo>
                  <a:pt x="63980" y="33950"/>
                </a:lnTo>
                <a:lnTo>
                  <a:pt x="63960" y="33960"/>
                </a:lnTo>
                <a:lnTo>
                  <a:pt x="63940" y="33980"/>
                </a:lnTo>
                <a:lnTo>
                  <a:pt x="63910" y="33990"/>
                </a:lnTo>
                <a:lnTo>
                  <a:pt x="63900" y="33990"/>
                </a:lnTo>
                <a:lnTo>
                  <a:pt x="63860" y="33980"/>
                </a:lnTo>
                <a:lnTo>
                  <a:pt x="63840" y="33970"/>
                </a:lnTo>
                <a:lnTo>
                  <a:pt x="63810" y="33960"/>
                </a:lnTo>
                <a:lnTo>
                  <a:pt x="63790" y="33970"/>
                </a:lnTo>
                <a:lnTo>
                  <a:pt x="63770" y="33990"/>
                </a:lnTo>
                <a:lnTo>
                  <a:pt x="63740" y="34000"/>
                </a:lnTo>
                <a:lnTo>
                  <a:pt x="63710" y="34010"/>
                </a:lnTo>
                <a:lnTo>
                  <a:pt x="63680" y="34030"/>
                </a:lnTo>
                <a:lnTo>
                  <a:pt x="63660" y="34050"/>
                </a:lnTo>
                <a:lnTo>
                  <a:pt x="63640" y="34060"/>
                </a:lnTo>
                <a:lnTo>
                  <a:pt x="63620" y="34060"/>
                </a:lnTo>
                <a:lnTo>
                  <a:pt x="63590" y="34050"/>
                </a:lnTo>
                <a:lnTo>
                  <a:pt x="63570" y="34040"/>
                </a:lnTo>
                <a:lnTo>
                  <a:pt x="63540" y="34020"/>
                </a:lnTo>
                <a:lnTo>
                  <a:pt x="63500" y="34010"/>
                </a:lnTo>
                <a:lnTo>
                  <a:pt x="63460" y="33990"/>
                </a:lnTo>
                <a:lnTo>
                  <a:pt x="63450" y="33990"/>
                </a:lnTo>
                <a:lnTo>
                  <a:pt x="63420" y="34010"/>
                </a:lnTo>
                <a:lnTo>
                  <a:pt x="63390" y="34040"/>
                </a:lnTo>
                <a:lnTo>
                  <a:pt x="63360" y="34080"/>
                </a:lnTo>
                <a:lnTo>
                  <a:pt x="63350" y="34110"/>
                </a:lnTo>
                <a:lnTo>
                  <a:pt x="63350" y="34140"/>
                </a:lnTo>
                <a:lnTo>
                  <a:pt x="63340" y="34190"/>
                </a:lnTo>
                <a:lnTo>
                  <a:pt x="63340" y="34210"/>
                </a:lnTo>
                <a:lnTo>
                  <a:pt x="63330" y="34220"/>
                </a:lnTo>
                <a:lnTo>
                  <a:pt x="63300" y="34240"/>
                </a:lnTo>
                <a:lnTo>
                  <a:pt x="63250" y="34270"/>
                </a:lnTo>
                <a:lnTo>
                  <a:pt x="63250" y="34280"/>
                </a:lnTo>
                <a:lnTo>
                  <a:pt x="63240" y="34290"/>
                </a:lnTo>
                <a:lnTo>
                  <a:pt x="63240" y="34310"/>
                </a:lnTo>
                <a:lnTo>
                  <a:pt x="63240" y="34330"/>
                </a:lnTo>
                <a:lnTo>
                  <a:pt x="63220" y="34240"/>
                </a:lnTo>
                <a:lnTo>
                  <a:pt x="63170" y="34260"/>
                </a:lnTo>
                <a:lnTo>
                  <a:pt x="63160" y="34270"/>
                </a:lnTo>
                <a:lnTo>
                  <a:pt x="63140" y="34240"/>
                </a:lnTo>
                <a:lnTo>
                  <a:pt x="63100" y="34150"/>
                </a:lnTo>
                <a:lnTo>
                  <a:pt x="63090" y="34040"/>
                </a:lnTo>
                <a:lnTo>
                  <a:pt x="63080" y="33900"/>
                </a:lnTo>
                <a:lnTo>
                  <a:pt x="63080" y="33850"/>
                </a:lnTo>
                <a:lnTo>
                  <a:pt x="63020" y="33840"/>
                </a:lnTo>
                <a:lnTo>
                  <a:pt x="62930" y="33840"/>
                </a:lnTo>
                <a:lnTo>
                  <a:pt x="62910" y="33770"/>
                </a:lnTo>
                <a:lnTo>
                  <a:pt x="62860" y="33520"/>
                </a:lnTo>
                <a:lnTo>
                  <a:pt x="62550" y="33590"/>
                </a:lnTo>
                <a:lnTo>
                  <a:pt x="62500" y="33620"/>
                </a:lnTo>
                <a:lnTo>
                  <a:pt x="62330" y="33750"/>
                </a:lnTo>
                <a:lnTo>
                  <a:pt x="62230" y="33860"/>
                </a:lnTo>
                <a:lnTo>
                  <a:pt x="62120" y="33930"/>
                </a:lnTo>
                <a:lnTo>
                  <a:pt x="62070" y="33970"/>
                </a:lnTo>
                <a:lnTo>
                  <a:pt x="61960" y="34010"/>
                </a:lnTo>
                <a:lnTo>
                  <a:pt x="61840" y="34010"/>
                </a:lnTo>
                <a:lnTo>
                  <a:pt x="61740" y="33990"/>
                </a:lnTo>
                <a:lnTo>
                  <a:pt x="61660" y="34000"/>
                </a:lnTo>
                <a:lnTo>
                  <a:pt x="61270" y="33960"/>
                </a:lnTo>
                <a:lnTo>
                  <a:pt x="61040" y="34010"/>
                </a:lnTo>
                <a:lnTo>
                  <a:pt x="61020" y="33990"/>
                </a:lnTo>
                <a:lnTo>
                  <a:pt x="61000" y="33990"/>
                </a:lnTo>
                <a:lnTo>
                  <a:pt x="60980" y="33990"/>
                </a:lnTo>
                <a:lnTo>
                  <a:pt x="60940" y="34020"/>
                </a:lnTo>
                <a:lnTo>
                  <a:pt x="60900" y="34060"/>
                </a:lnTo>
                <a:lnTo>
                  <a:pt x="60890" y="34090"/>
                </a:lnTo>
                <a:lnTo>
                  <a:pt x="60820" y="34120"/>
                </a:lnTo>
                <a:lnTo>
                  <a:pt x="60760" y="34140"/>
                </a:lnTo>
                <a:lnTo>
                  <a:pt x="60750" y="34160"/>
                </a:lnTo>
                <a:lnTo>
                  <a:pt x="60750" y="34180"/>
                </a:lnTo>
                <a:lnTo>
                  <a:pt x="60770" y="34210"/>
                </a:lnTo>
                <a:lnTo>
                  <a:pt x="60770" y="34240"/>
                </a:lnTo>
                <a:lnTo>
                  <a:pt x="60780" y="34290"/>
                </a:lnTo>
                <a:lnTo>
                  <a:pt x="60780" y="34310"/>
                </a:lnTo>
                <a:lnTo>
                  <a:pt x="60730" y="34310"/>
                </a:lnTo>
                <a:lnTo>
                  <a:pt x="60670" y="34320"/>
                </a:lnTo>
                <a:lnTo>
                  <a:pt x="60610" y="34330"/>
                </a:lnTo>
                <a:lnTo>
                  <a:pt x="60590" y="34340"/>
                </a:lnTo>
                <a:lnTo>
                  <a:pt x="60520" y="34310"/>
                </a:lnTo>
                <a:lnTo>
                  <a:pt x="60520" y="34300"/>
                </a:lnTo>
                <a:lnTo>
                  <a:pt x="60490" y="34240"/>
                </a:lnTo>
                <a:lnTo>
                  <a:pt x="60480" y="34220"/>
                </a:lnTo>
                <a:lnTo>
                  <a:pt x="60450" y="34190"/>
                </a:lnTo>
                <a:lnTo>
                  <a:pt x="60420" y="34170"/>
                </a:lnTo>
                <a:lnTo>
                  <a:pt x="60400" y="34150"/>
                </a:lnTo>
                <a:lnTo>
                  <a:pt x="60390" y="34130"/>
                </a:lnTo>
                <a:lnTo>
                  <a:pt x="60390" y="34110"/>
                </a:lnTo>
                <a:lnTo>
                  <a:pt x="60380" y="34070"/>
                </a:lnTo>
                <a:lnTo>
                  <a:pt x="60360" y="34040"/>
                </a:lnTo>
                <a:lnTo>
                  <a:pt x="60330" y="34010"/>
                </a:lnTo>
                <a:lnTo>
                  <a:pt x="60300" y="34030"/>
                </a:lnTo>
                <a:lnTo>
                  <a:pt x="60280" y="34030"/>
                </a:lnTo>
                <a:lnTo>
                  <a:pt x="60250" y="34030"/>
                </a:lnTo>
                <a:lnTo>
                  <a:pt x="60210" y="34020"/>
                </a:lnTo>
                <a:lnTo>
                  <a:pt x="60190" y="34030"/>
                </a:lnTo>
                <a:lnTo>
                  <a:pt x="60170" y="34050"/>
                </a:lnTo>
                <a:lnTo>
                  <a:pt x="60140" y="34060"/>
                </a:lnTo>
                <a:lnTo>
                  <a:pt x="60100" y="34070"/>
                </a:lnTo>
                <a:lnTo>
                  <a:pt x="60060" y="34070"/>
                </a:lnTo>
                <a:lnTo>
                  <a:pt x="60050" y="34070"/>
                </a:lnTo>
                <a:lnTo>
                  <a:pt x="60030" y="34090"/>
                </a:lnTo>
                <a:lnTo>
                  <a:pt x="60020" y="34100"/>
                </a:lnTo>
                <a:lnTo>
                  <a:pt x="60020" y="34120"/>
                </a:lnTo>
                <a:lnTo>
                  <a:pt x="60030" y="34140"/>
                </a:lnTo>
                <a:lnTo>
                  <a:pt x="60060" y="34170"/>
                </a:lnTo>
                <a:lnTo>
                  <a:pt x="60080" y="34190"/>
                </a:lnTo>
                <a:lnTo>
                  <a:pt x="60080" y="34210"/>
                </a:lnTo>
                <a:lnTo>
                  <a:pt x="60050" y="34250"/>
                </a:lnTo>
                <a:lnTo>
                  <a:pt x="60030" y="34280"/>
                </a:lnTo>
                <a:lnTo>
                  <a:pt x="59990" y="34330"/>
                </a:lnTo>
                <a:lnTo>
                  <a:pt x="59960" y="34380"/>
                </a:lnTo>
                <a:lnTo>
                  <a:pt x="59940" y="34430"/>
                </a:lnTo>
                <a:lnTo>
                  <a:pt x="59930" y="34460"/>
                </a:lnTo>
                <a:lnTo>
                  <a:pt x="59890" y="34480"/>
                </a:lnTo>
                <a:lnTo>
                  <a:pt x="59850" y="34510"/>
                </a:lnTo>
                <a:lnTo>
                  <a:pt x="59810" y="34530"/>
                </a:lnTo>
                <a:lnTo>
                  <a:pt x="59780" y="34540"/>
                </a:lnTo>
                <a:lnTo>
                  <a:pt x="59770" y="34550"/>
                </a:lnTo>
                <a:lnTo>
                  <a:pt x="59760" y="34570"/>
                </a:lnTo>
                <a:lnTo>
                  <a:pt x="59770" y="34590"/>
                </a:lnTo>
                <a:lnTo>
                  <a:pt x="59780" y="34610"/>
                </a:lnTo>
                <a:lnTo>
                  <a:pt x="59770" y="34640"/>
                </a:lnTo>
                <a:lnTo>
                  <a:pt x="59770" y="34680"/>
                </a:lnTo>
                <a:lnTo>
                  <a:pt x="59780" y="34720"/>
                </a:lnTo>
                <a:lnTo>
                  <a:pt x="59840" y="34750"/>
                </a:lnTo>
                <a:lnTo>
                  <a:pt x="59840" y="34770"/>
                </a:lnTo>
                <a:lnTo>
                  <a:pt x="59820" y="34800"/>
                </a:lnTo>
                <a:lnTo>
                  <a:pt x="59810" y="34830"/>
                </a:lnTo>
                <a:lnTo>
                  <a:pt x="59810" y="34850"/>
                </a:lnTo>
                <a:lnTo>
                  <a:pt x="59820" y="34880"/>
                </a:lnTo>
                <a:lnTo>
                  <a:pt x="59800" y="34900"/>
                </a:lnTo>
                <a:lnTo>
                  <a:pt x="59780" y="34910"/>
                </a:lnTo>
                <a:lnTo>
                  <a:pt x="59770" y="34920"/>
                </a:lnTo>
                <a:lnTo>
                  <a:pt x="59760" y="34940"/>
                </a:lnTo>
                <a:lnTo>
                  <a:pt x="59750" y="34960"/>
                </a:lnTo>
                <a:lnTo>
                  <a:pt x="59750" y="34970"/>
                </a:lnTo>
                <a:lnTo>
                  <a:pt x="59720" y="34970"/>
                </a:lnTo>
                <a:lnTo>
                  <a:pt x="59700" y="34980"/>
                </a:lnTo>
                <a:lnTo>
                  <a:pt x="59680" y="34990"/>
                </a:lnTo>
                <a:lnTo>
                  <a:pt x="59670" y="34970"/>
                </a:lnTo>
                <a:lnTo>
                  <a:pt x="59660" y="34960"/>
                </a:lnTo>
                <a:lnTo>
                  <a:pt x="59670" y="34920"/>
                </a:lnTo>
                <a:lnTo>
                  <a:pt x="59660" y="34900"/>
                </a:lnTo>
                <a:lnTo>
                  <a:pt x="59650" y="34880"/>
                </a:lnTo>
                <a:lnTo>
                  <a:pt x="59630" y="34880"/>
                </a:lnTo>
                <a:lnTo>
                  <a:pt x="59600" y="34870"/>
                </a:lnTo>
                <a:lnTo>
                  <a:pt x="59580" y="34870"/>
                </a:lnTo>
                <a:lnTo>
                  <a:pt x="59560" y="34840"/>
                </a:lnTo>
                <a:lnTo>
                  <a:pt x="59530" y="34830"/>
                </a:lnTo>
                <a:lnTo>
                  <a:pt x="59500" y="34830"/>
                </a:lnTo>
                <a:lnTo>
                  <a:pt x="59470" y="34830"/>
                </a:lnTo>
                <a:lnTo>
                  <a:pt x="59450" y="34830"/>
                </a:lnTo>
                <a:lnTo>
                  <a:pt x="59440" y="34830"/>
                </a:lnTo>
                <a:lnTo>
                  <a:pt x="59420" y="34800"/>
                </a:lnTo>
                <a:lnTo>
                  <a:pt x="59400" y="34770"/>
                </a:lnTo>
                <a:lnTo>
                  <a:pt x="59390" y="34770"/>
                </a:lnTo>
                <a:lnTo>
                  <a:pt x="59360" y="34780"/>
                </a:lnTo>
                <a:lnTo>
                  <a:pt x="59320" y="34780"/>
                </a:lnTo>
                <a:lnTo>
                  <a:pt x="59300" y="34790"/>
                </a:lnTo>
                <a:lnTo>
                  <a:pt x="59260" y="34810"/>
                </a:lnTo>
                <a:lnTo>
                  <a:pt x="59240" y="34820"/>
                </a:lnTo>
                <a:lnTo>
                  <a:pt x="59220" y="34830"/>
                </a:lnTo>
                <a:lnTo>
                  <a:pt x="59200" y="34820"/>
                </a:lnTo>
                <a:lnTo>
                  <a:pt x="59180" y="34820"/>
                </a:lnTo>
                <a:lnTo>
                  <a:pt x="59170" y="34810"/>
                </a:lnTo>
                <a:lnTo>
                  <a:pt x="59150" y="34800"/>
                </a:lnTo>
                <a:lnTo>
                  <a:pt x="59140" y="34790"/>
                </a:lnTo>
                <a:lnTo>
                  <a:pt x="59120" y="34770"/>
                </a:lnTo>
                <a:lnTo>
                  <a:pt x="59100" y="34770"/>
                </a:lnTo>
                <a:lnTo>
                  <a:pt x="59080" y="34770"/>
                </a:lnTo>
                <a:lnTo>
                  <a:pt x="59060" y="34770"/>
                </a:lnTo>
                <a:lnTo>
                  <a:pt x="59050" y="34760"/>
                </a:lnTo>
                <a:lnTo>
                  <a:pt x="59020" y="34760"/>
                </a:lnTo>
                <a:lnTo>
                  <a:pt x="59010" y="34740"/>
                </a:lnTo>
                <a:lnTo>
                  <a:pt x="58990" y="34720"/>
                </a:lnTo>
                <a:lnTo>
                  <a:pt x="58990" y="34680"/>
                </a:lnTo>
                <a:lnTo>
                  <a:pt x="58970" y="34660"/>
                </a:lnTo>
                <a:lnTo>
                  <a:pt x="58960" y="34650"/>
                </a:lnTo>
                <a:lnTo>
                  <a:pt x="58960" y="34640"/>
                </a:lnTo>
                <a:lnTo>
                  <a:pt x="58950" y="34620"/>
                </a:lnTo>
                <a:lnTo>
                  <a:pt x="58920" y="34600"/>
                </a:lnTo>
                <a:lnTo>
                  <a:pt x="58900" y="34600"/>
                </a:lnTo>
                <a:lnTo>
                  <a:pt x="58870" y="34610"/>
                </a:lnTo>
                <a:lnTo>
                  <a:pt x="58850" y="34620"/>
                </a:lnTo>
                <a:lnTo>
                  <a:pt x="58830" y="34650"/>
                </a:lnTo>
                <a:lnTo>
                  <a:pt x="58820" y="34660"/>
                </a:lnTo>
                <a:lnTo>
                  <a:pt x="58810" y="34690"/>
                </a:lnTo>
                <a:lnTo>
                  <a:pt x="58800" y="34710"/>
                </a:lnTo>
                <a:lnTo>
                  <a:pt x="58780" y="34740"/>
                </a:lnTo>
                <a:lnTo>
                  <a:pt x="58770" y="34760"/>
                </a:lnTo>
                <a:lnTo>
                  <a:pt x="58740" y="34780"/>
                </a:lnTo>
                <a:lnTo>
                  <a:pt x="58700" y="34780"/>
                </a:lnTo>
                <a:lnTo>
                  <a:pt x="58670" y="34790"/>
                </a:lnTo>
                <a:lnTo>
                  <a:pt x="58650" y="34780"/>
                </a:lnTo>
                <a:lnTo>
                  <a:pt x="58640" y="34810"/>
                </a:lnTo>
                <a:lnTo>
                  <a:pt x="58620" y="34830"/>
                </a:lnTo>
                <a:lnTo>
                  <a:pt x="58610" y="34840"/>
                </a:lnTo>
                <a:lnTo>
                  <a:pt x="58590" y="34850"/>
                </a:lnTo>
                <a:lnTo>
                  <a:pt x="58570" y="34860"/>
                </a:lnTo>
                <a:lnTo>
                  <a:pt x="58560" y="34880"/>
                </a:lnTo>
                <a:lnTo>
                  <a:pt x="58550" y="34890"/>
                </a:lnTo>
                <a:lnTo>
                  <a:pt x="58530" y="34890"/>
                </a:lnTo>
                <a:lnTo>
                  <a:pt x="58520" y="34890"/>
                </a:lnTo>
                <a:lnTo>
                  <a:pt x="58500" y="34890"/>
                </a:lnTo>
                <a:lnTo>
                  <a:pt x="58480" y="34870"/>
                </a:lnTo>
                <a:lnTo>
                  <a:pt x="58460" y="34850"/>
                </a:lnTo>
                <a:lnTo>
                  <a:pt x="58420" y="34830"/>
                </a:lnTo>
                <a:lnTo>
                  <a:pt x="58410" y="34830"/>
                </a:lnTo>
                <a:lnTo>
                  <a:pt x="58380" y="34850"/>
                </a:lnTo>
                <a:lnTo>
                  <a:pt x="58370" y="34870"/>
                </a:lnTo>
                <a:lnTo>
                  <a:pt x="58350" y="34890"/>
                </a:lnTo>
                <a:lnTo>
                  <a:pt x="58340" y="34900"/>
                </a:lnTo>
                <a:lnTo>
                  <a:pt x="58330" y="34900"/>
                </a:lnTo>
                <a:lnTo>
                  <a:pt x="58300" y="34920"/>
                </a:lnTo>
                <a:lnTo>
                  <a:pt x="58280" y="34940"/>
                </a:lnTo>
                <a:lnTo>
                  <a:pt x="58270" y="34950"/>
                </a:lnTo>
                <a:lnTo>
                  <a:pt x="58250" y="34950"/>
                </a:lnTo>
                <a:lnTo>
                  <a:pt x="58240" y="34940"/>
                </a:lnTo>
                <a:lnTo>
                  <a:pt x="58230" y="34910"/>
                </a:lnTo>
                <a:lnTo>
                  <a:pt x="58220" y="34880"/>
                </a:lnTo>
                <a:lnTo>
                  <a:pt x="58220" y="34850"/>
                </a:lnTo>
                <a:lnTo>
                  <a:pt x="58210" y="34830"/>
                </a:lnTo>
                <a:lnTo>
                  <a:pt x="58190" y="34830"/>
                </a:lnTo>
                <a:lnTo>
                  <a:pt x="58180" y="34830"/>
                </a:lnTo>
                <a:lnTo>
                  <a:pt x="58180" y="34840"/>
                </a:lnTo>
                <a:lnTo>
                  <a:pt x="58170" y="34870"/>
                </a:lnTo>
                <a:lnTo>
                  <a:pt x="58150" y="34890"/>
                </a:lnTo>
                <a:lnTo>
                  <a:pt x="58130" y="34910"/>
                </a:lnTo>
                <a:lnTo>
                  <a:pt x="58110" y="34940"/>
                </a:lnTo>
                <a:lnTo>
                  <a:pt x="58100" y="34960"/>
                </a:lnTo>
                <a:lnTo>
                  <a:pt x="58090" y="34990"/>
                </a:lnTo>
                <a:lnTo>
                  <a:pt x="58080" y="35020"/>
                </a:lnTo>
                <a:lnTo>
                  <a:pt x="58080" y="35040"/>
                </a:lnTo>
                <a:lnTo>
                  <a:pt x="58060" y="35040"/>
                </a:lnTo>
                <a:lnTo>
                  <a:pt x="58040" y="35040"/>
                </a:lnTo>
                <a:lnTo>
                  <a:pt x="58020" y="35040"/>
                </a:lnTo>
                <a:lnTo>
                  <a:pt x="58000" y="35050"/>
                </a:lnTo>
                <a:lnTo>
                  <a:pt x="57980" y="35070"/>
                </a:lnTo>
                <a:lnTo>
                  <a:pt x="57950" y="35100"/>
                </a:lnTo>
                <a:lnTo>
                  <a:pt x="57930" y="35120"/>
                </a:lnTo>
                <a:lnTo>
                  <a:pt x="57920" y="35120"/>
                </a:lnTo>
                <a:lnTo>
                  <a:pt x="57900" y="35110"/>
                </a:lnTo>
                <a:lnTo>
                  <a:pt x="57890" y="35090"/>
                </a:lnTo>
                <a:lnTo>
                  <a:pt x="57880" y="35070"/>
                </a:lnTo>
                <a:lnTo>
                  <a:pt x="57870" y="35070"/>
                </a:lnTo>
                <a:lnTo>
                  <a:pt x="57870" y="35060"/>
                </a:lnTo>
                <a:lnTo>
                  <a:pt x="57860" y="35040"/>
                </a:lnTo>
                <a:lnTo>
                  <a:pt x="57890" y="34980"/>
                </a:lnTo>
                <a:lnTo>
                  <a:pt x="57900" y="34970"/>
                </a:lnTo>
                <a:lnTo>
                  <a:pt x="57890" y="34970"/>
                </a:lnTo>
                <a:lnTo>
                  <a:pt x="57880" y="34900"/>
                </a:lnTo>
                <a:lnTo>
                  <a:pt x="57860" y="34810"/>
                </a:lnTo>
                <a:lnTo>
                  <a:pt x="57810" y="34740"/>
                </a:lnTo>
                <a:lnTo>
                  <a:pt x="57820" y="34700"/>
                </a:lnTo>
                <a:lnTo>
                  <a:pt x="57820" y="34680"/>
                </a:lnTo>
                <a:lnTo>
                  <a:pt x="57830" y="34610"/>
                </a:lnTo>
                <a:lnTo>
                  <a:pt x="57770" y="34480"/>
                </a:lnTo>
                <a:lnTo>
                  <a:pt x="57770" y="34450"/>
                </a:lnTo>
                <a:lnTo>
                  <a:pt x="57760" y="34410"/>
                </a:lnTo>
                <a:lnTo>
                  <a:pt x="57740" y="34400"/>
                </a:lnTo>
                <a:lnTo>
                  <a:pt x="57700" y="34380"/>
                </a:lnTo>
                <a:lnTo>
                  <a:pt x="57670" y="34350"/>
                </a:lnTo>
                <a:lnTo>
                  <a:pt x="57640" y="34330"/>
                </a:lnTo>
                <a:lnTo>
                  <a:pt x="57620" y="34320"/>
                </a:lnTo>
                <a:lnTo>
                  <a:pt x="57610" y="34300"/>
                </a:lnTo>
                <a:lnTo>
                  <a:pt x="57630" y="34270"/>
                </a:lnTo>
                <a:lnTo>
                  <a:pt x="57660" y="34220"/>
                </a:lnTo>
                <a:lnTo>
                  <a:pt x="57640" y="34180"/>
                </a:lnTo>
                <a:lnTo>
                  <a:pt x="57620" y="34160"/>
                </a:lnTo>
                <a:lnTo>
                  <a:pt x="57620" y="34150"/>
                </a:lnTo>
                <a:lnTo>
                  <a:pt x="57650" y="34110"/>
                </a:lnTo>
                <a:lnTo>
                  <a:pt x="57660" y="34060"/>
                </a:lnTo>
                <a:lnTo>
                  <a:pt x="57670" y="34000"/>
                </a:lnTo>
                <a:lnTo>
                  <a:pt x="57670" y="33980"/>
                </a:lnTo>
                <a:lnTo>
                  <a:pt x="57660" y="33950"/>
                </a:lnTo>
                <a:lnTo>
                  <a:pt x="57660" y="33900"/>
                </a:lnTo>
                <a:lnTo>
                  <a:pt x="57680" y="33840"/>
                </a:lnTo>
                <a:lnTo>
                  <a:pt x="57700" y="33780"/>
                </a:lnTo>
                <a:lnTo>
                  <a:pt x="57710" y="33760"/>
                </a:lnTo>
                <a:lnTo>
                  <a:pt x="57720" y="33740"/>
                </a:lnTo>
                <a:lnTo>
                  <a:pt x="57740" y="33690"/>
                </a:lnTo>
                <a:lnTo>
                  <a:pt x="57760" y="33600"/>
                </a:lnTo>
                <a:lnTo>
                  <a:pt x="57800" y="33560"/>
                </a:lnTo>
                <a:lnTo>
                  <a:pt x="57840" y="33520"/>
                </a:lnTo>
                <a:lnTo>
                  <a:pt x="57850" y="33520"/>
                </a:lnTo>
                <a:lnTo>
                  <a:pt x="57990" y="33470"/>
                </a:lnTo>
                <a:lnTo>
                  <a:pt x="58010" y="33450"/>
                </a:lnTo>
                <a:lnTo>
                  <a:pt x="58040" y="33420"/>
                </a:lnTo>
                <a:lnTo>
                  <a:pt x="58050" y="33320"/>
                </a:lnTo>
                <a:lnTo>
                  <a:pt x="58050" y="33290"/>
                </a:lnTo>
                <a:lnTo>
                  <a:pt x="58110" y="33230"/>
                </a:lnTo>
                <a:lnTo>
                  <a:pt x="58150" y="33170"/>
                </a:lnTo>
                <a:lnTo>
                  <a:pt x="58160" y="33170"/>
                </a:lnTo>
                <a:lnTo>
                  <a:pt x="58190" y="33150"/>
                </a:lnTo>
                <a:lnTo>
                  <a:pt x="58210" y="33120"/>
                </a:lnTo>
                <a:lnTo>
                  <a:pt x="58200" y="33110"/>
                </a:lnTo>
                <a:lnTo>
                  <a:pt x="58160" y="33080"/>
                </a:lnTo>
                <a:lnTo>
                  <a:pt x="58130" y="33050"/>
                </a:lnTo>
                <a:lnTo>
                  <a:pt x="58100" y="33030"/>
                </a:lnTo>
                <a:lnTo>
                  <a:pt x="58020" y="32980"/>
                </a:lnTo>
                <a:lnTo>
                  <a:pt x="57970" y="32960"/>
                </a:lnTo>
                <a:lnTo>
                  <a:pt x="57950" y="32930"/>
                </a:lnTo>
                <a:lnTo>
                  <a:pt x="57900" y="32890"/>
                </a:lnTo>
                <a:lnTo>
                  <a:pt x="57860" y="32860"/>
                </a:lnTo>
                <a:lnTo>
                  <a:pt x="57820" y="32830"/>
                </a:lnTo>
                <a:lnTo>
                  <a:pt x="57750" y="32820"/>
                </a:lnTo>
                <a:lnTo>
                  <a:pt x="57660" y="32810"/>
                </a:lnTo>
                <a:lnTo>
                  <a:pt x="57640" y="32750"/>
                </a:lnTo>
                <a:lnTo>
                  <a:pt x="57580" y="32740"/>
                </a:lnTo>
                <a:lnTo>
                  <a:pt x="57500" y="32720"/>
                </a:lnTo>
                <a:lnTo>
                  <a:pt x="57470" y="32690"/>
                </a:lnTo>
                <a:lnTo>
                  <a:pt x="57480" y="32650"/>
                </a:lnTo>
                <a:lnTo>
                  <a:pt x="57470" y="32600"/>
                </a:lnTo>
                <a:lnTo>
                  <a:pt x="57460" y="32580"/>
                </a:lnTo>
                <a:lnTo>
                  <a:pt x="57440" y="32540"/>
                </a:lnTo>
                <a:lnTo>
                  <a:pt x="57430" y="32480"/>
                </a:lnTo>
                <a:lnTo>
                  <a:pt x="57420" y="32430"/>
                </a:lnTo>
                <a:lnTo>
                  <a:pt x="57380" y="32380"/>
                </a:lnTo>
                <a:lnTo>
                  <a:pt x="57370" y="32370"/>
                </a:lnTo>
                <a:lnTo>
                  <a:pt x="57310" y="32220"/>
                </a:lnTo>
                <a:lnTo>
                  <a:pt x="57280" y="32100"/>
                </a:lnTo>
                <a:lnTo>
                  <a:pt x="57280" y="32050"/>
                </a:lnTo>
                <a:lnTo>
                  <a:pt x="57280" y="32000"/>
                </a:lnTo>
                <a:lnTo>
                  <a:pt x="57270" y="31900"/>
                </a:lnTo>
                <a:lnTo>
                  <a:pt x="57270" y="31850"/>
                </a:lnTo>
                <a:lnTo>
                  <a:pt x="57270" y="31720"/>
                </a:lnTo>
                <a:lnTo>
                  <a:pt x="57270" y="31660"/>
                </a:lnTo>
                <a:lnTo>
                  <a:pt x="57280" y="31580"/>
                </a:lnTo>
                <a:lnTo>
                  <a:pt x="57300" y="31520"/>
                </a:lnTo>
                <a:lnTo>
                  <a:pt x="57340" y="31440"/>
                </a:lnTo>
                <a:lnTo>
                  <a:pt x="57350" y="31410"/>
                </a:lnTo>
                <a:lnTo>
                  <a:pt x="57340" y="31390"/>
                </a:lnTo>
                <a:lnTo>
                  <a:pt x="57320" y="31370"/>
                </a:lnTo>
                <a:lnTo>
                  <a:pt x="57300" y="31340"/>
                </a:lnTo>
                <a:lnTo>
                  <a:pt x="57280" y="31330"/>
                </a:lnTo>
                <a:lnTo>
                  <a:pt x="57250" y="31330"/>
                </a:lnTo>
                <a:lnTo>
                  <a:pt x="57230" y="31300"/>
                </a:lnTo>
                <a:lnTo>
                  <a:pt x="57200" y="31270"/>
                </a:lnTo>
                <a:lnTo>
                  <a:pt x="57180" y="31260"/>
                </a:lnTo>
                <a:lnTo>
                  <a:pt x="57180" y="31250"/>
                </a:lnTo>
                <a:lnTo>
                  <a:pt x="57200" y="31210"/>
                </a:lnTo>
                <a:lnTo>
                  <a:pt x="57210" y="31180"/>
                </a:lnTo>
                <a:lnTo>
                  <a:pt x="57200" y="31160"/>
                </a:lnTo>
                <a:lnTo>
                  <a:pt x="57190" y="31140"/>
                </a:lnTo>
                <a:lnTo>
                  <a:pt x="57170" y="31130"/>
                </a:lnTo>
                <a:lnTo>
                  <a:pt x="57140" y="31140"/>
                </a:lnTo>
                <a:lnTo>
                  <a:pt x="57120" y="31140"/>
                </a:lnTo>
                <a:lnTo>
                  <a:pt x="57100" y="31130"/>
                </a:lnTo>
                <a:lnTo>
                  <a:pt x="57070" y="31130"/>
                </a:lnTo>
                <a:lnTo>
                  <a:pt x="57050" y="31130"/>
                </a:lnTo>
                <a:lnTo>
                  <a:pt x="57060" y="31090"/>
                </a:lnTo>
                <a:lnTo>
                  <a:pt x="57060" y="31070"/>
                </a:lnTo>
                <a:lnTo>
                  <a:pt x="57060" y="31040"/>
                </a:lnTo>
                <a:lnTo>
                  <a:pt x="57070" y="31010"/>
                </a:lnTo>
                <a:lnTo>
                  <a:pt x="57090" y="30990"/>
                </a:lnTo>
                <a:lnTo>
                  <a:pt x="57100" y="30960"/>
                </a:lnTo>
                <a:lnTo>
                  <a:pt x="57100" y="30940"/>
                </a:lnTo>
                <a:lnTo>
                  <a:pt x="57070" y="30960"/>
                </a:lnTo>
                <a:lnTo>
                  <a:pt x="57060" y="30970"/>
                </a:lnTo>
                <a:lnTo>
                  <a:pt x="57040" y="30960"/>
                </a:lnTo>
                <a:lnTo>
                  <a:pt x="57010" y="30950"/>
                </a:lnTo>
                <a:lnTo>
                  <a:pt x="56980" y="30950"/>
                </a:lnTo>
                <a:lnTo>
                  <a:pt x="56960" y="30960"/>
                </a:lnTo>
                <a:lnTo>
                  <a:pt x="56940" y="30970"/>
                </a:lnTo>
                <a:lnTo>
                  <a:pt x="56910" y="30980"/>
                </a:lnTo>
                <a:lnTo>
                  <a:pt x="56880" y="30990"/>
                </a:lnTo>
                <a:lnTo>
                  <a:pt x="56870" y="31000"/>
                </a:lnTo>
                <a:lnTo>
                  <a:pt x="56850" y="31010"/>
                </a:lnTo>
                <a:lnTo>
                  <a:pt x="56830" y="31030"/>
                </a:lnTo>
                <a:lnTo>
                  <a:pt x="56810" y="31040"/>
                </a:lnTo>
                <a:lnTo>
                  <a:pt x="56780" y="31040"/>
                </a:lnTo>
                <a:lnTo>
                  <a:pt x="56760" y="31040"/>
                </a:lnTo>
                <a:lnTo>
                  <a:pt x="56720" y="31060"/>
                </a:lnTo>
                <a:lnTo>
                  <a:pt x="56700" y="31070"/>
                </a:lnTo>
                <a:lnTo>
                  <a:pt x="56650" y="31090"/>
                </a:lnTo>
                <a:lnTo>
                  <a:pt x="56620" y="31100"/>
                </a:lnTo>
                <a:lnTo>
                  <a:pt x="56600" y="31110"/>
                </a:lnTo>
                <a:lnTo>
                  <a:pt x="56580" y="31120"/>
                </a:lnTo>
                <a:lnTo>
                  <a:pt x="56560" y="31140"/>
                </a:lnTo>
                <a:lnTo>
                  <a:pt x="56550" y="31150"/>
                </a:lnTo>
                <a:lnTo>
                  <a:pt x="56530" y="31170"/>
                </a:lnTo>
                <a:lnTo>
                  <a:pt x="56510" y="31190"/>
                </a:lnTo>
                <a:lnTo>
                  <a:pt x="56500" y="31200"/>
                </a:lnTo>
                <a:lnTo>
                  <a:pt x="56490" y="31220"/>
                </a:lnTo>
                <a:lnTo>
                  <a:pt x="56470" y="31240"/>
                </a:lnTo>
                <a:lnTo>
                  <a:pt x="56460" y="31260"/>
                </a:lnTo>
                <a:lnTo>
                  <a:pt x="56430" y="31260"/>
                </a:lnTo>
                <a:lnTo>
                  <a:pt x="56410" y="31250"/>
                </a:lnTo>
                <a:lnTo>
                  <a:pt x="56400" y="31270"/>
                </a:lnTo>
                <a:lnTo>
                  <a:pt x="56380" y="31290"/>
                </a:lnTo>
                <a:lnTo>
                  <a:pt x="56350" y="31300"/>
                </a:lnTo>
                <a:lnTo>
                  <a:pt x="56330" y="31320"/>
                </a:lnTo>
                <a:lnTo>
                  <a:pt x="56310" y="31330"/>
                </a:lnTo>
                <a:lnTo>
                  <a:pt x="56270" y="31370"/>
                </a:lnTo>
                <a:lnTo>
                  <a:pt x="56260" y="31380"/>
                </a:lnTo>
                <a:lnTo>
                  <a:pt x="56230" y="31370"/>
                </a:lnTo>
                <a:lnTo>
                  <a:pt x="56230" y="31380"/>
                </a:lnTo>
                <a:lnTo>
                  <a:pt x="56210" y="31400"/>
                </a:lnTo>
                <a:lnTo>
                  <a:pt x="56190" y="31420"/>
                </a:lnTo>
                <a:lnTo>
                  <a:pt x="56170" y="31430"/>
                </a:lnTo>
                <a:lnTo>
                  <a:pt x="56150" y="31430"/>
                </a:lnTo>
                <a:lnTo>
                  <a:pt x="56140" y="31470"/>
                </a:lnTo>
                <a:lnTo>
                  <a:pt x="56130" y="31490"/>
                </a:lnTo>
                <a:lnTo>
                  <a:pt x="56110" y="31530"/>
                </a:lnTo>
                <a:lnTo>
                  <a:pt x="56090" y="31560"/>
                </a:lnTo>
                <a:lnTo>
                  <a:pt x="56080" y="31560"/>
                </a:lnTo>
                <a:lnTo>
                  <a:pt x="56060" y="31560"/>
                </a:lnTo>
                <a:lnTo>
                  <a:pt x="56030" y="31570"/>
                </a:lnTo>
                <a:lnTo>
                  <a:pt x="55980" y="31580"/>
                </a:lnTo>
                <a:lnTo>
                  <a:pt x="55960" y="31590"/>
                </a:lnTo>
                <a:lnTo>
                  <a:pt x="55930" y="31610"/>
                </a:lnTo>
                <a:lnTo>
                  <a:pt x="55930" y="31620"/>
                </a:lnTo>
                <a:lnTo>
                  <a:pt x="55930" y="31640"/>
                </a:lnTo>
                <a:lnTo>
                  <a:pt x="55930" y="31670"/>
                </a:lnTo>
                <a:lnTo>
                  <a:pt x="55910" y="31710"/>
                </a:lnTo>
                <a:lnTo>
                  <a:pt x="55900" y="31730"/>
                </a:lnTo>
                <a:lnTo>
                  <a:pt x="55880" y="31760"/>
                </a:lnTo>
                <a:lnTo>
                  <a:pt x="55860" y="31780"/>
                </a:lnTo>
                <a:lnTo>
                  <a:pt x="55850" y="31790"/>
                </a:lnTo>
                <a:lnTo>
                  <a:pt x="55840" y="31800"/>
                </a:lnTo>
                <a:lnTo>
                  <a:pt x="55840" y="31820"/>
                </a:lnTo>
                <a:lnTo>
                  <a:pt x="55830" y="31850"/>
                </a:lnTo>
                <a:lnTo>
                  <a:pt x="55810" y="31880"/>
                </a:lnTo>
                <a:lnTo>
                  <a:pt x="55800" y="31890"/>
                </a:lnTo>
                <a:lnTo>
                  <a:pt x="55800" y="31880"/>
                </a:lnTo>
                <a:lnTo>
                  <a:pt x="55790" y="31880"/>
                </a:lnTo>
                <a:lnTo>
                  <a:pt x="55790" y="31860"/>
                </a:lnTo>
                <a:lnTo>
                  <a:pt x="55780" y="31860"/>
                </a:lnTo>
                <a:lnTo>
                  <a:pt x="55760" y="31890"/>
                </a:lnTo>
                <a:lnTo>
                  <a:pt x="55750" y="31910"/>
                </a:lnTo>
                <a:lnTo>
                  <a:pt x="55720" y="31930"/>
                </a:lnTo>
                <a:lnTo>
                  <a:pt x="55710" y="31940"/>
                </a:lnTo>
                <a:lnTo>
                  <a:pt x="55700" y="31950"/>
                </a:lnTo>
                <a:lnTo>
                  <a:pt x="55690" y="31970"/>
                </a:lnTo>
                <a:lnTo>
                  <a:pt x="55680" y="31990"/>
                </a:lnTo>
                <a:lnTo>
                  <a:pt x="55670" y="32000"/>
                </a:lnTo>
                <a:lnTo>
                  <a:pt x="55650" y="32020"/>
                </a:lnTo>
                <a:lnTo>
                  <a:pt x="55630" y="32040"/>
                </a:lnTo>
                <a:lnTo>
                  <a:pt x="55610" y="32060"/>
                </a:lnTo>
                <a:lnTo>
                  <a:pt x="55580" y="32090"/>
                </a:lnTo>
                <a:lnTo>
                  <a:pt x="55550" y="32120"/>
                </a:lnTo>
                <a:lnTo>
                  <a:pt x="55520" y="32140"/>
                </a:lnTo>
                <a:lnTo>
                  <a:pt x="55490" y="32150"/>
                </a:lnTo>
                <a:lnTo>
                  <a:pt x="55470" y="32150"/>
                </a:lnTo>
                <a:lnTo>
                  <a:pt x="55440" y="32150"/>
                </a:lnTo>
                <a:lnTo>
                  <a:pt x="55400" y="32160"/>
                </a:lnTo>
                <a:lnTo>
                  <a:pt x="55370" y="32160"/>
                </a:lnTo>
                <a:lnTo>
                  <a:pt x="55340" y="32160"/>
                </a:lnTo>
                <a:lnTo>
                  <a:pt x="55330" y="32170"/>
                </a:lnTo>
                <a:lnTo>
                  <a:pt x="55300" y="32200"/>
                </a:lnTo>
                <a:lnTo>
                  <a:pt x="55280" y="32230"/>
                </a:lnTo>
                <a:lnTo>
                  <a:pt x="55270" y="32240"/>
                </a:lnTo>
                <a:lnTo>
                  <a:pt x="55260" y="32240"/>
                </a:lnTo>
                <a:lnTo>
                  <a:pt x="55240" y="32220"/>
                </a:lnTo>
                <a:lnTo>
                  <a:pt x="55210" y="32190"/>
                </a:lnTo>
                <a:lnTo>
                  <a:pt x="55190" y="32200"/>
                </a:lnTo>
                <a:lnTo>
                  <a:pt x="55180" y="32200"/>
                </a:lnTo>
                <a:lnTo>
                  <a:pt x="55170" y="32220"/>
                </a:lnTo>
                <a:lnTo>
                  <a:pt x="55150" y="32240"/>
                </a:lnTo>
                <a:lnTo>
                  <a:pt x="55130" y="32250"/>
                </a:lnTo>
                <a:lnTo>
                  <a:pt x="55120" y="32270"/>
                </a:lnTo>
                <a:lnTo>
                  <a:pt x="55100" y="32290"/>
                </a:lnTo>
                <a:lnTo>
                  <a:pt x="55090" y="32290"/>
                </a:lnTo>
                <a:lnTo>
                  <a:pt x="55060" y="32300"/>
                </a:lnTo>
                <a:lnTo>
                  <a:pt x="55050" y="32320"/>
                </a:lnTo>
                <a:lnTo>
                  <a:pt x="55040" y="32330"/>
                </a:lnTo>
                <a:lnTo>
                  <a:pt x="55010" y="32330"/>
                </a:lnTo>
                <a:lnTo>
                  <a:pt x="54990" y="32330"/>
                </a:lnTo>
                <a:lnTo>
                  <a:pt x="54980" y="32340"/>
                </a:lnTo>
                <a:lnTo>
                  <a:pt x="54960" y="32360"/>
                </a:lnTo>
                <a:lnTo>
                  <a:pt x="54950" y="32370"/>
                </a:lnTo>
                <a:lnTo>
                  <a:pt x="54940" y="32380"/>
                </a:lnTo>
                <a:lnTo>
                  <a:pt x="54910" y="32390"/>
                </a:lnTo>
                <a:lnTo>
                  <a:pt x="54880" y="32380"/>
                </a:lnTo>
                <a:lnTo>
                  <a:pt x="54830" y="32380"/>
                </a:lnTo>
                <a:lnTo>
                  <a:pt x="54810" y="32380"/>
                </a:lnTo>
                <a:lnTo>
                  <a:pt x="54830" y="32420"/>
                </a:lnTo>
                <a:lnTo>
                  <a:pt x="54830" y="32440"/>
                </a:lnTo>
                <a:lnTo>
                  <a:pt x="54840" y="32500"/>
                </a:lnTo>
                <a:lnTo>
                  <a:pt x="54820" y="32510"/>
                </a:lnTo>
                <a:lnTo>
                  <a:pt x="54790" y="32530"/>
                </a:lnTo>
                <a:lnTo>
                  <a:pt x="54750" y="32560"/>
                </a:lnTo>
                <a:lnTo>
                  <a:pt x="54680" y="32610"/>
                </a:lnTo>
                <a:lnTo>
                  <a:pt x="54630" y="32660"/>
                </a:lnTo>
                <a:lnTo>
                  <a:pt x="54610" y="32670"/>
                </a:lnTo>
                <a:lnTo>
                  <a:pt x="54610" y="32690"/>
                </a:lnTo>
                <a:lnTo>
                  <a:pt x="54610" y="32730"/>
                </a:lnTo>
                <a:lnTo>
                  <a:pt x="54620" y="32800"/>
                </a:lnTo>
                <a:lnTo>
                  <a:pt x="54610" y="32820"/>
                </a:lnTo>
                <a:lnTo>
                  <a:pt x="54600" y="32840"/>
                </a:lnTo>
                <a:lnTo>
                  <a:pt x="54570" y="32860"/>
                </a:lnTo>
                <a:lnTo>
                  <a:pt x="54550" y="32870"/>
                </a:lnTo>
                <a:lnTo>
                  <a:pt x="54530" y="32890"/>
                </a:lnTo>
                <a:lnTo>
                  <a:pt x="54510" y="32900"/>
                </a:lnTo>
                <a:lnTo>
                  <a:pt x="54490" y="32930"/>
                </a:lnTo>
                <a:lnTo>
                  <a:pt x="54480" y="32930"/>
                </a:lnTo>
                <a:lnTo>
                  <a:pt x="54460" y="32940"/>
                </a:lnTo>
                <a:lnTo>
                  <a:pt x="54440" y="32940"/>
                </a:lnTo>
                <a:lnTo>
                  <a:pt x="54420" y="32950"/>
                </a:lnTo>
                <a:lnTo>
                  <a:pt x="54410" y="32950"/>
                </a:lnTo>
                <a:lnTo>
                  <a:pt x="54380" y="32940"/>
                </a:lnTo>
                <a:lnTo>
                  <a:pt x="54340" y="32920"/>
                </a:lnTo>
                <a:lnTo>
                  <a:pt x="54310" y="32900"/>
                </a:lnTo>
                <a:lnTo>
                  <a:pt x="54290" y="32910"/>
                </a:lnTo>
                <a:lnTo>
                  <a:pt x="54250" y="32940"/>
                </a:lnTo>
                <a:lnTo>
                  <a:pt x="54240" y="32940"/>
                </a:lnTo>
                <a:lnTo>
                  <a:pt x="54250" y="32970"/>
                </a:lnTo>
                <a:lnTo>
                  <a:pt x="54270" y="33030"/>
                </a:lnTo>
                <a:lnTo>
                  <a:pt x="54260" y="33040"/>
                </a:lnTo>
                <a:lnTo>
                  <a:pt x="54240" y="33050"/>
                </a:lnTo>
                <a:lnTo>
                  <a:pt x="54210" y="33060"/>
                </a:lnTo>
                <a:lnTo>
                  <a:pt x="54200" y="33080"/>
                </a:lnTo>
                <a:lnTo>
                  <a:pt x="54190" y="33090"/>
                </a:lnTo>
                <a:lnTo>
                  <a:pt x="54170" y="33090"/>
                </a:lnTo>
                <a:lnTo>
                  <a:pt x="54160" y="33090"/>
                </a:lnTo>
                <a:lnTo>
                  <a:pt x="54140" y="33110"/>
                </a:lnTo>
                <a:lnTo>
                  <a:pt x="54120" y="33130"/>
                </a:lnTo>
                <a:lnTo>
                  <a:pt x="54100" y="33150"/>
                </a:lnTo>
                <a:lnTo>
                  <a:pt x="54100" y="33160"/>
                </a:lnTo>
                <a:lnTo>
                  <a:pt x="54100" y="33200"/>
                </a:lnTo>
                <a:lnTo>
                  <a:pt x="54090" y="33250"/>
                </a:lnTo>
                <a:lnTo>
                  <a:pt x="54080" y="33270"/>
                </a:lnTo>
                <a:lnTo>
                  <a:pt x="54060" y="33290"/>
                </a:lnTo>
                <a:lnTo>
                  <a:pt x="54040" y="33300"/>
                </a:lnTo>
                <a:lnTo>
                  <a:pt x="54020" y="33300"/>
                </a:lnTo>
                <a:lnTo>
                  <a:pt x="54000" y="33300"/>
                </a:lnTo>
                <a:lnTo>
                  <a:pt x="53960" y="33290"/>
                </a:lnTo>
                <a:lnTo>
                  <a:pt x="53900" y="33280"/>
                </a:lnTo>
                <a:lnTo>
                  <a:pt x="53880" y="33290"/>
                </a:lnTo>
                <a:lnTo>
                  <a:pt x="53860" y="33310"/>
                </a:lnTo>
                <a:lnTo>
                  <a:pt x="53830" y="33310"/>
                </a:lnTo>
                <a:lnTo>
                  <a:pt x="53810" y="33300"/>
                </a:lnTo>
                <a:lnTo>
                  <a:pt x="53790" y="33290"/>
                </a:lnTo>
                <a:lnTo>
                  <a:pt x="53750" y="33290"/>
                </a:lnTo>
                <a:lnTo>
                  <a:pt x="53700" y="33300"/>
                </a:lnTo>
                <a:lnTo>
                  <a:pt x="53680" y="33300"/>
                </a:lnTo>
                <a:lnTo>
                  <a:pt x="53650" y="33280"/>
                </a:lnTo>
                <a:lnTo>
                  <a:pt x="53620" y="33250"/>
                </a:lnTo>
                <a:lnTo>
                  <a:pt x="53580" y="33220"/>
                </a:lnTo>
                <a:lnTo>
                  <a:pt x="53550" y="33200"/>
                </a:lnTo>
                <a:lnTo>
                  <a:pt x="53520" y="33180"/>
                </a:lnTo>
                <a:lnTo>
                  <a:pt x="53500" y="33180"/>
                </a:lnTo>
                <a:lnTo>
                  <a:pt x="53480" y="33180"/>
                </a:lnTo>
                <a:lnTo>
                  <a:pt x="53430" y="33200"/>
                </a:lnTo>
                <a:lnTo>
                  <a:pt x="53400" y="33210"/>
                </a:lnTo>
                <a:lnTo>
                  <a:pt x="53380" y="33210"/>
                </a:lnTo>
                <a:lnTo>
                  <a:pt x="53360" y="33210"/>
                </a:lnTo>
                <a:lnTo>
                  <a:pt x="53340" y="33190"/>
                </a:lnTo>
                <a:lnTo>
                  <a:pt x="53310" y="33160"/>
                </a:lnTo>
                <a:lnTo>
                  <a:pt x="53280" y="33130"/>
                </a:lnTo>
                <a:lnTo>
                  <a:pt x="53270" y="33140"/>
                </a:lnTo>
                <a:lnTo>
                  <a:pt x="53240" y="33150"/>
                </a:lnTo>
                <a:lnTo>
                  <a:pt x="53210" y="33160"/>
                </a:lnTo>
                <a:lnTo>
                  <a:pt x="53180" y="33170"/>
                </a:lnTo>
                <a:lnTo>
                  <a:pt x="53170" y="33170"/>
                </a:lnTo>
                <a:lnTo>
                  <a:pt x="53150" y="33170"/>
                </a:lnTo>
                <a:lnTo>
                  <a:pt x="53140" y="33170"/>
                </a:lnTo>
                <a:lnTo>
                  <a:pt x="53130" y="33170"/>
                </a:lnTo>
                <a:lnTo>
                  <a:pt x="53130" y="33190"/>
                </a:lnTo>
                <a:lnTo>
                  <a:pt x="53110" y="33210"/>
                </a:lnTo>
                <a:lnTo>
                  <a:pt x="53090" y="33250"/>
                </a:lnTo>
                <a:lnTo>
                  <a:pt x="53080" y="33260"/>
                </a:lnTo>
                <a:lnTo>
                  <a:pt x="53060" y="33280"/>
                </a:lnTo>
                <a:lnTo>
                  <a:pt x="53040" y="33280"/>
                </a:lnTo>
                <a:lnTo>
                  <a:pt x="53020" y="33280"/>
                </a:lnTo>
                <a:lnTo>
                  <a:pt x="53010" y="33280"/>
                </a:lnTo>
                <a:lnTo>
                  <a:pt x="53000" y="33310"/>
                </a:lnTo>
                <a:lnTo>
                  <a:pt x="52960" y="33370"/>
                </a:lnTo>
                <a:lnTo>
                  <a:pt x="52950" y="33380"/>
                </a:lnTo>
                <a:lnTo>
                  <a:pt x="52940" y="33390"/>
                </a:lnTo>
                <a:lnTo>
                  <a:pt x="52910" y="33400"/>
                </a:lnTo>
                <a:lnTo>
                  <a:pt x="52880" y="33420"/>
                </a:lnTo>
                <a:lnTo>
                  <a:pt x="52860" y="33420"/>
                </a:lnTo>
                <a:lnTo>
                  <a:pt x="52850" y="33410"/>
                </a:lnTo>
                <a:lnTo>
                  <a:pt x="52850" y="33400"/>
                </a:lnTo>
                <a:lnTo>
                  <a:pt x="52840" y="33380"/>
                </a:lnTo>
                <a:lnTo>
                  <a:pt x="52830" y="33350"/>
                </a:lnTo>
                <a:lnTo>
                  <a:pt x="52810" y="33330"/>
                </a:lnTo>
                <a:lnTo>
                  <a:pt x="52780" y="33340"/>
                </a:lnTo>
                <a:lnTo>
                  <a:pt x="52760" y="33350"/>
                </a:lnTo>
                <a:lnTo>
                  <a:pt x="52750" y="33350"/>
                </a:lnTo>
                <a:lnTo>
                  <a:pt x="52730" y="33340"/>
                </a:lnTo>
                <a:lnTo>
                  <a:pt x="52700" y="33330"/>
                </a:lnTo>
                <a:lnTo>
                  <a:pt x="52670" y="33310"/>
                </a:lnTo>
                <a:lnTo>
                  <a:pt x="52630" y="33290"/>
                </a:lnTo>
                <a:lnTo>
                  <a:pt x="52610" y="33280"/>
                </a:lnTo>
                <a:lnTo>
                  <a:pt x="52590" y="33280"/>
                </a:lnTo>
                <a:lnTo>
                  <a:pt x="52560" y="33310"/>
                </a:lnTo>
                <a:lnTo>
                  <a:pt x="52550" y="33310"/>
                </a:lnTo>
                <a:lnTo>
                  <a:pt x="52530" y="33310"/>
                </a:lnTo>
                <a:lnTo>
                  <a:pt x="52520" y="33300"/>
                </a:lnTo>
                <a:lnTo>
                  <a:pt x="52500" y="33280"/>
                </a:lnTo>
                <a:lnTo>
                  <a:pt x="52490" y="33260"/>
                </a:lnTo>
                <a:lnTo>
                  <a:pt x="52480" y="33240"/>
                </a:lnTo>
                <a:lnTo>
                  <a:pt x="52480" y="33210"/>
                </a:lnTo>
                <a:lnTo>
                  <a:pt x="52450" y="33220"/>
                </a:lnTo>
                <a:lnTo>
                  <a:pt x="52420" y="33230"/>
                </a:lnTo>
                <a:lnTo>
                  <a:pt x="52400" y="33220"/>
                </a:lnTo>
                <a:lnTo>
                  <a:pt x="52380" y="33210"/>
                </a:lnTo>
                <a:lnTo>
                  <a:pt x="52360" y="33190"/>
                </a:lnTo>
                <a:lnTo>
                  <a:pt x="52350" y="33170"/>
                </a:lnTo>
                <a:lnTo>
                  <a:pt x="52320" y="33150"/>
                </a:lnTo>
                <a:lnTo>
                  <a:pt x="52300" y="33120"/>
                </a:lnTo>
                <a:lnTo>
                  <a:pt x="52280" y="33090"/>
                </a:lnTo>
                <a:lnTo>
                  <a:pt x="52270" y="33060"/>
                </a:lnTo>
                <a:lnTo>
                  <a:pt x="52260" y="33070"/>
                </a:lnTo>
                <a:lnTo>
                  <a:pt x="52210" y="33100"/>
                </a:lnTo>
                <a:lnTo>
                  <a:pt x="52160" y="33150"/>
                </a:lnTo>
                <a:lnTo>
                  <a:pt x="52120" y="33170"/>
                </a:lnTo>
                <a:lnTo>
                  <a:pt x="52110" y="33190"/>
                </a:lnTo>
                <a:lnTo>
                  <a:pt x="52090" y="33200"/>
                </a:lnTo>
                <a:lnTo>
                  <a:pt x="52080" y="33210"/>
                </a:lnTo>
                <a:lnTo>
                  <a:pt x="52070" y="33230"/>
                </a:lnTo>
                <a:lnTo>
                  <a:pt x="52040" y="33240"/>
                </a:lnTo>
                <a:lnTo>
                  <a:pt x="52030" y="33250"/>
                </a:lnTo>
                <a:lnTo>
                  <a:pt x="52020" y="33260"/>
                </a:lnTo>
                <a:lnTo>
                  <a:pt x="52010" y="33260"/>
                </a:lnTo>
                <a:lnTo>
                  <a:pt x="51980" y="33250"/>
                </a:lnTo>
                <a:lnTo>
                  <a:pt x="51960" y="33230"/>
                </a:lnTo>
                <a:lnTo>
                  <a:pt x="51950" y="33220"/>
                </a:lnTo>
                <a:lnTo>
                  <a:pt x="51930" y="33220"/>
                </a:lnTo>
                <a:lnTo>
                  <a:pt x="51920" y="33210"/>
                </a:lnTo>
                <a:lnTo>
                  <a:pt x="51900" y="33200"/>
                </a:lnTo>
                <a:lnTo>
                  <a:pt x="51870" y="33180"/>
                </a:lnTo>
                <a:lnTo>
                  <a:pt x="51830" y="33160"/>
                </a:lnTo>
                <a:lnTo>
                  <a:pt x="51800" y="33150"/>
                </a:lnTo>
                <a:lnTo>
                  <a:pt x="51760" y="33120"/>
                </a:lnTo>
                <a:lnTo>
                  <a:pt x="51750" y="33110"/>
                </a:lnTo>
                <a:lnTo>
                  <a:pt x="51740" y="33100"/>
                </a:lnTo>
                <a:lnTo>
                  <a:pt x="51740" y="33080"/>
                </a:lnTo>
                <a:lnTo>
                  <a:pt x="51730" y="33060"/>
                </a:lnTo>
                <a:lnTo>
                  <a:pt x="51680" y="33060"/>
                </a:lnTo>
                <a:lnTo>
                  <a:pt x="51670" y="33060"/>
                </a:lnTo>
                <a:lnTo>
                  <a:pt x="51640" y="33040"/>
                </a:lnTo>
                <a:lnTo>
                  <a:pt x="51590" y="33000"/>
                </a:lnTo>
                <a:lnTo>
                  <a:pt x="51530" y="32980"/>
                </a:lnTo>
                <a:lnTo>
                  <a:pt x="51510" y="32960"/>
                </a:lnTo>
                <a:lnTo>
                  <a:pt x="51490" y="32940"/>
                </a:lnTo>
                <a:lnTo>
                  <a:pt x="51480" y="32930"/>
                </a:lnTo>
                <a:lnTo>
                  <a:pt x="51430" y="32890"/>
                </a:lnTo>
                <a:lnTo>
                  <a:pt x="51430" y="32880"/>
                </a:lnTo>
                <a:lnTo>
                  <a:pt x="51470" y="32820"/>
                </a:lnTo>
                <a:lnTo>
                  <a:pt x="51460" y="32810"/>
                </a:lnTo>
                <a:lnTo>
                  <a:pt x="51430" y="32790"/>
                </a:lnTo>
                <a:lnTo>
                  <a:pt x="51400" y="32770"/>
                </a:lnTo>
                <a:lnTo>
                  <a:pt x="51350" y="32750"/>
                </a:lnTo>
                <a:lnTo>
                  <a:pt x="51310" y="32730"/>
                </a:lnTo>
                <a:lnTo>
                  <a:pt x="51280" y="32730"/>
                </a:lnTo>
                <a:lnTo>
                  <a:pt x="51240" y="32720"/>
                </a:lnTo>
                <a:lnTo>
                  <a:pt x="51210" y="32700"/>
                </a:lnTo>
                <a:lnTo>
                  <a:pt x="51190" y="32670"/>
                </a:lnTo>
                <a:lnTo>
                  <a:pt x="51150" y="32650"/>
                </a:lnTo>
                <a:lnTo>
                  <a:pt x="51120" y="32620"/>
                </a:lnTo>
                <a:lnTo>
                  <a:pt x="51100" y="32610"/>
                </a:lnTo>
                <a:lnTo>
                  <a:pt x="51090" y="32610"/>
                </a:lnTo>
                <a:lnTo>
                  <a:pt x="51070" y="32610"/>
                </a:lnTo>
                <a:lnTo>
                  <a:pt x="51050" y="32610"/>
                </a:lnTo>
                <a:lnTo>
                  <a:pt x="51030" y="32610"/>
                </a:lnTo>
                <a:lnTo>
                  <a:pt x="50990" y="32590"/>
                </a:lnTo>
                <a:lnTo>
                  <a:pt x="50950" y="32570"/>
                </a:lnTo>
                <a:lnTo>
                  <a:pt x="50910" y="32560"/>
                </a:lnTo>
                <a:lnTo>
                  <a:pt x="50890" y="32550"/>
                </a:lnTo>
                <a:lnTo>
                  <a:pt x="50870" y="32540"/>
                </a:lnTo>
                <a:lnTo>
                  <a:pt x="50850" y="32530"/>
                </a:lnTo>
                <a:lnTo>
                  <a:pt x="50830" y="32520"/>
                </a:lnTo>
                <a:lnTo>
                  <a:pt x="50800" y="32500"/>
                </a:lnTo>
                <a:lnTo>
                  <a:pt x="50780" y="32490"/>
                </a:lnTo>
                <a:lnTo>
                  <a:pt x="50770" y="32510"/>
                </a:lnTo>
                <a:lnTo>
                  <a:pt x="50740" y="32540"/>
                </a:lnTo>
                <a:lnTo>
                  <a:pt x="50710" y="32560"/>
                </a:lnTo>
                <a:lnTo>
                  <a:pt x="50690" y="32570"/>
                </a:lnTo>
                <a:lnTo>
                  <a:pt x="50670" y="32600"/>
                </a:lnTo>
                <a:lnTo>
                  <a:pt x="50630" y="32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