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Jalal-Abad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Jalal-Abad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21150" y="13900"/>
                </a:moveTo>
                <a:lnTo>
                  <a:pt x="21240" y="13880"/>
                </a:lnTo>
                <a:lnTo>
                  <a:pt x="21280" y="13850"/>
                </a:lnTo>
                <a:lnTo>
                  <a:pt x="21300" y="13830"/>
                </a:lnTo>
                <a:lnTo>
                  <a:pt x="21320" y="13800"/>
                </a:lnTo>
                <a:lnTo>
                  <a:pt x="21350" y="13790"/>
                </a:lnTo>
                <a:lnTo>
                  <a:pt x="21370" y="13790"/>
                </a:lnTo>
                <a:lnTo>
                  <a:pt x="21400" y="13800"/>
                </a:lnTo>
                <a:lnTo>
                  <a:pt x="21430" y="13810"/>
                </a:lnTo>
                <a:lnTo>
                  <a:pt x="21460" y="13810"/>
                </a:lnTo>
                <a:lnTo>
                  <a:pt x="21500" y="13830"/>
                </a:lnTo>
                <a:lnTo>
                  <a:pt x="21520" y="13830"/>
                </a:lnTo>
                <a:lnTo>
                  <a:pt x="21540" y="13830"/>
                </a:lnTo>
                <a:lnTo>
                  <a:pt x="21550" y="13840"/>
                </a:lnTo>
                <a:lnTo>
                  <a:pt x="21590" y="13850"/>
                </a:lnTo>
                <a:lnTo>
                  <a:pt x="21620" y="13850"/>
                </a:lnTo>
                <a:lnTo>
                  <a:pt x="21650" y="13850"/>
                </a:lnTo>
                <a:lnTo>
                  <a:pt x="21690" y="13850"/>
                </a:lnTo>
                <a:lnTo>
                  <a:pt x="21700" y="13840"/>
                </a:lnTo>
                <a:lnTo>
                  <a:pt x="21720" y="13830"/>
                </a:lnTo>
                <a:lnTo>
                  <a:pt x="21740" y="13830"/>
                </a:lnTo>
                <a:lnTo>
                  <a:pt x="21760" y="13820"/>
                </a:lnTo>
                <a:lnTo>
                  <a:pt x="21780" y="13830"/>
                </a:lnTo>
                <a:lnTo>
                  <a:pt x="21800" y="13840"/>
                </a:lnTo>
                <a:lnTo>
                  <a:pt x="21830" y="13850"/>
                </a:lnTo>
                <a:lnTo>
                  <a:pt x="21850" y="13860"/>
                </a:lnTo>
                <a:lnTo>
                  <a:pt x="21890" y="13860"/>
                </a:lnTo>
                <a:lnTo>
                  <a:pt x="21920" y="13850"/>
                </a:lnTo>
                <a:lnTo>
                  <a:pt x="21940" y="13850"/>
                </a:lnTo>
                <a:lnTo>
                  <a:pt x="21980" y="13850"/>
                </a:lnTo>
                <a:lnTo>
                  <a:pt x="22010" y="13850"/>
                </a:lnTo>
                <a:lnTo>
                  <a:pt x="22040" y="13870"/>
                </a:lnTo>
                <a:lnTo>
                  <a:pt x="22070" y="13880"/>
                </a:lnTo>
                <a:lnTo>
                  <a:pt x="22110" y="13910"/>
                </a:lnTo>
                <a:lnTo>
                  <a:pt x="22140" y="13920"/>
                </a:lnTo>
                <a:lnTo>
                  <a:pt x="22180" y="13940"/>
                </a:lnTo>
                <a:lnTo>
                  <a:pt x="22210" y="13960"/>
                </a:lnTo>
                <a:lnTo>
                  <a:pt x="22250" y="13980"/>
                </a:lnTo>
                <a:lnTo>
                  <a:pt x="22310" y="14010"/>
                </a:lnTo>
                <a:lnTo>
                  <a:pt x="22350" y="14030"/>
                </a:lnTo>
                <a:lnTo>
                  <a:pt x="22420" y="14070"/>
                </a:lnTo>
                <a:lnTo>
                  <a:pt x="22430" y="14080"/>
                </a:lnTo>
                <a:lnTo>
                  <a:pt x="22430" y="14100"/>
                </a:lnTo>
                <a:lnTo>
                  <a:pt x="22430" y="14120"/>
                </a:lnTo>
                <a:lnTo>
                  <a:pt x="22440" y="14120"/>
                </a:lnTo>
                <a:lnTo>
                  <a:pt x="22460" y="14150"/>
                </a:lnTo>
                <a:lnTo>
                  <a:pt x="22470" y="14150"/>
                </a:lnTo>
                <a:lnTo>
                  <a:pt x="22490" y="14150"/>
                </a:lnTo>
                <a:lnTo>
                  <a:pt x="22490" y="14140"/>
                </a:lnTo>
                <a:lnTo>
                  <a:pt x="22490" y="14120"/>
                </a:lnTo>
                <a:lnTo>
                  <a:pt x="22500" y="14090"/>
                </a:lnTo>
                <a:lnTo>
                  <a:pt x="22520" y="14080"/>
                </a:lnTo>
                <a:lnTo>
                  <a:pt x="22540" y="14070"/>
                </a:lnTo>
                <a:lnTo>
                  <a:pt x="22560" y="14060"/>
                </a:lnTo>
                <a:lnTo>
                  <a:pt x="22580" y="14070"/>
                </a:lnTo>
                <a:lnTo>
                  <a:pt x="22610" y="14080"/>
                </a:lnTo>
                <a:lnTo>
                  <a:pt x="22630" y="14110"/>
                </a:lnTo>
                <a:lnTo>
                  <a:pt x="22650" y="14130"/>
                </a:lnTo>
                <a:lnTo>
                  <a:pt x="22660" y="14150"/>
                </a:lnTo>
                <a:lnTo>
                  <a:pt x="22670" y="14160"/>
                </a:lnTo>
                <a:lnTo>
                  <a:pt x="22680" y="14160"/>
                </a:lnTo>
                <a:lnTo>
                  <a:pt x="22680" y="14150"/>
                </a:lnTo>
                <a:lnTo>
                  <a:pt x="22700" y="14140"/>
                </a:lnTo>
                <a:lnTo>
                  <a:pt x="22720" y="14120"/>
                </a:lnTo>
                <a:lnTo>
                  <a:pt x="22750" y="14110"/>
                </a:lnTo>
                <a:lnTo>
                  <a:pt x="22770" y="14110"/>
                </a:lnTo>
                <a:lnTo>
                  <a:pt x="22800" y="14120"/>
                </a:lnTo>
                <a:lnTo>
                  <a:pt x="22890" y="14130"/>
                </a:lnTo>
                <a:lnTo>
                  <a:pt x="22930" y="14130"/>
                </a:lnTo>
                <a:lnTo>
                  <a:pt x="22960" y="14130"/>
                </a:lnTo>
                <a:lnTo>
                  <a:pt x="22990" y="14110"/>
                </a:lnTo>
                <a:lnTo>
                  <a:pt x="23010" y="14090"/>
                </a:lnTo>
                <a:lnTo>
                  <a:pt x="23020" y="14070"/>
                </a:lnTo>
                <a:lnTo>
                  <a:pt x="23020" y="14050"/>
                </a:lnTo>
                <a:lnTo>
                  <a:pt x="23020" y="14020"/>
                </a:lnTo>
                <a:lnTo>
                  <a:pt x="23020" y="13990"/>
                </a:lnTo>
                <a:lnTo>
                  <a:pt x="23030" y="13970"/>
                </a:lnTo>
                <a:lnTo>
                  <a:pt x="23040" y="13960"/>
                </a:lnTo>
                <a:lnTo>
                  <a:pt x="23090" y="13940"/>
                </a:lnTo>
                <a:lnTo>
                  <a:pt x="23110" y="13930"/>
                </a:lnTo>
                <a:lnTo>
                  <a:pt x="23140" y="13930"/>
                </a:lnTo>
                <a:lnTo>
                  <a:pt x="23160" y="13930"/>
                </a:lnTo>
                <a:lnTo>
                  <a:pt x="23200" y="13950"/>
                </a:lnTo>
                <a:lnTo>
                  <a:pt x="23210" y="13950"/>
                </a:lnTo>
                <a:lnTo>
                  <a:pt x="23230" y="13950"/>
                </a:lnTo>
                <a:lnTo>
                  <a:pt x="23240" y="13950"/>
                </a:lnTo>
                <a:lnTo>
                  <a:pt x="23250" y="13960"/>
                </a:lnTo>
                <a:lnTo>
                  <a:pt x="23290" y="13960"/>
                </a:lnTo>
                <a:lnTo>
                  <a:pt x="23310" y="13970"/>
                </a:lnTo>
                <a:lnTo>
                  <a:pt x="23340" y="13970"/>
                </a:lnTo>
                <a:lnTo>
                  <a:pt x="23350" y="13970"/>
                </a:lnTo>
                <a:lnTo>
                  <a:pt x="23370" y="13960"/>
                </a:lnTo>
                <a:lnTo>
                  <a:pt x="23380" y="13960"/>
                </a:lnTo>
                <a:lnTo>
                  <a:pt x="23400" y="13970"/>
                </a:lnTo>
                <a:lnTo>
                  <a:pt x="23420" y="13980"/>
                </a:lnTo>
                <a:lnTo>
                  <a:pt x="23450" y="13990"/>
                </a:lnTo>
                <a:lnTo>
                  <a:pt x="23480" y="13990"/>
                </a:lnTo>
                <a:lnTo>
                  <a:pt x="23500" y="13990"/>
                </a:lnTo>
                <a:lnTo>
                  <a:pt x="23520" y="13970"/>
                </a:lnTo>
                <a:lnTo>
                  <a:pt x="23530" y="13970"/>
                </a:lnTo>
                <a:lnTo>
                  <a:pt x="23540" y="13970"/>
                </a:lnTo>
                <a:lnTo>
                  <a:pt x="23570" y="13980"/>
                </a:lnTo>
                <a:lnTo>
                  <a:pt x="23580" y="13980"/>
                </a:lnTo>
                <a:lnTo>
                  <a:pt x="23600" y="13980"/>
                </a:lnTo>
                <a:lnTo>
                  <a:pt x="23610" y="13970"/>
                </a:lnTo>
                <a:lnTo>
                  <a:pt x="23630" y="13960"/>
                </a:lnTo>
                <a:lnTo>
                  <a:pt x="23640" y="13960"/>
                </a:lnTo>
                <a:lnTo>
                  <a:pt x="23660" y="13960"/>
                </a:lnTo>
                <a:lnTo>
                  <a:pt x="23680" y="13940"/>
                </a:lnTo>
                <a:lnTo>
                  <a:pt x="23700" y="13930"/>
                </a:lnTo>
                <a:lnTo>
                  <a:pt x="23740" y="13920"/>
                </a:lnTo>
                <a:lnTo>
                  <a:pt x="23780" y="13910"/>
                </a:lnTo>
                <a:lnTo>
                  <a:pt x="23820" y="13880"/>
                </a:lnTo>
                <a:lnTo>
                  <a:pt x="23850" y="13850"/>
                </a:lnTo>
                <a:lnTo>
                  <a:pt x="23850" y="13830"/>
                </a:lnTo>
                <a:lnTo>
                  <a:pt x="23870" y="13810"/>
                </a:lnTo>
                <a:lnTo>
                  <a:pt x="23880" y="13820"/>
                </a:lnTo>
                <a:lnTo>
                  <a:pt x="23900" y="13820"/>
                </a:lnTo>
                <a:lnTo>
                  <a:pt x="23920" y="13820"/>
                </a:lnTo>
                <a:lnTo>
                  <a:pt x="23920" y="13810"/>
                </a:lnTo>
                <a:lnTo>
                  <a:pt x="23940" y="13800"/>
                </a:lnTo>
                <a:lnTo>
                  <a:pt x="23950" y="13790"/>
                </a:lnTo>
                <a:lnTo>
                  <a:pt x="23970" y="13780"/>
                </a:lnTo>
                <a:lnTo>
                  <a:pt x="23980" y="13790"/>
                </a:lnTo>
                <a:lnTo>
                  <a:pt x="24000" y="13800"/>
                </a:lnTo>
                <a:lnTo>
                  <a:pt x="24020" y="13810"/>
                </a:lnTo>
                <a:lnTo>
                  <a:pt x="24030" y="13820"/>
                </a:lnTo>
                <a:lnTo>
                  <a:pt x="24050" y="13830"/>
                </a:lnTo>
                <a:lnTo>
                  <a:pt x="24080" y="13840"/>
                </a:lnTo>
                <a:lnTo>
                  <a:pt x="24100" y="13840"/>
                </a:lnTo>
                <a:lnTo>
                  <a:pt x="24110" y="13850"/>
                </a:lnTo>
                <a:lnTo>
                  <a:pt x="24150" y="13860"/>
                </a:lnTo>
                <a:lnTo>
                  <a:pt x="24170" y="13860"/>
                </a:lnTo>
                <a:lnTo>
                  <a:pt x="24190" y="13860"/>
                </a:lnTo>
                <a:lnTo>
                  <a:pt x="24220" y="13860"/>
                </a:lnTo>
                <a:lnTo>
                  <a:pt x="24230" y="13860"/>
                </a:lnTo>
                <a:lnTo>
                  <a:pt x="24260" y="13860"/>
                </a:lnTo>
                <a:lnTo>
                  <a:pt x="24280" y="13860"/>
                </a:lnTo>
                <a:lnTo>
                  <a:pt x="24290" y="13850"/>
                </a:lnTo>
                <a:lnTo>
                  <a:pt x="24310" y="13850"/>
                </a:lnTo>
                <a:lnTo>
                  <a:pt x="24330" y="13850"/>
                </a:lnTo>
                <a:lnTo>
                  <a:pt x="24340" y="13860"/>
                </a:lnTo>
                <a:lnTo>
                  <a:pt x="24350" y="13870"/>
                </a:lnTo>
                <a:lnTo>
                  <a:pt x="24360" y="13890"/>
                </a:lnTo>
                <a:lnTo>
                  <a:pt x="24370" y="13910"/>
                </a:lnTo>
                <a:lnTo>
                  <a:pt x="24390" y="13930"/>
                </a:lnTo>
                <a:lnTo>
                  <a:pt x="24410" y="13950"/>
                </a:lnTo>
                <a:lnTo>
                  <a:pt x="24420" y="13970"/>
                </a:lnTo>
                <a:lnTo>
                  <a:pt x="24440" y="13980"/>
                </a:lnTo>
                <a:lnTo>
                  <a:pt x="24460" y="13990"/>
                </a:lnTo>
                <a:lnTo>
                  <a:pt x="24490" y="14000"/>
                </a:lnTo>
                <a:lnTo>
                  <a:pt x="24510" y="14010"/>
                </a:lnTo>
                <a:lnTo>
                  <a:pt x="24530" y="14020"/>
                </a:lnTo>
                <a:lnTo>
                  <a:pt x="24530" y="14040"/>
                </a:lnTo>
                <a:lnTo>
                  <a:pt x="24540" y="14060"/>
                </a:lnTo>
                <a:lnTo>
                  <a:pt x="24550" y="14060"/>
                </a:lnTo>
                <a:lnTo>
                  <a:pt x="24560" y="14070"/>
                </a:lnTo>
                <a:lnTo>
                  <a:pt x="24580" y="14070"/>
                </a:lnTo>
                <a:lnTo>
                  <a:pt x="24610" y="14070"/>
                </a:lnTo>
                <a:lnTo>
                  <a:pt x="24630" y="14090"/>
                </a:lnTo>
                <a:lnTo>
                  <a:pt x="24650" y="14100"/>
                </a:lnTo>
                <a:lnTo>
                  <a:pt x="24660" y="14110"/>
                </a:lnTo>
                <a:lnTo>
                  <a:pt x="24680" y="14110"/>
                </a:lnTo>
                <a:lnTo>
                  <a:pt x="24690" y="14110"/>
                </a:lnTo>
                <a:lnTo>
                  <a:pt x="24700" y="14110"/>
                </a:lnTo>
                <a:lnTo>
                  <a:pt x="24700" y="14120"/>
                </a:lnTo>
                <a:lnTo>
                  <a:pt x="24710" y="14140"/>
                </a:lnTo>
                <a:lnTo>
                  <a:pt x="24720" y="14160"/>
                </a:lnTo>
                <a:lnTo>
                  <a:pt x="24730" y="14180"/>
                </a:lnTo>
                <a:lnTo>
                  <a:pt x="24740" y="14190"/>
                </a:lnTo>
                <a:lnTo>
                  <a:pt x="24750" y="14200"/>
                </a:lnTo>
                <a:lnTo>
                  <a:pt x="24760" y="14230"/>
                </a:lnTo>
                <a:lnTo>
                  <a:pt x="24770" y="14260"/>
                </a:lnTo>
                <a:lnTo>
                  <a:pt x="24790" y="14270"/>
                </a:lnTo>
                <a:lnTo>
                  <a:pt x="24800" y="14280"/>
                </a:lnTo>
                <a:lnTo>
                  <a:pt x="24820" y="14310"/>
                </a:lnTo>
                <a:lnTo>
                  <a:pt x="24850" y="14330"/>
                </a:lnTo>
                <a:lnTo>
                  <a:pt x="24870" y="14330"/>
                </a:lnTo>
                <a:lnTo>
                  <a:pt x="24900" y="14330"/>
                </a:lnTo>
                <a:lnTo>
                  <a:pt x="24920" y="14320"/>
                </a:lnTo>
                <a:lnTo>
                  <a:pt x="24940" y="14320"/>
                </a:lnTo>
                <a:lnTo>
                  <a:pt x="24960" y="14310"/>
                </a:lnTo>
                <a:lnTo>
                  <a:pt x="24970" y="14310"/>
                </a:lnTo>
                <a:lnTo>
                  <a:pt x="24990" y="14330"/>
                </a:lnTo>
                <a:lnTo>
                  <a:pt x="25010" y="14350"/>
                </a:lnTo>
                <a:lnTo>
                  <a:pt x="25030" y="14360"/>
                </a:lnTo>
                <a:lnTo>
                  <a:pt x="25070" y="14380"/>
                </a:lnTo>
                <a:lnTo>
                  <a:pt x="25120" y="14400"/>
                </a:lnTo>
                <a:lnTo>
                  <a:pt x="25170" y="14420"/>
                </a:lnTo>
                <a:lnTo>
                  <a:pt x="25190" y="14420"/>
                </a:lnTo>
                <a:lnTo>
                  <a:pt x="25200" y="14430"/>
                </a:lnTo>
                <a:lnTo>
                  <a:pt x="25220" y="14440"/>
                </a:lnTo>
                <a:lnTo>
                  <a:pt x="25230" y="14460"/>
                </a:lnTo>
                <a:lnTo>
                  <a:pt x="25240" y="14460"/>
                </a:lnTo>
                <a:lnTo>
                  <a:pt x="25260" y="14450"/>
                </a:lnTo>
                <a:lnTo>
                  <a:pt x="25280" y="14450"/>
                </a:lnTo>
                <a:lnTo>
                  <a:pt x="25300" y="14450"/>
                </a:lnTo>
                <a:lnTo>
                  <a:pt x="25320" y="14460"/>
                </a:lnTo>
                <a:lnTo>
                  <a:pt x="25340" y="14470"/>
                </a:lnTo>
                <a:lnTo>
                  <a:pt x="25360" y="14480"/>
                </a:lnTo>
                <a:lnTo>
                  <a:pt x="25370" y="14490"/>
                </a:lnTo>
                <a:lnTo>
                  <a:pt x="25390" y="14500"/>
                </a:lnTo>
                <a:lnTo>
                  <a:pt x="25430" y="14520"/>
                </a:lnTo>
                <a:lnTo>
                  <a:pt x="25460" y="14530"/>
                </a:lnTo>
                <a:lnTo>
                  <a:pt x="25480" y="14550"/>
                </a:lnTo>
                <a:lnTo>
                  <a:pt x="25500" y="14550"/>
                </a:lnTo>
                <a:lnTo>
                  <a:pt x="25520" y="14540"/>
                </a:lnTo>
                <a:lnTo>
                  <a:pt x="25550" y="14530"/>
                </a:lnTo>
                <a:lnTo>
                  <a:pt x="25580" y="14520"/>
                </a:lnTo>
                <a:lnTo>
                  <a:pt x="25600" y="14520"/>
                </a:lnTo>
                <a:lnTo>
                  <a:pt x="25630" y="14530"/>
                </a:lnTo>
                <a:lnTo>
                  <a:pt x="25640" y="14530"/>
                </a:lnTo>
                <a:lnTo>
                  <a:pt x="25670" y="14540"/>
                </a:lnTo>
                <a:lnTo>
                  <a:pt x="25700" y="14540"/>
                </a:lnTo>
                <a:lnTo>
                  <a:pt x="25750" y="14540"/>
                </a:lnTo>
                <a:lnTo>
                  <a:pt x="25780" y="14540"/>
                </a:lnTo>
                <a:lnTo>
                  <a:pt x="25800" y="14550"/>
                </a:lnTo>
                <a:lnTo>
                  <a:pt x="25830" y="14570"/>
                </a:lnTo>
                <a:lnTo>
                  <a:pt x="25870" y="14600"/>
                </a:lnTo>
                <a:lnTo>
                  <a:pt x="25910" y="14640"/>
                </a:lnTo>
                <a:lnTo>
                  <a:pt x="25940" y="14650"/>
                </a:lnTo>
                <a:lnTo>
                  <a:pt x="25970" y="14660"/>
                </a:lnTo>
                <a:lnTo>
                  <a:pt x="25990" y="14660"/>
                </a:lnTo>
                <a:lnTo>
                  <a:pt x="26050" y="14660"/>
                </a:lnTo>
                <a:lnTo>
                  <a:pt x="26090" y="14650"/>
                </a:lnTo>
                <a:lnTo>
                  <a:pt x="26120" y="14650"/>
                </a:lnTo>
                <a:lnTo>
                  <a:pt x="26170" y="14640"/>
                </a:lnTo>
                <a:lnTo>
                  <a:pt x="26210" y="14650"/>
                </a:lnTo>
                <a:lnTo>
                  <a:pt x="26240" y="14650"/>
                </a:lnTo>
                <a:lnTo>
                  <a:pt x="26290" y="14660"/>
                </a:lnTo>
                <a:lnTo>
                  <a:pt x="26320" y="14670"/>
                </a:lnTo>
                <a:lnTo>
                  <a:pt x="26340" y="14700"/>
                </a:lnTo>
                <a:lnTo>
                  <a:pt x="26360" y="14710"/>
                </a:lnTo>
                <a:lnTo>
                  <a:pt x="26380" y="14730"/>
                </a:lnTo>
                <a:lnTo>
                  <a:pt x="26410" y="14750"/>
                </a:lnTo>
                <a:lnTo>
                  <a:pt x="26440" y="14770"/>
                </a:lnTo>
                <a:lnTo>
                  <a:pt x="26470" y="14790"/>
                </a:lnTo>
                <a:lnTo>
                  <a:pt x="26490" y="14810"/>
                </a:lnTo>
                <a:lnTo>
                  <a:pt x="26500" y="14820"/>
                </a:lnTo>
                <a:lnTo>
                  <a:pt x="26520" y="14830"/>
                </a:lnTo>
                <a:lnTo>
                  <a:pt x="26560" y="14850"/>
                </a:lnTo>
                <a:lnTo>
                  <a:pt x="26600" y="14860"/>
                </a:lnTo>
                <a:lnTo>
                  <a:pt x="26630" y="14870"/>
                </a:lnTo>
                <a:lnTo>
                  <a:pt x="26650" y="14880"/>
                </a:lnTo>
                <a:lnTo>
                  <a:pt x="26680" y="14880"/>
                </a:lnTo>
                <a:lnTo>
                  <a:pt x="26700" y="14880"/>
                </a:lnTo>
                <a:lnTo>
                  <a:pt x="26720" y="14890"/>
                </a:lnTo>
                <a:lnTo>
                  <a:pt x="26740" y="14910"/>
                </a:lnTo>
                <a:lnTo>
                  <a:pt x="26750" y="14920"/>
                </a:lnTo>
                <a:lnTo>
                  <a:pt x="26770" y="14940"/>
                </a:lnTo>
                <a:lnTo>
                  <a:pt x="26780" y="14940"/>
                </a:lnTo>
                <a:lnTo>
                  <a:pt x="26810" y="14950"/>
                </a:lnTo>
                <a:lnTo>
                  <a:pt x="26830" y="14960"/>
                </a:lnTo>
                <a:lnTo>
                  <a:pt x="26860" y="14970"/>
                </a:lnTo>
                <a:lnTo>
                  <a:pt x="26880" y="14980"/>
                </a:lnTo>
                <a:lnTo>
                  <a:pt x="26910" y="14990"/>
                </a:lnTo>
                <a:lnTo>
                  <a:pt x="26920" y="14990"/>
                </a:lnTo>
                <a:lnTo>
                  <a:pt x="26940" y="14990"/>
                </a:lnTo>
                <a:lnTo>
                  <a:pt x="26950" y="14990"/>
                </a:lnTo>
                <a:lnTo>
                  <a:pt x="26970" y="14990"/>
                </a:lnTo>
                <a:lnTo>
                  <a:pt x="26980" y="15000"/>
                </a:lnTo>
                <a:lnTo>
                  <a:pt x="26990" y="15000"/>
                </a:lnTo>
                <a:lnTo>
                  <a:pt x="27010" y="15010"/>
                </a:lnTo>
                <a:lnTo>
                  <a:pt x="27010" y="15020"/>
                </a:lnTo>
                <a:lnTo>
                  <a:pt x="27020" y="15030"/>
                </a:lnTo>
                <a:lnTo>
                  <a:pt x="27030" y="15040"/>
                </a:lnTo>
                <a:lnTo>
                  <a:pt x="27050" y="15060"/>
                </a:lnTo>
                <a:lnTo>
                  <a:pt x="27070" y="15070"/>
                </a:lnTo>
                <a:lnTo>
                  <a:pt x="27100" y="15080"/>
                </a:lnTo>
                <a:lnTo>
                  <a:pt x="27130" y="15080"/>
                </a:lnTo>
                <a:lnTo>
                  <a:pt x="27140" y="15090"/>
                </a:lnTo>
                <a:lnTo>
                  <a:pt x="27150" y="15100"/>
                </a:lnTo>
                <a:lnTo>
                  <a:pt x="27170" y="15110"/>
                </a:lnTo>
                <a:lnTo>
                  <a:pt x="27190" y="15100"/>
                </a:lnTo>
                <a:lnTo>
                  <a:pt x="27230" y="15100"/>
                </a:lnTo>
                <a:lnTo>
                  <a:pt x="27260" y="15100"/>
                </a:lnTo>
                <a:lnTo>
                  <a:pt x="27280" y="15100"/>
                </a:lnTo>
                <a:lnTo>
                  <a:pt x="27290" y="15110"/>
                </a:lnTo>
                <a:lnTo>
                  <a:pt x="27310" y="15120"/>
                </a:lnTo>
                <a:lnTo>
                  <a:pt x="27320" y="15130"/>
                </a:lnTo>
                <a:lnTo>
                  <a:pt x="27340" y="15130"/>
                </a:lnTo>
                <a:lnTo>
                  <a:pt x="27350" y="15130"/>
                </a:lnTo>
                <a:lnTo>
                  <a:pt x="27360" y="15120"/>
                </a:lnTo>
                <a:lnTo>
                  <a:pt x="27370" y="15120"/>
                </a:lnTo>
                <a:lnTo>
                  <a:pt x="27380" y="15120"/>
                </a:lnTo>
                <a:lnTo>
                  <a:pt x="27380" y="15130"/>
                </a:lnTo>
                <a:lnTo>
                  <a:pt x="27380" y="15140"/>
                </a:lnTo>
                <a:lnTo>
                  <a:pt x="27390" y="15150"/>
                </a:lnTo>
                <a:lnTo>
                  <a:pt x="27390" y="15160"/>
                </a:lnTo>
                <a:lnTo>
                  <a:pt x="27390" y="15170"/>
                </a:lnTo>
                <a:lnTo>
                  <a:pt x="27390" y="15190"/>
                </a:lnTo>
                <a:lnTo>
                  <a:pt x="27400" y="15200"/>
                </a:lnTo>
                <a:lnTo>
                  <a:pt x="27410" y="15210"/>
                </a:lnTo>
                <a:lnTo>
                  <a:pt x="27430" y="15210"/>
                </a:lnTo>
                <a:lnTo>
                  <a:pt x="27440" y="15200"/>
                </a:lnTo>
                <a:lnTo>
                  <a:pt x="27460" y="15190"/>
                </a:lnTo>
                <a:lnTo>
                  <a:pt x="27480" y="15190"/>
                </a:lnTo>
                <a:lnTo>
                  <a:pt x="27490" y="15190"/>
                </a:lnTo>
                <a:lnTo>
                  <a:pt x="27500" y="15190"/>
                </a:lnTo>
                <a:lnTo>
                  <a:pt x="27500" y="15200"/>
                </a:lnTo>
                <a:lnTo>
                  <a:pt x="27510" y="15210"/>
                </a:lnTo>
                <a:lnTo>
                  <a:pt x="27520" y="15230"/>
                </a:lnTo>
                <a:lnTo>
                  <a:pt x="27530" y="15230"/>
                </a:lnTo>
                <a:lnTo>
                  <a:pt x="27540" y="15230"/>
                </a:lnTo>
                <a:lnTo>
                  <a:pt x="27550" y="15230"/>
                </a:lnTo>
                <a:lnTo>
                  <a:pt x="27560" y="15230"/>
                </a:lnTo>
                <a:lnTo>
                  <a:pt x="27570" y="15240"/>
                </a:lnTo>
                <a:lnTo>
                  <a:pt x="27580" y="15250"/>
                </a:lnTo>
                <a:lnTo>
                  <a:pt x="27580" y="15270"/>
                </a:lnTo>
                <a:lnTo>
                  <a:pt x="27580" y="15290"/>
                </a:lnTo>
                <a:lnTo>
                  <a:pt x="27590" y="15320"/>
                </a:lnTo>
                <a:lnTo>
                  <a:pt x="27590" y="15330"/>
                </a:lnTo>
                <a:lnTo>
                  <a:pt x="27600" y="15320"/>
                </a:lnTo>
                <a:lnTo>
                  <a:pt x="27620" y="15310"/>
                </a:lnTo>
                <a:lnTo>
                  <a:pt x="27630" y="15300"/>
                </a:lnTo>
                <a:lnTo>
                  <a:pt x="27650" y="15300"/>
                </a:lnTo>
                <a:lnTo>
                  <a:pt x="27660" y="15290"/>
                </a:lnTo>
                <a:lnTo>
                  <a:pt x="27680" y="15300"/>
                </a:lnTo>
                <a:lnTo>
                  <a:pt x="27690" y="15310"/>
                </a:lnTo>
                <a:lnTo>
                  <a:pt x="27690" y="15320"/>
                </a:lnTo>
                <a:lnTo>
                  <a:pt x="27700" y="15320"/>
                </a:lnTo>
                <a:lnTo>
                  <a:pt x="27720" y="15310"/>
                </a:lnTo>
                <a:lnTo>
                  <a:pt x="27730" y="15320"/>
                </a:lnTo>
                <a:lnTo>
                  <a:pt x="27750" y="15330"/>
                </a:lnTo>
                <a:lnTo>
                  <a:pt x="27760" y="15340"/>
                </a:lnTo>
                <a:lnTo>
                  <a:pt x="27760" y="15350"/>
                </a:lnTo>
                <a:lnTo>
                  <a:pt x="27770" y="15360"/>
                </a:lnTo>
                <a:lnTo>
                  <a:pt x="27790" y="15370"/>
                </a:lnTo>
                <a:lnTo>
                  <a:pt x="27790" y="15390"/>
                </a:lnTo>
                <a:lnTo>
                  <a:pt x="27780" y="15400"/>
                </a:lnTo>
                <a:lnTo>
                  <a:pt x="27780" y="15410"/>
                </a:lnTo>
                <a:lnTo>
                  <a:pt x="27800" y="15410"/>
                </a:lnTo>
                <a:lnTo>
                  <a:pt x="27830" y="15410"/>
                </a:lnTo>
                <a:lnTo>
                  <a:pt x="27840" y="15410"/>
                </a:lnTo>
                <a:lnTo>
                  <a:pt x="27860" y="15410"/>
                </a:lnTo>
                <a:lnTo>
                  <a:pt x="27870" y="15400"/>
                </a:lnTo>
                <a:lnTo>
                  <a:pt x="27890" y="15390"/>
                </a:lnTo>
                <a:lnTo>
                  <a:pt x="27910" y="15390"/>
                </a:lnTo>
                <a:lnTo>
                  <a:pt x="27930" y="15390"/>
                </a:lnTo>
                <a:lnTo>
                  <a:pt x="27940" y="15390"/>
                </a:lnTo>
                <a:lnTo>
                  <a:pt x="27960" y="15370"/>
                </a:lnTo>
                <a:lnTo>
                  <a:pt x="27980" y="15360"/>
                </a:lnTo>
                <a:lnTo>
                  <a:pt x="28000" y="15360"/>
                </a:lnTo>
                <a:lnTo>
                  <a:pt x="28020" y="15340"/>
                </a:lnTo>
                <a:lnTo>
                  <a:pt x="28030" y="15330"/>
                </a:lnTo>
                <a:lnTo>
                  <a:pt x="28040" y="15340"/>
                </a:lnTo>
                <a:lnTo>
                  <a:pt x="28050" y="15340"/>
                </a:lnTo>
                <a:lnTo>
                  <a:pt x="28060" y="15340"/>
                </a:lnTo>
                <a:lnTo>
                  <a:pt x="28080" y="15350"/>
                </a:lnTo>
                <a:lnTo>
                  <a:pt x="28100" y="15360"/>
                </a:lnTo>
                <a:lnTo>
                  <a:pt x="28110" y="15370"/>
                </a:lnTo>
                <a:lnTo>
                  <a:pt x="28100" y="15390"/>
                </a:lnTo>
                <a:lnTo>
                  <a:pt x="28090" y="15410"/>
                </a:lnTo>
                <a:lnTo>
                  <a:pt x="28090" y="15440"/>
                </a:lnTo>
                <a:lnTo>
                  <a:pt x="28100" y="15470"/>
                </a:lnTo>
                <a:lnTo>
                  <a:pt x="28110" y="15490"/>
                </a:lnTo>
                <a:lnTo>
                  <a:pt x="28130" y="15500"/>
                </a:lnTo>
                <a:lnTo>
                  <a:pt x="28150" y="15500"/>
                </a:lnTo>
                <a:lnTo>
                  <a:pt x="28180" y="15500"/>
                </a:lnTo>
                <a:lnTo>
                  <a:pt x="28200" y="15500"/>
                </a:lnTo>
                <a:lnTo>
                  <a:pt x="28230" y="15510"/>
                </a:lnTo>
                <a:lnTo>
                  <a:pt x="28250" y="15510"/>
                </a:lnTo>
                <a:lnTo>
                  <a:pt x="28260" y="15510"/>
                </a:lnTo>
                <a:lnTo>
                  <a:pt x="28270" y="15500"/>
                </a:lnTo>
                <a:lnTo>
                  <a:pt x="28290" y="15490"/>
                </a:lnTo>
                <a:lnTo>
                  <a:pt x="28300" y="15480"/>
                </a:lnTo>
                <a:lnTo>
                  <a:pt x="28310" y="15480"/>
                </a:lnTo>
                <a:lnTo>
                  <a:pt x="28320" y="15490"/>
                </a:lnTo>
                <a:lnTo>
                  <a:pt x="28330" y="15510"/>
                </a:lnTo>
                <a:lnTo>
                  <a:pt x="28340" y="15510"/>
                </a:lnTo>
                <a:lnTo>
                  <a:pt x="28340" y="15530"/>
                </a:lnTo>
                <a:lnTo>
                  <a:pt x="28340" y="15550"/>
                </a:lnTo>
                <a:lnTo>
                  <a:pt x="28340" y="15560"/>
                </a:lnTo>
                <a:lnTo>
                  <a:pt x="28340" y="15570"/>
                </a:lnTo>
                <a:lnTo>
                  <a:pt x="28360" y="15570"/>
                </a:lnTo>
                <a:lnTo>
                  <a:pt x="28370" y="15570"/>
                </a:lnTo>
                <a:lnTo>
                  <a:pt x="28390" y="15560"/>
                </a:lnTo>
                <a:lnTo>
                  <a:pt x="28430" y="15540"/>
                </a:lnTo>
                <a:lnTo>
                  <a:pt x="28440" y="15520"/>
                </a:lnTo>
                <a:lnTo>
                  <a:pt x="28440" y="15500"/>
                </a:lnTo>
                <a:lnTo>
                  <a:pt x="28450" y="15490"/>
                </a:lnTo>
                <a:lnTo>
                  <a:pt x="28460" y="15480"/>
                </a:lnTo>
                <a:lnTo>
                  <a:pt x="28470" y="15470"/>
                </a:lnTo>
                <a:lnTo>
                  <a:pt x="28480" y="15460"/>
                </a:lnTo>
                <a:lnTo>
                  <a:pt x="28480" y="15450"/>
                </a:lnTo>
                <a:lnTo>
                  <a:pt x="28490" y="15450"/>
                </a:lnTo>
                <a:lnTo>
                  <a:pt x="28490" y="15460"/>
                </a:lnTo>
                <a:lnTo>
                  <a:pt x="28490" y="15470"/>
                </a:lnTo>
                <a:lnTo>
                  <a:pt x="28500" y="15460"/>
                </a:lnTo>
                <a:lnTo>
                  <a:pt x="28510" y="15470"/>
                </a:lnTo>
                <a:lnTo>
                  <a:pt x="28540" y="15470"/>
                </a:lnTo>
                <a:lnTo>
                  <a:pt x="28560" y="15450"/>
                </a:lnTo>
                <a:lnTo>
                  <a:pt x="28580" y="15450"/>
                </a:lnTo>
                <a:lnTo>
                  <a:pt x="28600" y="15450"/>
                </a:lnTo>
                <a:lnTo>
                  <a:pt x="28610" y="15440"/>
                </a:lnTo>
                <a:lnTo>
                  <a:pt x="28640" y="15410"/>
                </a:lnTo>
                <a:lnTo>
                  <a:pt x="28670" y="15400"/>
                </a:lnTo>
                <a:lnTo>
                  <a:pt x="28700" y="15370"/>
                </a:lnTo>
                <a:lnTo>
                  <a:pt x="28710" y="15350"/>
                </a:lnTo>
                <a:lnTo>
                  <a:pt x="28710" y="15340"/>
                </a:lnTo>
                <a:lnTo>
                  <a:pt x="28710" y="15330"/>
                </a:lnTo>
                <a:lnTo>
                  <a:pt x="28720" y="15320"/>
                </a:lnTo>
                <a:lnTo>
                  <a:pt x="28720" y="15270"/>
                </a:lnTo>
                <a:lnTo>
                  <a:pt x="28730" y="15220"/>
                </a:lnTo>
                <a:lnTo>
                  <a:pt x="28730" y="15170"/>
                </a:lnTo>
                <a:lnTo>
                  <a:pt x="28740" y="15130"/>
                </a:lnTo>
                <a:lnTo>
                  <a:pt x="28770" y="15100"/>
                </a:lnTo>
                <a:lnTo>
                  <a:pt x="28780" y="15090"/>
                </a:lnTo>
                <a:lnTo>
                  <a:pt x="28770" y="15070"/>
                </a:lnTo>
                <a:lnTo>
                  <a:pt x="28770" y="15050"/>
                </a:lnTo>
                <a:lnTo>
                  <a:pt x="28780" y="15040"/>
                </a:lnTo>
                <a:lnTo>
                  <a:pt x="28800" y="15020"/>
                </a:lnTo>
                <a:lnTo>
                  <a:pt x="28800" y="15010"/>
                </a:lnTo>
                <a:lnTo>
                  <a:pt x="28820" y="14980"/>
                </a:lnTo>
                <a:lnTo>
                  <a:pt x="28830" y="14960"/>
                </a:lnTo>
                <a:lnTo>
                  <a:pt x="28830" y="14930"/>
                </a:lnTo>
                <a:lnTo>
                  <a:pt x="28830" y="14920"/>
                </a:lnTo>
                <a:lnTo>
                  <a:pt x="28810" y="14910"/>
                </a:lnTo>
                <a:lnTo>
                  <a:pt x="28800" y="14910"/>
                </a:lnTo>
                <a:lnTo>
                  <a:pt x="28780" y="14900"/>
                </a:lnTo>
                <a:lnTo>
                  <a:pt x="28770" y="14880"/>
                </a:lnTo>
                <a:lnTo>
                  <a:pt x="28770" y="14870"/>
                </a:lnTo>
                <a:lnTo>
                  <a:pt x="28780" y="14840"/>
                </a:lnTo>
                <a:lnTo>
                  <a:pt x="28780" y="14820"/>
                </a:lnTo>
                <a:lnTo>
                  <a:pt x="28780" y="14790"/>
                </a:lnTo>
                <a:lnTo>
                  <a:pt x="28780" y="14760"/>
                </a:lnTo>
                <a:lnTo>
                  <a:pt x="28780" y="14740"/>
                </a:lnTo>
                <a:lnTo>
                  <a:pt x="28770" y="14720"/>
                </a:lnTo>
                <a:lnTo>
                  <a:pt x="28750" y="14680"/>
                </a:lnTo>
                <a:lnTo>
                  <a:pt x="28740" y="14650"/>
                </a:lnTo>
                <a:lnTo>
                  <a:pt x="28750" y="14630"/>
                </a:lnTo>
                <a:lnTo>
                  <a:pt x="28760" y="14600"/>
                </a:lnTo>
                <a:lnTo>
                  <a:pt x="28760" y="14570"/>
                </a:lnTo>
                <a:lnTo>
                  <a:pt x="28750" y="14520"/>
                </a:lnTo>
                <a:lnTo>
                  <a:pt x="28740" y="14470"/>
                </a:lnTo>
                <a:lnTo>
                  <a:pt x="28750" y="14460"/>
                </a:lnTo>
                <a:lnTo>
                  <a:pt x="28760" y="14450"/>
                </a:lnTo>
                <a:lnTo>
                  <a:pt x="28780" y="14430"/>
                </a:lnTo>
                <a:lnTo>
                  <a:pt x="28800" y="14410"/>
                </a:lnTo>
                <a:lnTo>
                  <a:pt x="28830" y="14400"/>
                </a:lnTo>
                <a:lnTo>
                  <a:pt x="28850" y="14390"/>
                </a:lnTo>
                <a:lnTo>
                  <a:pt x="28870" y="14380"/>
                </a:lnTo>
                <a:lnTo>
                  <a:pt x="28880" y="14370"/>
                </a:lnTo>
                <a:lnTo>
                  <a:pt x="28900" y="14350"/>
                </a:lnTo>
                <a:lnTo>
                  <a:pt x="28910" y="14340"/>
                </a:lnTo>
                <a:lnTo>
                  <a:pt x="28920" y="14320"/>
                </a:lnTo>
                <a:lnTo>
                  <a:pt x="28930" y="14310"/>
                </a:lnTo>
                <a:lnTo>
                  <a:pt x="28930" y="14280"/>
                </a:lnTo>
                <a:lnTo>
                  <a:pt x="28940" y="14230"/>
                </a:lnTo>
                <a:lnTo>
                  <a:pt x="28950" y="14220"/>
                </a:lnTo>
                <a:lnTo>
                  <a:pt x="28960" y="14210"/>
                </a:lnTo>
                <a:lnTo>
                  <a:pt x="28980" y="14210"/>
                </a:lnTo>
                <a:lnTo>
                  <a:pt x="28990" y="14210"/>
                </a:lnTo>
                <a:lnTo>
                  <a:pt x="29010" y="14200"/>
                </a:lnTo>
                <a:lnTo>
                  <a:pt x="29030" y="14200"/>
                </a:lnTo>
                <a:lnTo>
                  <a:pt x="29040" y="14180"/>
                </a:lnTo>
                <a:lnTo>
                  <a:pt x="29050" y="14170"/>
                </a:lnTo>
                <a:lnTo>
                  <a:pt x="29060" y="14160"/>
                </a:lnTo>
                <a:lnTo>
                  <a:pt x="29060" y="14150"/>
                </a:lnTo>
                <a:lnTo>
                  <a:pt x="29070" y="14140"/>
                </a:lnTo>
                <a:lnTo>
                  <a:pt x="29080" y="14130"/>
                </a:lnTo>
                <a:lnTo>
                  <a:pt x="29080" y="14110"/>
                </a:lnTo>
                <a:lnTo>
                  <a:pt x="29080" y="14090"/>
                </a:lnTo>
                <a:lnTo>
                  <a:pt x="29070" y="14060"/>
                </a:lnTo>
                <a:lnTo>
                  <a:pt x="29070" y="14050"/>
                </a:lnTo>
                <a:lnTo>
                  <a:pt x="29080" y="14030"/>
                </a:lnTo>
                <a:lnTo>
                  <a:pt x="29080" y="14000"/>
                </a:lnTo>
                <a:lnTo>
                  <a:pt x="29080" y="13970"/>
                </a:lnTo>
                <a:lnTo>
                  <a:pt x="29080" y="13950"/>
                </a:lnTo>
                <a:lnTo>
                  <a:pt x="29090" y="13940"/>
                </a:lnTo>
                <a:lnTo>
                  <a:pt x="29090" y="13930"/>
                </a:lnTo>
                <a:lnTo>
                  <a:pt x="29080" y="13900"/>
                </a:lnTo>
                <a:lnTo>
                  <a:pt x="29070" y="13880"/>
                </a:lnTo>
                <a:lnTo>
                  <a:pt x="29050" y="13840"/>
                </a:lnTo>
                <a:lnTo>
                  <a:pt x="29040" y="13820"/>
                </a:lnTo>
                <a:lnTo>
                  <a:pt x="29030" y="13790"/>
                </a:lnTo>
                <a:lnTo>
                  <a:pt x="29030" y="13780"/>
                </a:lnTo>
                <a:lnTo>
                  <a:pt x="29050" y="13780"/>
                </a:lnTo>
                <a:lnTo>
                  <a:pt x="29070" y="13780"/>
                </a:lnTo>
                <a:lnTo>
                  <a:pt x="29090" y="13790"/>
                </a:lnTo>
                <a:lnTo>
                  <a:pt x="29110" y="13780"/>
                </a:lnTo>
                <a:lnTo>
                  <a:pt x="29120" y="13780"/>
                </a:lnTo>
                <a:lnTo>
                  <a:pt x="29140" y="13770"/>
                </a:lnTo>
                <a:lnTo>
                  <a:pt x="29170" y="13740"/>
                </a:lnTo>
                <a:lnTo>
                  <a:pt x="29200" y="13720"/>
                </a:lnTo>
                <a:lnTo>
                  <a:pt x="29210" y="13720"/>
                </a:lnTo>
                <a:lnTo>
                  <a:pt x="29220" y="13730"/>
                </a:lnTo>
                <a:lnTo>
                  <a:pt x="29240" y="13740"/>
                </a:lnTo>
                <a:lnTo>
                  <a:pt x="29250" y="13750"/>
                </a:lnTo>
                <a:lnTo>
                  <a:pt x="29260" y="13750"/>
                </a:lnTo>
                <a:lnTo>
                  <a:pt x="29270" y="13740"/>
                </a:lnTo>
                <a:lnTo>
                  <a:pt x="29280" y="13740"/>
                </a:lnTo>
                <a:lnTo>
                  <a:pt x="29290" y="13740"/>
                </a:lnTo>
                <a:lnTo>
                  <a:pt x="29300" y="13750"/>
                </a:lnTo>
                <a:lnTo>
                  <a:pt x="29310" y="13740"/>
                </a:lnTo>
                <a:lnTo>
                  <a:pt x="29320" y="13730"/>
                </a:lnTo>
                <a:lnTo>
                  <a:pt x="29330" y="13720"/>
                </a:lnTo>
                <a:lnTo>
                  <a:pt x="29350" y="13720"/>
                </a:lnTo>
                <a:lnTo>
                  <a:pt x="29370" y="13730"/>
                </a:lnTo>
                <a:lnTo>
                  <a:pt x="29380" y="13740"/>
                </a:lnTo>
                <a:lnTo>
                  <a:pt x="29390" y="13740"/>
                </a:lnTo>
                <a:lnTo>
                  <a:pt x="29410" y="13740"/>
                </a:lnTo>
                <a:lnTo>
                  <a:pt x="29420" y="13740"/>
                </a:lnTo>
                <a:lnTo>
                  <a:pt x="29430" y="13740"/>
                </a:lnTo>
                <a:lnTo>
                  <a:pt x="29450" y="13750"/>
                </a:lnTo>
                <a:lnTo>
                  <a:pt x="29460" y="13760"/>
                </a:lnTo>
                <a:lnTo>
                  <a:pt x="29480" y="13770"/>
                </a:lnTo>
                <a:lnTo>
                  <a:pt x="29500" y="13780"/>
                </a:lnTo>
                <a:lnTo>
                  <a:pt x="29510" y="13770"/>
                </a:lnTo>
                <a:lnTo>
                  <a:pt x="29530" y="13770"/>
                </a:lnTo>
                <a:lnTo>
                  <a:pt x="29550" y="13770"/>
                </a:lnTo>
                <a:lnTo>
                  <a:pt x="29560" y="13780"/>
                </a:lnTo>
                <a:lnTo>
                  <a:pt x="29570" y="13790"/>
                </a:lnTo>
                <a:lnTo>
                  <a:pt x="29570" y="13800"/>
                </a:lnTo>
                <a:lnTo>
                  <a:pt x="29580" y="13810"/>
                </a:lnTo>
                <a:lnTo>
                  <a:pt x="29580" y="13820"/>
                </a:lnTo>
                <a:lnTo>
                  <a:pt x="29590" y="13830"/>
                </a:lnTo>
                <a:lnTo>
                  <a:pt x="29610" y="13830"/>
                </a:lnTo>
                <a:lnTo>
                  <a:pt x="29630" y="13830"/>
                </a:lnTo>
                <a:lnTo>
                  <a:pt x="29650" y="13830"/>
                </a:lnTo>
                <a:lnTo>
                  <a:pt x="29670" y="13830"/>
                </a:lnTo>
                <a:lnTo>
                  <a:pt x="29700" y="13830"/>
                </a:lnTo>
                <a:lnTo>
                  <a:pt x="29720" y="13840"/>
                </a:lnTo>
                <a:lnTo>
                  <a:pt x="29730" y="13840"/>
                </a:lnTo>
                <a:lnTo>
                  <a:pt x="29750" y="13840"/>
                </a:lnTo>
                <a:lnTo>
                  <a:pt x="29780" y="13840"/>
                </a:lnTo>
                <a:lnTo>
                  <a:pt x="29810" y="13820"/>
                </a:lnTo>
                <a:lnTo>
                  <a:pt x="29840" y="13810"/>
                </a:lnTo>
                <a:lnTo>
                  <a:pt x="29860" y="13800"/>
                </a:lnTo>
                <a:lnTo>
                  <a:pt x="29890" y="13800"/>
                </a:lnTo>
                <a:lnTo>
                  <a:pt x="29930" y="13800"/>
                </a:lnTo>
                <a:lnTo>
                  <a:pt x="29960" y="13810"/>
                </a:lnTo>
                <a:lnTo>
                  <a:pt x="30000" y="13820"/>
                </a:lnTo>
                <a:lnTo>
                  <a:pt x="30020" y="13830"/>
                </a:lnTo>
                <a:lnTo>
                  <a:pt x="30030" y="13840"/>
                </a:lnTo>
                <a:lnTo>
                  <a:pt x="30040" y="13840"/>
                </a:lnTo>
                <a:lnTo>
                  <a:pt x="30070" y="13840"/>
                </a:lnTo>
                <a:lnTo>
                  <a:pt x="30090" y="13830"/>
                </a:lnTo>
                <a:lnTo>
                  <a:pt x="30110" y="13840"/>
                </a:lnTo>
                <a:lnTo>
                  <a:pt x="30120" y="13860"/>
                </a:lnTo>
                <a:lnTo>
                  <a:pt x="30140" y="13890"/>
                </a:lnTo>
                <a:lnTo>
                  <a:pt x="30160" y="13920"/>
                </a:lnTo>
                <a:lnTo>
                  <a:pt x="30170" y="13930"/>
                </a:lnTo>
                <a:lnTo>
                  <a:pt x="30180" y="13930"/>
                </a:lnTo>
                <a:lnTo>
                  <a:pt x="30210" y="13930"/>
                </a:lnTo>
                <a:lnTo>
                  <a:pt x="30240" y="13930"/>
                </a:lnTo>
                <a:lnTo>
                  <a:pt x="30260" y="13940"/>
                </a:lnTo>
                <a:lnTo>
                  <a:pt x="30290" y="13940"/>
                </a:lnTo>
                <a:lnTo>
                  <a:pt x="30300" y="13950"/>
                </a:lnTo>
                <a:lnTo>
                  <a:pt x="30310" y="13950"/>
                </a:lnTo>
                <a:lnTo>
                  <a:pt x="30320" y="13960"/>
                </a:lnTo>
                <a:lnTo>
                  <a:pt x="30320" y="13970"/>
                </a:lnTo>
                <a:lnTo>
                  <a:pt x="30320" y="13990"/>
                </a:lnTo>
                <a:lnTo>
                  <a:pt x="30330" y="14010"/>
                </a:lnTo>
                <a:lnTo>
                  <a:pt x="30350" y="14040"/>
                </a:lnTo>
                <a:lnTo>
                  <a:pt x="30380" y="14060"/>
                </a:lnTo>
                <a:lnTo>
                  <a:pt x="30390" y="14080"/>
                </a:lnTo>
                <a:lnTo>
                  <a:pt x="30410" y="14090"/>
                </a:lnTo>
                <a:lnTo>
                  <a:pt x="30430" y="14100"/>
                </a:lnTo>
                <a:lnTo>
                  <a:pt x="30460" y="14100"/>
                </a:lnTo>
                <a:lnTo>
                  <a:pt x="30480" y="14110"/>
                </a:lnTo>
                <a:lnTo>
                  <a:pt x="30490" y="14120"/>
                </a:lnTo>
                <a:lnTo>
                  <a:pt x="30510" y="14130"/>
                </a:lnTo>
                <a:lnTo>
                  <a:pt x="30520" y="14130"/>
                </a:lnTo>
                <a:lnTo>
                  <a:pt x="30510" y="14140"/>
                </a:lnTo>
                <a:lnTo>
                  <a:pt x="30500" y="14160"/>
                </a:lnTo>
                <a:lnTo>
                  <a:pt x="30510" y="14170"/>
                </a:lnTo>
                <a:lnTo>
                  <a:pt x="30510" y="14190"/>
                </a:lnTo>
                <a:lnTo>
                  <a:pt x="30520" y="14200"/>
                </a:lnTo>
                <a:lnTo>
                  <a:pt x="30510" y="14220"/>
                </a:lnTo>
                <a:lnTo>
                  <a:pt x="30500" y="14250"/>
                </a:lnTo>
                <a:lnTo>
                  <a:pt x="30490" y="14260"/>
                </a:lnTo>
                <a:lnTo>
                  <a:pt x="30460" y="14280"/>
                </a:lnTo>
                <a:lnTo>
                  <a:pt x="30450" y="14300"/>
                </a:lnTo>
                <a:lnTo>
                  <a:pt x="30450" y="14310"/>
                </a:lnTo>
                <a:lnTo>
                  <a:pt x="30460" y="14330"/>
                </a:lnTo>
                <a:lnTo>
                  <a:pt x="30470" y="14350"/>
                </a:lnTo>
                <a:lnTo>
                  <a:pt x="30480" y="14360"/>
                </a:lnTo>
                <a:lnTo>
                  <a:pt x="30500" y="14360"/>
                </a:lnTo>
                <a:lnTo>
                  <a:pt x="30520" y="14360"/>
                </a:lnTo>
                <a:lnTo>
                  <a:pt x="30540" y="14360"/>
                </a:lnTo>
                <a:lnTo>
                  <a:pt x="30590" y="14350"/>
                </a:lnTo>
                <a:lnTo>
                  <a:pt x="30620" y="14350"/>
                </a:lnTo>
                <a:lnTo>
                  <a:pt x="30640" y="14350"/>
                </a:lnTo>
                <a:lnTo>
                  <a:pt x="30660" y="14360"/>
                </a:lnTo>
                <a:lnTo>
                  <a:pt x="30670" y="14380"/>
                </a:lnTo>
                <a:lnTo>
                  <a:pt x="30680" y="14380"/>
                </a:lnTo>
                <a:lnTo>
                  <a:pt x="30700" y="14390"/>
                </a:lnTo>
                <a:lnTo>
                  <a:pt x="30710" y="14390"/>
                </a:lnTo>
                <a:lnTo>
                  <a:pt x="30730" y="14400"/>
                </a:lnTo>
                <a:lnTo>
                  <a:pt x="30740" y="14420"/>
                </a:lnTo>
                <a:lnTo>
                  <a:pt x="30760" y="14430"/>
                </a:lnTo>
                <a:lnTo>
                  <a:pt x="30780" y="14420"/>
                </a:lnTo>
                <a:lnTo>
                  <a:pt x="30790" y="14410"/>
                </a:lnTo>
                <a:lnTo>
                  <a:pt x="30810" y="14400"/>
                </a:lnTo>
                <a:lnTo>
                  <a:pt x="30830" y="14390"/>
                </a:lnTo>
                <a:lnTo>
                  <a:pt x="30840" y="14400"/>
                </a:lnTo>
                <a:lnTo>
                  <a:pt x="30860" y="14410"/>
                </a:lnTo>
                <a:lnTo>
                  <a:pt x="30880" y="14420"/>
                </a:lnTo>
                <a:lnTo>
                  <a:pt x="30900" y="14420"/>
                </a:lnTo>
                <a:lnTo>
                  <a:pt x="30930" y="14400"/>
                </a:lnTo>
                <a:lnTo>
                  <a:pt x="30950" y="14390"/>
                </a:lnTo>
                <a:lnTo>
                  <a:pt x="30960" y="14380"/>
                </a:lnTo>
                <a:lnTo>
                  <a:pt x="30980" y="14390"/>
                </a:lnTo>
                <a:lnTo>
                  <a:pt x="30990" y="14390"/>
                </a:lnTo>
                <a:lnTo>
                  <a:pt x="31000" y="14380"/>
                </a:lnTo>
                <a:lnTo>
                  <a:pt x="31010" y="14380"/>
                </a:lnTo>
                <a:lnTo>
                  <a:pt x="31110" y="14350"/>
                </a:lnTo>
                <a:lnTo>
                  <a:pt x="31140" y="14340"/>
                </a:lnTo>
                <a:lnTo>
                  <a:pt x="31160" y="14330"/>
                </a:lnTo>
                <a:lnTo>
                  <a:pt x="31180" y="14330"/>
                </a:lnTo>
                <a:lnTo>
                  <a:pt x="31190" y="14330"/>
                </a:lnTo>
                <a:lnTo>
                  <a:pt x="31200" y="14340"/>
                </a:lnTo>
                <a:lnTo>
                  <a:pt x="31220" y="14350"/>
                </a:lnTo>
                <a:lnTo>
                  <a:pt x="31240" y="14350"/>
                </a:lnTo>
                <a:lnTo>
                  <a:pt x="31260" y="14350"/>
                </a:lnTo>
                <a:lnTo>
                  <a:pt x="31290" y="14360"/>
                </a:lnTo>
                <a:lnTo>
                  <a:pt x="31300" y="14360"/>
                </a:lnTo>
                <a:lnTo>
                  <a:pt x="31310" y="14380"/>
                </a:lnTo>
                <a:lnTo>
                  <a:pt x="31330" y="14380"/>
                </a:lnTo>
                <a:lnTo>
                  <a:pt x="31350" y="14390"/>
                </a:lnTo>
                <a:lnTo>
                  <a:pt x="31360" y="14400"/>
                </a:lnTo>
                <a:lnTo>
                  <a:pt x="31370" y="14400"/>
                </a:lnTo>
                <a:lnTo>
                  <a:pt x="31390" y="14410"/>
                </a:lnTo>
                <a:lnTo>
                  <a:pt x="31400" y="14430"/>
                </a:lnTo>
                <a:lnTo>
                  <a:pt x="31400" y="14440"/>
                </a:lnTo>
                <a:lnTo>
                  <a:pt x="31410" y="14450"/>
                </a:lnTo>
                <a:lnTo>
                  <a:pt x="31420" y="14460"/>
                </a:lnTo>
                <a:lnTo>
                  <a:pt x="31440" y="14470"/>
                </a:lnTo>
                <a:lnTo>
                  <a:pt x="31470" y="14480"/>
                </a:lnTo>
                <a:lnTo>
                  <a:pt x="31480" y="14470"/>
                </a:lnTo>
                <a:lnTo>
                  <a:pt x="31510" y="14460"/>
                </a:lnTo>
                <a:lnTo>
                  <a:pt x="31520" y="14460"/>
                </a:lnTo>
                <a:lnTo>
                  <a:pt x="31530" y="14460"/>
                </a:lnTo>
                <a:lnTo>
                  <a:pt x="31540" y="14460"/>
                </a:lnTo>
                <a:lnTo>
                  <a:pt x="31550" y="14460"/>
                </a:lnTo>
                <a:lnTo>
                  <a:pt x="31570" y="14450"/>
                </a:lnTo>
                <a:lnTo>
                  <a:pt x="31580" y="14440"/>
                </a:lnTo>
                <a:lnTo>
                  <a:pt x="31590" y="14430"/>
                </a:lnTo>
                <a:lnTo>
                  <a:pt x="31600" y="14430"/>
                </a:lnTo>
                <a:lnTo>
                  <a:pt x="31610" y="14430"/>
                </a:lnTo>
                <a:lnTo>
                  <a:pt x="31620" y="14430"/>
                </a:lnTo>
                <a:lnTo>
                  <a:pt x="31630" y="14440"/>
                </a:lnTo>
                <a:lnTo>
                  <a:pt x="31640" y="14450"/>
                </a:lnTo>
                <a:lnTo>
                  <a:pt x="31660" y="14450"/>
                </a:lnTo>
                <a:lnTo>
                  <a:pt x="31680" y="14450"/>
                </a:lnTo>
                <a:lnTo>
                  <a:pt x="31690" y="14460"/>
                </a:lnTo>
                <a:lnTo>
                  <a:pt x="31710" y="14460"/>
                </a:lnTo>
                <a:lnTo>
                  <a:pt x="31720" y="14460"/>
                </a:lnTo>
                <a:lnTo>
                  <a:pt x="31720" y="14450"/>
                </a:lnTo>
                <a:lnTo>
                  <a:pt x="31730" y="14450"/>
                </a:lnTo>
                <a:lnTo>
                  <a:pt x="31740" y="14450"/>
                </a:lnTo>
                <a:lnTo>
                  <a:pt x="31750" y="14440"/>
                </a:lnTo>
                <a:lnTo>
                  <a:pt x="31760" y="14440"/>
                </a:lnTo>
                <a:lnTo>
                  <a:pt x="31770" y="14440"/>
                </a:lnTo>
                <a:lnTo>
                  <a:pt x="31780" y="14440"/>
                </a:lnTo>
                <a:lnTo>
                  <a:pt x="31800" y="14450"/>
                </a:lnTo>
                <a:lnTo>
                  <a:pt x="31810" y="14460"/>
                </a:lnTo>
                <a:lnTo>
                  <a:pt x="31830" y="14470"/>
                </a:lnTo>
                <a:lnTo>
                  <a:pt x="31830" y="14480"/>
                </a:lnTo>
                <a:lnTo>
                  <a:pt x="31850" y="14490"/>
                </a:lnTo>
                <a:lnTo>
                  <a:pt x="31860" y="14500"/>
                </a:lnTo>
                <a:lnTo>
                  <a:pt x="31880" y="14500"/>
                </a:lnTo>
                <a:lnTo>
                  <a:pt x="31890" y="14500"/>
                </a:lnTo>
                <a:lnTo>
                  <a:pt x="31910" y="14500"/>
                </a:lnTo>
                <a:lnTo>
                  <a:pt x="31920" y="14500"/>
                </a:lnTo>
                <a:lnTo>
                  <a:pt x="31930" y="14500"/>
                </a:lnTo>
                <a:lnTo>
                  <a:pt x="31960" y="14530"/>
                </a:lnTo>
                <a:lnTo>
                  <a:pt x="31970" y="14540"/>
                </a:lnTo>
                <a:lnTo>
                  <a:pt x="31970" y="14570"/>
                </a:lnTo>
                <a:lnTo>
                  <a:pt x="31980" y="14590"/>
                </a:lnTo>
                <a:lnTo>
                  <a:pt x="31980" y="14600"/>
                </a:lnTo>
                <a:lnTo>
                  <a:pt x="31990" y="14600"/>
                </a:lnTo>
                <a:lnTo>
                  <a:pt x="32000" y="14610"/>
                </a:lnTo>
                <a:lnTo>
                  <a:pt x="32010" y="14620"/>
                </a:lnTo>
                <a:lnTo>
                  <a:pt x="32010" y="14640"/>
                </a:lnTo>
                <a:lnTo>
                  <a:pt x="32010" y="14660"/>
                </a:lnTo>
                <a:lnTo>
                  <a:pt x="32020" y="14670"/>
                </a:lnTo>
                <a:lnTo>
                  <a:pt x="32030" y="14680"/>
                </a:lnTo>
                <a:lnTo>
                  <a:pt x="32050" y="14680"/>
                </a:lnTo>
                <a:lnTo>
                  <a:pt x="32070" y="14690"/>
                </a:lnTo>
                <a:lnTo>
                  <a:pt x="32090" y="14700"/>
                </a:lnTo>
                <a:lnTo>
                  <a:pt x="32110" y="14710"/>
                </a:lnTo>
                <a:lnTo>
                  <a:pt x="32130" y="14710"/>
                </a:lnTo>
                <a:lnTo>
                  <a:pt x="32160" y="14710"/>
                </a:lnTo>
                <a:lnTo>
                  <a:pt x="32170" y="14710"/>
                </a:lnTo>
                <a:lnTo>
                  <a:pt x="32190" y="14710"/>
                </a:lnTo>
                <a:lnTo>
                  <a:pt x="32200" y="14700"/>
                </a:lnTo>
                <a:lnTo>
                  <a:pt x="32230" y="14670"/>
                </a:lnTo>
                <a:lnTo>
                  <a:pt x="32250" y="14650"/>
                </a:lnTo>
                <a:lnTo>
                  <a:pt x="32260" y="14640"/>
                </a:lnTo>
                <a:lnTo>
                  <a:pt x="32270" y="14630"/>
                </a:lnTo>
                <a:lnTo>
                  <a:pt x="32280" y="14630"/>
                </a:lnTo>
                <a:lnTo>
                  <a:pt x="32290" y="14640"/>
                </a:lnTo>
                <a:lnTo>
                  <a:pt x="32300" y="14650"/>
                </a:lnTo>
                <a:lnTo>
                  <a:pt x="32300" y="14670"/>
                </a:lnTo>
                <a:lnTo>
                  <a:pt x="32300" y="14690"/>
                </a:lnTo>
                <a:lnTo>
                  <a:pt x="32310" y="14710"/>
                </a:lnTo>
                <a:lnTo>
                  <a:pt x="32330" y="14730"/>
                </a:lnTo>
                <a:lnTo>
                  <a:pt x="32360" y="14750"/>
                </a:lnTo>
                <a:lnTo>
                  <a:pt x="32370" y="14760"/>
                </a:lnTo>
                <a:lnTo>
                  <a:pt x="32380" y="14770"/>
                </a:lnTo>
                <a:lnTo>
                  <a:pt x="32390" y="14770"/>
                </a:lnTo>
                <a:lnTo>
                  <a:pt x="32400" y="14760"/>
                </a:lnTo>
                <a:lnTo>
                  <a:pt x="32400" y="14750"/>
                </a:lnTo>
                <a:lnTo>
                  <a:pt x="32400" y="14740"/>
                </a:lnTo>
                <a:lnTo>
                  <a:pt x="32410" y="14730"/>
                </a:lnTo>
                <a:lnTo>
                  <a:pt x="32410" y="14720"/>
                </a:lnTo>
                <a:lnTo>
                  <a:pt x="32420" y="14710"/>
                </a:lnTo>
                <a:lnTo>
                  <a:pt x="32430" y="14710"/>
                </a:lnTo>
                <a:lnTo>
                  <a:pt x="32450" y="14700"/>
                </a:lnTo>
                <a:lnTo>
                  <a:pt x="32470" y="14710"/>
                </a:lnTo>
                <a:lnTo>
                  <a:pt x="32500" y="14710"/>
                </a:lnTo>
                <a:lnTo>
                  <a:pt x="32530" y="14720"/>
                </a:lnTo>
                <a:lnTo>
                  <a:pt x="32560" y="14740"/>
                </a:lnTo>
                <a:lnTo>
                  <a:pt x="32570" y="14760"/>
                </a:lnTo>
                <a:lnTo>
                  <a:pt x="32590" y="14770"/>
                </a:lnTo>
                <a:lnTo>
                  <a:pt x="32610" y="14790"/>
                </a:lnTo>
                <a:lnTo>
                  <a:pt x="32620" y="14790"/>
                </a:lnTo>
                <a:lnTo>
                  <a:pt x="32630" y="14790"/>
                </a:lnTo>
                <a:lnTo>
                  <a:pt x="32630" y="14770"/>
                </a:lnTo>
                <a:lnTo>
                  <a:pt x="32660" y="14750"/>
                </a:lnTo>
                <a:lnTo>
                  <a:pt x="32680" y="14740"/>
                </a:lnTo>
                <a:lnTo>
                  <a:pt x="32720" y="14730"/>
                </a:lnTo>
                <a:lnTo>
                  <a:pt x="32770" y="14730"/>
                </a:lnTo>
                <a:lnTo>
                  <a:pt x="32790" y="14730"/>
                </a:lnTo>
                <a:lnTo>
                  <a:pt x="32830" y="14760"/>
                </a:lnTo>
                <a:lnTo>
                  <a:pt x="32850" y="14770"/>
                </a:lnTo>
                <a:lnTo>
                  <a:pt x="32880" y="14780"/>
                </a:lnTo>
                <a:lnTo>
                  <a:pt x="32900" y="14800"/>
                </a:lnTo>
                <a:lnTo>
                  <a:pt x="32920" y="14820"/>
                </a:lnTo>
                <a:lnTo>
                  <a:pt x="32950" y="14820"/>
                </a:lnTo>
                <a:lnTo>
                  <a:pt x="32990" y="14830"/>
                </a:lnTo>
                <a:lnTo>
                  <a:pt x="33010" y="14840"/>
                </a:lnTo>
                <a:lnTo>
                  <a:pt x="33030" y="14850"/>
                </a:lnTo>
                <a:lnTo>
                  <a:pt x="33050" y="14850"/>
                </a:lnTo>
                <a:lnTo>
                  <a:pt x="33060" y="14860"/>
                </a:lnTo>
                <a:lnTo>
                  <a:pt x="33080" y="14880"/>
                </a:lnTo>
                <a:lnTo>
                  <a:pt x="33090" y="14880"/>
                </a:lnTo>
                <a:lnTo>
                  <a:pt x="33090" y="14900"/>
                </a:lnTo>
                <a:lnTo>
                  <a:pt x="33090" y="14920"/>
                </a:lnTo>
                <a:lnTo>
                  <a:pt x="33090" y="14930"/>
                </a:lnTo>
                <a:lnTo>
                  <a:pt x="33090" y="14940"/>
                </a:lnTo>
                <a:lnTo>
                  <a:pt x="33110" y="14950"/>
                </a:lnTo>
                <a:lnTo>
                  <a:pt x="33130" y="14950"/>
                </a:lnTo>
                <a:lnTo>
                  <a:pt x="33150" y="14950"/>
                </a:lnTo>
                <a:lnTo>
                  <a:pt x="33170" y="14960"/>
                </a:lnTo>
                <a:lnTo>
                  <a:pt x="33180" y="14980"/>
                </a:lnTo>
                <a:lnTo>
                  <a:pt x="33190" y="14990"/>
                </a:lnTo>
                <a:lnTo>
                  <a:pt x="33190" y="15000"/>
                </a:lnTo>
                <a:lnTo>
                  <a:pt x="33200" y="15010"/>
                </a:lnTo>
                <a:lnTo>
                  <a:pt x="33200" y="15020"/>
                </a:lnTo>
                <a:lnTo>
                  <a:pt x="33210" y="15020"/>
                </a:lnTo>
                <a:lnTo>
                  <a:pt x="33230" y="15020"/>
                </a:lnTo>
                <a:lnTo>
                  <a:pt x="33240" y="15020"/>
                </a:lnTo>
                <a:lnTo>
                  <a:pt x="33250" y="15030"/>
                </a:lnTo>
                <a:lnTo>
                  <a:pt x="33260" y="15040"/>
                </a:lnTo>
                <a:lnTo>
                  <a:pt x="33270" y="15050"/>
                </a:lnTo>
                <a:lnTo>
                  <a:pt x="33280" y="15070"/>
                </a:lnTo>
                <a:lnTo>
                  <a:pt x="33290" y="15090"/>
                </a:lnTo>
                <a:lnTo>
                  <a:pt x="33300" y="15100"/>
                </a:lnTo>
                <a:lnTo>
                  <a:pt x="33300" y="15110"/>
                </a:lnTo>
                <a:lnTo>
                  <a:pt x="33310" y="15120"/>
                </a:lnTo>
                <a:lnTo>
                  <a:pt x="33330" y="15130"/>
                </a:lnTo>
                <a:lnTo>
                  <a:pt x="33340" y="15130"/>
                </a:lnTo>
                <a:lnTo>
                  <a:pt x="33360" y="15140"/>
                </a:lnTo>
                <a:lnTo>
                  <a:pt x="33380" y="15150"/>
                </a:lnTo>
                <a:lnTo>
                  <a:pt x="33390" y="15170"/>
                </a:lnTo>
                <a:lnTo>
                  <a:pt x="33400" y="15190"/>
                </a:lnTo>
                <a:lnTo>
                  <a:pt x="33410" y="15200"/>
                </a:lnTo>
                <a:lnTo>
                  <a:pt x="33420" y="15220"/>
                </a:lnTo>
                <a:lnTo>
                  <a:pt x="33430" y="15230"/>
                </a:lnTo>
                <a:lnTo>
                  <a:pt x="33450" y="15230"/>
                </a:lnTo>
                <a:lnTo>
                  <a:pt x="33460" y="15230"/>
                </a:lnTo>
                <a:lnTo>
                  <a:pt x="33470" y="15230"/>
                </a:lnTo>
                <a:lnTo>
                  <a:pt x="33490" y="15240"/>
                </a:lnTo>
                <a:lnTo>
                  <a:pt x="33500" y="15250"/>
                </a:lnTo>
                <a:lnTo>
                  <a:pt x="33510" y="15260"/>
                </a:lnTo>
                <a:lnTo>
                  <a:pt x="33530" y="15270"/>
                </a:lnTo>
                <a:lnTo>
                  <a:pt x="33540" y="15270"/>
                </a:lnTo>
                <a:lnTo>
                  <a:pt x="33550" y="15270"/>
                </a:lnTo>
                <a:lnTo>
                  <a:pt x="33560" y="15280"/>
                </a:lnTo>
                <a:lnTo>
                  <a:pt x="33570" y="15290"/>
                </a:lnTo>
                <a:lnTo>
                  <a:pt x="33580" y="15300"/>
                </a:lnTo>
                <a:lnTo>
                  <a:pt x="33600" y="15300"/>
                </a:lnTo>
                <a:lnTo>
                  <a:pt x="33610" y="15300"/>
                </a:lnTo>
                <a:lnTo>
                  <a:pt x="33630" y="15300"/>
                </a:lnTo>
                <a:lnTo>
                  <a:pt x="33630" y="15310"/>
                </a:lnTo>
                <a:lnTo>
                  <a:pt x="33630" y="15330"/>
                </a:lnTo>
                <a:lnTo>
                  <a:pt x="33640" y="15350"/>
                </a:lnTo>
                <a:lnTo>
                  <a:pt x="33640" y="15360"/>
                </a:lnTo>
                <a:lnTo>
                  <a:pt x="33640" y="15380"/>
                </a:lnTo>
                <a:lnTo>
                  <a:pt x="33650" y="15390"/>
                </a:lnTo>
                <a:lnTo>
                  <a:pt x="33670" y="15400"/>
                </a:lnTo>
                <a:lnTo>
                  <a:pt x="33690" y="15400"/>
                </a:lnTo>
                <a:lnTo>
                  <a:pt x="33710" y="15410"/>
                </a:lnTo>
                <a:lnTo>
                  <a:pt x="33720" y="15420"/>
                </a:lnTo>
                <a:lnTo>
                  <a:pt x="33730" y="15430"/>
                </a:lnTo>
                <a:lnTo>
                  <a:pt x="33750" y="15490"/>
                </a:lnTo>
                <a:lnTo>
                  <a:pt x="33760" y="15510"/>
                </a:lnTo>
                <a:lnTo>
                  <a:pt x="33800" y="15520"/>
                </a:lnTo>
                <a:lnTo>
                  <a:pt x="33820" y="15530"/>
                </a:lnTo>
                <a:lnTo>
                  <a:pt x="33850" y="15540"/>
                </a:lnTo>
                <a:lnTo>
                  <a:pt x="33870" y="15560"/>
                </a:lnTo>
                <a:lnTo>
                  <a:pt x="33880" y="15560"/>
                </a:lnTo>
                <a:lnTo>
                  <a:pt x="33890" y="15560"/>
                </a:lnTo>
                <a:lnTo>
                  <a:pt x="33910" y="15560"/>
                </a:lnTo>
                <a:lnTo>
                  <a:pt x="33930" y="15570"/>
                </a:lnTo>
                <a:lnTo>
                  <a:pt x="33940" y="15580"/>
                </a:lnTo>
                <a:lnTo>
                  <a:pt x="33950" y="15600"/>
                </a:lnTo>
                <a:lnTo>
                  <a:pt x="33960" y="15610"/>
                </a:lnTo>
                <a:lnTo>
                  <a:pt x="33970" y="15620"/>
                </a:lnTo>
                <a:lnTo>
                  <a:pt x="33990" y="15630"/>
                </a:lnTo>
                <a:lnTo>
                  <a:pt x="34030" y="15640"/>
                </a:lnTo>
                <a:lnTo>
                  <a:pt x="34060" y="15640"/>
                </a:lnTo>
                <a:lnTo>
                  <a:pt x="34100" y="15640"/>
                </a:lnTo>
                <a:lnTo>
                  <a:pt x="34140" y="15640"/>
                </a:lnTo>
                <a:lnTo>
                  <a:pt x="34160" y="15630"/>
                </a:lnTo>
                <a:lnTo>
                  <a:pt x="34170" y="15620"/>
                </a:lnTo>
                <a:lnTo>
                  <a:pt x="34180" y="15610"/>
                </a:lnTo>
                <a:lnTo>
                  <a:pt x="34220" y="15610"/>
                </a:lnTo>
                <a:lnTo>
                  <a:pt x="34240" y="15600"/>
                </a:lnTo>
                <a:lnTo>
                  <a:pt x="34270" y="15590"/>
                </a:lnTo>
                <a:lnTo>
                  <a:pt x="34300" y="15560"/>
                </a:lnTo>
                <a:lnTo>
                  <a:pt x="34320" y="15550"/>
                </a:lnTo>
                <a:lnTo>
                  <a:pt x="34340" y="15540"/>
                </a:lnTo>
                <a:lnTo>
                  <a:pt x="34350" y="15510"/>
                </a:lnTo>
                <a:lnTo>
                  <a:pt x="34360" y="15500"/>
                </a:lnTo>
                <a:lnTo>
                  <a:pt x="34360" y="15480"/>
                </a:lnTo>
                <a:lnTo>
                  <a:pt x="34370" y="15470"/>
                </a:lnTo>
                <a:lnTo>
                  <a:pt x="34390" y="15460"/>
                </a:lnTo>
                <a:lnTo>
                  <a:pt x="34440" y="15440"/>
                </a:lnTo>
                <a:lnTo>
                  <a:pt x="34480" y="15430"/>
                </a:lnTo>
                <a:lnTo>
                  <a:pt x="34500" y="15430"/>
                </a:lnTo>
                <a:lnTo>
                  <a:pt x="34520" y="15450"/>
                </a:lnTo>
                <a:lnTo>
                  <a:pt x="34530" y="15460"/>
                </a:lnTo>
                <a:lnTo>
                  <a:pt x="34550" y="15470"/>
                </a:lnTo>
                <a:lnTo>
                  <a:pt x="34560" y="15480"/>
                </a:lnTo>
                <a:lnTo>
                  <a:pt x="34580" y="15470"/>
                </a:lnTo>
                <a:lnTo>
                  <a:pt x="34590" y="15460"/>
                </a:lnTo>
                <a:lnTo>
                  <a:pt x="34600" y="15450"/>
                </a:lnTo>
                <a:lnTo>
                  <a:pt x="34600" y="15440"/>
                </a:lnTo>
                <a:lnTo>
                  <a:pt x="34600" y="15420"/>
                </a:lnTo>
                <a:lnTo>
                  <a:pt x="34600" y="15410"/>
                </a:lnTo>
                <a:lnTo>
                  <a:pt x="34600" y="15400"/>
                </a:lnTo>
                <a:lnTo>
                  <a:pt x="34610" y="15380"/>
                </a:lnTo>
                <a:lnTo>
                  <a:pt x="34620" y="15360"/>
                </a:lnTo>
                <a:lnTo>
                  <a:pt x="34620" y="15350"/>
                </a:lnTo>
                <a:lnTo>
                  <a:pt x="34630" y="15330"/>
                </a:lnTo>
                <a:lnTo>
                  <a:pt x="34620" y="15320"/>
                </a:lnTo>
                <a:lnTo>
                  <a:pt x="34610" y="15310"/>
                </a:lnTo>
                <a:lnTo>
                  <a:pt x="34600" y="15290"/>
                </a:lnTo>
                <a:lnTo>
                  <a:pt x="34600" y="15280"/>
                </a:lnTo>
                <a:lnTo>
                  <a:pt x="34590" y="15250"/>
                </a:lnTo>
                <a:lnTo>
                  <a:pt x="34590" y="15240"/>
                </a:lnTo>
                <a:lnTo>
                  <a:pt x="34580" y="15230"/>
                </a:lnTo>
                <a:lnTo>
                  <a:pt x="34580" y="15220"/>
                </a:lnTo>
                <a:lnTo>
                  <a:pt x="34570" y="15210"/>
                </a:lnTo>
                <a:lnTo>
                  <a:pt x="34560" y="15210"/>
                </a:lnTo>
                <a:lnTo>
                  <a:pt x="34560" y="15200"/>
                </a:lnTo>
                <a:lnTo>
                  <a:pt x="34560" y="15180"/>
                </a:lnTo>
                <a:lnTo>
                  <a:pt x="34560" y="15170"/>
                </a:lnTo>
                <a:lnTo>
                  <a:pt x="34560" y="15160"/>
                </a:lnTo>
                <a:lnTo>
                  <a:pt x="34560" y="15150"/>
                </a:lnTo>
                <a:lnTo>
                  <a:pt x="34560" y="15130"/>
                </a:lnTo>
                <a:lnTo>
                  <a:pt x="34550" y="15120"/>
                </a:lnTo>
                <a:lnTo>
                  <a:pt x="34550" y="15110"/>
                </a:lnTo>
                <a:lnTo>
                  <a:pt x="34570" y="15100"/>
                </a:lnTo>
                <a:lnTo>
                  <a:pt x="34590" y="15100"/>
                </a:lnTo>
                <a:lnTo>
                  <a:pt x="34610" y="15100"/>
                </a:lnTo>
                <a:lnTo>
                  <a:pt x="34620" y="15090"/>
                </a:lnTo>
                <a:lnTo>
                  <a:pt x="34640" y="15080"/>
                </a:lnTo>
                <a:lnTo>
                  <a:pt x="34650" y="15070"/>
                </a:lnTo>
                <a:lnTo>
                  <a:pt x="34660" y="15070"/>
                </a:lnTo>
                <a:lnTo>
                  <a:pt x="34670" y="15070"/>
                </a:lnTo>
                <a:lnTo>
                  <a:pt x="34680" y="15080"/>
                </a:lnTo>
                <a:lnTo>
                  <a:pt x="34700" y="15070"/>
                </a:lnTo>
                <a:lnTo>
                  <a:pt x="34710" y="15070"/>
                </a:lnTo>
                <a:lnTo>
                  <a:pt x="34720" y="15070"/>
                </a:lnTo>
                <a:lnTo>
                  <a:pt x="34740" y="15070"/>
                </a:lnTo>
                <a:lnTo>
                  <a:pt x="34750" y="15070"/>
                </a:lnTo>
                <a:lnTo>
                  <a:pt x="34770" y="15070"/>
                </a:lnTo>
                <a:lnTo>
                  <a:pt x="34790" y="15060"/>
                </a:lnTo>
                <a:lnTo>
                  <a:pt x="34800" y="15060"/>
                </a:lnTo>
                <a:lnTo>
                  <a:pt x="34820" y="15050"/>
                </a:lnTo>
                <a:lnTo>
                  <a:pt x="34830" y="15030"/>
                </a:lnTo>
                <a:lnTo>
                  <a:pt x="34840" y="15030"/>
                </a:lnTo>
                <a:lnTo>
                  <a:pt x="34860" y="15030"/>
                </a:lnTo>
                <a:lnTo>
                  <a:pt x="34870" y="15030"/>
                </a:lnTo>
                <a:lnTo>
                  <a:pt x="34890" y="15030"/>
                </a:lnTo>
                <a:lnTo>
                  <a:pt x="34920" y="15030"/>
                </a:lnTo>
                <a:lnTo>
                  <a:pt x="34940" y="15020"/>
                </a:lnTo>
                <a:lnTo>
                  <a:pt x="34960" y="15010"/>
                </a:lnTo>
                <a:lnTo>
                  <a:pt x="34980" y="15000"/>
                </a:lnTo>
                <a:lnTo>
                  <a:pt x="35000" y="14980"/>
                </a:lnTo>
                <a:lnTo>
                  <a:pt x="35010" y="14970"/>
                </a:lnTo>
                <a:lnTo>
                  <a:pt x="35010" y="14960"/>
                </a:lnTo>
                <a:lnTo>
                  <a:pt x="35010" y="14940"/>
                </a:lnTo>
                <a:lnTo>
                  <a:pt x="35010" y="14930"/>
                </a:lnTo>
                <a:lnTo>
                  <a:pt x="35020" y="14920"/>
                </a:lnTo>
                <a:lnTo>
                  <a:pt x="35040" y="14910"/>
                </a:lnTo>
                <a:lnTo>
                  <a:pt x="35050" y="14900"/>
                </a:lnTo>
                <a:lnTo>
                  <a:pt x="35050" y="14890"/>
                </a:lnTo>
                <a:lnTo>
                  <a:pt x="35060" y="14870"/>
                </a:lnTo>
                <a:lnTo>
                  <a:pt x="35080" y="14850"/>
                </a:lnTo>
                <a:lnTo>
                  <a:pt x="35090" y="14830"/>
                </a:lnTo>
                <a:lnTo>
                  <a:pt x="35110" y="14820"/>
                </a:lnTo>
                <a:lnTo>
                  <a:pt x="35120" y="14810"/>
                </a:lnTo>
                <a:lnTo>
                  <a:pt x="35120" y="14800"/>
                </a:lnTo>
                <a:lnTo>
                  <a:pt x="35120" y="14770"/>
                </a:lnTo>
                <a:lnTo>
                  <a:pt x="35120" y="14750"/>
                </a:lnTo>
                <a:lnTo>
                  <a:pt x="35130" y="14750"/>
                </a:lnTo>
                <a:lnTo>
                  <a:pt x="35140" y="14740"/>
                </a:lnTo>
                <a:lnTo>
                  <a:pt x="35150" y="14730"/>
                </a:lnTo>
                <a:lnTo>
                  <a:pt x="35180" y="14710"/>
                </a:lnTo>
                <a:lnTo>
                  <a:pt x="35190" y="14700"/>
                </a:lnTo>
                <a:lnTo>
                  <a:pt x="35210" y="14700"/>
                </a:lnTo>
                <a:lnTo>
                  <a:pt x="35230" y="14690"/>
                </a:lnTo>
                <a:lnTo>
                  <a:pt x="35230" y="14670"/>
                </a:lnTo>
                <a:lnTo>
                  <a:pt x="35230" y="14660"/>
                </a:lnTo>
                <a:lnTo>
                  <a:pt x="35250" y="14640"/>
                </a:lnTo>
                <a:lnTo>
                  <a:pt x="35260" y="14630"/>
                </a:lnTo>
                <a:lnTo>
                  <a:pt x="35270" y="14630"/>
                </a:lnTo>
                <a:lnTo>
                  <a:pt x="35280" y="14610"/>
                </a:lnTo>
                <a:lnTo>
                  <a:pt x="35290" y="14610"/>
                </a:lnTo>
                <a:lnTo>
                  <a:pt x="35300" y="14620"/>
                </a:lnTo>
                <a:lnTo>
                  <a:pt x="35310" y="14630"/>
                </a:lnTo>
                <a:lnTo>
                  <a:pt x="35320" y="14640"/>
                </a:lnTo>
                <a:lnTo>
                  <a:pt x="35340" y="14650"/>
                </a:lnTo>
                <a:lnTo>
                  <a:pt x="35360" y="14660"/>
                </a:lnTo>
                <a:lnTo>
                  <a:pt x="35390" y="14670"/>
                </a:lnTo>
                <a:lnTo>
                  <a:pt x="35400" y="14680"/>
                </a:lnTo>
                <a:lnTo>
                  <a:pt x="35400" y="14700"/>
                </a:lnTo>
                <a:lnTo>
                  <a:pt x="35400" y="14720"/>
                </a:lnTo>
                <a:lnTo>
                  <a:pt x="35390" y="14730"/>
                </a:lnTo>
                <a:lnTo>
                  <a:pt x="35390" y="14740"/>
                </a:lnTo>
                <a:lnTo>
                  <a:pt x="35390" y="14750"/>
                </a:lnTo>
                <a:lnTo>
                  <a:pt x="35390" y="14760"/>
                </a:lnTo>
                <a:lnTo>
                  <a:pt x="35400" y="14770"/>
                </a:lnTo>
                <a:lnTo>
                  <a:pt x="35390" y="14780"/>
                </a:lnTo>
                <a:lnTo>
                  <a:pt x="35390" y="14790"/>
                </a:lnTo>
                <a:lnTo>
                  <a:pt x="35390" y="14800"/>
                </a:lnTo>
                <a:lnTo>
                  <a:pt x="35400" y="14810"/>
                </a:lnTo>
                <a:lnTo>
                  <a:pt x="35410" y="14810"/>
                </a:lnTo>
                <a:lnTo>
                  <a:pt x="35420" y="14800"/>
                </a:lnTo>
                <a:lnTo>
                  <a:pt x="35440" y="14800"/>
                </a:lnTo>
                <a:lnTo>
                  <a:pt x="35460" y="14790"/>
                </a:lnTo>
                <a:lnTo>
                  <a:pt x="35470" y="14790"/>
                </a:lnTo>
                <a:lnTo>
                  <a:pt x="35480" y="14790"/>
                </a:lnTo>
                <a:lnTo>
                  <a:pt x="35480" y="14810"/>
                </a:lnTo>
                <a:lnTo>
                  <a:pt x="35480" y="14820"/>
                </a:lnTo>
                <a:lnTo>
                  <a:pt x="35490" y="14840"/>
                </a:lnTo>
                <a:lnTo>
                  <a:pt x="35500" y="14850"/>
                </a:lnTo>
                <a:lnTo>
                  <a:pt x="35520" y="14860"/>
                </a:lnTo>
                <a:lnTo>
                  <a:pt x="35560" y="14840"/>
                </a:lnTo>
                <a:lnTo>
                  <a:pt x="35580" y="14830"/>
                </a:lnTo>
                <a:lnTo>
                  <a:pt x="35590" y="14820"/>
                </a:lnTo>
                <a:lnTo>
                  <a:pt x="35600" y="14810"/>
                </a:lnTo>
                <a:lnTo>
                  <a:pt x="35600" y="14800"/>
                </a:lnTo>
                <a:lnTo>
                  <a:pt x="35610" y="14780"/>
                </a:lnTo>
                <a:lnTo>
                  <a:pt x="35620" y="14780"/>
                </a:lnTo>
                <a:lnTo>
                  <a:pt x="35640" y="14770"/>
                </a:lnTo>
                <a:lnTo>
                  <a:pt x="35650" y="14770"/>
                </a:lnTo>
                <a:lnTo>
                  <a:pt x="35660" y="14750"/>
                </a:lnTo>
                <a:lnTo>
                  <a:pt x="35660" y="14740"/>
                </a:lnTo>
                <a:lnTo>
                  <a:pt x="35670" y="14720"/>
                </a:lnTo>
                <a:lnTo>
                  <a:pt x="35680" y="14700"/>
                </a:lnTo>
                <a:lnTo>
                  <a:pt x="35680" y="14690"/>
                </a:lnTo>
                <a:lnTo>
                  <a:pt x="35700" y="14680"/>
                </a:lnTo>
                <a:lnTo>
                  <a:pt x="35720" y="14680"/>
                </a:lnTo>
                <a:lnTo>
                  <a:pt x="35730" y="14680"/>
                </a:lnTo>
                <a:lnTo>
                  <a:pt x="35750" y="14690"/>
                </a:lnTo>
                <a:lnTo>
                  <a:pt x="35760" y="14700"/>
                </a:lnTo>
                <a:lnTo>
                  <a:pt x="35770" y="14710"/>
                </a:lnTo>
                <a:lnTo>
                  <a:pt x="35770" y="14730"/>
                </a:lnTo>
                <a:lnTo>
                  <a:pt x="35780" y="14740"/>
                </a:lnTo>
                <a:lnTo>
                  <a:pt x="35790" y="14750"/>
                </a:lnTo>
                <a:lnTo>
                  <a:pt x="35800" y="14770"/>
                </a:lnTo>
                <a:lnTo>
                  <a:pt x="35790" y="14780"/>
                </a:lnTo>
                <a:lnTo>
                  <a:pt x="35790" y="14800"/>
                </a:lnTo>
                <a:lnTo>
                  <a:pt x="35800" y="14800"/>
                </a:lnTo>
                <a:lnTo>
                  <a:pt x="35810" y="14820"/>
                </a:lnTo>
                <a:lnTo>
                  <a:pt x="35820" y="14830"/>
                </a:lnTo>
                <a:lnTo>
                  <a:pt x="35830" y="14840"/>
                </a:lnTo>
                <a:lnTo>
                  <a:pt x="35830" y="14860"/>
                </a:lnTo>
                <a:lnTo>
                  <a:pt x="35840" y="14870"/>
                </a:lnTo>
                <a:lnTo>
                  <a:pt x="35850" y="14880"/>
                </a:lnTo>
                <a:lnTo>
                  <a:pt x="35870" y="14890"/>
                </a:lnTo>
                <a:lnTo>
                  <a:pt x="35870" y="14880"/>
                </a:lnTo>
                <a:lnTo>
                  <a:pt x="35880" y="14880"/>
                </a:lnTo>
                <a:lnTo>
                  <a:pt x="35890" y="14890"/>
                </a:lnTo>
                <a:lnTo>
                  <a:pt x="35900" y="14900"/>
                </a:lnTo>
                <a:lnTo>
                  <a:pt x="35920" y="14900"/>
                </a:lnTo>
                <a:lnTo>
                  <a:pt x="35950" y="14900"/>
                </a:lnTo>
                <a:lnTo>
                  <a:pt x="35970" y="14890"/>
                </a:lnTo>
                <a:lnTo>
                  <a:pt x="35980" y="14880"/>
                </a:lnTo>
                <a:lnTo>
                  <a:pt x="36000" y="14870"/>
                </a:lnTo>
                <a:lnTo>
                  <a:pt x="36030" y="14880"/>
                </a:lnTo>
                <a:lnTo>
                  <a:pt x="36040" y="14880"/>
                </a:lnTo>
                <a:lnTo>
                  <a:pt x="36050" y="14890"/>
                </a:lnTo>
                <a:lnTo>
                  <a:pt x="36070" y="14900"/>
                </a:lnTo>
                <a:lnTo>
                  <a:pt x="36080" y="14900"/>
                </a:lnTo>
                <a:lnTo>
                  <a:pt x="36110" y="14910"/>
                </a:lnTo>
                <a:lnTo>
                  <a:pt x="36140" y="14920"/>
                </a:lnTo>
                <a:lnTo>
                  <a:pt x="36160" y="14930"/>
                </a:lnTo>
                <a:lnTo>
                  <a:pt x="36180" y="14950"/>
                </a:lnTo>
                <a:lnTo>
                  <a:pt x="36190" y="14960"/>
                </a:lnTo>
                <a:lnTo>
                  <a:pt x="36200" y="14960"/>
                </a:lnTo>
                <a:lnTo>
                  <a:pt x="36220" y="14950"/>
                </a:lnTo>
                <a:lnTo>
                  <a:pt x="36250" y="14920"/>
                </a:lnTo>
                <a:lnTo>
                  <a:pt x="36280" y="14910"/>
                </a:lnTo>
                <a:lnTo>
                  <a:pt x="36300" y="14900"/>
                </a:lnTo>
                <a:lnTo>
                  <a:pt x="36320" y="14880"/>
                </a:lnTo>
                <a:lnTo>
                  <a:pt x="36350" y="14870"/>
                </a:lnTo>
                <a:lnTo>
                  <a:pt x="36370" y="14860"/>
                </a:lnTo>
                <a:lnTo>
                  <a:pt x="36400" y="14860"/>
                </a:lnTo>
                <a:lnTo>
                  <a:pt x="36420" y="14840"/>
                </a:lnTo>
                <a:lnTo>
                  <a:pt x="36440" y="14830"/>
                </a:lnTo>
                <a:lnTo>
                  <a:pt x="36450" y="14820"/>
                </a:lnTo>
                <a:lnTo>
                  <a:pt x="36460" y="14810"/>
                </a:lnTo>
                <a:lnTo>
                  <a:pt x="36490" y="14810"/>
                </a:lnTo>
                <a:lnTo>
                  <a:pt x="36520" y="14810"/>
                </a:lnTo>
                <a:lnTo>
                  <a:pt x="36540" y="14820"/>
                </a:lnTo>
                <a:lnTo>
                  <a:pt x="36570" y="14840"/>
                </a:lnTo>
                <a:lnTo>
                  <a:pt x="36600" y="14870"/>
                </a:lnTo>
                <a:lnTo>
                  <a:pt x="36640" y="14890"/>
                </a:lnTo>
                <a:lnTo>
                  <a:pt x="36680" y="14910"/>
                </a:lnTo>
                <a:lnTo>
                  <a:pt x="36700" y="14900"/>
                </a:lnTo>
                <a:lnTo>
                  <a:pt x="36730" y="14890"/>
                </a:lnTo>
                <a:lnTo>
                  <a:pt x="36750" y="14900"/>
                </a:lnTo>
                <a:lnTo>
                  <a:pt x="36780" y="14910"/>
                </a:lnTo>
                <a:lnTo>
                  <a:pt x="36810" y="14910"/>
                </a:lnTo>
                <a:lnTo>
                  <a:pt x="36850" y="14880"/>
                </a:lnTo>
                <a:lnTo>
                  <a:pt x="36880" y="14860"/>
                </a:lnTo>
                <a:lnTo>
                  <a:pt x="36900" y="14850"/>
                </a:lnTo>
                <a:lnTo>
                  <a:pt x="36920" y="14860"/>
                </a:lnTo>
                <a:lnTo>
                  <a:pt x="36940" y="14870"/>
                </a:lnTo>
                <a:lnTo>
                  <a:pt x="36980" y="14880"/>
                </a:lnTo>
                <a:lnTo>
                  <a:pt x="37020" y="14870"/>
                </a:lnTo>
                <a:lnTo>
                  <a:pt x="37060" y="14870"/>
                </a:lnTo>
                <a:lnTo>
                  <a:pt x="37080" y="14880"/>
                </a:lnTo>
                <a:lnTo>
                  <a:pt x="37110" y="14900"/>
                </a:lnTo>
                <a:lnTo>
                  <a:pt x="37130" y="14910"/>
                </a:lnTo>
                <a:lnTo>
                  <a:pt x="37150" y="14910"/>
                </a:lnTo>
                <a:lnTo>
                  <a:pt x="37170" y="14900"/>
                </a:lnTo>
                <a:lnTo>
                  <a:pt x="37190" y="14890"/>
                </a:lnTo>
                <a:lnTo>
                  <a:pt x="37200" y="14900"/>
                </a:lnTo>
                <a:lnTo>
                  <a:pt x="37220" y="14930"/>
                </a:lnTo>
                <a:lnTo>
                  <a:pt x="37230" y="14940"/>
                </a:lnTo>
                <a:lnTo>
                  <a:pt x="37260" y="14930"/>
                </a:lnTo>
                <a:lnTo>
                  <a:pt x="37290" y="14920"/>
                </a:lnTo>
                <a:lnTo>
                  <a:pt x="37310" y="14920"/>
                </a:lnTo>
                <a:lnTo>
                  <a:pt x="37330" y="14940"/>
                </a:lnTo>
                <a:lnTo>
                  <a:pt x="37350" y="14950"/>
                </a:lnTo>
                <a:lnTo>
                  <a:pt x="37380" y="14970"/>
                </a:lnTo>
                <a:lnTo>
                  <a:pt x="37420" y="14980"/>
                </a:lnTo>
                <a:lnTo>
                  <a:pt x="37460" y="15000"/>
                </a:lnTo>
                <a:lnTo>
                  <a:pt x="37530" y="15000"/>
                </a:lnTo>
                <a:lnTo>
                  <a:pt x="37610" y="15000"/>
                </a:lnTo>
                <a:lnTo>
                  <a:pt x="37670" y="15010"/>
                </a:lnTo>
                <a:lnTo>
                  <a:pt x="37690" y="15020"/>
                </a:lnTo>
                <a:lnTo>
                  <a:pt x="37700" y="15050"/>
                </a:lnTo>
                <a:lnTo>
                  <a:pt x="37710" y="15070"/>
                </a:lnTo>
                <a:lnTo>
                  <a:pt x="37730" y="15080"/>
                </a:lnTo>
                <a:lnTo>
                  <a:pt x="37770" y="15090"/>
                </a:lnTo>
                <a:lnTo>
                  <a:pt x="37790" y="15100"/>
                </a:lnTo>
                <a:lnTo>
                  <a:pt x="37820" y="15100"/>
                </a:lnTo>
                <a:lnTo>
                  <a:pt x="37840" y="15110"/>
                </a:lnTo>
                <a:lnTo>
                  <a:pt x="37850" y="15110"/>
                </a:lnTo>
                <a:lnTo>
                  <a:pt x="37870" y="15120"/>
                </a:lnTo>
                <a:lnTo>
                  <a:pt x="37890" y="15130"/>
                </a:lnTo>
                <a:lnTo>
                  <a:pt x="37900" y="15130"/>
                </a:lnTo>
                <a:lnTo>
                  <a:pt x="37910" y="15110"/>
                </a:lnTo>
                <a:lnTo>
                  <a:pt x="37920" y="15100"/>
                </a:lnTo>
                <a:lnTo>
                  <a:pt x="37940" y="15110"/>
                </a:lnTo>
                <a:lnTo>
                  <a:pt x="37960" y="15120"/>
                </a:lnTo>
                <a:lnTo>
                  <a:pt x="37980" y="15140"/>
                </a:lnTo>
                <a:lnTo>
                  <a:pt x="38010" y="15140"/>
                </a:lnTo>
                <a:lnTo>
                  <a:pt x="38030" y="15140"/>
                </a:lnTo>
                <a:lnTo>
                  <a:pt x="38050" y="15150"/>
                </a:lnTo>
                <a:lnTo>
                  <a:pt x="38050" y="15180"/>
                </a:lnTo>
                <a:lnTo>
                  <a:pt x="38070" y="15200"/>
                </a:lnTo>
                <a:lnTo>
                  <a:pt x="38100" y="15240"/>
                </a:lnTo>
                <a:lnTo>
                  <a:pt x="38120" y="15250"/>
                </a:lnTo>
                <a:lnTo>
                  <a:pt x="38140" y="15260"/>
                </a:lnTo>
                <a:lnTo>
                  <a:pt x="38160" y="15280"/>
                </a:lnTo>
                <a:lnTo>
                  <a:pt x="38160" y="15290"/>
                </a:lnTo>
                <a:lnTo>
                  <a:pt x="38160" y="15310"/>
                </a:lnTo>
                <a:lnTo>
                  <a:pt x="38150" y="15330"/>
                </a:lnTo>
                <a:lnTo>
                  <a:pt x="38150" y="15350"/>
                </a:lnTo>
                <a:lnTo>
                  <a:pt x="38160" y="15370"/>
                </a:lnTo>
                <a:lnTo>
                  <a:pt x="38160" y="15390"/>
                </a:lnTo>
                <a:lnTo>
                  <a:pt x="38170" y="15420"/>
                </a:lnTo>
                <a:lnTo>
                  <a:pt x="38190" y="15450"/>
                </a:lnTo>
                <a:lnTo>
                  <a:pt x="38200" y="15460"/>
                </a:lnTo>
                <a:lnTo>
                  <a:pt x="38210" y="15480"/>
                </a:lnTo>
                <a:lnTo>
                  <a:pt x="38230" y="15500"/>
                </a:lnTo>
                <a:lnTo>
                  <a:pt x="38240" y="15510"/>
                </a:lnTo>
                <a:lnTo>
                  <a:pt x="38270" y="15540"/>
                </a:lnTo>
                <a:lnTo>
                  <a:pt x="38270" y="15570"/>
                </a:lnTo>
                <a:lnTo>
                  <a:pt x="38270" y="15590"/>
                </a:lnTo>
                <a:lnTo>
                  <a:pt x="38270" y="15630"/>
                </a:lnTo>
                <a:lnTo>
                  <a:pt x="38260" y="15660"/>
                </a:lnTo>
                <a:lnTo>
                  <a:pt x="38260" y="15680"/>
                </a:lnTo>
                <a:lnTo>
                  <a:pt x="38270" y="15700"/>
                </a:lnTo>
                <a:lnTo>
                  <a:pt x="38260" y="15720"/>
                </a:lnTo>
                <a:lnTo>
                  <a:pt x="38250" y="15750"/>
                </a:lnTo>
                <a:lnTo>
                  <a:pt x="38250" y="15760"/>
                </a:lnTo>
                <a:lnTo>
                  <a:pt x="38280" y="15780"/>
                </a:lnTo>
                <a:lnTo>
                  <a:pt x="38300" y="15790"/>
                </a:lnTo>
                <a:lnTo>
                  <a:pt x="38320" y="15810"/>
                </a:lnTo>
                <a:lnTo>
                  <a:pt x="38350" y="15830"/>
                </a:lnTo>
                <a:lnTo>
                  <a:pt x="38360" y="15850"/>
                </a:lnTo>
                <a:lnTo>
                  <a:pt x="38370" y="15880"/>
                </a:lnTo>
                <a:lnTo>
                  <a:pt x="38390" y="15910"/>
                </a:lnTo>
                <a:lnTo>
                  <a:pt x="38420" y="15920"/>
                </a:lnTo>
                <a:lnTo>
                  <a:pt x="38450" y="15920"/>
                </a:lnTo>
                <a:lnTo>
                  <a:pt x="38470" y="15900"/>
                </a:lnTo>
                <a:lnTo>
                  <a:pt x="38480" y="15880"/>
                </a:lnTo>
                <a:lnTo>
                  <a:pt x="38490" y="15880"/>
                </a:lnTo>
                <a:lnTo>
                  <a:pt x="38510" y="15890"/>
                </a:lnTo>
                <a:lnTo>
                  <a:pt x="38520" y="15880"/>
                </a:lnTo>
                <a:lnTo>
                  <a:pt x="38560" y="15860"/>
                </a:lnTo>
                <a:lnTo>
                  <a:pt x="38580" y="15840"/>
                </a:lnTo>
                <a:lnTo>
                  <a:pt x="38600" y="15840"/>
                </a:lnTo>
                <a:lnTo>
                  <a:pt x="38620" y="15850"/>
                </a:lnTo>
                <a:lnTo>
                  <a:pt x="38640" y="15850"/>
                </a:lnTo>
                <a:lnTo>
                  <a:pt x="38650" y="15840"/>
                </a:lnTo>
                <a:lnTo>
                  <a:pt x="38670" y="15820"/>
                </a:lnTo>
                <a:lnTo>
                  <a:pt x="38700" y="15810"/>
                </a:lnTo>
                <a:lnTo>
                  <a:pt x="38710" y="15810"/>
                </a:lnTo>
                <a:lnTo>
                  <a:pt x="38740" y="15830"/>
                </a:lnTo>
                <a:lnTo>
                  <a:pt x="38760" y="15840"/>
                </a:lnTo>
                <a:lnTo>
                  <a:pt x="38760" y="15860"/>
                </a:lnTo>
                <a:lnTo>
                  <a:pt x="38770" y="15890"/>
                </a:lnTo>
                <a:lnTo>
                  <a:pt x="38790" y="15910"/>
                </a:lnTo>
                <a:lnTo>
                  <a:pt x="38810" y="15920"/>
                </a:lnTo>
                <a:lnTo>
                  <a:pt x="38830" y="15910"/>
                </a:lnTo>
                <a:lnTo>
                  <a:pt x="38840" y="15900"/>
                </a:lnTo>
                <a:lnTo>
                  <a:pt x="38870" y="15880"/>
                </a:lnTo>
                <a:lnTo>
                  <a:pt x="38890" y="15870"/>
                </a:lnTo>
                <a:lnTo>
                  <a:pt x="38910" y="15880"/>
                </a:lnTo>
                <a:lnTo>
                  <a:pt x="38940" y="15870"/>
                </a:lnTo>
                <a:lnTo>
                  <a:pt x="38950" y="15870"/>
                </a:lnTo>
                <a:lnTo>
                  <a:pt x="38960" y="15880"/>
                </a:lnTo>
                <a:lnTo>
                  <a:pt x="38970" y="15910"/>
                </a:lnTo>
                <a:lnTo>
                  <a:pt x="38980" y="15930"/>
                </a:lnTo>
                <a:lnTo>
                  <a:pt x="38970" y="15970"/>
                </a:lnTo>
                <a:lnTo>
                  <a:pt x="38970" y="16010"/>
                </a:lnTo>
                <a:lnTo>
                  <a:pt x="38980" y="16020"/>
                </a:lnTo>
                <a:lnTo>
                  <a:pt x="39000" y="16020"/>
                </a:lnTo>
                <a:lnTo>
                  <a:pt x="39020" y="16020"/>
                </a:lnTo>
                <a:lnTo>
                  <a:pt x="39040" y="16020"/>
                </a:lnTo>
                <a:lnTo>
                  <a:pt x="39080" y="16020"/>
                </a:lnTo>
                <a:lnTo>
                  <a:pt x="39100" y="16000"/>
                </a:lnTo>
                <a:lnTo>
                  <a:pt x="39150" y="15970"/>
                </a:lnTo>
                <a:lnTo>
                  <a:pt x="39170" y="15960"/>
                </a:lnTo>
                <a:lnTo>
                  <a:pt x="39180" y="15940"/>
                </a:lnTo>
                <a:lnTo>
                  <a:pt x="39200" y="15940"/>
                </a:lnTo>
                <a:lnTo>
                  <a:pt x="39230" y="15940"/>
                </a:lnTo>
                <a:lnTo>
                  <a:pt x="39250" y="15950"/>
                </a:lnTo>
                <a:lnTo>
                  <a:pt x="39270" y="15960"/>
                </a:lnTo>
                <a:lnTo>
                  <a:pt x="39270" y="15970"/>
                </a:lnTo>
                <a:lnTo>
                  <a:pt x="39280" y="15990"/>
                </a:lnTo>
                <a:lnTo>
                  <a:pt x="39280" y="16010"/>
                </a:lnTo>
                <a:lnTo>
                  <a:pt x="39300" y="16050"/>
                </a:lnTo>
                <a:lnTo>
                  <a:pt x="39310" y="16060"/>
                </a:lnTo>
                <a:lnTo>
                  <a:pt x="39330" y="16060"/>
                </a:lnTo>
                <a:lnTo>
                  <a:pt x="39360" y="16040"/>
                </a:lnTo>
                <a:lnTo>
                  <a:pt x="39390" y="16040"/>
                </a:lnTo>
                <a:lnTo>
                  <a:pt x="39420" y="16040"/>
                </a:lnTo>
                <a:lnTo>
                  <a:pt x="39450" y="16030"/>
                </a:lnTo>
                <a:lnTo>
                  <a:pt x="39480" y="16030"/>
                </a:lnTo>
                <a:lnTo>
                  <a:pt x="39490" y="16040"/>
                </a:lnTo>
                <a:lnTo>
                  <a:pt x="39510" y="16070"/>
                </a:lnTo>
                <a:lnTo>
                  <a:pt x="39520" y="16080"/>
                </a:lnTo>
                <a:lnTo>
                  <a:pt x="39530" y="16080"/>
                </a:lnTo>
                <a:lnTo>
                  <a:pt x="39570" y="16070"/>
                </a:lnTo>
                <a:lnTo>
                  <a:pt x="39630" y="16080"/>
                </a:lnTo>
                <a:lnTo>
                  <a:pt x="39650" y="16100"/>
                </a:lnTo>
                <a:lnTo>
                  <a:pt x="39660" y="16110"/>
                </a:lnTo>
                <a:lnTo>
                  <a:pt x="39680" y="16120"/>
                </a:lnTo>
                <a:lnTo>
                  <a:pt x="39700" y="16140"/>
                </a:lnTo>
                <a:lnTo>
                  <a:pt x="39730" y="16150"/>
                </a:lnTo>
                <a:lnTo>
                  <a:pt x="39750" y="16170"/>
                </a:lnTo>
                <a:lnTo>
                  <a:pt x="39770" y="16200"/>
                </a:lnTo>
                <a:lnTo>
                  <a:pt x="39800" y="16210"/>
                </a:lnTo>
                <a:lnTo>
                  <a:pt x="39830" y="16230"/>
                </a:lnTo>
                <a:lnTo>
                  <a:pt x="39860" y="16230"/>
                </a:lnTo>
                <a:lnTo>
                  <a:pt x="39890" y="16220"/>
                </a:lnTo>
                <a:lnTo>
                  <a:pt x="39900" y="16230"/>
                </a:lnTo>
                <a:lnTo>
                  <a:pt x="39920" y="16230"/>
                </a:lnTo>
                <a:lnTo>
                  <a:pt x="39960" y="16230"/>
                </a:lnTo>
                <a:lnTo>
                  <a:pt x="39990" y="16220"/>
                </a:lnTo>
                <a:lnTo>
                  <a:pt x="40020" y="16220"/>
                </a:lnTo>
                <a:lnTo>
                  <a:pt x="40030" y="16230"/>
                </a:lnTo>
                <a:lnTo>
                  <a:pt x="40050" y="16230"/>
                </a:lnTo>
                <a:lnTo>
                  <a:pt x="40070" y="16230"/>
                </a:lnTo>
                <a:lnTo>
                  <a:pt x="40080" y="16210"/>
                </a:lnTo>
                <a:lnTo>
                  <a:pt x="40110" y="16200"/>
                </a:lnTo>
                <a:lnTo>
                  <a:pt x="40130" y="16200"/>
                </a:lnTo>
                <a:lnTo>
                  <a:pt x="40160" y="16200"/>
                </a:lnTo>
                <a:lnTo>
                  <a:pt x="40180" y="16190"/>
                </a:lnTo>
                <a:lnTo>
                  <a:pt x="40190" y="16180"/>
                </a:lnTo>
                <a:lnTo>
                  <a:pt x="40190" y="16170"/>
                </a:lnTo>
                <a:lnTo>
                  <a:pt x="40190" y="16160"/>
                </a:lnTo>
                <a:lnTo>
                  <a:pt x="40200" y="16150"/>
                </a:lnTo>
                <a:lnTo>
                  <a:pt x="40230" y="16160"/>
                </a:lnTo>
                <a:lnTo>
                  <a:pt x="40250" y="16170"/>
                </a:lnTo>
                <a:lnTo>
                  <a:pt x="40280" y="16200"/>
                </a:lnTo>
                <a:lnTo>
                  <a:pt x="40320" y="16220"/>
                </a:lnTo>
                <a:lnTo>
                  <a:pt x="40340" y="16220"/>
                </a:lnTo>
                <a:lnTo>
                  <a:pt x="40370" y="16200"/>
                </a:lnTo>
                <a:lnTo>
                  <a:pt x="40390" y="16190"/>
                </a:lnTo>
                <a:lnTo>
                  <a:pt x="40410" y="16190"/>
                </a:lnTo>
                <a:lnTo>
                  <a:pt x="40440" y="16220"/>
                </a:lnTo>
                <a:lnTo>
                  <a:pt x="40470" y="16240"/>
                </a:lnTo>
                <a:lnTo>
                  <a:pt x="40500" y="16240"/>
                </a:lnTo>
                <a:lnTo>
                  <a:pt x="40530" y="16220"/>
                </a:lnTo>
                <a:lnTo>
                  <a:pt x="40570" y="16190"/>
                </a:lnTo>
                <a:lnTo>
                  <a:pt x="40580" y="16170"/>
                </a:lnTo>
                <a:lnTo>
                  <a:pt x="40590" y="16170"/>
                </a:lnTo>
                <a:lnTo>
                  <a:pt x="40610" y="16170"/>
                </a:lnTo>
                <a:lnTo>
                  <a:pt x="40650" y="16170"/>
                </a:lnTo>
                <a:lnTo>
                  <a:pt x="40680" y="16170"/>
                </a:lnTo>
                <a:lnTo>
                  <a:pt x="40710" y="16170"/>
                </a:lnTo>
                <a:lnTo>
                  <a:pt x="40730" y="16160"/>
                </a:lnTo>
                <a:lnTo>
                  <a:pt x="40760" y="16160"/>
                </a:lnTo>
                <a:lnTo>
                  <a:pt x="40780" y="16160"/>
                </a:lnTo>
                <a:lnTo>
                  <a:pt x="40820" y="16170"/>
                </a:lnTo>
                <a:lnTo>
                  <a:pt x="40840" y="16160"/>
                </a:lnTo>
                <a:lnTo>
                  <a:pt x="40870" y="16130"/>
                </a:lnTo>
                <a:lnTo>
                  <a:pt x="40890" y="16110"/>
                </a:lnTo>
                <a:lnTo>
                  <a:pt x="40930" y="16090"/>
                </a:lnTo>
                <a:lnTo>
                  <a:pt x="40960" y="16070"/>
                </a:lnTo>
                <a:lnTo>
                  <a:pt x="41020" y="16070"/>
                </a:lnTo>
                <a:lnTo>
                  <a:pt x="41050" y="16040"/>
                </a:lnTo>
                <a:lnTo>
                  <a:pt x="41120" y="16040"/>
                </a:lnTo>
                <a:lnTo>
                  <a:pt x="41140" y="16030"/>
                </a:lnTo>
                <a:lnTo>
                  <a:pt x="41180" y="16000"/>
                </a:lnTo>
                <a:lnTo>
                  <a:pt x="41200" y="16010"/>
                </a:lnTo>
                <a:lnTo>
                  <a:pt x="41250" y="16050"/>
                </a:lnTo>
                <a:lnTo>
                  <a:pt x="41290" y="16070"/>
                </a:lnTo>
                <a:lnTo>
                  <a:pt x="41310" y="16090"/>
                </a:lnTo>
                <a:lnTo>
                  <a:pt x="41350" y="16040"/>
                </a:lnTo>
                <a:lnTo>
                  <a:pt x="41360" y="16040"/>
                </a:lnTo>
                <a:lnTo>
                  <a:pt x="41400" y="16070"/>
                </a:lnTo>
                <a:lnTo>
                  <a:pt x="41450" y="16100"/>
                </a:lnTo>
                <a:lnTo>
                  <a:pt x="41480" y="16120"/>
                </a:lnTo>
                <a:lnTo>
                  <a:pt x="41510" y="16120"/>
                </a:lnTo>
                <a:lnTo>
                  <a:pt x="41540" y="16130"/>
                </a:lnTo>
                <a:lnTo>
                  <a:pt x="41550" y="16140"/>
                </a:lnTo>
                <a:lnTo>
                  <a:pt x="41570" y="16140"/>
                </a:lnTo>
                <a:lnTo>
                  <a:pt x="41620" y="16140"/>
                </a:lnTo>
                <a:lnTo>
                  <a:pt x="41690" y="16110"/>
                </a:lnTo>
                <a:lnTo>
                  <a:pt x="41730" y="16100"/>
                </a:lnTo>
                <a:lnTo>
                  <a:pt x="41770" y="16100"/>
                </a:lnTo>
                <a:lnTo>
                  <a:pt x="41790" y="16100"/>
                </a:lnTo>
                <a:lnTo>
                  <a:pt x="41830" y="16100"/>
                </a:lnTo>
                <a:lnTo>
                  <a:pt x="41850" y="16100"/>
                </a:lnTo>
                <a:lnTo>
                  <a:pt x="41860" y="16120"/>
                </a:lnTo>
                <a:lnTo>
                  <a:pt x="41860" y="16150"/>
                </a:lnTo>
                <a:lnTo>
                  <a:pt x="41850" y="16180"/>
                </a:lnTo>
                <a:lnTo>
                  <a:pt x="41860" y="16220"/>
                </a:lnTo>
                <a:lnTo>
                  <a:pt x="41880" y="16260"/>
                </a:lnTo>
                <a:lnTo>
                  <a:pt x="41890" y="16290"/>
                </a:lnTo>
                <a:lnTo>
                  <a:pt x="41900" y="16320"/>
                </a:lnTo>
                <a:lnTo>
                  <a:pt x="41900" y="16340"/>
                </a:lnTo>
                <a:lnTo>
                  <a:pt x="41930" y="16360"/>
                </a:lnTo>
                <a:lnTo>
                  <a:pt x="41940" y="16380"/>
                </a:lnTo>
                <a:lnTo>
                  <a:pt x="41930" y="16400"/>
                </a:lnTo>
                <a:lnTo>
                  <a:pt x="41930" y="16430"/>
                </a:lnTo>
                <a:lnTo>
                  <a:pt x="41930" y="16440"/>
                </a:lnTo>
                <a:lnTo>
                  <a:pt x="41950" y="16460"/>
                </a:lnTo>
                <a:lnTo>
                  <a:pt x="41980" y="16470"/>
                </a:lnTo>
                <a:lnTo>
                  <a:pt x="41990" y="16480"/>
                </a:lnTo>
                <a:lnTo>
                  <a:pt x="42010" y="16500"/>
                </a:lnTo>
                <a:lnTo>
                  <a:pt x="42030" y="16510"/>
                </a:lnTo>
                <a:lnTo>
                  <a:pt x="42050" y="16520"/>
                </a:lnTo>
                <a:lnTo>
                  <a:pt x="42060" y="16530"/>
                </a:lnTo>
                <a:lnTo>
                  <a:pt x="42050" y="16540"/>
                </a:lnTo>
                <a:lnTo>
                  <a:pt x="42020" y="16570"/>
                </a:lnTo>
                <a:lnTo>
                  <a:pt x="42020" y="16580"/>
                </a:lnTo>
                <a:lnTo>
                  <a:pt x="42030" y="16600"/>
                </a:lnTo>
                <a:lnTo>
                  <a:pt x="42030" y="16610"/>
                </a:lnTo>
                <a:lnTo>
                  <a:pt x="42020" y="16640"/>
                </a:lnTo>
                <a:lnTo>
                  <a:pt x="42030" y="16660"/>
                </a:lnTo>
                <a:lnTo>
                  <a:pt x="42050" y="16670"/>
                </a:lnTo>
                <a:lnTo>
                  <a:pt x="42060" y="16700"/>
                </a:lnTo>
                <a:lnTo>
                  <a:pt x="42060" y="16720"/>
                </a:lnTo>
                <a:lnTo>
                  <a:pt x="42050" y="16740"/>
                </a:lnTo>
                <a:lnTo>
                  <a:pt x="42040" y="16750"/>
                </a:lnTo>
                <a:lnTo>
                  <a:pt x="42000" y="16810"/>
                </a:lnTo>
                <a:lnTo>
                  <a:pt x="41980" y="16860"/>
                </a:lnTo>
                <a:lnTo>
                  <a:pt x="41970" y="16900"/>
                </a:lnTo>
                <a:lnTo>
                  <a:pt x="41960" y="16930"/>
                </a:lnTo>
                <a:lnTo>
                  <a:pt x="41940" y="16940"/>
                </a:lnTo>
                <a:lnTo>
                  <a:pt x="41920" y="16960"/>
                </a:lnTo>
                <a:lnTo>
                  <a:pt x="41880" y="17000"/>
                </a:lnTo>
                <a:lnTo>
                  <a:pt x="41840" y="17050"/>
                </a:lnTo>
                <a:lnTo>
                  <a:pt x="41840" y="17100"/>
                </a:lnTo>
                <a:lnTo>
                  <a:pt x="41850" y="17150"/>
                </a:lnTo>
                <a:lnTo>
                  <a:pt x="41840" y="17170"/>
                </a:lnTo>
                <a:lnTo>
                  <a:pt x="41830" y="17180"/>
                </a:lnTo>
                <a:lnTo>
                  <a:pt x="41800" y="17190"/>
                </a:lnTo>
                <a:lnTo>
                  <a:pt x="41780" y="17210"/>
                </a:lnTo>
                <a:lnTo>
                  <a:pt x="41750" y="17220"/>
                </a:lnTo>
                <a:lnTo>
                  <a:pt x="41700" y="17250"/>
                </a:lnTo>
                <a:lnTo>
                  <a:pt x="41670" y="17270"/>
                </a:lnTo>
                <a:lnTo>
                  <a:pt x="41670" y="17280"/>
                </a:lnTo>
                <a:lnTo>
                  <a:pt x="41660" y="17320"/>
                </a:lnTo>
                <a:lnTo>
                  <a:pt x="41670" y="17370"/>
                </a:lnTo>
                <a:lnTo>
                  <a:pt x="41670" y="17390"/>
                </a:lnTo>
                <a:lnTo>
                  <a:pt x="41660" y="17410"/>
                </a:lnTo>
                <a:lnTo>
                  <a:pt x="41650" y="17440"/>
                </a:lnTo>
                <a:lnTo>
                  <a:pt x="41630" y="17460"/>
                </a:lnTo>
                <a:lnTo>
                  <a:pt x="41620" y="17480"/>
                </a:lnTo>
                <a:lnTo>
                  <a:pt x="41630" y="17500"/>
                </a:lnTo>
                <a:lnTo>
                  <a:pt x="41630" y="17510"/>
                </a:lnTo>
                <a:lnTo>
                  <a:pt x="41600" y="17510"/>
                </a:lnTo>
                <a:lnTo>
                  <a:pt x="41570" y="17510"/>
                </a:lnTo>
                <a:lnTo>
                  <a:pt x="41540" y="17490"/>
                </a:lnTo>
                <a:lnTo>
                  <a:pt x="41510" y="17470"/>
                </a:lnTo>
                <a:lnTo>
                  <a:pt x="41500" y="17480"/>
                </a:lnTo>
                <a:lnTo>
                  <a:pt x="41480" y="17510"/>
                </a:lnTo>
                <a:lnTo>
                  <a:pt x="41460" y="17570"/>
                </a:lnTo>
                <a:lnTo>
                  <a:pt x="41440" y="17610"/>
                </a:lnTo>
                <a:lnTo>
                  <a:pt x="41440" y="17620"/>
                </a:lnTo>
                <a:lnTo>
                  <a:pt x="41440" y="17630"/>
                </a:lnTo>
                <a:lnTo>
                  <a:pt x="41450" y="17640"/>
                </a:lnTo>
                <a:lnTo>
                  <a:pt x="41480" y="17650"/>
                </a:lnTo>
                <a:lnTo>
                  <a:pt x="41540" y="17660"/>
                </a:lnTo>
                <a:lnTo>
                  <a:pt x="41600" y="17680"/>
                </a:lnTo>
                <a:lnTo>
                  <a:pt x="41630" y="17690"/>
                </a:lnTo>
                <a:lnTo>
                  <a:pt x="41650" y="17700"/>
                </a:lnTo>
                <a:lnTo>
                  <a:pt x="41660" y="17710"/>
                </a:lnTo>
                <a:lnTo>
                  <a:pt x="41670" y="17700"/>
                </a:lnTo>
                <a:lnTo>
                  <a:pt x="41680" y="17680"/>
                </a:lnTo>
                <a:lnTo>
                  <a:pt x="41690" y="17680"/>
                </a:lnTo>
                <a:lnTo>
                  <a:pt x="41710" y="17700"/>
                </a:lnTo>
                <a:lnTo>
                  <a:pt x="41730" y="17730"/>
                </a:lnTo>
                <a:lnTo>
                  <a:pt x="41770" y="17750"/>
                </a:lnTo>
                <a:lnTo>
                  <a:pt x="41810" y="17770"/>
                </a:lnTo>
                <a:lnTo>
                  <a:pt x="41850" y="17790"/>
                </a:lnTo>
                <a:lnTo>
                  <a:pt x="41870" y="17800"/>
                </a:lnTo>
                <a:lnTo>
                  <a:pt x="41900" y="17820"/>
                </a:lnTo>
                <a:lnTo>
                  <a:pt x="41960" y="17870"/>
                </a:lnTo>
                <a:lnTo>
                  <a:pt x="41980" y="17880"/>
                </a:lnTo>
                <a:lnTo>
                  <a:pt x="41990" y="17880"/>
                </a:lnTo>
                <a:lnTo>
                  <a:pt x="42000" y="17870"/>
                </a:lnTo>
                <a:lnTo>
                  <a:pt x="42010" y="17870"/>
                </a:lnTo>
                <a:lnTo>
                  <a:pt x="42020" y="17860"/>
                </a:lnTo>
                <a:lnTo>
                  <a:pt x="42030" y="17860"/>
                </a:lnTo>
                <a:lnTo>
                  <a:pt x="42050" y="17830"/>
                </a:lnTo>
                <a:lnTo>
                  <a:pt x="42080" y="17840"/>
                </a:lnTo>
                <a:lnTo>
                  <a:pt x="42100" y="17860"/>
                </a:lnTo>
                <a:lnTo>
                  <a:pt x="42120" y="17860"/>
                </a:lnTo>
                <a:lnTo>
                  <a:pt x="42140" y="17860"/>
                </a:lnTo>
                <a:lnTo>
                  <a:pt x="42160" y="17850"/>
                </a:lnTo>
                <a:lnTo>
                  <a:pt x="42170" y="17830"/>
                </a:lnTo>
                <a:lnTo>
                  <a:pt x="42190" y="17800"/>
                </a:lnTo>
                <a:lnTo>
                  <a:pt x="42200" y="17760"/>
                </a:lnTo>
                <a:lnTo>
                  <a:pt x="42190" y="17730"/>
                </a:lnTo>
                <a:lnTo>
                  <a:pt x="42190" y="17690"/>
                </a:lnTo>
                <a:lnTo>
                  <a:pt x="42180" y="17660"/>
                </a:lnTo>
                <a:lnTo>
                  <a:pt x="42180" y="17630"/>
                </a:lnTo>
                <a:lnTo>
                  <a:pt x="42170" y="17610"/>
                </a:lnTo>
                <a:lnTo>
                  <a:pt x="42170" y="17590"/>
                </a:lnTo>
                <a:lnTo>
                  <a:pt x="42180" y="17590"/>
                </a:lnTo>
                <a:lnTo>
                  <a:pt x="42190" y="17590"/>
                </a:lnTo>
                <a:lnTo>
                  <a:pt x="42200" y="17610"/>
                </a:lnTo>
                <a:lnTo>
                  <a:pt x="42210" y="17620"/>
                </a:lnTo>
                <a:lnTo>
                  <a:pt x="42220" y="17620"/>
                </a:lnTo>
                <a:lnTo>
                  <a:pt x="42230" y="17620"/>
                </a:lnTo>
                <a:lnTo>
                  <a:pt x="42240" y="17640"/>
                </a:lnTo>
                <a:lnTo>
                  <a:pt x="42260" y="17660"/>
                </a:lnTo>
                <a:lnTo>
                  <a:pt x="42270" y="17670"/>
                </a:lnTo>
                <a:lnTo>
                  <a:pt x="42290" y="17680"/>
                </a:lnTo>
                <a:lnTo>
                  <a:pt x="42340" y="17710"/>
                </a:lnTo>
                <a:lnTo>
                  <a:pt x="42380" y="17740"/>
                </a:lnTo>
                <a:lnTo>
                  <a:pt x="42390" y="17750"/>
                </a:lnTo>
                <a:lnTo>
                  <a:pt x="42410" y="17760"/>
                </a:lnTo>
                <a:lnTo>
                  <a:pt x="42440" y="17790"/>
                </a:lnTo>
                <a:lnTo>
                  <a:pt x="42470" y="17830"/>
                </a:lnTo>
                <a:lnTo>
                  <a:pt x="42510" y="17860"/>
                </a:lnTo>
                <a:lnTo>
                  <a:pt x="42540" y="17900"/>
                </a:lnTo>
                <a:lnTo>
                  <a:pt x="42580" y="17920"/>
                </a:lnTo>
                <a:lnTo>
                  <a:pt x="42600" y="17960"/>
                </a:lnTo>
                <a:lnTo>
                  <a:pt x="42610" y="17930"/>
                </a:lnTo>
                <a:lnTo>
                  <a:pt x="42610" y="17920"/>
                </a:lnTo>
                <a:lnTo>
                  <a:pt x="42650" y="17900"/>
                </a:lnTo>
                <a:lnTo>
                  <a:pt x="42680" y="17880"/>
                </a:lnTo>
                <a:lnTo>
                  <a:pt x="42720" y="17890"/>
                </a:lnTo>
                <a:lnTo>
                  <a:pt x="42780" y="17910"/>
                </a:lnTo>
                <a:lnTo>
                  <a:pt x="42830" y="17940"/>
                </a:lnTo>
                <a:lnTo>
                  <a:pt x="42880" y="17980"/>
                </a:lnTo>
                <a:lnTo>
                  <a:pt x="42900" y="18000"/>
                </a:lnTo>
                <a:lnTo>
                  <a:pt x="42920" y="18000"/>
                </a:lnTo>
                <a:lnTo>
                  <a:pt x="42940" y="17980"/>
                </a:lnTo>
                <a:lnTo>
                  <a:pt x="42970" y="17930"/>
                </a:lnTo>
                <a:lnTo>
                  <a:pt x="43000" y="17900"/>
                </a:lnTo>
                <a:lnTo>
                  <a:pt x="43020" y="17900"/>
                </a:lnTo>
                <a:lnTo>
                  <a:pt x="43060" y="17900"/>
                </a:lnTo>
                <a:lnTo>
                  <a:pt x="43110" y="17920"/>
                </a:lnTo>
                <a:lnTo>
                  <a:pt x="43140" y="17920"/>
                </a:lnTo>
                <a:lnTo>
                  <a:pt x="43180" y="17890"/>
                </a:lnTo>
                <a:lnTo>
                  <a:pt x="43210" y="17870"/>
                </a:lnTo>
                <a:lnTo>
                  <a:pt x="43240" y="17860"/>
                </a:lnTo>
                <a:lnTo>
                  <a:pt x="43270" y="17870"/>
                </a:lnTo>
                <a:lnTo>
                  <a:pt x="43290" y="17880"/>
                </a:lnTo>
                <a:lnTo>
                  <a:pt x="43320" y="17890"/>
                </a:lnTo>
                <a:lnTo>
                  <a:pt x="43330" y="17890"/>
                </a:lnTo>
                <a:lnTo>
                  <a:pt x="43350" y="17890"/>
                </a:lnTo>
                <a:lnTo>
                  <a:pt x="43360" y="17890"/>
                </a:lnTo>
                <a:lnTo>
                  <a:pt x="43370" y="17920"/>
                </a:lnTo>
                <a:lnTo>
                  <a:pt x="43400" y="17980"/>
                </a:lnTo>
                <a:lnTo>
                  <a:pt x="43460" y="18040"/>
                </a:lnTo>
                <a:lnTo>
                  <a:pt x="43520" y="18110"/>
                </a:lnTo>
                <a:lnTo>
                  <a:pt x="43530" y="18130"/>
                </a:lnTo>
                <a:lnTo>
                  <a:pt x="43530" y="18150"/>
                </a:lnTo>
                <a:lnTo>
                  <a:pt x="43490" y="18220"/>
                </a:lnTo>
                <a:lnTo>
                  <a:pt x="43480" y="18250"/>
                </a:lnTo>
                <a:lnTo>
                  <a:pt x="43480" y="18260"/>
                </a:lnTo>
                <a:lnTo>
                  <a:pt x="43500" y="18280"/>
                </a:lnTo>
                <a:lnTo>
                  <a:pt x="43510" y="18310"/>
                </a:lnTo>
                <a:lnTo>
                  <a:pt x="43500" y="18360"/>
                </a:lnTo>
                <a:lnTo>
                  <a:pt x="43490" y="18400"/>
                </a:lnTo>
                <a:lnTo>
                  <a:pt x="43490" y="18460"/>
                </a:lnTo>
                <a:lnTo>
                  <a:pt x="43500" y="18510"/>
                </a:lnTo>
                <a:lnTo>
                  <a:pt x="43510" y="18560"/>
                </a:lnTo>
                <a:lnTo>
                  <a:pt x="43520" y="18590"/>
                </a:lnTo>
                <a:lnTo>
                  <a:pt x="43540" y="18620"/>
                </a:lnTo>
                <a:lnTo>
                  <a:pt x="43550" y="18630"/>
                </a:lnTo>
                <a:lnTo>
                  <a:pt x="43560" y="18640"/>
                </a:lnTo>
                <a:lnTo>
                  <a:pt x="43560" y="18650"/>
                </a:lnTo>
                <a:lnTo>
                  <a:pt x="43550" y="18670"/>
                </a:lnTo>
                <a:lnTo>
                  <a:pt x="43550" y="18680"/>
                </a:lnTo>
                <a:lnTo>
                  <a:pt x="43560" y="18700"/>
                </a:lnTo>
                <a:lnTo>
                  <a:pt x="43560" y="18710"/>
                </a:lnTo>
                <a:lnTo>
                  <a:pt x="43560" y="18730"/>
                </a:lnTo>
                <a:lnTo>
                  <a:pt x="43560" y="18750"/>
                </a:lnTo>
                <a:lnTo>
                  <a:pt x="43570" y="18760"/>
                </a:lnTo>
                <a:lnTo>
                  <a:pt x="43580" y="18770"/>
                </a:lnTo>
                <a:lnTo>
                  <a:pt x="43610" y="18790"/>
                </a:lnTo>
                <a:lnTo>
                  <a:pt x="43620" y="18810"/>
                </a:lnTo>
                <a:lnTo>
                  <a:pt x="43630" y="18830"/>
                </a:lnTo>
                <a:lnTo>
                  <a:pt x="43640" y="18850"/>
                </a:lnTo>
                <a:lnTo>
                  <a:pt x="43660" y="18880"/>
                </a:lnTo>
                <a:lnTo>
                  <a:pt x="43680" y="18900"/>
                </a:lnTo>
                <a:lnTo>
                  <a:pt x="43680" y="18910"/>
                </a:lnTo>
                <a:lnTo>
                  <a:pt x="43670" y="18950"/>
                </a:lnTo>
                <a:lnTo>
                  <a:pt x="43660" y="18990"/>
                </a:lnTo>
                <a:lnTo>
                  <a:pt x="43650" y="19030"/>
                </a:lnTo>
                <a:lnTo>
                  <a:pt x="43640" y="19070"/>
                </a:lnTo>
                <a:lnTo>
                  <a:pt x="43650" y="19080"/>
                </a:lnTo>
                <a:lnTo>
                  <a:pt x="43720" y="19100"/>
                </a:lnTo>
                <a:lnTo>
                  <a:pt x="43750" y="19120"/>
                </a:lnTo>
                <a:lnTo>
                  <a:pt x="43780" y="19130"/>
                </a:lnTo>
                <a:lnTo>
                  <a:pt x="43820" y="19140"/>
                </a:lnTo>
                <a:lnTo>
                  <a:pt x="43910" y="19140"/>
                </a:lnTo>
                <a:lnTo>
                  <a:pt x="43950" y="19170"/>
                </a:lnTo>
                <a:lnTo>
                  <a:pt x="44000" y="19170"/>
                </a:lnTo>
                <a:lnTo>
                  <a:pt x="44060" y="19150"/>
                </a:lnTo>
                <a:lnTo>
                  <a:pt x="44120" y="19140"/>
                </a:lnTo>
                <a:lnTo>
                  <a:pt x="44180" y="19130"/>
                </a:lnTo>
                <a:lnTo>
                  <a:pt x="44240" y="19130"/>
                </a:lnTo>
                <a:lnTo>
                  <a:pt x="44310" y="19150"/>
                </a:lnTo>
                <a:lnTo>
                  <a:pt x="44390" y="19200"/>
                </a:lnTo>
                <a:lnTo>
                  <a:pt x="44430" y="19230"/>
                </a:lnTo>
                <a:lnTo>
                  <a:pt x="44520" y="19220"/>
                </a:lnTo>
                <a:lnTo>
                  <a:pt x="44540" y="19240"/>
                </a:lnTo>
                <a:lnTo>
                  <a:pt x="44530" y="19260"/>
                </a:lnTo>
                <a:lnTo>
                  <a:pt x="44510" y="19340"/>
                </a:lnTo>
                <a:lnTo>
                  <a:pt x="44500" y="19410"/>
                </a:lnTo>
                <a:lnTo>
                  <a:pt x="44480" y="19450"/>
                </a:lnTo>
                <a:lnTo>
                  <a:pt x="44460" y="19500"/>
                </a:lnTo>
                <a:lnTo>
                  <a:pt x="44450" y="19530"/>
                </a:lnTo>
                <a:lnTo>
                  <a:pt x="44450" y="19600"/>
                </a:lnTo>
                <a:lnTo>
                  <a:pt x="44460" y="19670"/>
                </a:lnTo>
                <a:lnTo>
                  <a:pt x="44460" y="19710"/>
                </a:lnTo>
                <a:lnTo>
                  <a:pt x="44460" y="19780"/>
                </a:lnTo>
                <a:lnTo>
                  <a:pt x="44460" y="19850"/>
                </a:lnTo>
                <a:lnTo>
                  <a:pt x="44470" y="19890"/>
                </a:lnTo>
                <a:lnTo>
                  <a:pt x="44460" y="19930"/>
                </a:lnTo>
                <a:lnTo>
                  <a:pt x="44460" y="20000"/>
                </a:lnTo>
                <a:lnTo>
                  <a:pt x="44460" y="20050"/>
                </a:lnTo>
                <a:lnTo>
                  <a:pt x="44460" y="20090"/>
                </a:lnTo>
                <a:lnTo>
                  <a:pt x="44470" y="20110"/>
                </a:lnTo>
                <a:lnTo>
                  <a:pt x="44470" y="20160"/>
                </a:lnTo>
                <a:lnTo>
                  <a:pt x="44470" y="20220"/>
                </a:lnTo>
                <a:lnTo>
                  <a:pt x="44480" y="20260"/>
                </a:lnTo>
                <a:lnTo>
                  <a:pt x="44480" y="20310"/>
                </a:lnTo>
                <a:lnTo>
                  <a:pt x="44470" y="20350"/>
                </a:lnTo>
                <a:lnTo>
                  <a:pt x="44490" y="20410"/>
                </a:lnTo>
                <a:lnTo>
                  <a:pt x="44500" y="20480"/>
                </a:lnTo>
                <a:lnTo>
                  <a:pt x="44490" y="20520"/>
                </a:lnTo>
                <a:lnTo>
                  <a:pt x="44440" y="20570"/>
                </a:lnTo>
                <a:lnTo>
                  <a:pt x="44400" y="20590"/>
                </a:lnTo>
                <a:lnTo>
                  <a:pt x="44360" y="20600"/>
                </a:lnTo>
                <a:lnTo>
                  <a:pt x="44330" y="20600"/>
                </a:lnTo>
                <a:lnTo>
                  <a:pt x="44310" y="20590"/>
                </a:lnTo>
                <a:lnTo>
                  <a:pt x="44280" y="20570"/>
                </a:lnTo>
                <a:lnTo>
                  <a:pt x="44230" y="20570"/>
                </a:lnTo>
                <a:lnTo>
                  <a:pt x="44220" y="20550"/>
                </a:lnTo>
                <a:lnTo>
                  <a:pt x="44210" y="20550"/>
                </a:lnTo>
                <a:lnTo>
                  <a:pt x="44200" y="20540"/>
                </a:lnTo>
                <a:lnTo>
                  <a:pt x="44190" y="20530"/>
                </a:lnTo>
                <a:lnTo>
                  <a:pt x="44170" y="20510"/>
                </a:lnTo>
                <a:lnTo>
                  <a:pt x="44160" y="20450"/>
                </a:lnTo>
                <a:lnTo>
                  <a:pt x="44130" y="20440"/>
                </a:lnTo>
                <a:lnTo>
                  <a:pt x="44100" y="20420"/>
                </a:lnTo>
                <a:lnTo>
                  <a:pt x="44090" y="20410"/>
                </a:lnTo>
                <a:lnTo>
                  <a:pt x="44070" y="20380"/>
                </a:lnTo>
                <a:lnTo>
                  <a:pt x="44060" y="20350"/>
                </a:lnTo>
                <a:lnTo>
                  <a:pt x="44070" y="20330"/>
                </a:lnTo>
                <a:lnTo>
                  <a:pt x="44090" y="20300"/>
                </a:lnTo>
                <a:lnTo>
                  <a:pt x="44100" y="20280"/>
                </a:lnTo>
                <a:lnTo>
                  <a:pt x="44120" y="20250"/>
                </a:lnTo>
                <a:lnTo>
                  <a:pt x="44150" y="20210"/>
                </a:lnTo>
                <a:lnTo>
                  <a:pt x="44150" y="20170"/>
                </a:lnTo>
                <a:lnTo>
                  <a:pt x="44170" y="20130"/>
                </a:lnTo>
                <a:lnTo>
                  <a:pt x="44160" y="20040"/>
                </a:lnTo>
                <a:lnTo>
                  <a:pt x="44160" y="20020"/>
                </a:lnTo>
                <a:lnTo>
                  <a:pt x="44170" y="19970"/>
                </a:lnTo>
                <a:lnTo>
                  <a:pt x="44140" y="19950"/>
                </a:lnTo>
                <a:lnTo>
                  <a:pt x="44080" y="19890"/>
                </a:lnTo>
                <a:lnTo>
                  <a:pt x="44060" y="19840"/>
                </a:lnTo>
                <a:lnTo>
                  <a:pt x="44020" y="19790"/>
                </a:lnTo>
                <a:lnTo>
                  <a:pt x="43980" y="19750"/>
                </a:lnTo>
                <a:lnTo>
                  <a:pt x="43890" y="19750"/>
                </a:lnTo>
                <a:lnTo>
                  <a:pt x="43840" y="19700"/>
                </a:lnTo>
                <a:lnTo>
                  <a:pt x="43820" y="19690"/>
                </a:lnTo>
                <a:lnTo>
                  <a:pt x="43810" y="19680"/>
                </a:lnTo>
                <a:lnTo>
                  <a:pt x="43780" y="19680"/>
                </a:lnTo>
                <a:lnTo>
                  <a:pt x="43750" y="19680"/>
                </a:lnTo>
                <a:lnTo>
                  <a:pt x="43720" y="19670"/>
                </a:lnTo>
                <a:lnTo>
                  <a:pt x="43700" y="19680"/>
                </a:lnTo>
                <a:lnTo>
                  <a:pt x="43660" y="19700"/>
                </a:lnTo>
                <a:lnTo>
                  <a:pt x="43630" y="19690"/>
                </a:lnTo>
                <a:lnTo>
                  <a:pt x="43620" y="19680"/>
                </a:lnTo>
                <a:lnTo>
                  <a:pt x="43600" y="19670"/>
                </a:lnTo>
                <a:lnTo>
                  <a:pt x="43580" y="19660"/>
                </a:lnTo>
                <a:lnTo>
                  <a:pt x="43570" y="19650"/>
                </a:lnTo>
                <a:lnTo>
                  <a:pt x="43580" y="19620"/>
                </a:lnTo>
                <a:lnTo>
                  <a:pt x="43590" y="19590"/>
                </a:lnTo>
                <a:lnTo>
                  <a:pt x="43580" y="19580"/>
                </a:lnTo>
                <a:lnTo>
                  <a:pt x="43570" y="19580"/>
                </a:lnTo>
                <a:lnTo>
                  <a:pt x="43550" y="19590"/>
                </a:lnTo>
                <a:lnTo>
                  <a:pt x="43540" y="19590"/>
                </a:lnTo>
                <a:lnTo>
                  <a:pt x="43530" y="19600"/>
                </a:lnTo>
                <a:lnTo>
                  <a:pt x="43490" y="19600"/>
                </a:lnTo>
                <a:lnTo>
                  <a:pt x="43440" y="19600"/>
                </a:lnTo>
                <a:lnTo>
                  <a:pt x="43400" y="19590"/>
                </a:lnTo>
                <a:lnTo>
                  <a:pt x="43360" y="19590"/>
                </a:lnTo>
                <a:lnTo>
                  <a:pt x="43320" y="19590"/>
                </a:lnTo>
                <a:lnTo>
                  <a:pt x="43300" y="19580"/>
                </a:lnTo>
                <a:lnTo>
                  <a:pt x="43270" y="19540"/>
                </a:lnTo>
                <a:lnTo>
                  <a:pt x="43230" y="19500"/>
                </a:lnTo>
                <a:lnTo>
                  <a:pt x="43200" y="19470"/>
                </a:lnTo>
                <a:lnTo>
                  <a:pt x="43150" y="19450"/>
                </a:lnTo>
                <a:lnTo>
                  <a:pt x="43120" y="19460"/>
                </a:lnTo>
                <a:lnTo>
                  <a:pt x="43080" y="19460"/>
                </a:lnTo>
                <a:lnTo>
                  <a:pt x="43020" y="19460"/>
                </a:lnTo>
                <a:lnTo>
                  <a:pt x="42950" y="19450"/>
                </a:lnTo>
                <a:lnTo>
                  <a:pt x="42880" y="19460"/>
                </a:lnTo>
                <a:lnTo>
                  <a:pt x="42870" y="19470"/>
                </a:lnTo>
                <a:lnTo>
                  <a:pt x="42870" y="19500"/>
                </a:lnTo>
                <a:lnTo>
                  <a:pt x="42870" y="19530"/>
                </a:lnTo>
                <a:lnTo>
                  <a:pt x="42870" y="19550"/>
                </a:lnTo>
                <a:lnTo>
                  <a:pt x="42880" y="19560"/>
                </a:lnTo>
                <a:lnTo>
                  <a:pt x="42900" y="19570"/>
                </a:lnTo>
                <a:lnTo>
                  <a:pt x="42920" y="19600"/>
                </a:lnTo>
                <a:lnTo>
                  <a:pt x="42920" y="19620"/>
                </a:lnTo>
                <a:lnTo>
                  <a:pt x="42910" y="19650"/>
                </a:lnTo>
                <a:lnTo>
                  <a:pt x="42900" y="19670"/>
                </a:lnTo>
                <a:lnTo>
                  <a:pt x="42900" y="19700"/>
                </a:lnTo>
                <a:lnTo>
                  <a:pt x="42930" y="19710"/>
                </a:lnTo>
                <a:lnTo>
                  <a:pt x="42950" y="19700"/>
                </a:lnTo>
                <a:lnTo>
                  <a:pt x="42970" y="19720"/>
                </a:lnTo>
                <a:lnTo>
                  <a:pt x="42970" y="19740"/>
                </a:lnTo>
                <a:lnTo>
                  <a:pt x="42980" y="19770"/>
                </a:lnTo>
                <a:lnTo>
                  <a:pt x="43010" y="19800"/>
                </a:lnTo>
                <a:lnTo>
                  <a:pt x="43030" y="19830"/>
                </a:lnTo>
                <a:lnTo>
                  <a:pt x="43050" y="19880"/>
                </a:lnTo>
                <a:lnTo>
                  <a:pt x="43050" y="19910"/>
                </a:lnTo>
                <a:lnTo>
                  <a:pt x="43060" y="19930"/>
                </a:lnTo>
                <a:lnTo>
                  <a:pt x="43100" y="19930"/>
                </a:lnTo>
                <a:lnTo>
                  <a:pt x="43110" y="19950"/>
                </a:lnTo>
                <a:lnTo>
                  <a:pt x="43100" y="19980"/>
                </a:lnTo>
                <a:lnTo>
                  <a:pt x="43100" y="20040"/>
                </a:lnTo>
                <a:lnTo>
                  <a:pt x="43110" y="20070"/>
                </a:lnTo>
                <a:lnTo>
                  <a:pt x="43120" y="20100"/>
                </a:lnTo>
                <a:lnTo>
                  <a:pt x="43100" y="20130"/>
                </a:lnTo>
                <a:lnTo>
                  <a:pt x="43100" y="20150"/>
                </a:lnTo>
                <a:lnTo>
                  <a:pt x="43190" y="20210"/>
                </a:lnTo>
                <a:lnTo>
                  <a:pt x="43240" y="20260"/>
                </a:lnTo>
                <a:lnTo>
                  <a:pt x="43240" y="20280"/>
                </a:lnTo>
                <a:lnTo>
                  <a:pt x="43220" y="20320"/>
                </a:lnTo>
                <a:lnTo>
                  <a:pt x="43220" y="20340"/>
                </a:lnTo>
                <a:lnTo>
                  <a:pt x="43240" y="20400"/>
                </a:lnTo>
                <a:lnTo>
                  <a:pt x="43250" y="20420"/>
                </a:lnTo>
                <a:lnTo>
                  <a:pt x="43290" y="20370"/>
                </a:lnTo>
                <a:lnTo>
                  <a:pt x="43330" y="20350"/>
                </a:lnTo>
                <a:lnTo>
                  <a:pt x="43350" y="20350"/>
                </a:lnTo>
                <a:lnTo>
                  <a:pt x="43370" y="20370"/>
                </a:lnTo>
                <a:lnTo>
                  <a:pt x="43420" y="20420"/>
                </a:lnTo>
                <a:lnTo>
                  <a:pt x="43500" y="20450"/>
                </a:lnTo>
                <a:lnTo>
                  <a:pt x="43530" y="20490"/>
                </a:lnTo>
                <a:lnTo>
                  <a:pt x="43560" y="20530"/>
                </a:lnTo>
                <a:lnTo>
                  <a:pt x="43570" y="20580"/>
                </a:lnTo>
                <a:lnTo>
                  <a:pt x="43570" y="20600"/>
                </a:lnTo>
                <a:lnTo>
                  <a:pt x="43570" y="20650"/>
                </a:lnTo>
                <a:lnTo>
                  <a:pt x="43590" y="20670"/>
                </a:lnTo>
                <a:lnTo>
                  <a:pt x="43630" y="20690"/>
                </a:lnTo>
                <a:lnTo>
                  <a:pt x="43670" y="20700"/>
                </a:lnTo>
                <a:lnTo>
                  <a:pt x="43720" y="20680"/>
                </a:lnTo>
                <a:lnTo>
                  <a:pt x="43750" y="20710"/>
                </a:lnTo>
                <a:lnTo>
                  <a:pt x="43780" y="20740"/>
                </a:lnTo>
                <a:lnTo>
                  <a:pt x="43810" y="20750"/>
                </a:lnTo>
                <a:lnTo>
                  <a:pt x="43830" y="20760"/>
                </a:lnTo>
                <a:lnTo>
                  <a:pt x="43840" y="20780"/>
                </a:lnTo>
                <a:lnTo>
                  <a:pt x="43850" y="20800"/>
                </a:lnTo>
                <a:lnTo>
                  <a:pt x="43870" y="20840"/>
                </a:lnTo>
                <a:lnTo>
                  <a:pt x="43880" y="20860"/>
                </a:lnTo>
                <a:lnTo>
                  <a:pt x="43920" y="20880"/>
                </a:lnTo>
                <a:lnTo>
                  <a:pt x="43930" y="20900"/>
                </a:lnTo>
                <a:lnTo>
                  <a:pt x="44000" y="20920"/>
                </a:lnTo>
                <a:lnTo>
                  <a:pt x="44060" y="20930"/>
                </a:lnTo>
                <a:lnTo>
                  <a:pt x="44090" y="20940"/>
                </a:lnTo>
                <a:lnTo>
                  <a:pt x="44120" y="20950"/>
                </a:lnTo>
                <a:lnTo>
                  <a:pt x="44170" y="20960"/>
                </a:lnTo>
                <a:lnTo>
                  <a:pt x="44200" y="20970"/>
                </a:lnTo>
                <a:lnTo>
                  <a:pt x="44220" y="20980"/>
                </a:lnTo>
                <a:lnTo>
                  <a:pt x="44260" y="20990"/>
                </a:lnTo>
                <a:lnTo>
                  <a:pt x="44290" y="20990"/>
                </a:lnTo>
                <a:lnTo>
                  <a:pt x="44320" y="20990"/>
                </a:lnTo>
                <a:lnTo>
                  <a:pt x="44350" y="21010"/>
                </a:lnTo>
                <a:lnTo>
                  <a:pt x="44400" y="21020"/>
                </a:lnTo>
                <a:lnTo>
                  <a:pt x="44440" y="21020"/>
                </a:lnTo>
                <a:lnTo>
                  <a:pt x="44450" y="21010"/>
                </a:lnTo>
                <a:lnTo>
                  <a:pt x="44470" y="20980"/>
                </a:lnTo>
                <a:lnTo>
                  <a:pt x="44480" y="20950"/>
                </a:lnTo>
                <a:lnTo>
                  <a:pt x="44490" y="20940"/>
                </a:lnTo>
                <a:lnTo>
                  <a:pt x="44500" y="20930"/>
                </a:lnTo>
                <a:lnTo>
                  <a:pt x="44520" y="20920"/>
                </a:lnTo>
                <a:lnTo>
                  <a:pt x="44570" y="20890"/>
                </a:lnTo>
                <a:lnTo>
                  <a:pt x="44600" y="20890"/>
                </a:lnTo>
                <a:lnTo>
                  <a:pt x="44640" y="20900"/>
                </a:lnTo>
                <a:lnTo>
                  <a:pt x="44700" y="20920"/>
                </a:lnTo>
                <a:lnTo>
                  <a:pt x="44720" y="20920"/>
                </a:lnTo>
                <a:lnTo>
                  <a:pt x="44740" y="20920"/>
                </a:lnTo>
                <a:lnTo>
                  <a:pt x="44770" y="20900"/>
                </a:lnTo>
                <a:lnTo>
                  <a:pt x="44800" y="20860"/>
                </a:lnTo>
                <a:lnTo>
                  <a:pt x="44810" y="20860"/>
                </a:lnTo>
                <a:lnTo>
                  <a:pt x="44850" y="20860"/>
                </a:lnTo>
                <a:lnTo>
                  <a:pt x="44880" y="20880"/>
                </a:lnTo>
                <a:lnTo>
                  <a:pt x="44900" y="20890"/>
                </a:lnTo>
                <a:lnTo>
                  <a:pt x="44920" y="20910"/>
                </a:lnTo>
                <a:lnTo>
                  <a:pt x="44950" y="20920"/>
                </a:lnTo>
                <a:lnTo>
                  <a:pt x="44970" y="20930"/>
                </a:lnTo>
                <a:lnTo>
                  <a:pt x="44990" y="20930"/>
                </a:lnTo>
                <a:lnTo>
                  <a:pt x="45020" y="20950"/>
                </a:lnTo>
                <a:lnTo>
                  <a:pt x="45050" y="20970"/>
                </a:lnTo>
                <a:lnTo>
                  <a:pt x="45070" y="20960"/>
                </a:lnTo>
                <a:lnTo>
                  <a:pt x="45100" y="20970"/>
                </a:lnTo>
                <a:lnTo>
                  <a:pt x="45130" y="20990"/>
                </a:lnTo>
                <a:lnTo>
                  <a:pt x="45130" y="21000"/>
                </a:lnTo>
                <a:lnTo>
                  <a:pt x="45150" y="21010"/>
                </a:lnTo>
                <a:lnTo>
                  <a:pt x="45180" y="21030"/>
                </a:lnTo>
                <a:lnTo>
                  <a:pt x="45220" y="21070"/>
                </a:lnTo>
                <a:lnTo>
                  <a:pt x="45250" y="21110"/>
                </a:lnTo>
                <a:lnTo>
                  <a:pt x="45270" y="21140"/>
                </a:lnTo>
                <a:lnTo>
                  <a:pt x="45290" y="21160"/>
                </a:lnTo>
                <a:lnTo>
                  <a:pt x="45320" y="21170"/>
                </a:lnTo>
                <a:lnTo>
                  <a:pt x="45340" y="21170"/>
                </a:lnTo>
                <a:lnTo>
                  <a:pt x="45360" y="21180"/>
                </a:lnTo>
                <a:lnTo>
                  <a:pt x="45390" y="21190"/>
                </a:lnTo>
                <a:lnTo>
                  <a:pt x="45420" y="21200"/>
                </a:lnTo>
                <a:lnTo>
                  <a:pt x="45450" y="21190"/>
                </a:lnTo>
                <a:lnTo>
                  <a:pt x="45480" y="21180"/>
                </a:lnTo>
                <a:lnTo>
                  <a:pt x="45500" y="21140"/>
                </a:lnTo>
                <a:lnTo>
                  <a:pt x="45510" y="21110"/>
                </a:lnTo>
                <a:lnTo>
                  <a:pt x="45520" y="21070"/>
                </a:lnTo>
                <a:lnTo>
                  <a:pt x="45530" y="21060"/>
                </a:lnTo>
                <a:lnTo>
                  <a:pt x="45560" y="21050"/>
                </a:lnTo>
                <a:lnTo>
                  <a:pt x="45590" y="21050"/>
                </a:lnTo>
                <a:lnTo>
                  <a:pt x="45620" y="21040"/>
                </a:lnTo>
                <a:lnTo>
                  <a:pt x="45640" y="21040"/>
                </a:lnTo>
                <a:lnTo>
                  <a:pt x="45650" y="21040"/>
                </a:lnTo>
                <a:lnTo>
                  <a:pt x="45660" y="21040"/>
                </a:lnTo>
                <a:lnTo>
                  <a:pt x="45690" y="21040"/>
                </a:lnTo>
                <a:lnTo>
                  <a:pt x="45710" y="21040"/>
                </a:lnTo>
                <a:lnTo>
                  <a:pt x="45740" y="21040"/>
                </a:lnTo>
                <a:lnTo>
                  <a:pt x="45760" y="21040"/>
                </a:lnTo>
                <a:lnTo>
                  <a:pt x="45800" y="21040"/>
                </a:lnTo>
                <a:lnTo>
                  <a:pt x="45820" y="21060"/>
                </a:lnTo>
                <a:lnTo>
                  <a:pt x="45850" y="21070"/>
                </a:lnTo>
                <a:lnTo>
                  <a:pt x="45880" y="21060"/>
                </a:lnTo>
                <a:lnTo>
                  <a:pt x="45930" y="21020"/>
                </a:lnTo>
                <a:lnTo>
                  <a:pt x="45950" y="21010"/>
                </a:lnTo>
                <a:lnTo>
                  <a:pt x="45980" y="21010"/>
                </a:lnTo>
                <a:lnTo>
                  <a:pt x="46000" y="21000"/>
                </a:lnTo>
                <a:lnTo>
                  <a:pt x="46030" y="21000"/>
                </a:lnTo>
                <a:lnTo>
                  <a:pt x="46060" y="21000"/>
                </a:lnTo>
                <a:lnTo>
                  <a:pt x="46070" y="21010"/>
                </a:lnTo>
                <a:lnTo>
                  <a:pt x="46110" y="21020"/>
                </a:lnTo>
                <a:lnTo>
                  <a:pt x="46150" y="21030"/>
                </a:lnTo>
                <a:lnTo>
                  <a:pt x="46170" y="21020"/>
                </a:lnTo>
                <a:lnTo>
                  <a:pt x="46200" y="21010"/>
                </a:lnTo>
                <a:lnTo>
                  <a:pt x="46220" y="20990"/>
                </a:lnTo>
                <a:lnTo>
                  <a:pt x="46240" y="20960"/>
                </a:lnTo>
                <a:lnTo>
                  <a:pt x="46270" y="20940"/>
                </a:lnTo>
                <a:lnTo>
                  <a:pt x="46310" y="20930"/>
                </a:lnTo>
                <a:lnTo>
                  <a:pt x="46340" y="20940"/>
                </a:lnTo>
                <a:lnTo>
                  <a:pt x="46360" y="20960"/>
                </a:lnTo>
                <a:lnTo>
                  <a:pt x="46380" y="20960"/>
                </a:lnTo>
                <a:lnTo>
                  <a:pt x="46400" y="20960"/>
                </a:lnTo>
                <a:lnTo>
                  <a:pt x="46430" y="20950"/>
                </a:lnTo>
                <a:lnTo>
                  <a:pt x="46450" y="20950"/>
                </a:lnTo>
                <a:lnTo>
                  <a:pt x="46480" y="20950"/>
                </a:lnTo>
                <a:lnTo>
                  <a:pt x="46510" y="20960"/>
                </a:lnTo>
                <a:lnTo>
                  <a:pt x="46550" y="20980"/>
                </a:lnTo>
                <a:lnTo>
                  <a:pt x="46560" y="21000"/>
                </a:lnTo>
                <a:lnTo>
                  <a:pt x="46570" y="21020"/>
                </a:lnTo>
                <a:lnTo>
                  <a:pt x="46580" y="21030"/>
                </a:lnTo>
                <a:lnTo>
                  <a:pt x="46580" y="21050"/>
                </a:lnTo>
                <a:lnTo>
                  <a:pt x="46630" y="21080"/>
                </a:lnTo>
                <a:lnTo>
                  <a:pt x="46670" y="21090"/>
                </a:lnTo>
                <a:lnTo>
                  <a:pt x="46700" y="21080"/>
                </a:lnTo>
                <a:lnTo>
                  <a:pt x="46710" y="21070"/>
                </a:lnTo>
                <a:lnTo>
                  <a:pt x="46740" y="21060"/>
                </a:lnTo>
                <a:lnTo>
                  <a:pt x="46760" y="21070"/>
                </a:lnTo>
                <a:lnTo>
                  <a:pt x="46790" y="21080"/>
                </a:lnTo>
                <a:lnTo>
                  <a:pt x="46820" y="21100"/>
                </a:lnTo>
                <a:lnTo>
                  <a:pt x="46830" y="21120"/>
                </a:lnTo>
                <a:lnTo>
                  <a:pt x="46890" y="21140"/>
                </a:lnTo>
                <a:lnTo>
                  <a:pt x="46910" y="21160"/>
                </a:lnTo>
                <a:lnTo>
                  <a:pt x="46940" y="21210"/>
                </a:lnTo>
                <a:lnTo>
                  <a:pt x="46950" y="21240"/>
                </a:lnTo>
                <a:lnTo>
                  <a:pt x="46980" y="21270"/>
                </a:lnTo>
                <a:lnTo>
                  <a:pt x="47000" y="21290"/>
                </a:lnTo>
                <a:lnTo>
                  <a:pt x="47030" y="21280"/>
                </a:lnTo>
                <a:lnTo>
                  <a:pt x="47110" y="21230"/>
                </a:lnTo>
                <a:lnTo>
                  <a:pt x="47150" y="21200"/>
                </a:lnTo>
                <a:lnTo>
                  <a:pt x="47170" y="21180"/>
                </a:lnTo>
                <a:lnTo>
                  <a:pt x="47200" y="21150"/>
                </a:lnTo>
                <a:lnTo>
                  <a:pt x="47210" y="21140"/>
                </a:lnTo>
                <a:lnTo>
                  <a:pt x="47220" y="21130"/>
                </a:lnTo>
                <a:lnTo>
                  <a:pt x="47240" y="21110"/>
                </a:lnTo>
                <a:lnTo>
                  <a:pt x="47260" y="21110"/>
                </a:lnTo>
                <a:lnTo>
                  <a:pt x="47290" y="21090"/>
                </a:lnTo>
                <a:lnTo>
                  <a:pt x="47310" y="21090"/>
                </a:lnTo>
                <a:lnTo>
                  <a:pt x="47330" y="21070"/>
                </a:lnTo>
                <a:lnTo>
                  <a:pt x="47350" y="21040"/>
                </a:lnTo>
                <a:lnTo>
                  <a:pt x="47380" y="21010"/>
                </a:lnTo>
                <a:lnTo>
                  <a:pt x="47390" y="20990"/>
                </a:lnTo>
                <a:lnTo>
                  <a:pt x="47400" y="20970"/>
                </a:lnTo>
                <a:lnTo>
                  <a:pt x="47410" y="20950"/>
                </a:lnTo>
                <a:lnTo>
                  <a:pt x="47410" y="20920"/>
                </a:lnTo>
                <a:lnTo>
                  <a:pt x="47410" y="20870"/>
                </a:lnTo>
                <a:lnTo>
                  <a:pt x="47480" y="20850"/>
                </a:lnTo>
                <a:lnTo>
                  <a:pt x="47520" y="20840"/>
                </a:lnTo>
                <a:lnTo>
                  <a:pt x="47600" y="20840"/>
                </a:lnTo>
                <a:lnTo>
                  <a:pt x="47650" y="20840"/>
                </a:lnTo>
                <a:lnTo>
                  <a:pt x="47670" y="20860"/>
                </a:lnTo>
                <a:lnTo>
                  <a:pt x="47700" y="20870"/>
                </a:lnTo>
                <a:lnTo>
                  <a:pt x="47730" y="20850"/>
                </a:lnTo>
                <a:lnTo>
                  <a:pt x="47760" y="20840"/>
                </a:lnTo>
                <a:lnTo>
                  <a:pt x="47790" y="20870"/>
                </a:lnTo>
                <a:lnTo>
                  <a:pt x="47830" y="20890"/>
                </a:lnTo>
                <a:lnTo>
                  <a:pt x="47860" y="20910"/>
                </a:lnTo>
                <a:lnTo>
                  <a:pt x="47890" y="20900"/>
                </a:lnTo>
                <a:lnTo>
                  <a:pt x="47920" y="20870"/>
                </a:lnTo>
                <a:lnTo>
                  <a:pt x="47950" y="20840"/>
                </a:lnTo>
                <a:lnTo>
                  <a:pt x="47970" y="20830"/>
                </a:lnTo>
                <a:lnTo>
                  <a:pt x="47970" y="20870"/>
                </a:lnTo>
                <a:lnTo>
                  <a:pt x="47980" y="20890"/>
                </a:lnTo>
                <a:lnTo>
                  <a:pt x="47980" y="20920"/>
                </a:lnTo>
                <a:lnTo>
                  <a:pt x="47960" y="20950"/>
                </a:lnTo>
                <a:lnTo>
                  <a:pt x="47980" y="20980"/>
                </a:lnTo>
                <a:lnTo>
                  <a:pt x="48000" y="20980"/>
                </a:lnTo>
                <a:lnTo>
                  <a:pt x="48050" y="20970"/>
                </a:lnTo>
                <a:lnTo>
                  <a:pt x="48110" y="20960"/>
                </a:lnTo>
                <a:lnTo>
                  <a:pt x="48140" y="20970"/>
                </a:lnTo>
                <a:lnTo>
                  <a:pt x="48160" y="20980"/>
                </a:lnTo>
                <a:lnTo>
                  <a:pt x="48180" y="20960"/>
                </a:lnTo>
                <a:lnTo>
                  <a:pt x="48210" y="20920"/>
                </a:lnTo>
                <a:lnTo>
                  <a:pt x="48230" y="20900"/>
                </a:lnTo>
                <a:lnTo>
                  <a:pt x="48300" y="20880"/>
                </a:lnTo>
                <a:lnTo>
                  <a:pt x="48350" y="20870"/>
                </a:lnTo>
                <a:lnTo>
                  <a:pt x="48390" y="20820"/>
                </a:lnTo>
                <a:lnTo>
                  <a:pt x="48430" y="20790"/>
                </a:lnTo>
                <a:lnTo>
                  <a:pt x="48460" y="20770"/>
                </a:lnTo>
                <a:lnTo>
                  <a:pt x="48510" y="20760"/>
                </a:lnTo>
                <a:lnTo>
                  <a:pt x="48530" y="20760"/>
                </a:lnTo>
                <a:lnTo>
                  <a:pt x="48590" y="20730"/>
                </a:lnTo>
                <a:lnTo>
                  <a:pt x="48600" y="20730"/>
                </a:lnTo>
                <a:lnTo>
                  <a:pt x="48620" y="20730"/>
                </a:lnTo>
                <a:lnTo>
                  <a:pt x="48670" y="20720"/>
                </a:lnTo>
                <a:lnTo>
                  <a:pt x="48710" y="20720"/>
                </a:lnTo>
                <a:lnTo>
                  <a:pt x="48760" y="20720"/>
                </a:lnTo>
                <a:lnTo>
                  <a:pt x="48800" y="20700"/>
                </a:lnTo>
                <a:lnTo>
                  <a:pt x="48830" y="20690"/>
                </a:lnTo>
                <a:lnTo>
                  <a:pt x="48880" y="20660"/>
                </a:lnTo>
                <a:lnTo>
                  <a:pt x="48920" y="20590"/>
                </a:lnTo>
                <a:lnTo>
                  <a:pt x="48960" y="20580"/>
                </a:lnTo>
                <a:lnTo>
                  <a:pt x="49000" y="20560"/>
                </a:lnTo>
                <a:lnTo>
                  <a:pt x="49040" y="20530"/>
                </a:lnTo>
                <a:lnTo>
                  <a:pt x="49060" y="20510"/>
                </a:lnTo>
                <a:lnTo>
                  <a:pt x="49080" y="20430"/>
                </a:lnTo>
                <a:lnTo>
                  <a:pt x="49100" y="20400"/>
                </a:lnTo>
                <a:lnTo>
                  <a:pt x="49140" y="20390"/>
                </a:lnTo>
                <a:lnTo>
                  <a:pt x="49180" y="20390"/>
                </a:lnTo>
                <a:lnTo>
                  <a:pt x="49210" y="20390"/>
                </a:lnTo>
                <a:lnTo>
                  <a:pt x="49240" y="20410"/>
                </a:lnTo>
                <a:lnTo>
                  <a:pt x="49250" y="20410"/>
                </a:lnTo>
                <a:lnTo>
                  <a:pt x="49260" y="20400"/>
                </a:lnTo>
                <a:lnTo>
                  <a:pt x="49280" y="20330"/>
                </a:lnTo>
                <a:lnTo>
                  <a:pt x="49230" y="20280"/>
                </a:lnTo>
                <a:lnTo>
                  <a:pt x="49330" y="20260"/>
                </a:lnTo>
                <a:lnTo>
                  <a:pt x="49520" y="20200"/>
                </a:lnTo>
                <a:lnTo>
                  <a:pt x="49540" y="20190"/>
                </a:lnTo>
                <a:lnTo>
                  <a:pt x="49560" y="20180"/>
                </a:lnTo>
                <a:lnTo>
                  <a:pt x="49590" y="20180"/>
                </a:lnTo>
                <a:lnTo>
                  <a:pt x="49640" y="20190"/>
                </a:lnTo>
                <a:lnTo>
                  <a:pt x="49690" y="20210"/>
                </a:lnTo>
                <a:lnTo>
                  <a:pt x="49720" y="20210"/>
                </a:lnTo>
                <a:lnTo>
                  <a:pt x="49750" y="20220"/>
                </a:lnTo>
                <a:lnTo>
                  <a:pt x="49790" y="20210"/>
                </a:lnTo>
                <a:lnTo>
                  <a:pt x="49810" y="20190"/>
                </a:lnTo>
                <a:lnTo>
                  <a:pt x="49830" y="20180"/>
                </a:lnTo>
                <a:lnTo>
                  <a:pt x="49840" y="20180"/>
                </a:lnTo>
                <a:lnTo>
                  <a:pt x="49860" y="20190"/>
                </a:lnTo>
                <a:lnTo>
                  <a:pt x="49870" y="20230"/>
                </a:lnTo>
                <a:lnTo>
                  <a:pt x="49900" y="20290"/>
                </a:lnTo>
                <a:lnTo>
                  <a:pt x="49920" y="20300"/>
                </a:lnTo>
                <a:lnTo>
                  <a:pt x="49960" y="20280"/>
                </a:lnTo>
                <a:lnTo>
                  <a:pt x="49930" y="20370"/>
                </a:lnTo>
                <a:lnTo>
                  <a:pt x="49920" y="20430"/>
                </a:lnTo>
                <a:lnTo>
                  <a:pt x="49910" y="20480"/>
                </a:lnTo>
                <a:lnTo>
                  <a:pt x="49890" y="20570"/>
                </a:lnTo>
                <a:lnTo>
                  <a:pt x="49870" y="20620"/>
                </a:lnTo>
                <a:lnTo>
                  <a:pt x="49840" y="20630"/>
                </a:lnTo>
                <a:lnTo>
                  <a:pt x="49790" y="20630"/>
                </a:lnTo>
                <a:lnTo>
                  <a:pt x="49760" y="20640"/>
                </a:lnTo>
                <a:lnTo>
                  <a:pt x="49730" y="20660"/>
                </a:lnTo>
                <a:lnTo>
                  <a:pt x="49710" y="20690"/>
                </a:lnTo>
                <a:lnTo>
                  <a:pt x="49700" y="20730"/>
                </a:lnTo>
                <a:lnTo>
                  <a:pt x="49730" y="20800"/>
                </a:lnTo>
                <a:lnTo>
                  <a:pt x="49740" y="20830"/>
                </a:lnTo>
                <a:lnTo>
                  <a:pt x="49720" y="20910"/>
                </a:lnTo>
                <a:lnTo>
                  <a:pt x="49710" y="20930"/>
                </a:lnTo>
                <a:lnTo>
                  <a:pt x="49710" y="20980"/>
                </a:lnTo>
                <a:lnTo>
                  <a:pt x="49690" y="21050"/>
                </a:lnTo>
                <a:lnTo>
                  <a:pt x="49670" y="21140"/>
                </a:lnTo>
                <a:lnTo>
                  <a:pt x="49660" y="21170"/>
                </a:lnTo>
                <a:lnTo>
                  <a:pt x="49660" y="21200"/>
                </a:lnTo>
                <a:lnTo>
                  <a:pt x="49670" y="21220"/>
                </a:lnTo>
                <a:lnTo>
                  <a:pt x="49690" y="21260"/>
                </a:lnTo>
                <a:lnTo>
                  <a:pt x="49700" y="21290"/>
                </a:lnTo>
                <a:lnTo>
                  <a:pt x="49710" y="21320"/>
                </a:lnTo>
                <a:lnTo>
                  <a:pt x="49730" y="21370"/>
                </a:lnTo>
                <a:lnTo>
                  <a:pt x="49740" y="21420"/>
                </a:lnTo>
                <a:lnTo>
                  <a:pt x="49730" y="21460"/>
                </a:lnTo>
                <a:lnTo>
                  <a:pt x="49680" y="21520"/>
                </a:lnTo>
                <a:lnTo>
                  <a:pt x="49630" y="21560"/>
                </a:lnTo>
                <a:lnTo>
                  <a:pt x="49580" y="21610"/>
                </a:lnTo>
                <a:lnTo>
                  <a:pt x="49590" y="21670"/>
                </a:lnTo>
                <a:lnTo>
                  <a:pt x="49580" y="21700"/>
                </a:lnTo>
                <a:lnTo>
                  <a:pt x="49560" y="21790"/>
                </a:lnTo>
                <a:lnTo>
                  <a:pt x="49570" y="21820"/>
                </a:lnTo>
                <a:lnTo>
                  <a:pt x="49600" y="21840"/>
                </a:lnTo>
                <a:lnTo>
                  <a:pt x="49610" y="21870"/>
                </a:lnTo>
                <a:lnTo>
                  <a:pt x="49630" y="21910"/>
                </a:lnTo>
                <a:lnTo>
                  <a:pt x="49620" y="21950"/>
                </a:lnTo>
                <a:lnTo>
                  <a:pt x="49550" y="22000"/>
                </a:lnTo>
                <a:lnTo>
                  <a:pt x="49510" y="22030"/>
                </a:lnTo>
                <a:lnTo>
                  <a:pt x="49490" y="22050"/>
                </a:lnTo>
                <a:lnTo>
                  <a:pt x="49480" y="22080"/>
                </a:lnTo>
                <a:lnTo>
                  <a:pt x="49480" y="22130"/>
                </a:lnTo>
                <a:lnTo>
                  <a:pt x="49480" y="22160"/>
                </a:lnTo>
                <a:lnTo>
                  <a:pt x="49470" y="22180"/>
                </a:lnTo>
                <a:lnTo>
                  <a:pt x="49460" y="22210"/>
                </a:lnTo>
                <a:lnTo>
                  <a:pt x="49470" y="22240"/>
                </a:lnTo>
                <a:lnTo>
                  <a:pt x="49490" y="22270"/>
                </a:lnTo>
                <a:lnTo>
                  <a:pt x="49490" y="22300"/>
                </a:lnTo>
                <a:lnTo>
                  <a:pt x="49460" y="22320"/>
                </a:lnTo>
                <a:lnTo>
                  <a:pt x="49450" y="22330"/>
                </a:lnTo>
                <a:lnTo>
                  <a:pt x="49410" y="22360"/>
                </a:lnTo>
                <a:lnTo>
                  <a:pt x="49390" y="22380"/>
                </a:lnTo>
                <a:lnTo>
                  <a:pt x="49380" y="22400"/>
                </a:lnTo>
                <a:lnTo>
                  <a:pt x="49380" y="22420"/>
                </a:lnTo>
                <a:lnTo>
                  <a:pt x="49420" y="22460"/>
                </a:lnTo>
                <a:lnTo>
                  <a:pt x="49520" y="22530"/>
                </a:lnTo>
                <a:lnTo>
                  <a:pt x="49470" y="22570"/>
                </a:lnTo>
                <a:lnTo>
                  <a:pt x="49420" y="22620"/>
                </a:lnTo>
                <a:lnTo>
                  <a:pt x="49320" y="22700"/>
                </a:lnTo>
                <a:lnTo>
                  <a:pt x="49260" y="22720"/>
                </a:lnTo>
                <a:lnTo>
                  <a:pt x="49200" y="22740"/>
                </a:lnTo>
                <a:lnTo>
                  <a:pt x="49140" y="22750"/>
                </a:lnTo>
                <a:lnTo>
                  <a:pt x="49120" y="22760"/>
                </a:lnTo>
                <a:lnTo>
                  <a:pt x="49090" y="22810"/>
                </a:lnTo>
                <a:lnTo>
                  <a:pt x="49030" y="22880"/>
                </a:lnTo>
                <a:lnTo>
                  <a:pt x="48960" y="22960"/>
                </a:lnTo>
                <a:lnTo>
                  <a:pt x="48920" y="23050"/>
                </a:lnTo>
                <a:lnTo>
                  <a:pt x="48890" y="23090"/>
                </a:lnTo>
                <a:lnTo>
                  <a:pt x="48860" y="23110"/>
                </a:lnTo>
                <a:lnTo>
                  <a:pt x="48800" y="23130"/>
                </a:lnTo>
                <a:lnTo>
                  <a:pt x="48740" y="23120"/>
                </a:lnTo>
                <a:lnTo>
                  <a:pt x="48690" y="23110"/>
                </a:lnTo>
                <a:lnTo>
                  <a:pt x="48560" y="23150"/>
                </a:lnTo>
                <a:lnTo>
                  <a:pt x="48450" y="23150"/>
                </a:lnTo>
                <a:lnTo>
                  <a:pt x="48410" y="23180"/>
                </a:lnTo>
                <a:lnTo>
                  <a:pt x="48360" y="23180"/>
                </a:lnTo>
                <a:lnTo>
                  <a:pt x="48350" y="23210"/>
                </a:lnTo>
                <a:lnTo>
                  <a:pt x="48350" y="23300"/>
                </a:lnTo>
                <a:lnTo>
                  <a:pt x="48340" y="23320"/>
                </a:lnTo>
                <a:lnTo>
                  <a:pt x="48260" y="23340"/>
                </a:lnTo>
                <a:lnTo>
                  <a:pt x="48180" y="23350"/>
                </a:lnTo>
                <a:lnTo>
                  <a:pt x="48120" y="23350"/>
                </a:lnTo>
                <a:lnTo>
                  <a:pt x="48070" y="23340"/>
                </a:lnTo>
                <a:lnTo>
                  <a:pt x="47990" y="23340"/>
                </a:lnTo>
                <a:lnTo>
                  <a:pt x="47960" y="23360"/>
                </a:lnTo>
                <a:lnTo>
                  <a:pt x="47950" y="23380"/>
                </a:lnTo>
                <a:lnTo>
                  <a:pt x="47930" y="23390"/>
                </a:lnTo>
                <a:lnTo>
                  <a:pt x="47890" y="23400"/>
                </a:lnTo>
                <a:lnTo>
                  <a:pt x="47840" y="23410"/>
                </a:lnTo>
                <a:lnTo>
                  <a:pt x="47810" y="23410"/>
                </a:lnTo>
                <a:lnTo>
                  <a:pt x="47780" y="23410"/>
                </a:lnTo>
                <a:lnTo>
                  <a:pt x="47730" y="23400"/>
                </a:lnTo>
                <a:lnTo>
                  <a:pt x="47670" y="23410"/>
                </a:lnTo>
                <a:lnTo>
                  <a:pt x="47640" y="23390"/>
                </a:lnTo>
                <a:lnTo>
                  <a:pt x="47620" y="23410"/>
                </a:lnTo>
                <a:lnTo>
                  <a:pt x="47580" y="23430"/>
                </a:lnTo>
                <a:lnTo>
                  <a:pt x="47570" y="23430"/>
                </a:lnTo>
                <a:lnTo>
                  <a:pt x="47530" y="23450"/>
                </a:lnTo>
                <a:lnTo>
                  <a:pt x="47480" y="23450"/>
                </a:lnTo>
                <a:lnTo>
                  <a:pt x="47440" y="23460"/>
                </a:lnTo>
                <a:lnTo>
                  <a:pt x="47410" y="23470"/>
                </a:lnTo>
                <a:lnTo>
                  <a:pt x="47370" y="23490"/>
                </a:lnTo>
                <a:lnTo>
                  <a:pt x="47330" y="23510"/>
                </a:lnTo>
                <a:lnTo>
                  <a:pt x="47290" y="23540"/>
                </a:lnTo>
                <a:lnTo>
                  <a:pt x="47280" y="23560"/>
                </a:lnTo>
                <a:lnTo>
                  <a:pt x="47260" y="23580"/>
                </a:lnTo>
                <a:lnTo>
                  <a:pt x="47250" y="23600"/>
                </a:lnTo>
                <a:lnTo>
                  <a:pt x="47220" y="23640"/>
                </a:lnTo>
                <a:lnTo>
                  <a:pt x="47200" y="23670"/>
                </a:lnTo>
                <a:lnTo>
                  <a:pt x="47170" y="23720"/>
                </a:lnTo>
                <a:lnTo>
                  <a:pt x="47140" y="23750"/>
                </a:lnTo>
                <a:lnTo>
                  <a:pt x="47080" y="23780"/>
                </a:lnTo>
                <a:lnTo>
                  <a:pt x="47010" y="23810"/>
                </a:lnTo>
                <a:lnTo>
                  <a:pt x="46960" y="23820"/>
                </a:lnTo>
                <a:lnTo>
                  <a:pt x="46920" y="23830"/>
                </a:lnTo>
                <a:lnTo>
                  <a:pt x="46810" y="23820"/>
                </a:lnTo>
                <a:lnTo>
                  <a:pt x="46750" y="23830"/>
                </a:lnTo>
                <a:lnTo>
                  <a:pt x="46700" y="23840"/>
                </a:lnTo>
                <a:lnTo>
                  <a:pt x="46680" y="23850"/>
                </a:lnTo>
                <a:lnTo>
                  <a:pt x="46660" y="23850"/>
                </a:lnTo>
                <a:lnTo>
                  <a:pt x="46640" y="23850"/>
                </a:lnTo>
                <a:lnTo>
                  <a:pt x="46630" y="23880"/>
                </a:lnTo>
                <a:lnTo>
                  <a:pt x="46610" y="23900"/>
                </a:lnTo>
                <a:lnTo>
                  <a:pt x="46580" y="23920"/>
                </a:lnTo>
                <a:lnTo>
                  <a:pt x="46540" y="23930"/>
                </a:lnTo>
                <a:lnTo>
                  <a:pt x="46510" y="23930"/>
                </a:lnTo>
                <a:lnTo>
                  <a:pt x="46460" y="23940"/>
                </a:lnTo>
                <a:lnTo>
                  <a:pt x="46430" y="23950"/>
                </a:lnTo>
                <a:lnTo>
                  <a:pt x="46410" y="23970"/>
                </a:lnTo>
                <a:lnTo>
                  <a:pt x="46370" y="23990"/>
                </a:lnTo>
                <a:lnTo>
                  <a:pt x="46340" y="24020"/>
                </a:lnTo>
                <a:lnTo>
                  <a:pt x="46290" y="24040"/>
                </a:lnTo>
                <a:lnTo>
                  <a:pt x="46240" y="24050"/>
                </a:lnTo>
                <a:lnTo>
                  <a:pt x="46250" y="24080"/>
                </a:lnTo>
                <a:lnTo>
                  <a:pt x="46270" y="24140"/>
                </a:lnTo>
                <a:lnTo>
                  <a:pt x="46290" y="24180"/>
                </a:lnTo>
                <a:lnTo>
                  <a:pt x="46330" y="24260"/>
                </a:lnTo>
                <a:lnTo>
                  <a:pt x="46360" y="24330"/>
                </a:lnTo>
                <a:lnTo>
                  <a:pt x="46380" y="24370"/>
                </a:lnTo>
                <a:lnTo>
                  <a:pt x="46380" y="24390"/>
                </a:lnTo>
                <a:lnTo>
                  <a:pt x="46390" y="24420"/>
                </a:lnTo>
                <a:lnTo>
                  <a:pt x="46380" y="24480"/>
                </a:lnTo>
                <a:lnTo>
                  <a:pt x="46430" y="24520"/>
                </a:lnTo>
                <a:lnTo>
                  <a:pt x="46490" y="24610"/>
                </a:lnTo>
                <a:lnTo>
                  <a:pt x="46560" y="24700"/>
                </a:lnTo>
                <a:lnTo>
                  <a:pt x="46620" y="24800"/>
                </a:lnTo>
                <a:lnTo>
                  <a:pt x="46660" y="24870"/>
                </a:lnTo>
                <a:lnTo>
                  <a:pt x="46680" y="24910"/>
                </a:lnTo>
                <a:lnTo>
                  <a:pt x="46730" y="24990"/>
                </a:lnTo>
                <a:lnTo>
                  <a:pt x="46730" y="25010"/>
                </a:lnTo>
                <a:lnTo>
                  <a:pt x="46710" y="25020"/>
                </a:lnTo>
                <a:lnTo>
                  <a:pt x="46690" y="25050"/>
                </a:lnTo>
                <a:lnTo>
                  <a:pt x="46660" y="25070"/>
                </a:lnTo>
                <a:lnTo>
                  <a:pt x="46660" y="25090"/>
                </a:lnTo>
                <a:lnTo>
                  <a:pt x="46630" y="25110"/>
                </a:lnTo>
                <a:lnTo>
                  <a:pt x="46600" y="25120"/>
                </a:lnTo>
                <a:lnTo>
                  <a:pt x="46580" y="25120"/>
                </a:lnTo>
                <a:lnTo>
                  <a:pt x="46560" y="25120"/>
                </a:lnTo>
                <a:lnTo>
                  <a:pt x="46540" y="25100"/>
                </a:lnTo>
                <a:lnTo>
                  <a:pt x="46510" y="25090"/>
                </a:lnTo>
                <a:lnTo>
                  <a:pt x="46480" y="25080"/>
                </a:lnTo>
                <a:lnTo>
                  <a:pt x="46440" y="25060"/>
                </a:lnTo>
                <a:lnTo>
                  <a:pt x="46410" y="25030"/>
                </a:lnTo>
                <a:lnTo>
                  <a:pt x="46380" y="25030"/>
                </a:lnTo>
                <a:lnTo>
                  <a:pt x="46350" y="25030"/>
                </a:lnTo>
                <a:lnTo>
                  <a:pt x="46340" y="25020"/>
                </a:lnTo>
                <a:lnTo>
                  <a:pt x="46330" y="25020"/>
                </a:lnTo>
                <a:lnTo>
                  <a:pt x="46310" y="25000"/>
                </a:lnTo>
                <a:lnTo>
                  <a:pt x="46290" y="24970"/>
                </a:lnTo>
                <a:lnTo>
                  <a:pt x="46280" y="24970"/>
                </a:lnTo>
                <a:lnTo>
                  <a:pt x="46240" y="24960"/>
                </a:lnTo>
                <a:lnTo>
                  <a:pt x="46210" y="24970"/>
                </a:lnTo>
                <a:lnTo>
                  <a:pt x="46190" y="24960"/>
                </a:lnTo>
                <a:lnTo>
                  <a:pt x="46160" y="24960"/>
                </a:lnTo>
                <a:lnTo>
                  <a:pt x="46130" y="24970"/>
                </a:lnTo>
                <a:lnTo>
                  <a:pt x="46110" y="24970"/>
                </a:lnTo>
                <a:lnTo>
                  <a:pt x="46090" y="24970"/>
                </a:lnTo>
                <a:lnTo>
                  <a:pt x="46070" y="24980"/>
                </a:lnTo>
                <a:lnTo>
                  <a:pt x="46050" y="24990"/>
                </a:lnTo>
                <a:lnTo>
                  <a:pt x="46030" y="24980"/>
                </a:lnTo>
                <a:lnTo>
                  <a:pt x="46020" y="24970"/>
                </a:lnTo>
                <a:lnTo>
                  <a:pt x="46010" y="24970"/>
                </a:lnTo>
                <a:lnTo>
                  <a:pt x="45980" y="24980"/>
                </a:lnTo>
                <a:lnTo>
                  <a:pt x="45960" y="24990"/>
                </a:lnTo>
                <a:lnTo>
                  <a:pt x="45930" y="24990"/>
                </a:lnTo>
                <a:lnTo>
                  <a:pt x="45890" y="25020"/>
                </a:lnTo>
                <a:lnTo>
                  <a:pt x="45850" y="25030"/>
                </a:lnTo>
                <a:lnTo>
                  <a:pt x="45820" y="25030"/>
                </a:lnTo>
                <a:lnTo>
                  <a:pt x="45790" y="25050"/>
                </a:lnTo>
                <a:lnTo>
                  <a:pt x="45760" y="25050"/>
                </a:lnTo>
                <a:lnTo>
                  <a:pt x="45750" y="25050"/>
                </a:lnTo>
                <a:lnTo>
                  <a:pt x="45720" y="25050"/>
                </a:lnTo>
                <a:lnTo>
                  <a:pt x="45700" y="25060"/>
                </a:lnTo>
                <a:lnTo>
                  <a:pt x="45650" y="25070"/>
                </a:lnTo>
                <a:lnTo>
                  <a:pt x="45630" y="25060"/>
                </a:lnTo>
                <a:lnTo>
                  <a:pt x="45600" y="25080"/>
                </a:lnTo>
                <a:lnTo>
                  <a:pt x="45560" y="25080"/>
                </a:lnTo>
                <a:lnTo>
                  <a:pt x="45530" y="25080"/>
                </a:lnTo>
                <a:lnTo>
                  <a:pt x="45490" y="25080"/>
                </a:lnTo>
                <a:lnTo>
                  <a:pt x="45460" y="25090"/>
                </a:lnTo>
                <a:lnTo>
                  <a:pt x="45420" y="25100"/>
                </a:lnTo>
                <a:lnTo>
                  <a:pt x="45390" y="25120"/>
                </a:lnTo>
                <a:lnTo>
                  <a:pt x="45360" y="25130"/>
                </a:lnTo>
                <a:lnTo>
                  <a:pt x="45320" y="25120"/>
                </a:lnTo>
                <a:lnTo>
                  <a:pt x="45270" y="25100"/>
                </a:lnTo>
                <a:lnTo>
                  <a:pt x="45200" y="25090"/>
                </a:lnTo>
                <a:lnTo>
                  <a:pt x="45110" y="25080"/>
                </a:lnTo>
                <a:lnTo>
                  <a:pt x="45040" y="25090"/>
                </a:lnTo>
                <a:lnTo>
                  <a:pt x="45010" y="25100"/>
                </a:lnTo>
                <a:lnTo>
                  <a:pt x="45010" y="25130"/>
                </a:lnTo>
                <a:lnTo>
                  <a:pt x="45010" y="25160"/>
                </a:lnTo>
                <a:lnTo>
                  <a:pt x="44990" y="25200"/>
                </a:lnTo>
                <a:lnTo>
                  <a:pt x="44970" y="25220"/>
                </a:lnTo>
                <a:lnTo>
                  <a:pt x="44940" y="25240"/>
                </a:lnTo>
                <a:lnTo>
                  <a:pt x="44910" y="25250"/>
                </a:lnTo>
                <a:lnTo>
                  <a:pt x="44890" y="25260"/>
                </a:lnTo>
                <a:lnTo>
                  <a:pt x="44870" y="25280"/>
                </a:lnTo>
                <a:lnTo>
                  <a:pt x="44830" y="25300"/>
                </a:lnTo>
                <a:lnTo>
                  <a:pt x="44800" y="25320"/>
                </a:lnTo>
                <a:lnTo>
                  <a:pt x="44750" y="25340"/>
                </a:lnTo>
                <a:lnTo>
                  <a:pt x="44740" y="25360"/>
                </a:lnTo>
                <a:lnTo>
                  <a:pt x="44700" y="25390"/>
                </a:lnTo>
                <a:lnTo>
                  <a:pt x="44670" y="25390"/>
                </a:lnTo>
                <a:lnTo>
                  <a:pt x="44630" y="25380"/>
                </a:lnTo>
                <a:lnTo>
                  <a:pt x="44600" y="25390"/>
                </a:lnTo>
                <a:lnTo>
                  <a:pt x="44550" y="25420"/>
                </a:lnTo>
                <a:lnTo>
                  <a:pt x="44520" y="25440"/>
                </a:lnTo>
                <a:lnTo>
                  <a:pt x="44510" y="25450"/>
                </a:lnTo>
                <a:lnTo>
                  <a:pt x="44490" y="25460"/>
                </a:lnTo>
                <a:lnTo>
                  <a:pt x="44490" y="25470"/>
                </a:lnTo>
                <a:lnTo>
                  <a:pt x="44500" y="25480"/>
                </a:lnTo>
                <a:lnTo>
                  <a:pt x="44510" y="25490"/>
                </a:lnTo>
                <a:lnTo>
                  <a:pt x="44510" y="25500"/>
                </a:lnTo>
                <a:lnTo>
                  <a:pt x="44510" y="25520"/>
                </a:lnTo>
                <a:lnTo>
                  <a:pt x="44510" y="25530"/>
                </a:lnTo>
                <a:lnTo>
                  <a:pt x="44510" y="25550"/>
                </a:lnTo>
                <a:lnTo>
                  <a:pt x="44530" y="25550"/>
                </a:lnTo>
                <a:lnTo>
                  <a:pt x="44530" y="25580"/>
                </a:lnTo>
                <a:lnTo>
                  <a:pt x="44530" y="25590"/>
                </a:lnTo>
                <a:lnTo>
                  <a:pt x="44500" y="25610"/>
                </a:lnTo>
                <a:lnTo>
                  <a:pt x="44480" y="25630"/>
                </a:lnTo>
                <a:lnTo>
                  <a:pt x="44460" y="25630"/>
                </a:lnTo>
                <a:lnTo>
                  <a:pt x="44400" y="25640"/>
                </a:lnTo>
                <a:lnTo>
                  <a:pt x="44380" y="25630"/>
                </a:lnTo>
                <a:lnTo>
                  <a:pt x="44360" y="25610"/>
                </a:lnTo>
                <a:lnTo>
                  <a:pt x="44340" y="25600"/>
                </a:lnTo>
                <a:lnTo>
                  <a:pt x="44330" y="25600"/>
                </a:lnTo>
                <a:lnTo>
                  <a:pt x="44290" y="25610"/>
                </a:lnTo>
                <a:lnTo>
                  <a:pt x="44250" y="25620"/>
                </a:lnTo>
                <a:lnTo>
                  <a:pt x="44210" y="25640"/>
                </a:lnTo>
                <a:lnTo>
                  <a:pt x="44160" y="25640"/>
                </a:lnTo>
                <a:lnTo>
                  <a:pt x="44110" y="25650"/>
                </a:lnTo>
                <a:lnTo>
                  <a:pt x="44050" y="25660"/>
                </a:lnTo>
                <a:lnTo>
                  <a:pt x="44020" y="25670"/>
                </a:lnTo>
                <a:lnTo>
                  <a:pt x="44000" y="25700"/>
                </a:lnTo>
                <a:lnTo>
                  <a:pt x="44000" y="25720"/>
                </a:lnTo>
                <a:lnTo>
                  <a:pt x="44000" y="25780"/>
                </a:lnTo>
                <a:lnTo>
                  <a:pt x="44020" y="25820"/>
                </a:lnTo>
                <a:lnTo>
                  <a:pt x="44030" y="25860"/>
                </a:lnTo>
                <a:lnTo>
                  <a:pt x="44030" y="25890"/>
                </a:lnTo>
                <a:lnTo>
                  <a:pt x="44030" y="25920"/>
                </a:lnTo>
                <a:lnTo>
                  <a:pt x="44010" y="25950"/>
                </a:lnTo>
                <a:lnTo>
                  <a:pt x="44000" y="25970"/>
                </a:lnTo>
                <a:lnTo>
                  <a:pt x="43980" y="25980"/>
                </a:lnTo>
                <a:lnTo>
                  <a:pt x="43950" y="25980"/>
                </a:lnTo>
                <a:lnTo>
                  <a:pt x="43930" y="25980"/>
                </a:lnTo>
                <a:lnTo>
                  <a:pt x="44030" y="26070"/>
                </a:lnTo>
                <a:lnTo>
                  <a:pt x="44180" y="26210"/>
                </a:lnTo>
                <a:lnTo>
                  <a:pt x="44470" y="26470"/>
                </a:lnTo>
                <a:lnTo>
                  <a:pt x="44500" y="26530"/>
                </a:lnTo>
                <a:lnTo>
                  <a:pt x="44510" y="26560"/>
                </a:lnTo>
                <a:lnTo>
                  <a:pt x="44520" y="26580"/>
                </a:lnTo>
                <a:lnTo>
                  <a:pt x="44550" y="26590"/>
                </a:lnTo>
                <a:lnTo>
                  <a:pt x="44580" y="26600"/>
                </a:lnTo>
                <a:lnTo>
                  <a:pt x="44610" y="26620"/>
                </a:lnTo>
                <a:lnTo>
                  <a:pt x="44640" y="26650"/>
                </a:lnTo>
                <a:lnTo>
                  <a:pt x="44660" y="26660"/>
                </a:lnTo>
                <a:lnTo>
                  <a:pt x="44630" y="26690"/>
                </a:lnTo>
                <a:lnTo>
                  <a:pt x="44610" y="26720"/>
                </a:lnTo>
                <a:lnTo>
                  <a:pt x="44580" y="26760"/>
                </a:lnTo>
                <a:lnTo>
                  <a:pt x="44530" y="26800"/>
                </a:lnTo>
                <a:lnTo>
                  <a:pt x="44460" y="26830"/>
                </a:lnTo>
                <a:lnTo>
                  <a:pt x="44430" y="26860"/>
                </a:lnTo>
                <a:lnTo>
                  <a:pt x="44400" y="26880"/>
                </a:lnTo>
                <a:lnTo>
                  <a:pt x="44380" y="26900"/>
                </a:lnTo>
                <a:lnTo>
                  <a:pt x="44330" y="26930"/>
                </a:lnTo>
                <a:lnTo>
                  <a:pt x="44270" y="27000"/>
                </a:lnTo>
                <a:lnTo>
                  <a:pt x="44240" y="27040"/>
                </a:lnTo>
                <a:lnTo>
                  <a:pt x="44200" y="27090"/>
                </a:lnTo>
                <a:lnTo>
                  <a:pt x="44180" y="27120"/>
                </a:lnTo>
                <a:lnTo>
                  <a:pt x="44150" y="27170"/>
                </a:lnTo>
                <a:lnTo>
                  <a:pt x="44140" y="27210"/>
                </a:lnTo>
                <a:lnTo>
                  <a:pt x="44120" y="27250"/>
                </a:lnTo>
                <a:lnTo>
                  <a:pt x="44110" y="27270"/>
                </a:lnTo>
                <a:lnTo>
                  <a:pt x="44080" y="27290"/>
                </a:lnTo>
                <a:lnTo>
                  <a:pt x="44060" y="27310"/>
                </a:lnTo>
                <a:lnTo>
                  <a:pt x="44060" y="27340"/>
                </a:lnTo>
                <a:lnTo>
                  <a:pt x="44060" y="27370"/>
                </a:lnTo>
                <a:lnTo>
                  <a:pt x="44040" y="27400"/>
                </a:lnTo>
                <a:lnTo>
                  <a:pt x="44020" y="27430"/>
                </a:lnTo>
                <a:lnTo>
                  <a:pt x="44000" y="27460"/>
                </a:lnTo>
                <a:lnTo>
                  <a:pt x="43970" y="27490"/>
                </a:lnTo>
                <a:lnTo>
                  <a:pt x="43940" y="27520"/>
                </a:lnTo>
                <a:lnTo>
                  <a:pt x="43920" y="27490"/>
                </a:lnTo>
                <a:lnTo>
                  <a:pt x="43890" y="27430"/>
                </a:lnTo>
                <a:lnTo>
                  <a:pt x="43870" y="27400"/>
                </a:lnTo>
                <a:lnTo>
                  <a:pt x="43840" y="27390"/>
                </a:lnTo>
                <a:lnTo>
                  <a:pt x="43810" y="27390"/>
                </a:lnTo>
                <a:lnTo>
                  <a:pt x="43810" y="27370"/>
                </a:lnTo>
                <a:lnTo>
                  <a:pt x="43800" y="27350"/>
                </a:lnTo>
                <a:lnTo>
                  <a:pt x="43770" y="27320"/>
                </a:lnTo>
                <a:lnTo>
                  <a:pt x="43750" y="27310"/>
                </a:lnTo>
                <a:lnTo>
                  <a:pt x="43730" y="27310"/>
                </a:lnTo>
                <a:lnTo>
                  <a:pt x="43720" y="27330"/>
                </a:lnTo>
                <a:lnTo>
                  <a:pt x="43690" y="27360"/>
                </a:lnTo>
                <a:lnTo>
                  <a:pt x="43670" y="27350"/>
                </a:lnTo>
                <a:lnTo>
                  <a:pt x="43640" y="27340"/>
                </a:lnTo>
                <a:lnTo>
                  <a:pt x="43620" y="27340"/>
                </a:lnTo>
                <a:lnTo>
                  <a:pt x="43590" y="27350"/>
                </a:lnTo>
                <a:lnTo>
                  <a:pt x="43570" y="27340"/>
                </a:lnTo>
                <a:lnTo>
                  <a:pt x="43540" y="27340"/>
                </a:lnTo>
                <a:lnTo>
                  <a:pt x="43500" y="27340"/>
                </a:lnTo>
                <a:lnTo>
                  <a:pt x="43480" y="27330"/>
                </a:lnTo>
                <a:lnTo>
                  <a:pt x="43430" y="27310"/>
                </a:lnTo>
                <a:lnTo>
                  <a:pt x="43420" y="27310"/>
                </a:lnTo>
                <a:lnTo>
                  <a:pt x="43390" y="27310"/>
                </a:lnTo>
                <a:lnTo>
                  <a:pt x="43380" y="27310"/>
                </a:lnTo>
                <a:lnTo>
                  <a:pt x="43360" y="27280"/>
                </a:lnTo>
                <a:lnTo>
                  <a:pt x="43350" y="27250"/>
                </a:lnTo>
                <a:lnTo>
                  <a:pt x="43330" y="27240"/>
                </a:lnTo>
                <a:lnTo>
                  <a:pt x="43310" y="27230"/>
                </a:lnTo>
                <a:lnTo>
                  <a:pt x="43300" y="27220"/>
                </a:lnTo>
                <a:lnTo>
                  <a:pt x="43260" y="27250"/>
                </a:lnTo>
                <a:lnTo>
                  <a:pt x="43230" y="27250"/>
                </a:lnTo>
                <a:lnTo>
                  <a:pt x="43190" y="27270"/>
                </a:lnTo>
                <a:lnTo>
                  <a:pt x="43150" y="27290"/>
                </a:lnTo>
                <a:lnTo>
                  <a:pt x="43130" y="27290"/>
                </a:lnTo>
                <a:lnTo>
                  <a:pt x="43110" y="27290"/>
                </a:lnTo>
                <a:lnTo>
                  <a:pt x="43080" y="27250"/>
                </a:lnTo>
                <a:lnTo>
                  <a:pt x="43060" y="27240"/>
                </a:lnTo>
                <a:lnTo>
                  <a:pt x="43030" y="27240"/>
                </a:lnTo>
                <a:lnTo>
                  <a:pt x="43010" y="27240"/>
                </a:lnTo>
                <a:lnTo>
                  <a:pt x="43000" y="27230"/>
                </a:lnTo>
                <a:lnTo>
                  <a:pt x="42990" y="27210"/>
                </a:lnTo>
                <a:lnTo>
                  <a:pt x="42980" y="27190"/>
                </a:lnTo>
                <a:lnTo>
                  <a:pt x="42970" y="27180"/>
                </a:lnTo>
                <a:lnTo>
                  <a:pt x="42950" y="27170"/>
                </a:lnTo>
                <a:lnTo>
                  <a:pt x="42920" y="27170"/>
                </a:lnTo>
                <a:lnTo>
                  <a:pt x="42850" y="27160"/>
                </a:lnTo>
                <a:lnTo>
                  <a:pt x="42820" y="27150"/>
                </a:lnTo>
                <a:lnTo>
                  <a:pt x="42820" y="27140"/>
                </a:lnTo>
                <a:lnTo>
                  <a:pt x="42820" y="27090"/>
                </a:lnTo>
                <a:lnTo>
                  <a:pt x="42830" y="27080"/>
                </a:lnTo>
                <a:lnTo>
                  <a:pt x="42840" y="27070"/>
                </a:lnTo>
                <a:lnTo>
                  <a:pt x="42850" y="27060"/>
                </a:lnTo>
                <a:lnTo>
                  <a:pt x="42850" y="27030"/>
                </a:lnTo>
                <a:lnTo>
                  <a:pt x="42860" y="27010"/>
                </a:lnTo>
                <a:lnTo>
                  <a:pt x="42890" y="27000"/>
                </a:lnTo>
                <a:lnTo>
                  <a:pt x="42890" y="26990"/>
                </a:lnTo>
                <a:lnTo>
                  <a:pt x="42890" y="26970"/>
                </a:lnTo>
                <a:lnTo>
                  <a:pt x="42880" y="26950"/>
                </a:lnTo>
                <a:lnTo>
                  <a:pt x="42880" y="26930"/>
                </a:lnTo>
                <a:lnTo>
                  <a:pt x="42900" y="26900"/>
                </a:lnTo>
                <a:lnTo>
                  <a:pt x="42900" y="26890"/>
                </a:lnTo>
                <a:lnTo>
                  <a:pt x="42890" y="26880"/>
                </a:lnTo>
                <a:lnTo>
                  <a:pt x="42880" y="26860"/>
                </a:lnTo>
                <a:lnTo>
                  <a:pt x="42860" y="26850"/>
                </a:lnTo>
                <a:lnTo>
                  <a:pt x="42850" y="26840"/>
                </a:lnTo>
                <a:lnTo>
                  <a:pt x="42830" y="26820"/>
                </a:lnTo>
                <a:lnTo>
                  <a:pt x="42830" y="26800"/>
                </a:lnTo>
                <a:lnTo>
                  <a:pt x="42840" y="26770"/>
                </a:lnTo>
                <a:lnTo>
                  <a:pt x="42860" y="26710"/>
                </a:lnTo>
                <a:lnTo>
                  <a:pt x="42860" y="26690"/>
                </a:lnTo>
                <a:lnTo>
                  <a:pt x="42850" y="26670"/>
                </a:lnTo>
                <a:lnTo>
                  <a:pt x="42840" y="26650"/>
                </a:lnTo>
                <a:lnTo>
                  <a:pt x="42840" y="26630"/>
                </a:lnTo>
                <a:lnTo>
                  <a:pt x="42860" y="26600"/>
                </a:lnTo>
                <a:lnTo>
                  <a:pt x="42870" y="26580"/>
                </a:lnTo>
                <a:lnTo>
                  <a:pt x="42860" y="26550"/>
                </a:lnTo>
                <a:lnTo>
                  <a:pt x="42850" y="26520"/>
                </a:lnTo>
                <a:lnTo>
                  <a:pt x="42840" y="26510"/>
                </a:lnTo>
                <a:lnTo>
                  <a:pt x="42870" y="26480"/>
                </a:lnTo>
                <a:lnTo>
                  <a:pt x="42900" y="26460"/>
                </a:lnTo>
                <a:lnTo>
                  <a:pt x="42930" y="26440"/>
                </a:lnTo>
                <a:lnTo>
                  <a:pt x="42930" y="26430"/>
                </a:lnTo>
                <a:lnTo>
                  <a:pt x="42920" y="26400"/>
                </a:lnTo>
                <a:lnTo>
                  <a:pt x="42900" y="26380"/>
                </a:lnTo>
                <a:lnTo>
                  <a:pt x="42850" y="26360"/>
                </a:lnTo>
                <a:lnTo>
                  <a:pt x="42820" y="26350"/>
                </a:lnTo>
                <a:lnTo>
                  <a:pt x="42790" y="26330"/>
                </a:lnTo>
                <a:lnTo>
                  <a:pt x="42770" y="26310"/>
                </a:lnTo>
                <a:lnTo>
                  <a:pt x="42720" y="26310"/>
                </a:lnTo>
                <a:lnTo>
                  <a:pt x="42700" y="26310"/>
                </a:lnTo>
                <a:lnTo>
                  <a:pt x="42680" y="26300"/>
                </a:lnTo>
                <a:lnTo>
                  <a:pt x="42660" y="26290"/>
                </a:lnTo>
                <a:lnTo>
                  <a:pt x="42650" y="26280"/>
                </a:lnTo>
                <a:lnTo>
                  <a:pt x="42630" y="26250"/>
                </a:lnTo>
                <a:lnTo>
                  <a:pt x="42590" y="26200"/>
                </a:lnTo>
                <a:lnTo>
                  <a:pt x="42580" y="26180"/>
                </a:lnTo>
                <a:lnTo>
                  <a:pt x="42570" y="26150"/>
                </a:lnTo>
                <a:lnTo>
                  <a:pt x="42580" y="26140"/>
                </a:lnTo>
                <a:lnTo>
                  <a:pt x="42600" y="26110"/>
                </a:lnTo>
                <a:lnTo>
                  <a:pt x="42650" y="26060"/>
                </a:lnTo>
                <a:lnTo>
                  <a:pt x="42680" y="26030"/>
                </a:lnTo>
                <a:lnTo>
                  <a:pt x="42680" y="26000"/>
                </a:lnTo>
                <a:lnTo>
                  <a:pt x="42680" y="25970"/>
                </a:lnTo>
                <a:lnTo>
                  <a:pt x="42670" y="25950"/>
                </a:lnTo>
                <a:lnTo>
                  <a:pt x="42640" y="25920"/>
                </a:lnTo>
                <a:lnTo>
                  <a:pt x="42610" y="25910"/>
                </a:lnTo>
                <a:lnTo>
                  <a:pt x="42590" y="25910"/>
                </a:lnTo>
                <a:lnTo>
                  <a:pt x="42560" y="25920"/>
                </a:lnTo>
                <a:lnTo>
                  <a:pt x="42500" y="25930"/>
                </a:lnTo>
                <a:lnTo>
                  <a:pt x="42460" y="25930"/>
                </a:lnTo>
                <a:lnTo>
                  <a:pt x="42410" y="25910"/>
                </a:lnTo>
                <a:lnTo>
                  <a:pt x="42360" y="25880"/>
                </a:lnTo>
                <a:lnTo>
                  <a:pt x="42310" y="25870"/>
                </a:lnTo>
                <a:lnTo>
                  <a:pt x="42280" y="25880"/>
                </a:lnTo>
                <a:lnTo>
                  <a:pt x="42250" y="25910"/>
                </a:lnTo>
                <a:lnTo>
                  <a:pt x="42220" y="25950"/>
                </a:lnTo>
                <a:lnTo>
                  <a:pt x="42190" y="25980"/>
                </a:lnTo>
                <a:lnTo>
                  <a:pt x="42190" y="26000"/>
                </a:lnTo>
                <a:lnTo>
                  <a:pt x="42210" y="26030"/>
                </a:lnTo>
                <a:lnTo>
                  <a:pt x="42230" y="26050"/>
                </a:lnTo>
                <a:lnTo>
                  <a:pt x="42230" y="26080"/>
                </a:lnTo>
                <a:lnTo>
                  <a:pt x="42230" y="26130"/>
                </a:lnTo>
                <a:lnTo>
                  <a:pt x="42210" y="26190"/>
                </a:lnTo>
                <a:lnTo>
                  <a:pt x="42190" y="26230"/>
                </a:lnTo>
                <a:lnTo>
                  <a:pt x="42170" y="26260"/>
                </a:lnTo>
                <a:lnTo>
                  <a:pt x="42150" y="26270"/>
                </a:lnTo>
                <a:lnTo>
                  <a:pt x="42090" y="26280"/>
                </a:lnTo>
                <a:lnTo>
                  <a:pt x="42070" y="26290"/>
                </a:lnTo>
                <a:lnTo>
                  <a:pt x="42060" y="26310"/>
                </a:lnTo>
                <a:lnTo>
                  <a:pt x="42070" y="26340"/>
                </a:lnTo>
                <a:lnTo>
                  <a:pt x="42080" y="26390"/>
                </a:lnTo>
                <a:lnTo>
                  <a:pt x="42080" y="26410"/>
                </a:lnTo>
                <a:lnTo>
                  <a:pt x="42070" y="26440"/>
                </a:lnTo>
                <a:lnTo>
                  <a:pt x="42050" y="26460"/>
                </a:lnTo>
                <a:lnTo>
                  <a:pt x="42030" y="26480"/>
                </a:lnTo>
                <a:lnTo>
                  <a:pt x="42030" y="26500"/>
                </a:lnTo>
                <a:lnTo>
                  <a:pt x="42030" y="26520"/>
                </a:lnTo>
                <a:lnTo>
                  <a:pt x="42030" y="26530"/>
                </a:lnTo>
                <a:lnTo>
                  <a:pt x="42010" y="26550"/>
                </a:lnTo>
                <a:lnTo>
                  <a:pt x="41990" y="26570"/>
                </a:lnTo>
                <a:lnTo>
                  <a:pt x="41970" y="26600"/>
                </a:lnTo>
                <a:lnTo>
                  <a:pt x="41940" y="26630"/>
                </a:lnTo>
                <a:lnTo>
                  <a:pt x="41930" y="26650"/>
                </a:lnTo>
                <a:lnTo>
                  <a:pt x="41920" y="26660"/>
                </a:lnTo>
                <a:lnTo>
                  <a:pt x="41890" y="26670"/>
                </a:lnTo>
                <a:lnTo>
                  <a:pt x="41850" y="26700"/>
                </a:lnTo>
                <a:lnTo>
                  <a:pt x="41820" y="26730"/>
                </a:lnTo>
                <a:lnTo>
                  <a:pt x="41790" y="26750"/>
                </a:lnTo>
                <a:lnTo>
                  <a:pt x="41770" y="26750"/>
                </a:lnTo>
                <a:lnTo>
                  <a:pt x="41750" y="26750"/>
                </a:lnTo>
                <a:lnTo>
                  <a:pt x="41730" y="26750"/>
                </a:lnTo>
                <a:lnTo>
                  <a:pt x="41710" y="26750"/>
                </a:lnTo>
                <a:lnTo>
                  <a:pt x="41710" y="26770"/>
                </a:lnTo>
                <a:lnTo>
                  <a:pt x="41700" y="26790"/>
                </a:lnTo>
                <a:lnTo>
                  <a:pt x="41690" y="26820"/>
                </a:lnTo>
                <a:lnTo>
                  <a:pt x="41680" y="26850"/>
                </a:lnTo>
                <a:lnTo>
                  <a:pt x="41660" y="26850"/>
                </a:lnTo>
                <a:lnTo>
                  <a:pt x="41630" y="26860"/>
                </a:lnTo>
                <a:lnTo>
                  <a:pt x="41600" y="26870"/>
                </a:lnTo>
                <a:lnTo>
                  <a:pt x="41570" y="26900"/>
                </a:lnTo>
                <a:lnTo>
                  <a:pt x="41550" y="26920"/>
                </a:lnTo>
                <a:lnTo>
                  <a:pt x="41530" y="26960"/>
                </a:lnTo>
                <a:lnTo>
                  <a:pt x="41520" y="26980"/>
                </a:lnTo>
                <a:lnTo>
                  <a:pt x="41510" y="26990"/>
                </a:lnTo>
                <a:lnTo>
                  <a:pt x="41500" y="27010"/>
                </a:lnTo>
                <a:lnTo>
                  <a:pt x="41470" y="27040"/>
                </a:lnTo>
                <a:lnTo>
                  <a:pt x="41450" y="27060"/>
                </a:lnTo>
                <a:lnTo>
                  <a:pt x="41440" y="27070"/>
                </a:lnTo>
                <a:lnTo>
                  <a:pt x="41420" y="27100"/>
                </a:lnTo>
                <a:lnTo>
                  <a:pt x="41410" y="27110"/>
                </a:lnTo>
                <a:lnTo>
                  <a:pt x="41410" y="27140"/>
                </a:lnTo>
                <a:lnTo>
                  <a:pt x="41410" y="27180"/>
                </a:lnTo>
                <a:lnTo>
                  <a:pt x="41400" y="27220"/>
                </a:lnTo>
                <a:lnTo>
                  <a:pt x="41400" y="27260"/>
                </a:lnTo>
                <a:lnTo>
                  <a:pt x="41380" y="27270"/>
                </a:lnTo>
                <a:lnTo>
                  <a:pt x="41360" y="27270"/>
                </a:lnTo>
                <a:lnTo>
                  <a:pt x="41340" y="27290"/>
                </a:lnTo>
                <a:lnTo>
                  <a:pt x="41330" y="27310"/>
                </a:lnTo>
                <a:lnTo>
                  <a:pt x="41320" y="27340"/>
                </a:lnTo>
                <a:lnTo>
                  <a:pt x="41310" y="27380"/>
                </a:lnTo>
                <a:lnTo>
                  <a:pt x="41310" y="27410"/>
                </a:lnTo>
                <a:lnTo>
                  <a:pt x="41310" y="27440"/>
                </a:lnTo>
                <a:lnTo>
                  <a:pt x="41310" y="27450"/>
                </a:lnTo>
                <a:lnTo>
                  <a:pt x="41310" y="27480"/>
                </a:lnTo>
                <a:lnTo>
                  <a:pt x="41310" y="27510"/>
                </a:lnTo>
                <a:lnTo>
                  <a:pt x="41310" y="27560"/>
                </a:lnTo>
                <a:lnTo>
                  <a:pt x="41310" y="27570"/>
                </a:lnTo>
                <a:lnTo>
                  <a:pt x="41290" y="27610"/>
                </a:lnTo>
                <a:lnTo>
                  <a:pt x="41290" y="27630"/>
                </a:lnTo>
                <a:lnTo>
                  <a:pt x="41300" y="27680"/>
                </a:lnTo>
                <a:lnTo>
                  <a:pt x="41310" y="27720"/>
                </a:lnTo>
                <a:lnTo>
                  <a:pt x="41310" y="27750"/>
                </a:lnTo>
                <a:lnTo>
                  <a:pt x="41310" y="27770"/>
                </a:lnTo>
                <a:lnTo>
                  <a:pt x="41310" y="27800"/>
                </a:lnTo>
                <a:lnTo>
                  <a:pt x="41300" y="27820"/>
                </a:lnTo>
                <a:lnTo>
                  <a:pt x="41290" y="27840"/>
                </a:lnTo>
                <a:lnTo>
                  <a:pt x="41270" y="27850"/>
                </a:lnTo>
                <a:lnTo>
                  <a:pt x="41250" y="27860"/>
                </a:lnTo>
                <a:lnTo>
                  <a:pt x="41230" y="27890"/>
                </a:lnTo>
                <a:lnTo>
                  <a:pt x="41220" y="27910"/>
                </a:lnTo>
                <a:lnTo>
                  <a:pt x="41210" y="27910"/>
                </a:lnTo>
                <a:lnTo>
                  <a:pt x="41170" y="27870"/>
                </a:lnTo>
                <a:lnTo>
                  <a:pt x="41150" y="27860"/>
                </a:lnTo>
                <a:lnTo>
                  <a:pt x="41140" y="27840"/>
                </a:lnTo>
                <a:lnTo>
                  <a:pt x="41130" y="27830"/>
                </a:lnTo>
                <a:lnTo>
                  <a:pt x="41090" y="27790"/>
                </a:lnTo>
                <a:lnTo>
                  <a:pt x="41040" y="27770"/>
                </a:lnTo>
                <a:lnTo>
                  <a:pt x="41010" y="27750"/>
                </a:lnTo>
                <a:lnTo>
                  <a:pt x="40990" y="27760"/>
                </a:lnTo>
                <a:lnTo>
                  <a:pt x="40970" y="27760"/>
                </a:lnTo>
                <a:lnTo>
                  <a:pt x="40930" y="27740"/>
                </a:lnTo>
                <a:lnTo>
                  <a:pt x="40920" y="27730"/>
                </a:lnTo>
                <a:lnTo>
                  <a:pt x="40920" y="27720"/>
                </a:lnTo>
                <a:lnTo>
                  <a:pt x="40920" y="27710"/>
                </a:lnTo>
                <a:lnTo>
                  <a:pt x="40900" y="27690"/>
                </a:lnTo>
                <a:lnTo>
                  <a:pt x="40880" y="27670"/>
                </a:lnTo>
                <a:lnTo>
                  <a:pt x="40850" y="27670"/>
                </a:lnTo>
                <a:lnTo>
                  <a:pt x="40800" y="27670"/>
                </a:lnTo>
                <a:lnTo>
                  <a:pt x="40760" y="27660"/>
                </a:lnTo>
                <a:lnTo>
                  <a:pt x="40730" y="27660"/>
                </a:lnTo>
                <a:lnTo>
                  <a:pt x="40710" y="27670"/>
                </a:lnTo>
                <a:lnTo>
                  <a:pt x="40700" y="27680"/>
                </a:lnTo>
                <a:lnTo>
                  <a:pt x="40690" y="27670"/>
                </a:lnTo>
                <a:lnTo>
                  <a:pt x="40660" y="27650"/>
                </a:lnTo>
                <a:lnTo>
                  <a:pt x="40650" y="27650"/>
                </a:lnTo>
                <a:lnTo>
                  <a:pt x="40630" y="27650"/>
                </a:lnTo>
                <a:lnTo>
                  <a:pt x="40600" y="27670"/>
                </a:lnTo>
                <a:lnTo>
                  <a:pt x="40580" y="27680"/>
                </a:lnTo>
                <a:lnTo>
                  <a:pt x="40570" y="27680"/>
                </a:lnTo>
                <a:lnTo>
                  <a:pt x="40550" y="27690"/>
                </a:lnTo>
                <a:lnTo>
                  <a:pt x="40540" y="27690"/>
                </a:lnTo>
                <a:lnTo>
                  <a:pt x="40520" y="27680"/>
                </a:lnTo>
                <a:lnTo>
                  <a:pt x="40530" y="27640"/>
                </a:lnTo>
                <a:lnTo>
                  <a:pt x="40560" y="27560"/>
                </a:lnTo>
                <a:lnTo>
                  <a:pt x="40580" y="27480"/>
                </a:lnTo>
                <a:lnTo>
                  <a:pt x="40590" y="27450"/>
                </a:lnTo>
                <a:lnTo>
                  <a:pt x="40590" y="27420"/>
                </a:lnTo>
                <a:lnTo>
                  <a:pt x="40580" y="27390"/>
                </a:lnTo>
                <a:lnTo>
                  <a:pt x="40570" y="27380"/>
                </a:lnTo>
                <a:lnTo>
                  <a:pt x="40540" y="27360"/>
                </a:lnTo>
                <a:lnTo>
                  <a:pt x="40520" y="27350"/>
                </a:lnTo>
                <a:lnTo>
                  <a:pt x="40500" y="27340"/>
                </a:lnTo>
                <a:lnTo>
                  <a:pt x="40480" y="27320"/>
                </a:lnTo>
                <a:lnTo>
                  <a:pt x="40450" y="27290"/>
                </a:lnTo>
                <a:lnTo>
                  <a:pt x="40440" y="27290"/>
                </a:lnTo>
                <a:lnTo>
                  <a:pt x="40430" y="27290"/>
                </a:lnTo>
                <a:lnTo>
                  <a:pt x="40400" y="27310"/>
                </a:lnTo>
                <a:lnTo>
                  <a:pt x="40390" y="27320"/>
                </a:lnTo>
                <a:lnTo>
                  <a:pt x="40370" y="27320"/>
                </a:lnTo>
                <a:lnTo>
                  <a:pt x="40350" y="27320"/>
                </a:lnTo>
                <a:lnTo>
                  <a:pt x="40330" y="27310"/>
                </a:lnTo>
                <a:lnTo>
                  <a:pt x="40320" y="27290"/>
                </a:lnTo>
                <a:lnTo>
                  <a:pt x="40310" y="27270"/>
                </a:lnTo>
                <a:lnTo>
                  <a:pt x="40290" y="27260"/>
                </a:lnTo>
                <a:lnTo>
                  <a:pt x="40260" y="27270"/>
                </a:lnTo>
                <a:lnTo>
                  <a:pt x="40250" y="27270"/>
                </a:lnTo>
                <a:lnTo>
                  <a:pt x="40230" y="27270"/>
                </a:lnTo>
                <a:lnTo>
                  <a:pt x="40200" y="27250"/>
                </a:lnTo>
                <a:lnTo>
                  <a:pt x="40210" y="27230"/>
                </a:lnTo>
                <a:lnTo>
                  <a:pt x="40220" y="27200"/>
                </a:lnTo>
                <a:lnTo>
                  <a:pt x="40250" y="27130"/>
                </a:lnTo>
                <a:lnTo>
                  <a:pt x="40280" y="27080"/>
                </a:lnTo>
                <a:lnTo>
                  <a:pt x="40330" y="27020"/>
                </a:lnTo>
                <a:lnTo>
                  <a:pt x="40360" y="26980"/>
                </a:lnTo>
                <a:lnTo>
                  <a:pt x="40370" y="26970"/>
                </a:lnTo>
                <a:lnTo>
                  <a:pt x="40400" y="26910"/>
                </a:lnTo>
                <a:lnTo>
                  <a:pt x="40440" y="26860"/>
                </a:lnTo>
                <a:lnTo>
                  <a:pt x="40460" y="26820"/>
                </a:lnTo>
                <a:lnTo>
                  <a:pt x="40480" y="26810"/>
                </a:lnTo>
                <a:lnTo>
                  <a:pt x="40510" y="26790"/>
                </a:lnTo>
                <a:lnTo>
                  <a:pt x="40520" y="26760"/>
                </a:lnTo>
                <a:lnTo>
                  <a:pt x="40540" y="26710"/>
                </a:lnTo>
                <a:lnTo>
                  <a:pt x="40540" y="26690"/>
                </a:lnTo>
                <a:lnTo>
                  <a:pt x="40560" y="26660"/>
                </a:lnTo>
                <a:lnTo>
                  <a:pt x="40590" y="26640"/>
                </a:lnTo>
                <a:lnTo>
                  <a:pt x="40610" y="26640"/>
                </a:lnTo>
                <a:lnTo>
                  <a:pt x="40650" y="26610"/>
                </a:lnTo>
                <a:lnTo>
                  <a:pt x="40700" y="26580"/>
                </a:lnTo>
                <a:lnTo>
                  <a:pt x="40730" y="26560"/>
                </a:lnTo>
                <a:lnTo>
                  <a:pt x="40760" y="26530"/>
                </a:lnTo>
                <a:lnTo>
                  <a:pt x="40830" y="26490"/>
                </a:lnTo>
                <a:lnTo>
                  <a:pt x="40890" y="26450"/>
                </a:lnTo>
                <a:lnTo>
                  <a:pt x="40910" y="26440"/>
                </a:lnTo>
                <a:lnTo>
                  <a:pt x="40920" y="26440"/>
                </a:lnTo>
                <a:lnTo>
                  <a:pt x="40970" y="26430"/>
                </a:lnTo>
                <a:lnTo>
                  <a:pt x="40990" y="26430"/>
                </a:lnTo>
                <a:lnTo>
                  <a:pt x="41010" y="26430"/>
                </a:lnTo>
                <a:lnTo>
                  <a:pt x="41040" y="26410"/>
                </a:lnTo>
                <a:lnTo>
                  <a:pt x="41060" y="26400"/>
                </a:lnTo>
                <a:lnTo>
                  <a:pt x="41090" y="26380"/>
                </a:lnTo>
                <a:lnTo>
                  <a:pt x="41100" y="26380"/>
                </a:lnTo>
                <a:lnTo>
                  <a:pt x="41140" y="26370"/>
                </a:lnTo>
                <a:lnTo>
                  <a:pt x="41150" y="26350"/>
                </a:lnTo>
                <a:lnTo>
                  <a:pt x="41150" y="26330"/>
                </a:lnTo>
                <a:lnTo>
                  <a:pt x="41170" y="26310"/>
                </a:lnTo>
                <a:lnTo>
                  <a:pt x="41190" y="26290"/>
                </a:lnTo>
                <a:lnTo>
                  <a:pt x="41190" y="26270"/>
                </a:lnTo>
                <a:lnTo>
                  <a:pt x="41210" y="26200"/>
                </a:lnTo>
                <a:lnTo>
                  <a:pt x="41230" y="26160"/>
                </a:lnTo>
                <a:lnTo>
                  <a:pt x="41230" y="26120"/>
                </a:lnTo>
                <a:lnTo>
                  <a:pt x="41230" y="26100"/>
                </a:lnTo>
                <a:lnTo>
                  <a:pt x="41200" y="26100"/>
                </a:lnTo>
                <a:lnTo>
                  <a:pt x="41180" y="26090"/>
                </a:lnTo>
                <a:lnTo>
                  <a:pt x="41150" y="26090"/>
                </a:lnTo>
                <a:lnTo>
                  <a:pt x="41130" y="26090"/>
                </a:lnTo>
                <a:lnTo>
                  <a:pt x="41110" y="26070"/>
                </a:lnTo>
                <a:lnTo>
                  <a:pt x="41080" y="26040"/>
                </a:lnTo>
                <a:lnTo>
                  <a:pt x="41050" y="26010"/>
                </a:lnTo>
                <a:lnTo>
                  <a:pt x="41010" y="25970"/>
                </a:lnTo>
                <a:lnTo>
                  <a:pt x="41000" y="25940"/>
                </a:lnTo>
                <a:lnTo>
                  <a:pt x="41000" y="25910"/>
                </a:lnTo>
                <a:lnTo>
                  <a:pt x="40990" y="25870"/>
                </a:lnTo>
                <a:lnTo>
                  <a:pt x="40990" y="25850"/>
                </a:lnTo>
                <a:lnTo>
                  <a:pt x="40980" y="25830"/>
                </a:lnTo>
                <a:lnTo>
                  <a:pt x="40960" y="25810"/>
                </a:lnTo>
                <a:lnTo>
                  <a:pt x="40940" y="25780"/>
                </a:lnTo>
                <a:lnTo>
                  <a:pt x="40940" y="25770"/>
                </a:lnTo>
                <a:lnTo>
                  <a:pt x="40930" y="25720"/>
                </a:lnTo>
                <a:lnTo>
                  <a:pt x="40920" y="25680"/>
                </a:lnTo>
                <a:lnTo>
                  <a:pt x="40910" y="25650"/>
                </a:lnTo>
                <a:lnTo>
                  <a:pt x="40880" y="25660"/>
                </a:lnTo>
                <a:lnTo>
                  <a:pt x="40850" y="25680"/>
                </a:lnTo>
                <a:lnTo>
                  <a:pt x="40820" y="25690"/>
                </a:lnTo>
                <a:lnTo>
                  <a:pt x="40790" y="25690"/>
                </a:lnTo>
                <a:lnTo>
                  <a:pt x="40770" y="25700"/>
                </a:lnTo>
                <a:lnTo>
                  <a:pt x="40740" y="25710"/>
                </a:lnTo>
                <a:lnTo>
                  <a:pt x="40730" y="25730"/>
                </a:lnTo>
                <a:lnTo>
                  <a:pt x="40710" y="25730"/>
                </a:lnTo>
                <a:lnTo>
                  <a:pt x="40690" y="25750"/>
                </a:lnTo>
                <a:lnTo>
                  <a:pt x="40640" y="25760"/>
                </a:lnTo>
                <a:lnTo>
                  <a:pt x="40570" y="25780"/>
                </a:lnTo>
                <a:lnTo>
                  <a:pt x="40490" y="25800"/>
                </a:lnTo>
                <a:lnTo>
                  <a:pt x="40450" y="25810"/>
                </a:lnTo>
                <a:lnTo>
                  <a:pt x="40410" y="25810"/>
                </a:lnTo>
                <a:lnTo>
                  <a:pt x="40390" y="25820"/>
                </a:lnTo>
                <a:lnTo>
                  <a:pt x="40390" y="25840"/>
                </a:lnTo>
                <a:lnTo>
                  <a:pt x="40410" y="25850"/>
                </a:lnTo>
                <a:lnTo>
                  <a:pt x="40420" y="25870"/>
                </a:lnTo>
                <a:lnTo>
                  <a:pt x="40420" y="25900"/>
                </a:lnTo>
                <a:lnTo>
                  <a:pt x="40430" y="25950"/>
                </a:lnTo>
                <a:lnTo>
                  <a:pt x="40440" y="25990"/>
                </a:lnTo>
                <a:lnTo>
                  <a:pt x="40450" y="26030"/>
                </a:lnTo>
                <a:lnTo>
                  <a:pt x="40460" y="26050"/>
                </a:lnTo>
                <a:lnTo>
                  <a:pt x="40480" y="26080"/>
                </a:lnTo>
                <a:lnTo>
                  <a:pt x="40510" y="26090"/>
                </a:lnTo>
                <a:lnTo>
                  <a:pt x="40550" y="26110"/>
                </a:lnTo>
                <a:lnTo>
                  <a:pt x="40580" y="26130"/>
                </a:lnTo>
                <a:lnTo>
                  <a:pt x="40590" y="26150"/>
                </a:lnTo>
                <a:lnTo>
                  <a:pt x="40620" y="26200"/>
                </a:lnTo>
                <a:lnTo>
                  <a:pt x="40630" y="26220"/>
                </a:lnTo>
                <a:lnTo>
                  <a:pt x="40620" y="26240"/>
                </a:lnTo>
                <a:lnTo>
                  <a:pt x="40590" y="26260"/>
                </a:lnTo>
                <a:lnTo>
                  <a:pt x="40560" y="26280"/>
                </a:lnTo>
                <a:lnTo>
                  <a:pt x="40550" y="26300"/>
                </a:lnTo>
                <a:lnTo>
                  <a:pt x="40520" y="26310"/>
                </a:lnTo>
                <a:lnTo>
                  <a:pt x="40500" y="26320"/>
                </a:lnTo>
                <a:lnTo>
                  <a:pt x="40480" y="26330"/>
                </a:lnTo>
                <a:lnTo>
                  <a:pt x="40470" y="26350"/>
                </a:lnTo>
                <a:lnTo>
                  <a:pt x="40450" y="26370"/>
                </a:lnTo>
                <a:lnTo>
                  <a:pt x="40430" y="26410"/>
                </a:lnTo>
                <a:lnTo>
                  <a:pt x="40390" y="26440"/>
                </a:lnTo>
                <a:lnTo>
                  <a:pt x="40350" y="26470"/>
                </a:lnTo>
                <a:lnTo>
                  <a:pt x="40330" y="26480"/>
                </a:lnTo>
                <a:lnTo>
                  <a:pt x="40300" y="26450"/>
                </a:lnTo>
                <a:lnTo>
                  <a:pt x="40270" y="26410"/>
                </a:lnTo>
                <a:lnTo>
                  <a:pt x="40250" y="26390"/>
                </a:lnTo>
                <a:lnTo>
                  <a:pt x="40240" y="26370"/>
                </a:lnTo>
                <a:lnTo>
                  <a:pt x="40230" y="26360"/>
                </a:lnTo>
                <a:lnTo>
                  <a:pt x="40190" y="26320"/>
                </a:lnTo>
                <a:lnTo>
                  <a:pt x="40170" y="26300"/>
                </a:lnTo>
                <a:lnTo>
                  <a:pt x="40150" y="26320"/>
                </a:lnTo>
                <a:lnTo>
                  <a:pt x="40130" y="26340"/>
                </a:lnTo>
                <a:lnTo>
                  <a:pt x="40100" y="26360"/>
                </a:lnTo>
                <a:lnTo>
                  <a:pt x="40080" y="26360"/>
                </a:lnTo>
                <a:lnTo>
                  <a:pt x="40050" y="26360"/>
                </a:lnTo>
                <a:lnTo>
                  <a:pt x="40030" y="26340"/>
                </a:lnTo>
                <a:lnTo>
                  <a:pt x="40020" y="26330"/>
                </a:lnTo>
                <a:lnTo>
                  <a:pt x="39990" y="26350"/>
                </a:lnTo>
                <a:lnTo>
                  <a:pt x="39970" y="26360"/>
                </a:lnTo>
                <a:lnTo>
                  <a:pt x="39950" y="26350"/>
                </a:lnTo>
                <a:lnTo>
                  <a:pt x="39930" y="26330"/>
                </a:lnTo>
                <a:lnTo>
                  <a:pt x="39910" y="26330"/>
                </a:lnTo>
                <a:lnTo>
                  <a:pt x="39900" y="26340"/>
                </a:lnTo>
                <a:lnTo>
                  <a:pt x="39870" y="26340"/>
                </a:lnTo>
                <a:lnTo>
                  <a:pt x="39870" y="26330"/>
                </a:lnTo>
                <a:lnTo>
                  <a:pt x="39860" y="26310"/>
                </a:lnTo>
                <a:lnTo>
                  <a:pt x="39860" y="26290"/>
                </a:lnTo>
                <a:lnTo>
                  <a:pt x="39840" y="26290"/>
                </a:lnTo>
                <a:lnTo>
                  <a:pt x="39830" y="26300"/>
                </a:lnTo>
                <a:lnTo>
                  <a:pt x="39810" y="26320"/>
                </a:lnTo>
                <a:lnTo>
                  <a:pt x="39800" y="26320"/>
                </a:lnTo>
                <a:lnTo>
                  <a:pt x="39790" y="26320"/>
                </a:lnTo>
                <a:lnTo>
                  <a:pt x="39780" y="26310"/>
                </a:lnTo>
                <a:lnTo>
                  <a:pt x="39770" y="26290"/>
                </a:lnTo>
                <a:lnTo>
                  <a:pt x="39760" y="26280"/>
                </a:lnTo>
                <a:lnTo>
                  <a:pt x="39740" y="26280"/>
                </a:lnTo>
                <a:lnTo>
                  <a:pt x="39720" y="26290"/>
                </a:lnTo>
                <a:lnTo>
                  <a:pt x="39710" y="26300"/>
                </a:lnTo>
                <a:lnTo>
                  <a:pt x="39700" y="26290"/>
                </a:lnTo>
                <a:lnTo>
                  <a:pt x="39690" y="26280"/>
                </a:lnTo>
                <a:lnTo>
                  <a:pt x="39680" y="26260"/>
                </a:lnTo>
                <a:lnTo>
                  <a:pt x="39670" y="26250"/>
                </a:lnTo>
                <a:lnTo>
                  <a:pt x="39660" y="26240"/>
                </a:lnTo>
                <a:lnTo>
                  <a:pt x="39630" y="26240"/>
                </a:lnTo>
                <a:lnTo>
                  <a:pt x="39600" y="26250"/>
                </a:lnTo>
                <a:lnTo>
                  <a:pt x="39580" y="26260"/>
                </a:lnTo>
                <a:lnTo>
                  <a:pt x="39560" y="26250"/>
                </a:lnTo>
                <a:lnTo>
                  <a:pt x="39520" y="26250"/>
                </a:lnTo>
                <a:lnTo>
                  <a:pt x="39490" y="26250"/>
                </a:lnTo>
                <a:lnTo>
                  <a:pt x="39460" y="26250"/>
                </a:lnTo>
                <a:lnTo>
                  <a:pt x="39430" y="26250"/>
                </a:lnTo>
                <a:lnTo>
                  <a:pt x="39410" y="26270"/>
                </a:lnTo>
                <a:lnTo>
                  <a:pt x="39380" y="26270"/>
                </a:lnTo>
                <a:lnTo>
                  <a:pt x="39370" y="26270"/>
                </a:lnTo>
                <a:lnTo>
                  <a:pt x="39290" y="26270"/>
                </a:lnTo>
                <a:lnTo>
                  <a:pt x="39250" y="26280"/>
                </a:lnTo>
                <a:lnTo>
                  <a:pt x="39210" y="26280"/>
                </a:lnTo>
                <a:lnTo>
                  <a:pt x="39170" y="26230"/>
                </a:lnTo>
                <a:lnTo>
                  <a:pt x="39080" y="26140"/>
                </a:lnTo>
                <a:lnTo>
                  <a:pt x="39060" y="26120"/>
                </a:lnTo>
                <a:lnTo>
                  <a:pt x="39040" y="26230"/>
                </a:lnTo>
                <a:lnTo>
                  <a:pt x="39030" y="26320"/>
                </a:lnTo>
                <a:lnTo>
                  <a:pt x="38930" y="26370"/>
                </a:lnTo>
                <a:lnTo>
                  <a:pt x="38900" y="26390"/>
                </a:lnTo>
                <a:lnTo>
                  <a:pt x="38890" y="26400"/>
                </a:lnTo>
                <a:lnTo>
                  <a:pt x="38910" y="26430"/>
                </a:lnTo>
                <a:lnTo>
                  <a:pt x="38930" y="26460"/>
                </a:lnTo>
                <a:lnTo>
                  <a:pt x="38930" y="26490"/>
                </a:lnTo>
                <a:lnTo>
                  <a:pt x="38930" y="26540"/>
                </a:lnTo>
                <a:lnTo>
                  <a:pt x="38930" y="26610"/>
                </a:lnTo>
                <a:lnTo>
                  <a:pt x="38940" y="26650"/>
                </a:lnTo>
                <a:lnTo>
                  <a:pt x="38930" y="26690"/>
                </a:lnTo>
                <a:lnTo>
                  <a:pt x="38830" y="26610"/>
                </a:lnTo>
                <a:lnTo>
                  <a:pt x="38720" y="26660"/>
                </a:lnTo>
                <a:lnTo>
                  <a:pt x="38660" y="26680"/>
                </a:lnTo>
                <a:lnTo>
                  <a:pt x="38640" y="26690"/>
                </a:lnTo>
                <a:lnTo>
                  <a:pt x="38630" y="26710"/>
                </a:lnTo>
                <a:lnTo>
                  <a:pt x="38640" y="26760"/>
                </a:lnTo>
                <a:lnTo>
                  <a:pt x="38640" y="26800"/>
                </a:lnTo>
                <a:lnTo>
                  <a:pt x="38620" y="26840"/>
                </a:lnTo>
                <a:lnTo>
                  <a:pt x="38600" y="26870"/>
                </a:lnTo>
                <a:lnTo>
                  <a:pt x="38590" y="26910"/>
                </a:lnTo>
                <a:lnTo>
                  <a:pt x="38590" y="26930"/>
                </a:lnTo>
                <a:lnTo>
                  <a:pt x="38590" y="26980"/>
                </a:lnTo>
                <a:lnTo>
                  <a:pt x="38580" y="27020"/>
                </a:lnTo>
                <a:lnTo>
                  <a:pt x="38580" y="27050"/>
                </a:lnTo>
                <a:lnTo>
                  <a:pt x="38500" y="27050"/>
                </a:lnTo>
                <a:lnTo>
                  <a:pt x="38420" y="27050"/>
                </a:lnTo>
                <a:lnTo>
                  <a:pt x="38340" y="27050"/>
                </a:lnTo>
                <a:lnTo>
                  <a:pt x="38270" y="27010"/>
                </a:lnTo>
                <a:lnTo>
                  <a:pt x="38230" y="26980"/>
                </a:lnTo>
                <a:lnTo>
                  <a:pt x="38230" y="26920"/>
                </a:lnTo>
                <a:lnTo>
                  <a:pt x="38210" y="26880"/>
                </a:lnTo>
                <a:lnTo>
                  <a:pt x="38180" y="26780"/>
                </a:lnTo>
                <a:lnTo>
                  <a:pt x="38140" y="26810"/>
                </a:lnTo>
                <a:lnTo>
                  <a:pt x="38080" y="26840"/>
                </a:lnTo>
                <a:lnTo>
                  <a:pt x="37930" y="26920"/>
                </a:lnTo>
                <a:lnTo>
                  <a:pt x="37860" y="26960"/>
                </a:lnTo>
                <a:lnTo>
                  <a:pt x="37790" y="27000"/>
                </a:lnTo>
                <a:lnTo>
                  <a:pt x="37710" y="27040"/>
                </a:lnTo>
                <a:lnTo>
                  <a:pt x="37640" y="27060"/>
                </a:lnTo>
                <a:lnTo>
                  <a:pt x="37610" y="27060"/>
                </a:lnTo>
                <a:lnTo>
                  <a:pt x="37560" y="27070"/>
                </a:lnTo>
                <a:lnTo>
                  <a:pt x="37520" y="27080"/>
                </a:lnTo>
                <a:lnTo>
                  <a:pt x="37510" y="27090"/>
                </a:lnTo>
                <a:lnTo>
                  <a:pt x="37490" y="27100"/>
                </a:lnTo>
                <a:lnTo>
                  <a:pt x="37460" y="27130"/>
                </a:lnTo>
                <a:lnTo>
                  <a:pt x="37450" y="27170"/>
                </a:lnTo>
                <a:lnTo>
                  <a:pt x="37410" y="27180"/>
                </a:lnTo>
                <a:lnTo>
                  <a:pt x="37410" y="27200"/>
                </a:lnTo>
                <a:lnTo>
                  <a:pt x="37410" y="27240"/>
                </a:lnTo>
                <a:lnTo>
                  <a:pt x="37410" y="27260"/>
                </a:lnTo>
                <a:lnTo>
                  <a:pt x="37420" y="27300"/>
                </a:lnTo>
                <a:lnTo>
                  <a:pt x="37410" y="27350"/>
                </a:lnTo>
                <a:lnTo>
                  <a:pt x="37410" y="27390"/>
                </a:lnTo>
                <a:lnTo>
                  <a:pt x="37400" y="27440"/>
                </a:lnTo>
                <a:lnTo>
                  <a:pt x="37390" y="27480"/>
                </a:lnTo>
                <a:lnTo>
                  <a:pt x="37380" y="27540"/>
                </a:lnTo>
                <a:lnTo>
                  <a:pt x="37390" y="27580"/>
                </a:lnTo>
                <a:lnTo>
                  <a:pt x="37400" y="27640"/>
                </a:lnTo>
                <a:lnTo>
                  <a:pt x="37420" y="27700"/>
                </a:lnTo>
                <a:lnTo>
                  <a:pt x="37420" y="27730"/>
                </a:lnTo>
                <a:lnTo>
                  <a:pt x="37410" y="27760"/>
                </a:lnTo>
                <a:lnTo>
                  <a:pt x="37390" y="27810"/>
                </a:lnTo>
                <a:lnTo>
                  <a:pt x="37370" y="27850"/>
                </a:lnTo>
                <a:lnTo>
                  <a:pt x="37360" y="27880"/>
                </a:lnTo>
                <a:lnTo>
                  <a:pt x="37370" y="27930"/>
                </a:lnTo>
                <a:lnTo>
                  <a:pt x="37390" y="27970"/>
                </a:lnTo>
                <a:lnTo>
                  <a:pt x="37440" y="28000"/>
                </a:lnTo>
                <a:lnTo>
                  <a:pt x="37500" y="28010"/>
                </a:lnTo>
                <a:lnTo>
                  <a:pt x="37540" y="28030"/>
                </a:lnTo>
                <a:lnTo>
                  <a:pt x="37500" y="28080"/>
                </a:lnTo>
                <a:lnTo>
                  <a:pt x="37490" y="28100"/>
                </a:lnTo>
                <a:lnTo>
                  <a:pt x="37490" y="28120"/>
                </a:lnTo>
                <a:lnTo>
                  <a:pt x="37520" y="28140"/>
                </a:lnTo>
                <a:lnTo>
                  <a:pt x="37520" y="28150"/>
                </a:lnTo>
                <a:lnTo>
                  <a:pt x="37500" y="28190"/>
                </a:lnTo>
                <a:lnTo>
                  <a:pt x="37490" y="28230"/>
                </a:lnTo>
                <a:lnTo>
                  <a:pt x="37490" y="28320"/>
                </a:lnTo>
                <a:lnTo>
                  <a:pt x="37480" y="28360"/>
                </a:lnTo>
                <a:lnTo>
                  <a:pt x="37460" y="28420"/>
                </a:lnTo>
                <a:lnTo>
                  <a:pt x="37450" y="28450"/>
                </a:lnTo>
                <a:lnTo>
                  <a:pt x="37420" y="28540"/>
                </a:lnTo>
                <a:lnTo>
                  <a:pt x="37380" y="28630"/>
                </a:lnTo>
                <a:lnTo>
                  <a:pt x="37340" y="28660"/>
                </a:lnTo>
                <a:lnTo>
                  <a:pt x="37310" y="28690"/>
                </a:lnTo>
                <a:lnTo>
                  <a:pt x="37280" y="28700"/>
                </a:lnTo>
                <a:lnTo>
                  <a:pt x="37260" y="28700"/>
                </a:lnTo>
                <a:lnTo>
                  <a:pt x="37250" y="28700"/>
                </a:lnTo>
                <a:lnTo>
                  <a:pt x="37210" y="28690"/>
                </a:lnTo>
                <a:lnTo>
                  <a:pt x="37160" y="28670"/>
                </a:lnTo>
                <a:lnTo>
                  <a:pt x="37140" y="28680"/>
                </a:lnTo>
                <a:lnTo>
                  <a:pt x="37090" y="28690"/>
                </a:lnTo>
                <a:lnTo>
                  <a:pt x="37060" y="28700"/>
                </a:lnTo>
                <a:lnTo>
                  <a:pt x="37050" y="28700"/>
                </a:lnTo>
                <a:lnTo>
                  <a:pt x="37020" y="28700"/>
                </a:lnTo>
                <a:lnTo>
                  <a:pt x="36990" y="28710"/>
                </a:lnTo>
                <a:lnTo>
                  <a:pt x="36940" y="28710"/>
                </a:lnTo>
                <a:lnTo>
                  <a:pt x="36890" y="28690"/>
                </a:lnTo>
                <a:lnTo>
                  <a:pt x="36870" y="28700"/>
                </a:lnTo>
                <a:lnTo>
                  <a:pt x="36860" y="28720"/>
                </a:lnTo>
                <a:lnTo>
                  <a:pt x="36840" y="28760"/>
                </a:lnTo>
                <a:lnTo>
                  <a:pt x="36810" y="28820"/>
                </a:lnTo>
                <a:lnTo>
                  <a:pt x="36780" y="28870"/>
                </a:lnTo>
                <a:lnTo>
                  <a:pt x="36750" y="28900"/>
                </a:lnTo>
                <a:lnTo>
                  <a:pt x="36710" y="28920"/>
                </a:lnTo>
                <a:lnTo>
                  <a:pt x="36670" y="28950"/>
                </a:lnTo>
                <a:lnTo>
                  <a:pt x="36660" y="28970"/>
                </a:lnTo>
                <a:lnTo>
                  <a:pt x="36620" y="28980"/>
                </a:lnTo>
                <a:lnTo>
                  <a:pt x="36560" y="29020"/>
                </a:lnTo>
                <a:lnTo>
                  <a:pt x="36540" y="29030"/>
                </a:lnTo>
                <a:lnTo>
                  <a:pt x="36510" y="29000"/>
                </a:lnTo>
                <a:lnTo>
                  <a:pt x="36490" y="28970"/>
                </a:lnTo>
                <a:lnTo>
                  <a:pt x="36470" y="28960"/>
                </a:lnTo>
                <a:lnTo>
                  <a:pt x="36430" y="28960"/>
                </a:lnTo>
                <a:lnTo>
                  <a:pt x="36360" y="28980"/>
                </a:lnTo>
                <a:lnTo>
                  <a:pt x="36310" y="28990"/>
                </a:lnTo>
                <a:lnTo>
                  <a:pt x="36260" y="28990"/>
                </a:lnTo>
                <a:lnTo>
                  <a:pt x="36220" y="28990"/>
                </a:lnTo>
                <a:lnTo>
                  <a:pt x="36150" y="28970"/>
                </a:lnTo>
                <a:lnTo>
                  <a:pt x="36110" y="28960"/>
                </a:lnTo>
                <a:lnTo>
                  <a:pt x="36070" y="28990"/>
                </a:lnTo>
                <a:lnTo>
                  <a:pt x="36050" y="29000"/>
                </a:lnTo>
                <a:lnTo>
                  <a:pt x="36030" y="29000"/>
                </a:lnTo>
                <a:lnTo>
                  <a:pt x="36000" y="28980"/>
                </a:lnTo>
                <a:lnTo>
                  <a:pt x="35960" y="29000"/>
                </a:lnTo>
                <a:lnTo>
                  <a:pt x="35930" y="28990"/>
                </a:lnTo>
                <a:lnTo>
                  <a:pt x="35900" y="28970"/>
                </a:lnTo>
                <a:lnTo>
                  <a:pt x="35880" y="28940"/>
                </a:lnTo>
                <a:lnTo>
                  <a:pt x="35870" y="28930"/>
                </a:lnTo>
                <a:lnTo>
                  <a:pt x="35850" y="28930"/>
                </a:lnTo>
                <a:lnTo>
                  <a:pt x="35830" y="28960"/>
                </a:lnTo>
                <a:lnTo>
                  <a:pt x="35800" y="29000"/>
                </a:lnTo>
                <a:lnTo>
                  <a:pt x="35780" y="29020"/>
                </a:lnTo>
                <a:lnTo>
                  <a:pt x="35760" y="29020"/>
                </a:lnTo>
                <a:lnTo>
                  <a:pt x="35740" y="29000"/>
                </a:lnTo>
                <a:lnTo>
                  <a:pt x="35730" y="28960"/>
                </a:lnTo>
                <a:lnTo>
                  <a:pt x="35710" y="28960"/>
                </a:lnTo>
                <a:lnTo>
                  <a:pt x="35680" y="28960"/>
                </a:lnTo>
                <a:lnTo>
                  <a:pt x="35660" y="28960"/>
                </a:lnTo>
                <a:lnTo>
                  <a:pt x="35630" y="28960"/>
                </a:lnTo>
                <a:lnTo>
                  <a:pt x="35590" y="28990"/>
                </a:lnTo>
                <a:lnTo>
                  <a:pt x="35570" y="29020"/>
                </a:lnTo>
                <a:lnTo>
                  <a:pt x="35540" y="28990"/>
                </a:lnTo>
                <a:lnTo>
                  <a:pt x="35520" y="28990"/>
                </a:lnTo>
                <a:lnTo>
                  <a:pt x="35510" y="29030"/>
                </a:lnTo>
                <a:lnTo>
                  <a:pt x="35500" y="29080"/>
                </a:lnTo>
                <a:lnTo>
                  <a:pt x="35470" y="29100"/>
                </a:lnTo>
                <a:lnTo>
                  <a:pt x="35430" y="29100"/>
                </a:lnTo>
                <a:lnTo>
                  <a:pt x="35400" y="29100"/>
                </a:lnTo>
                <a:lnTo>
                  <a:pt x="35370" y="29120"/>
                </a:lnTo>
                <a:lnTo>
                  <a:pt x="35370" y="29150"/>
                </a:lnTo>
                <a:lnTo>
                  <a:pt x="35350" y="29170"/>
                </a:lnTo>
                <a:lnTo>
                  <a:pt x="35340" y="29190"/>
                </a:lnTo>
                <a:lnTo>
                  <a:pt x="35310" y="29240"/>
                </a:lnTo>
                <a:lnTo>
                  <a:pt x="35260" y="29230"/>
                </a:lnTo>
                <a:lnTo>
                  <a:pt x="35240" y="29220"/>
                </a:lnTo>
                <a:lnTo>
                  <a:pt x="35220" y="29230"/>
                </a:lnTo>
                <a:lnTo>
                  <a:pt x="35190" y="29260"/>
                </a:lnTo>
                <a:lnTo>
                  <a:pt x="35170" y="29320"/>
                </a:lnTo>
                <a:lnTo>
                  <a:pt x="35180" y="29380"/>
                </a:lnTo>
                <a:lnTo>
                  <a:pt x="35150" y="29410"/>
                </a:lnTo>
                <a:lnTo>
                  <a:pt x="35090" y="29390"/>
                </a:lnTo>
                <a:lnTo>
                  <a:pt x="35020" y="29390"/>
                </a:lnTo>
                <a:lnTo>
                  <a:pt x="34980" y="29410"/>
                </a:lnTo>
                <a:lnTo>
                  <a:pt x="34940" y="29390"/>
                </a:lnTo>
                <a:lnTo>
                  <a:pt x="34900" y="29380"/>
                </a:lnTo>
                <a:lnTo>
                  <a:pt x="34860" y="29360"/>
                </a:lnTo>
                <a:lnTo>
                  <a:pt x="34840" y="29370"/>
                </a:lnTo>
                <a:lnTo>
                  <a:pt x="34810" y="29380"/>
                </a:lnTo>
                <a:lnTo>
                  <a:pt x="34790" y="29370"/>
                </a:lnTo>
                <a:lnTo>
                  <a:pt x="34770" y="29350"/>
                </a:lnTo>
                <a:lnTo>
                  <a:pt x="34750" y="29340"/>
                </a:lnTo>
                <a:lnTo>
                  <a:pt x="34710" y="29340"/>
                </a:lnTo>
                <a:lnTo>
                  <a:pt x="34690" y="29340"/>
                </a:lnTo>
                <a:lnTo>
                  <a:pt x="34680" y="29320"/>
                </a:lnTo>
                <a:lnTo>
                  <a:pt x="34700" y="29290"/>
                </a:lnTo>
                <a:lnTo>
                  <a:pt x="34720" y="29240"/>
                </a:lnTo>
                <a:lnTo>
                  <a:pt x="34730" y="29230"/>
                </a:lnTo>
                <a:lnTo>
                  <a:pt x="34720" y="29200"/>
                </a:lnTo>
                <a:lnTo>
                  <a:pt x="34700" y="29180"/>
                </a:lnTo>
                <a:lnTo>
                  <a:pt x="34680" y="29150"/>
                </a:lnTo>
                <a:lnTo>
                  <a:pt x="34660" y="29130"/>
                </a:lnTo>
                <a:lnTo>
                  <a:pt x="34640" y="29120"/>
                </a:lnTo>
                <a:lnTo>
                  <a:pt x="34600" y="29090"/>
                </a:lnTo>
                <a:lnTo>
                  <a:pt x="34560" y="29060"/>
                </a:lnTo>
                <a:lnTo>
                  <a:pt x="34550" y="29040"/>
                </a:lnTo>
                <a:lnTo>
                  <a:pt x="34540" y="28990"/>
                </a:lnTo>
                <a:lnTo>
                  <a:pt x="34530" y="28940"/>
                </a:lnTo>
                <a:lnTo>
                  <a:pt x="34510" y="28910"/>
                </a:lnTo>
                <a:lnTo>
                  <a:pt x="34490" y="28890"/>
                </a:lnTo>
                <a:lnTo>
                  <a:pt x="34480" y="28850"/>
                </a:lnTo>
                <a:lnTo>
                  <a:pt x="34450" y="28800"/>
                </a:lnTo>
                <a:lnTo>
                  <a:pt x="34440" y="28790"/>
                </a:lnTo>
                <a:lnTo>
                  <a:pt x="34400" y="28750"/>
                </a:lnTo>
                <a:lnTo>
                  <a:pt x="34360" y="28740"/>
                </a:lnTo>
                <a:lnTo>
                  <a:pt x="34320" y="28740"/>
                </a:lnTo>
                <a:lnTo>
                  <a:pt x="34290" y="28740"/>
                </a:lnTo>
                <a:lnTo>
                  <a:pt x="34260" y="28750"/>
                </a:lnTo>
                <a:lnTo>
                  <a:pt x="34220" y="28760"/>
                </a:lnTo>
                <a:lnTo>
                  <a:pt x="34180" y="28770"/>
                </a:lnTo>
                <a:lnTo>
                  <a:pt x="34160" y="28790"/>
                </a:lnTo>
                <a:lnTo>
                  <a:pt x="34130" y="28800"/>
                </a:lnTo>
                <a:lnTo>
                  <a:pt x="34090" y="28820"/>
                </a:lnTo>
                <a:lnTo>
                  <a:pt x="34040" y="28830"/>
                </a:lnTo>
                <a:lnTo>
                  <a:pt x="34010" y="28840"/>
                </a:lnTo>
                <a:lnTo>
                  <a:pt x="33970" y="28840"/>
                </a:lnTo>
                <a:lnTo>
                  <a:pt x="33930" y="28850"/>
                </a:lnTo>
                <a:lnTo>
                  <a:pt x="33900" y="28850"/>
                </a:lnTo>
                <a:lnTo>
                  <a:pt x="33860" y="28880"/>
                </a:lnTo>
                <a:lnTo>
                  <a:pt x="33850" y="28890"/>
                </a:lnTo>
                <a:lnTo>
                  <a:pt x="33810" y="28880"/>
                </a:lnTo>
                <a:lnTo>
                  <a:pt x="33780" y="28870"/>
                </a:lnTo>
                <a:lnTo>
                  <a:pt x="33740" y="28890"/>
                </a:lnTo>
                <a:lnTo>
                  <a:pt x="33710" y="28910"/>
                </a:lnTo>
                <a:lnTo>
                  <a:pt x="33680" y="28920"/>
                </a:lnTo>
                <a:lnTo>
                  <a:pt x="33660" y="28930"/>
                </a:lnTo>
                <a:lnTo>
                  <a:pt x="33610" y="28950"/>
                </a:lnTo>
                <a:lnTo>
                  <a:pt x="33570" y="28970"/>
                </a:lnTo>
                <a:lnTo>
                  <a:pt x="33540" y="28980"/>
                </a:lnTo>
                <a:lnTo>
                  <a:pt x="33510" y="28990"/>
                </a:lnTo>
                <a:lnTo>
                  <a:pt x="33470" y="29000"/>
                </a:lnTo>
                <a:lnTo>
                  <a:pt x="33450" y="29010"/>
                </a:lnTo>
                <a:lnTo>
                  <a:pt x="33410" y="29010"/>
                </a:lnTo>
                <a:lnTo>
                  <a:pt x="33370" y="29020"/>
                </a:lnTo>
                <a:lnTo>
                  <a:pt x="33330" y="29030"/>
                </a:lnTo>
                <a:lnTo>
                  <a:pt x="33290" y="29030"/>
                </a:lnTo>
                <a:lnTo>
                  <a:pt x="33280" y="29030"/>
                </a:lnTo>
                <a:lnTo>
                  <a:pt x="33250" y="29030"/>
                </a:lnTo>
                <a:lnTo>
                  <a:pt x="33220" y="29030"/>
                </a:lnTo>
                <a:lnTo>
                  <a:pt x="33180" y="29030"/>
                </a:lnTo>
                <a:lnTo>
                  <a:pt x="33140" y="29020"/>
                </a:lnTo>
                <a:lnTo>
                  <a:pt x="33100" y="29010"/>
                </a:lnTo>
                <a:lnTo>
                  <a:pt x="33070" y="29000"/>
                </a:lnTo>
                <a:lnTo>
                  <a:pt x="33040" y="29000"/>
                </a:lnTo>
                <a:lnTo>
                  <a:pt x="33010" y="28980"/>
                </a:lnTo>
                <a:lnTo>
                  <a:pt x="32990" y="28980"/>
                </a:lnTo>
                <a:lnTo>
                  <a:pt x="32960" y="28970"/>
                </a:lnTo>
                <a:lnTo>
                  <a:pt x="32900" y="28970"/>
                </a:lnTo>
                <a:lnTo>
                  <a:pt x="32880" y="28950"/>
                </a:lnTo>
                <a:lnTo>
                  <a:pt x="32860" y="28950"/>
                </a:lnTo>
                <a:lnTo>
                  <a:pt x="32810" y="28930"/>
                </a:lnTo>
                <a:lnTo>
                  <a:pt x="32770" y="28900"/>
                </a:lnTo>
                <a:lnTo>
                  <a:pt x="32750" y="28880"/>
                </a:lnTo>
                <a:lnTo>
                  <a:pt x="32700" y="28860"/>
                </a:lnTo>
                <a:lnTo>
                  <a:pt x="32670" y="28860"/>
                </a:lnTo>
                <a:lnTo>
                  <a:pt x="32650" y="28860"/>
                </a:lnTo>
                <a:lnTo>
                  <a:pt x="32630" y="28850"/>
                </a:lnTo>
                <a:lnTo>
                  <a:pt x="32590" y="28840"/>
                </a:lnTo>
                <a:lnTo>
                  <a:pt x="32550" y="28820"/>
                </a:lnTo>
                <a:lnTo>
                  <a:pt x="32530" y="28800"/>
                </a:lnTo>
                <a:lnTo>
                  <a:pt x="32490" y="28800"/>
                </a:lnTo>
                <a:lnTo>
                  <a:pt x="32460" y="28800"/>
                </a:lnTo>
                <a:lnTo>
                  <a:pt x="32410" y="28780"/>
                </a:lnTo>
                <a:lnTo>
                  <a:pt x="32360" y="28770"/>
                </a:lnTo>
                <a:lnTo>
                  <a:pt x="32340" y="28750"/>
                </a:lnTo>
                <a:lnTo>
                  <a:pt x="32320" y="28750"/>
                </a:lnTo>
                <a:lnTo>
                  <a:pt x="32300" y="28750"/>
                </a:lnTo>
                <a:lnTo>
                  <a:pt x="32270" y="28740"/>
                </a:lnTo>
                <a:lnTo>
                  <a:pt x="32250" y="28730"/>
                </a:lnTo>
                <a:lnTo>
                  <a:pt x="32220" y="28700"/>
                </a:lnTo>
                <a:lnTo>
                  <a:pt x="32170" y="28680"/>
                </a:lnTo>
                <a:lnTo>
                  <a:pt x="32140" y="28680"/>
                </a:lnTo>
                <a:lnTo>
                  <a:pt x="32100" y="28680"/>
                </a:lnTo>
                <a:lnTo>
                  <a:pt x="32060" y="28650"/>
                </a:lnTo>
                <a:lnTo>
                  <a:pt x="32020" y="28610"/>
                </a:lnTo>
                <a:lnTo>
                  <a:pt x="32000" y="28590"/>
                </a:lnTo>
                <a:lnTo>
                  <a:pt x="32000" y="28570"/>
                </a:lnTo>
                <a:lnTo>
                  <a:pt x="32010" y="28540"/>
                </a:lnTo>
                <a:lnTo>
                  <a:pt x="32040" y="28520"/>
                </a:lnTo>
                <a:lnTo>
                  <a:pt x="32080" y="28480"/>
                </a:lnTo>
                <a:lnTo>
                  <a:pt x="32090" y="28450"/>
                </a:lnTo>
                <a:lnTo>
                  <a:pt x="32110" y="28430"/>
                </a:lnTo>
                <a:lnTo>
                  <a:pt x="32100" y="28390"/>
                </a:lnTo>
                <a:lnTo>
                  <a:pt x="32120" y="28370"/>
                </a:lnTo>
                <a:lnTo>
                  <a:pt x="32130" y="28350"/>
                </a:lnTo>
                <a:lnTo>
                  <a:pt x="32140" y="28320"/>
                </a:lnTo>
                <a:lnTo>
                  <a:pt x="32150" y="28290"/>
                </a:lnTo>
                <a:lnTo>
                  <a:pt x="32130" y="28260"/>
                </a:lnTo>
                <a:lnTo>
                  <a:pt x="32130" y="28230"/>
                </a:lnTo>
                <a:lnTo>
                  <a:pt x="32120" y="28210"/>
                </a:lnTo>
                <a:lnTo>
                  <a:pt x="32100" y="28180"/>
                </a:lnTo>
                <a:lnTo>
                  <a:pt x="32080" y="28150"/>
                </a:lnTo>
                <a:lnTo>
                  <a:pt x="32040" y="28120"/>
                </a:lnTo>
                <a:lnTo>
                  <a:pt x="32020" y="28080"/>
                </a:lnTo>
                <a:lnTo>
                  <a:pt x="32000" y="28040"/>
                </a:lnTo>
                <a:lnTo>
                  <a:pt x="31980" y="28010"/>
                </a:lnTo>
                <a:lnTo>
                  <a:pt x="31960" y="27970"/>
                </a:lnTo>
                <a:lnTo>
                  <a:pt x="31930" y="27950"/>
                </a:lnTo>
                <a:lnTo>
                  <a:pt x="31910" y="27930"/>
                </a:lnTo>
                <a:lnTo>
                  <a:pt x="31900" y="27910"/>
                </a:lnTo>
                <a:lnTo>
                  <a:pt x="31890" y="27890"/>
                </a:lnTo>
                <a:lnTo>
                  <a:pt x="31880" y="27870"/>
                </a:lnTo>
                <a:lnTo>
                  <a:pt x="31880" y="27850"/>
                </a:lnTo>
                <a:lnTo>
                  <a:pt x="31890" y="27830"/>
                </a:lnTo>
                <a:lnTo>
                  <a:pt x="31870" y="27800"/>
                </a:lnTo>
                <a:lnTo>
                  <a:pt x="31860" y="27770"/>
                </a:lnTo>
                <a:lnTo>
                  <a:pt x="31850" y="27760"/>
                </a:lnTo>
                <a:lnTo>
                  <a:pt x="31840" y="27760"/>
                </a:lnTo>
                <a:lnTo>
                  <a:pt x="31810" y="27750"/>
                </a:lnTo>
                <a:lnTo>
                  <a:pt x="31790" y="27720"/>
                </a:lnTo>
                <a:lnTo>
                  <a:pt x="31790" y="27710"/>
                </a:lnTo>
                <a:lnTo>
                  <a:pt x="31800" y="27680"/>
                </a:lnTo>
                <a:lnTo>
                  <a:pt x="31790" y="27670"/>
                </a:lnTo>
                <a:lnTo>
                  <a:pt x="31790" y="27660"/>
                </a:lnTo>
                <a:lnTo>
                  <a:pt x="31780" y="27630"/>
                </a:lnTo>
                <a:lnTo>
                  <a:pt x="31760" y="27610"/>
                </a:lnTo>
                <a:lnTo>
                  <a:pt x="31740" y="27620"/>
                </a:lnTo>
                <a:lnTo>
                  <a:pt x="31730" y="27630"/>
                </a:lnTo>
                <a:lnTo>
                  <a:pt x="31710" y="27660"/>
                </a:lnTo>
                <a:lnTo>
                  <a:pt x="31690" y="27680"/>
                </a:lnTo>
                <a:lnTo>
                  <a:pt x="31670" y="27680"/>
                </a:lnTo>
                <a:lnTo>
                  <a:pt x="31650" y="27670"/>
                </a:lnTo>
                <a:lnTo>
                  <a:pt x="31630" y="27660"/>
                </a:lnTo>
                <a:lnTo>
                  <a:pt x="31590" y="27640"/>
                </a:lnTo>
                <a:lnTo>
                  <a:pt x="31570" y="27620"/>
                </a:lnTo>
                <a:lnTo>
                  <a:pt x="31550" y="27590"/>
                </a:lnTo>
                <a:lnTo>
                  <a:pt x="31580" y="27560"/>
                </a:lnTo>
                <a:lnTo>
                  <a:pt x="31580" y="27550"/>
                </a:lnTo>
                <a:lnTo>
                  <a:pt x="31570" y="27530"/>
                </a:lnTo>
                <a:lnTo>
                  <a:pt x="31540" y="27510"/>
                </a:lnTo>
                <a:lnTo>
                  <a:pt x="31500" y="27510"/>
                </a:lnTo>
                <a:lnTo>
                  <a:pt x="31440" y="27530"/>
                </a:lnTo>
                <a:lnTo>
                  <a:pt x="31420" y="27540"/>
                </a:lnTo>
                <a:lnTo>
                  <a:pt x="31410" y="27580"/>
                </a:lnTo>
                <a:lnTo>
                  <a:pt x="31390" y="27600"/>
                </a:lnTo>
                <a:lnTo>
                  <a:pt x="31370" y="27610"/>
                </a:lnTo>
                <a:lnTo>
                  <a:pt x="31350" y="27610"/>
                </a:lnTo>
                <a:lnTo>
                  <a:pt x="31340" y="27610"/>
                </a:lnTo>
                <a:lnTo>
                  <a:pt x="31320" y="27600"/>
                </a:lnTo>
                <a:lnTo>
                  <a:pt x="31310" y="27570"/>
                </a:lnTo>
                <a:lnTo>
                  <a:pt x="31300" y="27540"/>
                </a:lnTo>
                <a:lnTo>
                  <a:pt x="31300" y="27520"/>
                </a:lnTo>
                <a:lnTo>
                  <a:pt x="31320" y="27490"/>
                </a:lnTo>
                <a:lnTo>
                  <a:pt x="31360" y="27450"/>
                </a:lnTo>
                <a:lnTo>
                  <a:pt x="31390" y="27430"/>
                </a:lnTo>
                <a:lnTo>
                  <a:pt x="31380" y="27420"/>
                </a:lnTo>
                <a:lnTo>
                  <a:pt x="31360" y="27400"/>
                </a:lnTo>
                <a:lnTo>
                  <a:pt x="31340" y="27380"/>
                </a:lnTo>
                <a:lnTo>
                  <a:pt x="31330" y="27350"/>
                </a:lnTo>
                <a:lnTo>
                  <a:pt x="31340" y="27330"/>
                </a:lnTo>
                <a:lnTo>
                  <a:pt x="31360" y="27280"/>
                </a:lnTo>
                <a:lnTo>
                  <a:pt x="31360" y="27250"/>
                </a:lnTo>
                <a:lnTo>
                  <a:pt x="31360" y="27240"/>
                </a:lnTo>
                <a:lnTo>
                  <a:pt x="31350" y="27220"/>
                </a:lnTo>
                <a:lnTo>
                  <a:pt x="31320" y="27200"/>
                </a:lnTo>
                <a:lnTo>
                  <a:pt x="31300" y="27180"/>
                </a:lnTo>
                <a:lnTo>
                  <a:pt x="31260" y="27160"/>
                </a:lnTo>
                <a:lnTo>
                  <a:pt x="31210" y="27140"/>
                </a:lnTo>
                <a:lnTo>
                  <a:pt x="31190" y="27140"/>
                </a:lnTo>
                <a:lnTo>
                  <a:pt x="31170" y="27140"/>
                </a:lnTo>
                <a:lnTo>
                  <a:pt x="31160" y="27130"/>
                </a:lnTo>
                <a:lnTo>
                  <a:pt x="31150" y="27130"/>
                </a:lnTo>
                <a:lnTo>
                  <a:pt x="31100" y="27090"/>
                </a:lnTo>
                <a:lnTo>
                  <a:pt x="31060" y="27030"/>
                </a:lnTo>
                <a:lnTo>
                  <a:pt x="31020" y="26990"/>
                </a:lnTo>
                <a:lnTo>
                  <a:pt x="31000" y="26970"/>
                </a:lnTo>
                <a:lnTo>
                  <a:pt x="30990" y="26940"/>
                </a:lnTo>
                <a:lnTo>
                  <a:pt x="30970" y="26920"/>
                </a:lnTo>
                <a:lnTo>
                  <a:pt x="30940" y="26910"/>
                </a:lnTo>
                <a:lnTo>
                  <a:pt x="30920" y="26900"/>
                </a:lnTo>
                <a:lnTo>
                  <a:pt x="30890" y="26900"/>
                </a:lnTo>
                <a:lnTo>
                  <a:pt x="30860" y="26890"/>
                </a:lnTo>
                <a:lnTo>
                  <a:pt x="30820" y="26880"/>
                </a:lnTo>
                <a:lnTo>
                  <a:pt x="30760" y="26870"/>
                </a:lnTo>
                <a:lnTo>
                  <a:pt x="30750" y="26890"/>
                </a:lnTo>
                <a:lnTo>
                  <a:pt x="30730" y="26920"/>
                </a:lnTo>
                <a:lnTo>
                  <a:pt x="30700" y="26930"/>
                </a:lnTo>
                <a:lnTo>
                  <a:pt x="30670" y="26940"/>
                </a:lnTo>
                <a:lnTo>
                  <a:pt x="30650" y="26960"/>
                </a:lnTo>
                <a:lnTo>
                  <a:pt x="30630" y="26970"/>
                </a:lnTo>
                <a:lnTo>
                  <a:pt x="30620" y="26960"/>
                </a:lnTo>
                <a:lnTo>
                  <a:pt x="30590" y="26940"/>
                </a:lnTo>
                <a:lnTo>
                  <a:pt x="30560" y="26940"/>
                </a:lnTo>
                <a:lnTo>
                  <a:pt x="30510" y="26940"/>
                </a:lnTo>
                <a:lnTo>
                  <a:pt x="30480" y="26930"/>
                </a:lnTo>
                <a:lnTo>
                  <a:pt x="30440" y="26910"/>
                </a:lnTo>
                <a:lnTo>
                  <a:pt x="30410" y="26900"/>
                </a:lnTo>
                <a:lnTo>
                  <a:pt x="30390" y="26860"/>
                </a:lnTo>
                <a:lnTo>
                  <a:pt x="30370" y="26830"/>
                </a:lnTo>
                <a:lnTo>
                  <a:pt x="30350" y="26810"/>
                </a:lnTo>
                <a:lnTo>
                  <a:pt x="30320" y="26800"/>
                </a:lnTo>
                <a:lnTo>
                  <a:pt x="30300" y="26790"/>
                </a:lnTo>
                <a:lnTo>
                  <a:pt x="30270" y="26780"/>
                </a:lnTo>
                <a:lnTo>
                  <a:pt x="30240" y="26760"/>
                </a:lnTo>
                <a:lnTo>
                  <a:pt x="30230" y="26740"/>
                </a:lnTo>
                <a:lnTo>
                  <a:pt x="30220" y="26730"/>
                </a:lnTo>
                <a:lnTo>
                  <a:pt x="30200" y="26690"/>
                </a:lnTo>
                <a:lnTo>
                  <a:pt x="30150" y="26620"/>
                </a:lnTo>
                <a:lnTo>
                  <a:pt x="30130" y="26600"/>
                </a:lnTo>
                <a:lnTo>
                  <a:pt x="30100" y="26600"/>
                </a:lnTo>
                <a:lnTo>
                  <a:pt x="30090" y="26610"/>
                </a:lnTo>
                <a:lnTo>
                  <a:pt x="30050" y="26650"/>
                </a:lnTo>
                <a:lnTo>
                  <a:pt x="30000" y="26680"/>
                </a:lnTo>
                <a:lnTo>
                  <a:pt x="29960" y="26710"/>
                </a:lnTo>
                <a:lnTo>
                  <a:pt x="29920" y="26750"/>
                </a:lnTo>
                <a:lnTo>
                  <a:pt x="29920" y="26790"/>
                </a:lnTo>
                <a:lnTo>
                  <a:pt x="29910" y="26840"/>
                </a:lnTo>
                <a:lnTo>
                  <a:pt x="29900" y="26870"/>
                </a:lnTo>
                <a:lnTo>
                  <a:pt x="29870" y="26900"/>
                </a:lnTo>
                <a:lnTo>
                  <a:pt x="29840" y="26900"/>
                </a:lnTo>
                <a:lnTo>
                  <a:pt x="29810" y="26900"/>
                </a:lnTo>
                <a:lnTo>
                  <a:pt x="29790" y="26920"/>
                </a:lnTo>
                <a:lnTo>
                  <a:pt x="29750" y="26930"/>
                </a:lnTo>
                <a:lnTo>
                  <a:pt x="29720" y="26930"/>
                </a:lnTo>
                <a:lnTo>
                  <a:pt x="29710" y="26930"/>
                </a:lnTo>
                <a:lnTo>
                  <a:pt x="29680" y="26930"/>
                </a:lnTo>
                <a:lnTo>
                  <a:pt x="29650" y="26930"/>
                </a:lnTo>
                <a:lnTo>
                  <a:pt x="29620" y="26940"/>
                </a:lnTo>
                <a:lnTo>
                  <a:pt x="29590" y="26960"/>
                </a:lnTo>
                <a:lnTo>
                  <a:pt x="29550" y="27000"/>
                </a:lnTo>
                <a:lnTo>
                  <a:pt x="29520" y="27020"/>
                </a:lnTo>
                <a:lnTo>
                  <a:pt x="29500" y="27040"/>
                </a:lnTo>
                <a:lnTo>
                  <a:pt x="29450" y="27100"/>
                </a:lnTo>
                <a:lnTo>
                  <a:pt x="29400" y="27150"/>
                </a:lnTo>
                <a:lnTo>
                  <a:pt x="29360" y="27170"/>
                </a:lnTo>
                <a:lnTo>
                  <a:pt x="29320" y="27180"/>
                </a:lnTo>
                <a:lnTo>
                  <a:pt x="29300" y="27190"/>
                </a:lnTo>
                <a:lnTo>
                  <a:pt x="29270" y="27190"/>
                </a:lnTo>
                <a:lnTo>
                  <a:pt x="29240" y="27180"/>
                </a:lnTo>
                <a:lnTo>
                  <a:pt x="29210" y="27180"/>
                </a:lnTo>
                <a:lnTo>
                  <a:pt x="29180" y="27180"/>
                </a:lnTo>
                <a:lnTo>
                  <a:pt x="29150" y="27200"/>
                </a:lnTo>
                <a:lnTo>
                  <a:pt x="29110" y="27220"/>
                </a:lnTo>
                <a:lnTo>
                  <a:pt x="29070" y="27240"/>
                </a:lnTo>
                <a:lnTo>
                  <a:pt x="29040" y="27250"/>
                </a:lnTo>
                <a:lnTo>
                  <a:pt x="29030" y="27260"/>
                </a:lnTo>
                <a:lnTo>
                  <a:pt x="29010" y="27260"/>
                </a:lnTo>
                <a:lnTo>
                  <a:pt x="28960" y="27270"/>
                </a:lnTo>
                <a:lnTo>
                  <a:pt x="28920" y="27270"/>
                </a:lnTo>
                <a:lnTo>
                  <a:pt x="28900" y="27280"/>
                </a:lnTo>
                <a:lnTo>
                  <a:pt x="28870" y="27280"/>
                </a:lnTo>
                <a:lnTo>
                  <a:pt x="28830" y="27290"/>
                </a:lnTo>
                <a:lnTo>
                  <a:pt x="28820" y="27290"/>
                </a:lnTo>
                <a:lnTo>
                  <a:pt x="28790" y="27290"/>
                </a:lnTo>
                <a:lnTo>
                  <a:pt x="28770" y="27330"/>
                </a:lnTo>
                <a:lnTo>
                  <a:pt x="28750" y="27350"/>
                </a:lnTo>
                <a:lnTo>
                  <a:pt x="28720" y="27350"/>
                </a:lnTo>
                <a:lnTo>
                  <a:pt x="28700" y="27330"/>
                </a:lnTo>
                <a:lnTo>
                  <a:pt x="28650" y="27290"/>
                </a:lnTo>
                <a:lnTo>
                  <a:pt x="28630" y="27260"/>
                </a:lnTo>
                <a:lnTo>
                  <a:pt x="28610" y="27250"/>
                </a:lnTo>
                <a:lnTo>
                  <a:pt x="28600" y="27230"/>
                </a:lnTo>
                <a:lnTo>
                  <a:pt x="28580" y="27200"/>
                </a:lnTo>
                <a:lnTo>
                  <a:pt x="28540" y="27160"/>
                </a:lnTo>
                <a:lnTo>
                  <a:pt x="28510" y="27130"/>
                </a:lnTo>
                <a:lnTo>
                  <a:pt x="28490" y="27110"/>
                </a:lnTo>
                <a:lnTo>
                  <a:pt x="28490" y="27090"/>
                </a:lnTo>
                <a:lnTo>
                  <a:pt x="28500" y="27080"/>
                </a:lnTo>
                <a:lnTo>
                  <a:pt x="28530" y="27080"/>
                </a:lnTo>
                <a:lnTo>
                  <a:pt x="28570" y="27080"/>
                </a:lnTo>
                <a:lnTo>
                  <a:pt x="28640" y="27120"/>
                </a:lnTo>
                <a:lnTo>
                  <a:pt x="28660" y="27130"/>
                </a:lnTo>
                <a:lnTo>
                  <a:pt x="28700" y="27150"/>
                </a:lnTo>
                <a:lnTo>
                  <a:pt x="28740" y="27170"/>
                </a:lnTo>
                <a:lnTo>
                  <a:pt x="28770" y="27140"/>
                </a:lnTo>
                <a:lnTo>
                  <a:pt x="28790" y="27090"/>
                </a:lnTo>
                <a:lnTo>
                  <a:pt x="28800" y="27040"/>
                </a:lnTo>
                <a:lnTo>
                  <a:pt x="28830" y="26980"/>
                </a:lnTo>
                <a:lnTo>
                  <a:pt x="28860" y="26940"/>
                </a:lnTo>
                <a:lnTo>
                  <a:pt x="28890" y="26930"/>
                </a:lnTo>
                <a:lnTo>
                  <a:pt x="28900" y="26940"/>
                </a:lnTo>
                <a:lnTo>
                  <a:pt x="28930" y="26950"/>
                </a:lnTo>
                <a:lnTo>
                  <a:pt x="28960" y="26940"/>
                </a:lnTo>
                <a:lnTo>
                  <a:pt x="28980" y="26870"/>
                </a:lnTo>
                <a:lnTo>
                  <a:pt x="28980" y="26800"/>
                </a:lnTo>
                <a:lnTo>
                  <a:pt x="28980" y="26760"/>
                </a:lnTo>
                <a:lnTo>
                  <a:pt x="28980" y="26690"/>
                </a:lnTo>
                <a:lnTo>
                  <a:pt x="28970" y="26640"/>
                </a:lnTo>
                <a:lnTo>
                  <a:pt x="28970" y="26630"/>
                </a:lnTo>
                <a:lnTo>
                  <a:pt x="28970" y="26610"/>
                </a:lnTo>
                <a:lnTo>
                  <a:pt x="28960" y="26560"/>
                </a:lnTo>
                <a:lnTo>
                  <a:pt x="28940" y="26540"/>
                </a:lnTo>
                <a:lnTo>
                  <a:pt x="28930" y="26500"/>
                </a:lnTo>
                <a:lnTo>
                  <a:pt x="28920" y="26460"/>
                </a:lnTo>
                <a:lnTo>
                  <a:pt x="28910" y="26440"/>
                </a:lnTo>
                <a:lnTo>
                  <a:pt x="28880" y="26390"/>
                </a:lnTo>
                <a:lnTo>
                  <a:pt x="28860" y="26340"/>
                </a:lnTo>
                <a:lnTo>
                  <a:pt x="28830" y="26270"/>
                </a:lnTo>
                <a:lnTo>
                  <a:pt x="28820" y="26190"/>
                </a:lnTo>
                <a:lnTo>
                  <a:pt x="28810" y="26120"/>
                </a:lnTo>
                <a:lnTo>
                  <a:pt x="28800" y="26040"/>
                </a:lnTo>
                <a:lnTo>
                  <a:pt x="28800" y="25970"/>
                </a:lnTo>
                <a:lnTo>
                  <a:pt x="28810" y="25800"/>
                </a:lnTo>
                <a:lnTo>
                  <a:pt x="28810" y="25700"/>
                </a:lnTo>
                <a:lnTo>
                  <a:pt x="28810" y="25600"/>
                </a:lnTo>
                <a:lnTo>
                  <a:pt x="28790" y="25590"/>
                </a:lnTo>
                <a:lnTo>
                  <a:pt x="28660" y="25510"/>
                </a:lnTo>
                <a:lnTo>
                  <a:pt x="28650" y="25500"/>
                </a:lnTo>
                <a:lnTo>
                  <a:pt x="28580" y="25460"/>
                </a:lnTo>
                <a:lnTo>
                  <a:pt x="28540" y="25480"/>
                </a:lnTo>
                <a:lnTo>
                  <a:pt x="28500" y="25490"/>
                </a:lnTo>
                <a:lnTo>
                  <a:pt x="28460" y="25500"/>
                </a:lnTo>
                <a:lnTo>
                  <a:pt x="28410" y="25480"/>
                </a:lnTo>
                <a:lnTo>
                  <a:pt x="28370" y="25470"/>
                </a:lnTo>
                <a:lnTo>
                  <a:pt x="28350" y="25470"/>
                </a:lnTo>
                <a:lnTo>
                  <a:pt x="28330" y="25490"/>
                </a:lnTo>
                <a:lnTo>
                  <a:pt x="28290" y="25530"/>
                </a:lnTo>
                <a:lnTo>
                  <a:pt x="28260" y="25550"/>
                </a:lnTo>
                <a:lnTo>
                  <a:pt x="28220" y="25560"/>
                </a:lnTo>
                <a:lnTo>
                  <a:pt x="28200" y="25560"/>
                </a:lnTo>
                <a:lnTo>
                  <a:pt x="28170" y="25560"/>
                </a:lnTo>
                <a:lnTo>
                  <a:pt x="28140" y="25560"/>
                </a:lnTo>
                <a:lnTo>
                  <a:pt x="28100" y="25600"/>
                </a:lnTo>
                <a:lnTo>
                  <a:pt x="28060" y="25640"/>
                </a:lnTo>
                <a:lnTo>
                  <a:pt x="28040" y="25690"/>
                </a:lnTo>
                <a:lnTo>
                  <a:pt x="28020" y="25730"/>
                </a:lnTo>
                <a:lnTo>
                  <a:pt x="28000" y="25780"/>
                </a:lnTo>
                <a:lnTo>
                  <a:pt x="27920" y="25840"/>
                </a:lnTo>
                <a:lnTo>
                  <a:pt x="27880" y="25870"/>
                </a:lnTo>
                <a:lnTo>
                  <a:pt x="27840" y="25910"/>
                </a:lnTo>
                <a:lnTo>
                  <a:pt x="27820" y="25950"/>
                </a:lnTo>
                <a:lnTo>
                  <a:pt x="27800" y="25930"/>
                </a:lnTo>
                <a:lnTo>
                  <a:pt x="27760" y="25870"/>
                </a:lnTo>
                <a:lnTo>
                  <a:pt x="27720" y="25840"/>
                </a:lnTo>
                <a:lnTo>
                  <a:pt x="27700" y="25830"/>
                </a:lnTo>
                <a:lnTo>
                  <a:pt x="27670" y="25810"/>
                </a:lnTo>
                <a:lnTo>
                  <a:pt x="27630" y="25780"/>
                </a:lnTo>
                <a:lnTo>
                  <a:pt x="27610" y="25770"/>
                </a:lnTo>
                <a:lnTo>
                  <a:pt x="27550" y="25750"/>
                </a:lnTo>
                <a:lnTo>
                  <a:pt x="27490" y="25730"/>
                </a:lnTo>
                <a:lnTo>
                  <a:pt x="27430" y="25720"/>
                </a:lnTo>
                <a:lnTo>
                  <a:pt x="27380" y="25700"/>
                </a:lnTo>
                <a:lnTo>
                  <a:pt x="27350" y="25670"/>
                </a:lnTo>
                <a:lnTo>
                  <a:pt x="27330" y="25650"/>
                </a:lnTo>
                <a:lnTo>
                  <a:pt x="27320" y="25610"/>
                </a:lnTo>
                <a:lnTo>
                  <a:pt x="27320" y="25570"/>
                </a:lnTo>
                <a:lnTo>
                  <a:pt x="27310" y="25550"/>
                </a:lnTo>
                <a:lnTo>
                  <a:pt x="27280" y="25540"/>
                </a:lnTo>
                <a:lnTo>
                  <a:pt x="27230" y="25540"/>
                </a:lnTo>
                <a:lnTo>
                  <a:pt x="27190" y="25530"/>
                </a:lnTo>
                <a:lnTo>
                  <a:pt x="27160" y="25530"/>
                </a:lnTo>
                <a:lnTo>
                  <a:pt x="27080" y="25520"/>
                </a:lnTo>
                <a:lnTo>
                  <a:pt x="27010" y="25520"/>
                </a:lnTo>
                <a:lnTo>
                  <a:pt x="26980" y="25520"/>
                </a:lnTo>
                <a:lnTo>
                  <a:pt x="26910" y="25530"/>
                </a:lnTo>
                <a:lnTo>
                  <a:pt x="26880" y="25530"/>
                </a:lnTo>
                <a:lnTo>
                  <a:pt x="26850" y="25560"/>
                </a:lnTo>
                <a:lnTo>
                  <a:pt x="26820" y="25610"/>
                </a:lnTo>
                <a:lnTo>
                  <a:pt x="26790" y="25620"/>
                </a:lnTo>
                <a:lnTo>
                  <a:pt x="26770" y="25620"/>
                </a:lnTo>
                <a:lnTo>
                  <a:pt x="26730" y="25610"/>
                </a:lnTo>
                <a:lnTo>
                  <a:pt x="26700" y="25590"/>
                </a:lnTo>
                <a:lnTo>
                  <a:pt x="26680" y="25580"/>
                </a:lnTo>
                <a:lnTo>
                  <a:pt x="26630" y="25570"/>
                </a:lnTo>
                <a:lnTo>
                  <a:pt x="26580" y="25540"/>
                </a:lnTo>
                <a:lnTo>
                  <a:pt x="26550" y="25530"/>
                </a:lnTo>
                <a:lnTo>
                  <a:pt x="26520" y="25520"/>
                </a:lnTo>
                <a:lnTo>
                  <a:pt x="26460" y="25510"/>
                </a:lnTo>
                <a:lnTo>
                  <a:pt x="26420" y="25490"/>
                </a:lnTo>
                <a:lnTo>
                  <a:pt x="26370" y="25460"/>
                </a:lnTo>
                <a:lnTo>
                  <a:pt x="26330" y="25430"/>
                </a:lnTo>
                <a:lnTo>
                  <a:pt x="26310" y="25400"/>
                </a:lnTo>
                <a:lnTo>
                  <a:pt x="26280" y="25370"/>
                </a:lnTo>
                <a:lnTo>
                  <a:pt x="26260" y="25340"/>
                </a:lnTo>
                <a:lnTo>
                  <a:pt x="26240" y="25310"/>
                </a:lnTo>
                <a:lnTo>
                  <a:pt x="26230" y="25270"/>
                </a:lnTo>
                <a:lnTo>
                  <a:pt x="26220" y="25250"/>
                </a:lnTo>
                <a:lnTo>
                  <a:pt x="26210" y="25240"/>
                </a:lnTo>
                <a:lnTo>
                  <a:pt x="26190" y="25240"/>
                </a:lnTo>
                <a:lnTo>
                  <a:pt x="26180" y="25230"/>
                </a:lnTo>
                <a:lnTo>
                  <a:pt x="26170" y="25220"/>
                </a:lnTo>
                <a:lnTo>
                  <a:pt x="26170" y="25200"/>
                </a:lnTo>
                <a:lnTo>
                  <a:pt x="26170" y="25160"/>
                </a:lnTo>
                <a:lnTo>
                  <a:pt x="26160" y="25150"/>
                </a:lnTo>
                <a:lnTo>
                  <a:pt x="26130" y="25150"/>
                </a:lnTo>
                <a:lnTo>
                  <a:pt x="26090" y="25140"/>
                </a:lnTo>
                <a:lnTo>
                  <a:pt x="26080" y="25130"/>
                </a:lnTo>
                <a:lnTo>
                  <a:pt x="26070" y="25110"/>
                </a:lnTo>
                <a:lnTo>
                  <a:pt x="26080" y="25060"/>
                </a:lnTo>
                <a:lnTo>
                  <a:pt x="26080" y="24980"/>
                </a:lnTo>
                <a:lnTo>
                  <a:pt x="26090" y="24930"/>
                </a:lnTo>
                <a:lnTo>
                  <a:pt x="26130" y="24860"/>
                </a:lnTo>
                <a:lnTo>
                  <a:pt x="26140" y="24840"/>
                </a:lnTo>
                <a:lnTo>
                  <a:pt x="26170" y="24800"/>
                </a:lnTo>
                <a:lnTo>
                  <a:pt x="26220" y="24750"/>
                </a:lnTo>
                <a:lnTo>
                  <a:pt x="26330" y="24660"/>
                </a:lnTo>
                <a:lnTo>
                  <a:pt x="26340" y="24640"/>
                </a:lnTo>
                <a:lnTo>
                  <a:pt x="26380" y="24570"/>
                </a:lnTo>
                <a:lnTo>
                  <a:pt x="26410" y="24540"/>
                </a:lnTo>
                <a:lnTo>
                  <a:pt x="26440" y="24520"/>
                </a:lnTo>
                <a:lnTo>
                  <a:pt x="26460" y="24500"/>
                </a:lnTo>
                <a:lnTo>
                  <a:pt x="26530" y="24450"/>
                </a:lnTo>
                <a:lnTo>
                  <a:pt x="26550" y="24420"/>
                </a:lnTo>
                <a:lnTo>
                  <a:pt x="26540" y="24410"/>
                </a:lnTo>
                <a:lnTo>
                  <a:pt x="26520" y="24370"/>
                </a:lnTo>
                <a:lnTo>
                  <a:pt x="26510" y="24330"/>
                </a:lnTo>
                <a:lnTo>
                  <a:pt x="26490" y="24300"/>
                </a:lnTo>
                <a:lnTo>
                  <a:pt x="26480" y="24240"/>
                </a:lnTo>
                <a:lnTo>
                  <a:pt x="26490" y="24210"/>
                </a:lnTo>
                <a:lnTo>
                  <a:pt x="26500" y="24170"/>
                </a:lnTo>
                <a:lnTo>
                  <a:pt x="26540" y="24120"/>
                </a:lnTo>
                <a:lnTo>
                  <a:pt x="26620" y="24040"/>
                </a:lnTo>
                <a:lnTo>
                  <a:pt x="26620" y="24000"/>
                </a:lnTo>
                <a:lnTo>
                  <a:pt x="26540" y="23950"/>
                </a:lnTo>
                <a:lnTo>
                  <a:pt x="26500" y="23920"/>
                </a:lnTo>
                <a:lnTo>
                  <a:pt x="26480" y="23900"/>
                </a:lnTo>
                <a:lnTo>
                  <a:pt x="26450" y="23880"/>
                </a:lnTo>
                <a:lnTo>
                  <a:pt x="26420" y="23860"/>
                </a:lnTo>
                <a:lnTo>
                  <a:pt x="26380" y="23790"/>
                </a:lnTo>
                <a:lnTo>
                  <a:pt x="26350" y="23730"/>
                </a:lnTo>
                <a:lnTo>
                  <a:pt x="26340" y="23720"/>
                </a:lnTo>
                <a:lnTo>
                  <a:pt x="26290" y="23640"/>
                </a:lnTo>
                <a:lnTo>
                  <a:pt x="26260" y="23570"/>
                </a:lnTo>
                <a:lnTo>
                  <a:pt x="26270" y="23550"/>
                </a:lnTo>
                <a:lnTo>
                  <a:pt x="26300" y="23520"/>
                </a:lnTo>
                <a:lnTo>
                  <a:pt x="26330" y="23470"/>
                </a:lnTo>
                <a:lnTo>
                  <a:pt x="26340" y="23420"/>
                </a:lnTo>
                <a:lnTo>
                  <a:pt x="26340" y="23390"/>
                </a:lnTo>
                <a:lnTo>
                  <a:pt x="26340" y="23370"/>
                </a:lnTo>
                <a:lnTo>
                  <a:pt x="26320" y="23340"/>
                </a:lnTo>
                <a:lnTo>
                  <a:pt x="26290" y="23320"/>
                </a:lnTo>
                <a:lnTo>
                  <a:pt x="26270" y="23300"/>
                </a:lnTo>
                <a:lnTo>
                  <a:pt x="26270" y="23270"/>
                </a:lnTo>
                <a:lnTo>
                  <a:pt x="26240" y="23240"/>
                </a:lnTo>
                <a:lnTo>
                  <a:pt x="26210" y="23230"/>
                </a:lnTo>
                <a:lnTo>
                  <a:pt x="26190" y="23250"/>
                </a:lnTo>
                <a:lnTo>
                  <a:pt x="26170" y="23290"/>
                </a:lnTo>
                <a:lnTo>
                  <a:pt x="26150" y="23320"/>
                </a:lnTo>
                <a:lnTo>
                  <a:pt x="26120" y="23350"/>
                </a:lnTo>
                <a:lnTo>
                  <a:pt x="26090" y="23350"/>
                </a:lnTo>
                <a:lnTo>
                  <a:pt x="26050" y="23360"/>
                </a:lnTo>
                <a:lnTo>
                  <a:pt x="26000" y="23360"/>
                </a:lnTo>
                <a:lnTo>
                  <a:pt x="25960" y="23380"/>
                </a:lnTo>
                <a:lnTo>
                  <a:pt x="25930" y="23390"/>
                </a:lnTo>
                <a:lnTo>
                  <a:pt x="25910" y="23380"/>
                </a:lnTo>
                <a:lnTo>
                  <a:pt x="25900" y="23350"/>
                </a:lnTo>
                <a:lnTo>
                  <a:pt x="25880" y="23300"/>
                </a:lnTo>
                <a:lnTo>
                  <a:pt x="25870" y="23260"/>
                </a:lnTo>
                <a:lnTo>
                  <a:pt x="25860" y="23230"/>
                </a:lnTo>
                <a:lnTo>
                  <a:pt x="25870" y="23220"/>
                </a:lnTo>
                <a:lnTo>
                  <a:pt x="25880" y="23180"/>
                </a:lnTo>
                <a:lnTo>
                  <a:pt x="25910" y="23140"/>
                </a:lnTo>
                <a:lnTo>
                  <a:pt x="25900" y="23120"/>
                </a:lnTo>
                <a:lnTo>
                  <a:pt x="25870" y="23110"/>
                </a:lnTo>
                <a:lnTo>
                  <a:pt x="25840" y="23090"/>
                </a:lnTo>
                <a:lnTo>
                  <a:pt x="25820" y="23060"/>
                </a:lnTo>
                <a:lnTo>
                  <a:pt x="25800" y="23030"/>
                </a:lnTo>
                <a:lnTo>
                  <a:pt x="25780" y="22970"/>
                </a:lnTo>
                <a:lnTo>
                  <a:pt x="25760" y="22940"/>
                </a:lnTo>
                <a:lnTo>
                  <a:pt x="25730" y="22930"/>
                </a:lnTo>
                <a:lnTo>
                  <a:pt x="25710" y="22930"/>
                </a:lnTo>
                <a:lnTo>
                  <a:pt x="25690" y="22910"/>
                </a:lnTo>
                <a:lnTo>
                  <a:pt x="25660" y="22860"/>
                </a:lnTo>
                <a:lnTo>
                  <a:pt x="25630" y="22810"/>
                </a:lnTo>
                <a:lnTo>
                  <a:pt x="25580" y="22740"/>
                </a:lnTo>
                <a:lnTo>
                  <a:pt x="25570" y="22730"/>
                </a:lnTo>
                <a:lnTo>
                  <a:pt x="25530" y="22680"/>
                </a:lnTo>
                <a:lnTo>
                  <a:pt x="25500" y="22620"/>
                </a:lnTo>
                <a:lnTo>
                  <a:pt x="25470" y="22570"/>
                </a:lnTo>
                <a:lnTo>
                  <a:pt x="25480" y="22530"/>
                </a:lnTo>
                <a:lnTo>
                  <a:pt x="25500" y="22430"/>
                </a:lnTo>
                <a:lnTo>
                  <a:pt x="25510" y="22360"/>
                </a:lnTo>
                <a:lnTo>
                  <a:pt x="25510" y="22330"/>
                </a:lnTo>
                <a:lnTo>
                  <a:pt x="25490" y="22310"/>
                </a:lnTo>
                <a:lnTo>
                  <a:pt x="25460" y="22310"/>
                </a:lnTo>
                <a:lnTo>
                  <a:pt x="25430" y="22310"/>
                </a:lnTo>
                <a:lnTo>
                  <a:pt x="25390" y="22320"/>
                </a:lnTo>
                <a:lnTo>
                  <a:pt x="25360" y="22340"/>
                </a:lnTo>
                <a:lnTo>
                  <a:pt x="25340" y="22380"/>
                </a:lnTo>
                <a:lnTo>
                  <a:pt x="25320" y="22420"/>
                </a:lnTo>
                <a:lnTo>
                  <a:pt x="25310" y="22450"/>
                </a:lnTo>
                <a:lnTo>
                  <a:pt x="25300" y="22480"/>
                </a:lnTo>
                <a:lnTo>
                  <a:pt x="25290" y="22480"/>
                </a:lnTo>
                <a:lnTo>
                  <a:pt x="25250" y="22530"/>
                </a:lnTo>
                <a:lnTo>
                  <a:pt x="25220" y="22560"/>
                </a:lnTo>
                <a:lnTo>
                  <a:pt x="25220" y="22570"/>
                </a:lnTo>
                <a:lnTo>
                  <a:pt x="25240" y="22600"/>
                </a:lnTo>
                <a:lnTo>
                  <a:pt x="25260" y="22630"/>
                </a:lnTo>
                <a:lnTo>
                  <a:pt x="25260" y="22650"/>
                </a:lnTo>
                <a:lnTo>
                  <a:pt x="25250" y="22680"/>
                </a:lnTo>
                <a:lnTo>
                  <a:pt x="25230" y="22700"/>
                </a:lnTo>
                <a:lnTo>
                  <a:pt x="25200" y="22710"/>
                </a:lnTo>
                <a:lnTo>
                  <a:pt x="25180" y="22690"/>
                </a:lnTo>
                <a:lnTo>
                  <a:pt x="25170" y="22670"/>
                </a:lnTo>
                <a:lnTo>
                  <a:pt x="25170" y="22570"/>
                </a:lnTo>
                <a:lnTo>
                  <a:pt x="25160" y="22480"/>
                </a:lnTo>
                <a:lnTo>
                  <a:pt x="25160" y="22430"/>
                </a:lnTo>
                <a:lnTo>
                  <a:pt x="25140" y="22380"/>
                </a:lnTo>
                <a:lnTo>
                  <a:pt x="25110" y="22340"/>
                </a:lnTo>
                <a:lnTo>
                  <a:pt x="25070" y="22320"/>
                </a:lnTo>
                <a:lnTo>
                  <a:pt x="25040" y="22330"/>
                </a:lnTo>
                <a:lnTo>
                  <a:pt x="25020" y="22350"/>
                </a:lnTo>
                <a:lnTo>
                  <a:pt x="25020" y="22370"/>
                </a:lnTo>
                <a:lnTo>
                  <a:pt x="25030" y="22390"/>
                </a:lnTo>
                <a:lnTo>
                  <a:pt x="25010" y="22400"/>
                </a:lnTo>
                <a:lnTo>
                  <a:pt x="25000" y="22400"/>
                </a:lnTo>
                <a:lnTo>
                  <a:pt x="24980" y="22400"/>
                </a:lnTo>
                <a:lnTo>
                  <a:pt x="24960" y="22400"/>
                </a:lnTo>
                <a:lnTo>
                  <a:pt x="24950" y="22390"/>
                </a:lnTo>
                <a:lnTo>
                  <a:pt x="24920" y="22370"/>
                </a:lnTo>
                <a:lnTo>
                  <a:pt x="24890" y="22370"/>
                </a:lnTo>
                <a:lnTo>
                  <a:pt x="24850" y="22370"/>
                </a:lnTo>
                <a:lnTo>
                  <a:pt x="24810" y="22360"/>
                </a:lnTo>
                <a:lnTo>
                  <a:pt x="24800" y="22370"/>
                </a:lnTo>
                <a:lnTo>
                  <a:pt x="24790" y="22370"/>
                </a:lnTo>
                <a:lnTo>
                  <a:pt x="24790" y="22400"/>
                </a:lnTo>
                <a:lnTo>
                  <a:pt x="24800" y="22430"/>
                </a:lnTo>
                <a:lnTo>
                  <a:pt x="24800" y="22480"/>
                </a:lnTo>
                <a:lnTo>
                  <a:pt x="24800" y="22520"/>
                </a:lnTo>
                <a:lnTo>
                  <a:pt x="24810" y="22560"/>
                </a:lnTo>
                <a:lnTo>
                  <a:pt x="24850" y="22630"/>
                </a:lnTo>
                <a:lnTo>
                  <a:pt x="24910" y="22690"/>
                </a:lnTo>
                <a:lnTo>
                  <a:pt x="24940" y="22720"/>
                </a:lnTo>
                <a:lnTo>
                  <a:pt x="24940" y="22740"/>
                </a:lnTo>
                <a:lnTo>
                  <a:pt x="24930" y="22770"/>
                </a:lnTo>
                <a:lnTo>
                  <a:pt x="24900" y="22800"/>
                </a:lnTo>
                <a:lnTo>
                  <a:pt x="24870" y="22810"/>
                </a:lnTo>
                <a:lnTo>
                  <a:pt x="24840" y="22810"/>
                </a:lnTo>
                <a:lnTo>
                  <a:pt x="24810" y="22800"/>
                </a:lnTo>
                <a:lnTo>
                  <a:pt x="24770" y="22770"/>
                </a:lnTo>
                <a:lnTo>
                  <a:pt x="24730" y="22730"/>
                </a:lnTo>
                <a:lnTo>
                  <a:pt x="24670" y="22690"/>
                </a:lnTo>
                <a:lnTo>
                  <a:pt x="24640" y="22650"/>
                </a:lnTo>
                <a:lnTo>
                  <a:pt x="24610" y="22620"/>
                </a:lnTo>
                <a:lnTo>
                  <a:pt x="24610" y="22590"/>
                </a:lnTo>
                <a:lnTo>
                  <a:pt x="24620" y="22550"/>
                </a:lnTo>
                <a:lnTo>
                  <a:pt x="24630" y="22540"/>
                </a:lnTo>
                <a:lnTo>
                  <a:pt x="24650" y="22500"/>
                </a:lnTo>
                <a:lnTo>
                  <a:pt x="24670" y="22470"/>
                </a:lnTo>
                <a:lnTo>
                  <a:pt x="24700" y="22460"/>
                </a:lnTo>
                <a:lnTo>
                  <a:pt x="24730" y="22430"/>
                </a:lnTo>
                <a:lnTo>
                  <a:pt x="24730" y="22400"/>
                </a:lnTo>
                <a:lnTo>
                  <a:pt x="24740" y="22360"/>
                </a:lnTo>
                <a:lnTo>
                  <a:pt x="24740" y="22340"/>
                </a:lnTo>
                <a:lnTo>
                  <a:pt x="24750" y="22320"/>
                </a:lnTo>
                <a:lnTo>
                  <a:pt x="24750" y="22290"/>
                </a:lnTo>
                <a:lnTo>
                  <a:pt x="24770" y="22260"/>
                </a:lnTo>
                <a:lnTo>
                  <a:pt x="24810" y="22240"/>
                </a:lnTo>
                <a:lnTo>
                  <a:pt x="24820" y="22220"/>
                </a:lnTo>
                <a:lnTo>
                  <a:pt x="24820" y="22200"/>
                </a:lnTo>
                <a:lnTo>
                  <a:pt x="24830" y="22200"/>
                </a:lnTo>
                <a:lnTo>
                  <a:pt x="24850" y="22190"/>
                </a:lnTo>
                <a:lnTo>
                  <a:pt x="24870" y="22180"/>
                </a:lnTo>
                <a:lnTo>
                  <a:pt x="24910" y="22150"/>
                </a:lnTo>
                <a:lnTo>
                  <a:pt x="24960" y="22090"/>
                </a:lnTo>
                <a:lnTo>
                  <a:pt x="24980" y="22050"/>
                </a:lnTo>
                <a:lnTo>
                  <a:pt x="25010" y="21990"/>
                </a:lnTo>
                <a:lnTo>
                  <a:pt x="25020" y="21950"/>
                </a:lnTo>
                <a:lnTo>
                  <a:pt x="25020" y="21930"/>
                </a:lnTo>
                <a:lnTo>
                  <a:pt x="25010" y="21890"/>
                </a:lnTo>
                <a:lnTo>
                  <a:pt x="24970" y="21840"/>
                </a:lnTo>
                <a:lnTo>
                  <a:pt x="24950" y="21790"/>
                </a:lnTo>
                <a:lnTo>
                  <a:pt x="24940" y="21760"/>
                </a:lnTo>
                <a:lnTo>
                  <a:pt x="24950" y="21730"/>
                </a:lnTo>
                <a:lnTo>
                  <a:pt x="24960" y="21700"/>
                </a:lnTo>
                <a:lnTo>
                  <a:pt x="24990" y="21650"/>
                </a:lnTo>
                <a:lnTo>
                  <a:pt x="25010" y="21640"/>
                </a:lnTo>
                <a:lnTo>
                  <a:pt x="25050" y="21630"/>
                </a:lnTo>
                <a:lnTo>
                  <a:pt x="25080" y="21620"/>
                </a:lnTo>
                <a:lnTo>
                  <a:pt x="25090" y="21610"/>
                </a:lnTo>
                <a:lnTo>
                  <a:pt x="25080" y="21580"/>
                </a:lnTo>
                <a:lnTo>
                  <a:pt x="25080" y="21560"/>
                </a:lnTo>
                <a:lnTo>
                  <a:pt x="25060" y="21540"/>
                </a:lnTo>
                <a:lnTo>
                  <a:pt x="25020" y="21540"/>
                </a:lnTo>
                <a:lnTo>
                  <a:pt x="24980" y="21540"/>
                </a:lnTo>
                <a:lnTo>
                  <a:pt x="24920" y="21540"/>
                </a:lnTo>
                <a:lnTo>
                  <a:pt x="24900" y="21540"/>
                </a:lnTo>
                <a:lnTo>
                  <a:pt x="24890" y="21530"/>
                </a:lnTo>
                <a:lnTo>
                  <a:pt x="24890" y="21520"/>
                </a:lnTo>
                <a:lnTo>
                  <a:pt x="24920" y="21510"/>
                </a:lnTo>
                <a:lnTo>
                  <a:pt x="24970" y="21480"/>
                </a:lnTo>
                <a:lnTo>
                  <a:pt x="25010" y="21450"/>
                </a:lnTo>
                <a:lnTo>
                  <a:pt x="25040" y="21410"/>
                </a:lnTo>
                <a:lnTo>
                  <a:pt x="25050" y="21380"/>
                </a:lnTo>
                <a:lnTo>
                  <a:pt x="25050" y="21330"/>
                </a:lnTo>
                <a:lnTo>
                  <a:pt x="25030" y="21280"/>
                </a:lnTo>
                <a:lnTo>
                  <a:pt x="25020" y="21260"/>
                </a:lnTo>
                <a:lnTo>
                  <a:pt x="24990" y="21230"/>
                </a:lnTo>
                <a:lnTo>
                  <a:pt x="24950" y="21230"/>
                </a:lnTo>
                <a:lnTo>
                  <a:pt x="24910" y="21230"/>
                </a:lnTo>
                <a:lnTo>
                  <a:pt x="24880" y="21260"/>
                </a:lnTo>
                <a:lnTo>
                  <a:pt x="24850" y="21290"/>
                </a:lnTo>
                <a:lnTo>
                  <a:pt x="24840" y="21310"/>
                </a:lnTo>
                <a:lnTo>
                  <a:pt x="24830" y="21340"/>
                </a:lnTo>
                <a:lnTo>
                  <a:pt x="24820" y="21370"/>
                </a:lnTo>
                <a:lnTo>
                  <a:pt x="24800" y="21380"/>
                </a:lnTo>
                <a:lnTo>
                  <a:pt x="24770" y="21380"/>
                </a:lnTo>
                <a:lnTo>
                  <a:pt x="24730" y="21410"/>
                </a:lnTo>
                <a:lnTo>
                  <a:pt x="24700" y="21430"/>
                </a:lnTo>
                <a:lnTo>
                  <a:pt x="24670" y="21450"/>
                </a:lnTo>
                <a:lnTo>
                  <a:pt x="24650" y="21450"/>
                </a:lnTo>
                <a:lnTo>
                  <a:pt x="24640" y="21470"/>
                </a:lnTo>
                <a:lnTo>
                  <a:pt x="24630" y="21470"/>
                </a:lnTo>
                <a:lnTo>
                  <a:pt x="24600" y="21490"/>
                </a:lnTo>
                <a:lnTo>
                  <a:pt x="24560" y="21510"/>
                </a:lnTo>
                <a:lnTo>
                  <a:pt x="24540" y="21540"/>
                </a:lnTo>
                <a:lnTo>
                  <a:pt x="24540" y="21560"/>
                </a:lnTo>
                <a:lnTo>
                  <a:pt x="24540" y="21600"/>
                </a:lnTo>
                <a:lnTo>
                  <a:pt x="24550" y="21640"/>
                </a:lnTo>
                <a:lnTo>
                  <a:pt x="24540" y="21700"/>
                </a:lnTo>
                <a:lnTo>
                  <a:pt x="24500" y="21760"/>
                </a:lnTo>
                <a:lnTo>
                  <a:pt x="24470" y="21800"/>
                </a:lnTo>
                <a:lnTo>
                  <a:pt x="24420" y="21830"/>
                </a:lnTo>
                <a:lnTo>
                  <a:pt x="24390" y="21850"/>
                </a:lnTo>
                <a:lnTo>
                  <a:pt x="24370" y="21850"/>
                </a:lnTo>
                <a:lnTo>
                  <a:pt x="24340" y="21860"/>
                </a:lnTo>
                <a:lnTo>
                  <a:pt x="24320" y="21870"/>
                </a:lnTo>
                <a:lnTo>
                  <a:pt x="24290" y="21890"/>
                </a:lnTo>
                <a:lnTo>
                  <a:pt x="24260" y="21890"/>
                </a:lnTo>
                <a:lnTo>
                  <a:pt x="24220" y="21890"/>
                </a:lnTo>
                <a:lnTo>
                  <a:pt x="24120" y="21890"/>
                </a:lnTo>
                <a:lnTo>
                  <a:pt x="24080" y="21900"/>
                </a:lnTo>
                <a:lnTo>
                  <a:pt x="24050" y="21930"/>
                </a:lnTo>
                <a:lnTo>
                  <a:pt x="24030" y="21940"/>
                </a:lnTo>
                <a:lnTo>
                  <a:pt x="24000" y="21980"/>
                </a:lnTo>
                <a:lnTo>
                  <a:pt x="23970" y="21990"/>
                </a:lnTo>
                <a:lnTo>
                  <a:pt x="23960" y="22000"/>
                </a:lnTo>
                <a:lnTo>
                  <a:pt x="23960" y="22010"/>
                </a:lnTo>
                <a:lnTo>
                  <a:pt x="23990" y="22040"/>
                </a:lnTo>
                <a:lnTo>
                  <a:pt x="24000" y="22040"/>
                </a:lnTo>
                <a:lnTo>
                  <a:pt x="24030" y="22050"/>
                </a:lnTo>
                <a:lnTo>
                  <a:pt x="24050" y="22070"/>
                </a:lnTo>
                <a:lnTo>
                  <a:pt x="24070" y="22080"/>
                </a:lnTo>
                <a:lnTo>
                  <a:pt x="24110" y="22070"/>
                </a:lnTo>
                <a:lnTo>
                  <a:pt x="24150" y="22030"/>
                </a:lnTo>
                <a:lnTo>
                  <a:pt x="24200" y="22000"/>
                </a:lnTo>
                <a:lnTo>
                  <a:pt x="24230" y="21990"/>
                </a:lnTo>
                <a:lnTo>
                  <a:pt x="24270" y="21980"/>
                </a:lnTo>
                <a:lnTo>
                  <a:pt x="24310" y="21980"/>
                </a:lnTo>
                <a:lnTo>
                  <a:pt x="24340" y="21990"/>
                </a:lnTo>
                <a:lnTo>
                  <a:pt x="24370" y="22010"/>
                </a:lnTo>
                <a:lnTo>
                  <a:pt x="24390" y="22050"/>
                </a:lnTo>
                <a:lnTo>
                  <a:pt x="24410" y="22110"/>
                </a:lnTo>
                <a:lnTo>
                  <a:pt x="24440" y="22150"/>
                </a:lnTo>
                <a:lnTo>
                  <a:pt x="24460" y="22210"/>
                </a:lnTo>
                <a:lnTo>
                  <a:pt x="24470" y="22260"/>
                </a:lnTo>
                <a:lnTo>
                  <a:pt x="24460" y="22300"/>
                </a:lnTo>
                <a:lnTo>
                  <a:pt x="24470" y="22320"/>
                </a:lnTo>
                <a:lnTo>
                  <a:pt x="24490" y="22340"/>
                </a:lnTo>
                <a:lnTo>
                  <a:pt x="24500" y="22360"/>
                </a:lnTo>
                <a:lnTo>
                  <a:pt x="24510" y="22400"/>
                </a:lnTo>
                <a:lnTo>
                  <a:pt x="24500" y="22460"/>
                </a:lnTo>
                <a:lnTo>
                  <a:pt x="24500" y="22490"/>
                </a:lnTo>
                <a:lnTo>
                  <a:pt x="24510" y="22510"/>
                </a:lnTo>
                <a:lnTo>
                  <a:pt x="24510" y="22520"/>
                </a:lnTo>
                <a:lnTo>
                  <a:pt x="24520" y="22540"/>
                </a:lnTo>
                <a:lnTo>
                  <a:pt x="24530" y="22560"/>
                </a:lnTo>
                <a:lnTo>
                  <a:pt x="24540" y="22580"/>
                </a:lnTo>
                <a:lnTo>
                  <a:pt x="24550" y="22600"/>
                </a:lnTo>
                <a:lnTo>
                  <a:pt x="24550" y="22630"/>
                </a:lnTo>
                <a:lnTo>
                  <a:pt x="24540" y="22660"/>
                </a:lnTo>
                <a:lnTo>
                  <a:pt x="24520" y="22710"/>
                </a:lnTo>
                <a:lnTo>
                  <a:pt x="24480" y="22740"/>
                </a:lnTo>
                <a:lnTo>
                  <a:pt x="24440" y="22790"/>
                </a:lnTo>
                <a:lnTo>
                  <a:pt x="24390" y="22830"/>
                </a:lnTo>
                <a:lnTo>
                  <a:pt x="24340" y="22860"/>
                </a:lnTo>
                <a:lnTo>
                  <a:pt x="24310" y="22880"/>
                </a:lnTo>
                <a:lnTo>
                  <a:pt x="24310" y="22900"/>
                </a:lnTo>
                <a:lnTo>
                  <a:pt x="24310" y="22910"/>
                </a:lnTo>
                <a:lnTo>
                  <a:pt x="24340" y="22930"/>
                </a:lnTo>
                <a:lnTo>
                  <a:pt x="24400" y="22950"/>
                </a:lnTo>
                <a:lnTo>
                  <a:pt x="24410" y="22970"/>
                </a:lnTo>
                <a:lnTo>
                  <a:pt x="24400" y="22980"/>
                </a:lnTo>
                <a:lnTo>
                  <a:pt x="24410" y="22990"/>
                </a:lnTo>
                <a:lnTo>
                  <a:pt x="24410" y="23010"/>
                </a:lnTo>
                <a:lnTo>
                  <a:pt x="24410" y="23040"/>
                </a:lnTo>
                <a:lnTo>
                  <a:pt x="24380" y="23090"/>
                </a:lnTo>
                <a:lnTo>
                  <a:pt x="24350" y="23170"/>
                </a:lnTo>
                <a:lnTo>
                  <a:pt x="24310" y="23250"/>
                </a:lnTo>
                <a:lnTo>
                  <a:pt x="24280" y="23300"/>
                </a:lnTo>
                <a:lnTo>
                  <a:pt x="24240" y="23350"/>
                </a:lnTo>
                <a:lnTo>
                  <a:pt x="24220" y="23390"/>
                </a:lnTo>
                <a:lnTo>
                  <a:pt x="24200" y="23470"/>
                </a:lnTo>
                <a:lnTo>
                  <a:pt x="24170" y="23510"/>
                </a:lnTo>
                <a:lnTo>
                  <a:pt x="24150" y="23520"/>
                </a:lnTo>
                <a:lnTo>
                  <a:pt x="24130" y="23520"/>
                </a:lnTo>
                <a:lnTo>
                  <a:pt x="24100" y="23520"/>
                </a:lnTo>
                <a:lnTo>
                  <a:pt x="24090" y="23490"/>
                </a:lnTo>
                <a:lnTo>
                  <a:pt x="24070" y="23460"/>
                </a:lnTo>
                <a:lnTo>
                  <a:pt x="24060" y="23430"/>
                </a:lnTo>
                <a:lnTo>
                  <a:pt x="24040" y="23410"/>
                </a:lnTo>
                <a:lnTo>
                  <a:pt x="24020" y="23430"/>
                </a:lnTo>
                <a:lnTo>
                  <a:pt x="24000" y="23480"/>
                </a:lnTo>
                <a:lnTo>
                  <a:pt x="23990" y="23550"/>
                </a:lnTo>
                <a:lnTo>
                  <a:pt x="24000" y="23580"/>
                </a:lnTo>
                <a:lnTo>
                  <a:pt x="23990" y="23600"/>
                </a:lnTo>
                <a:lnTo>
                  <a:pt x="23980" y="23620"/>
                </a:lnTo>
                <a:lnTo>
                  <a:pt x="23950" y="23660"/>
                </a:lnTo>
                <a:lnTo>
                  <a:pt x="23920" y="23700"/>
                </a:lnTo>
                <a:lnTo>
                  <a:pt x="23910" y="23720"/>
                </a:lnTo>
                <a:lnTo>
                  <a:pt x="23900" y="23730"/>
                </a:lnTo>
                <a:lnTo>
                  <a:pt x="23870" y="23780"/>
                </a:lnTo>
                <a:lnTo>
                  <a:pt x="23830" y="23810"/>
                </a:lnTo>
                <a:lnTo>
                  <a:pt x="23800" y="23840"/>
                </a:lnTo>
                <a:lnTo>
                  <a:pt x="23750" y="23890"/>
                </a:lnTo>
                <a:lnTo>
                  <a:pt x="23700" y="23970"/>
                </a:lnTo>
                <a:lnTo>
                  <a:pt x="23660" y="24020"/>
                </a:lnTo>
                <a:lnTo>
                  <a:pt x="23620" y="24040"/>
                </a:lnTo>
                <a:lnTo>
                  <a:pt x="23590" y="24060"/>
                </a:lnTo>
                <a:lnTo>
                  <a:pt x="23550" y="24060"/>
                </a:lnTo>
                <a:lnTo>
                  <a:pt x="23530" y="24060"/>
                </a:lnTo>
                <a:lnTo>
                  <a:pt x="23500" y="24040"/>
                </a:lnTo>
                <a:lnTo>
                  <a:pt x="23470" y="24010"/>
                </a:lnTo>
                <a:lnTo>
                  <a:pt x="23450" y="24000"/>
                </a:lnTo>
                <a:lnTo>
                  <a:pt x="23430" y="24000"/>
                </a:lnTo>
                <a:lnTo>
                  <a:pt x="23390" y="24020"/>
                </a:lnTo>
                <a:lnTo>
                  <a:pt x="23360" y="24020"/>
                </a:lnTo>
                <a:lnTo>
                  <a:pt x="23340" y="24020"/>
                </a:lnTo>
                <a:lnTo>
                  <a:pt x="23330" y="24010"/>
                </a:lnTo>
                <a:lnTo>
                  <a:pt x="23320" y="24000"/>
                </a:lnTo>
                <a:lnTo>
                  <a:pt x="23320" y="23990"/>
                </a:lnTo>
                <a:lnTo>
                  <a:pt x="23290" y="24000"/>
                </a:lnTo>
                <a:lnTo>
                  <a:pt x="23160" y="23940"/>
                </a:lnTo>
                <a:lnTo>
                  <a:pt x="23150" y="23950"/>
                </a:lnTo>
                <a:lnTo>
                  <a:pt x="23110" y="23980"/>
                </a:lnTo>
                <a:lnTo>
                  <a:pt x="23090" y="24000"/>
                </a:lnTo>
                <a:lnTo>
                  <a:pt x="23070" y="24000"/>
                </a:lnTo>
                <a:lnTo>
                  <a:pt x="23030" y="23990"/>
                </a:lnTo>
                <a:lnTo>
                  <a:pt x="23000" y="23980"/>
                </a:lnTo>
                <a:lnTo>
                  <a:pt x="22970" y="23970"/>
                </a:lnTo>
                <a:lnTo>
                  <a:pt x="22960" y="23960"/>
                </a:lnTo>
                <a:lnTo>
                  <a:pt x="22940" y="23920"/>
                </a:lnTo>
                <a:lnTo>
                  <a:pt x="22930" y="23900"/>
                </a:lnTo>
                <a:lnTo>
                  <a:pt x="22900" y="23870"/>
                </a:lnTo>
                <a:lnTo>
                  <a:pt x="22880" y="23830"/>
                </a:lnTo>
                <a:lnTo>
                  <a:pt x="22870" y="23830"/>
                </a:lnTo>
                <a:lnTo>
                  <a:pt x="22850" y="23830"/>
                </a:lnTo>
                <a:lnTo>
                  <a:pt x="22810" y="23850"/>
                </a:lnTo>
                <a:lnTo>
                  <a:pt x="22790" y="23860"/>
                </a:lnTo>
                <a:lnTo>
                  <a:pt x="22780" y="23870"/>
                </a:lnTo>
                <a:lnTo>
                  <a:pt x="22740" y="23880"/>
                </a:lnTo>
                <a:lnTo>
                  <a:pt x="22730" y="23890"/>
                </a:lnTo>
                <a:lnTo>
                  <a:pt x="22710" y="23900"/>
                </a:lnTo>
                <a:lnTo>
                  <a:pt x="22700" y="23930"/>
                </a:lnTo>
                <a:lnTo>
                  <a:pt x="22670" y="23960"/>
                </a:lnTo>
                <a:lnTo>
                  <a:pt x="22640" y="23980"/>
                </a:lnTo>
                <a:lnTo>
                  <a:pt x="22610" y="23980"/>
                </a:lnTo>
                <a:lnTo>
                  <a:pt x="22590" y="24000"/>
                </a:lnTo>
                <a:lnTo>
                  <a:pt x="22560" y="24030"/>
                </a:lnTo>
                <a:lnTo>
                  <a:pt x="22550" y="24060"/>
                </a:lnTo>
                <a:lnTo>
                  <a:pt x="22520" y="24110"/>
                </a:lnTo>
                <a:lnTo>
                  <a:pt x="22510" y="24130"/>
                </a:lnTo>
                <a:lnTo>
                  <a:pt x="22510" y="24170"/>
                </a:lnTo>
                <a:lnTo>
                  <a:pt x="22530" y="24200"/>
                </a:lnTo>
                <a:lnTo>
                  <a:pt x="22570" y="24240"/>
                </a:lnTo>
                <a:lnTo>
                  <a:pt x="22580" y="24260"/>
                </a:lnTo>
                <a:lnTo>
                  <a:pt x="22600" y="24260"/>
                </a:lnTo>
                <a:lnTo>
                  <a:pt x="22620" y="24280"/>
                </a:lnTo>
                <a:lnTo>
                  <a:pt x="22620" y="24290"/>
                </a:lnTo>
                <a:lnTo>
                  <a:pt x="22600" y="24310"/>
                </a:lnTo>
                <a:lnTo>
                  <a:pt x="22600" y="24320"/>
                </a:lnTo>
                <a:lnTo>
                  <a:pt x="22590" y="24340"/>
                </a:lnTo>
                <a:lnTo>
                  <a:pt x="22580" y="24360"/>
                </a:lnTo>
                <a:lnTo>
                  <a:pt x="22590" y="24380"/>
                </a:lnTo>
                <a:lnTo>
                  <a:pt x="22590" y="24400"/>
                </a:lnTo>
                <a:lnTo>
                  <a:pt x="22580" y="24420"/>
                </a:lnTo>
                <a:lnTo>
                  <a:pt x="22570" y="24430"/>
                </a:lnTo>
                <a:lnTo>
                  <a:pt x="22550" y="24450"/>
                </a:lnTo>
                <a:lnTo>
                  <a:pt x="22540" y="24480"/>
                </a:lnTo>
                <a:lnTo>
                  <a:pt x="22540" y="24510"/>
                </a:lnTo>
                <a:lnTo>
                  <a:pt x="22550" y="24530"/>
                </a:lnTo>
                <a:lnTo>
                  <a:pt x="22560" y="24560"/>
                </a:lnTo>
                <a:lnTo>
                  <a:pt x="22560" y="24580"/>
                </a:lnTo>
                <a:lnTo>
                  <a:pt x="22550" y="24610"/>
                </a:lnTo>
                <a:lnTo>
                  <a:pt x="22570" y="24650"/>
                </a:lnTo>
                <a:lnTo>
                  <a:pt x="22640" y="24700"/>
                </a:lnTo>
                <a:lnTo>
                  <a:pt x="22660" y="24710"/>
                </a:lnTo>
                <a:lnTo>
                  <a:pt x="22660" y="24720"/>
                </a:lnTo>
                <a:lnTo>
                  <a:pt x="22650" y="24750"/>
                </a:lnTo>
                <a:lnTo>
                  <a:pt x="22650" y="24770"/>
                </a:lnTo>
                <a:lnTo>
                  <a:pt x="22660" y="24780"/>
                </a:lnTo>
                <a:lnTo>
                  <a:pt x="22690" y="24800"/>
                </a:lnTo>
                <a:lnTo>
                  <a:pt x="22720" y="24820"/>
                </a:lnTo>
                <a:lnTo>
                  <a:pt x="22730" y="24830"/>
                </a:lnTo>
                <a:lnTo>
                  <a:pt x="22730" y="24850"/>
                </a:lnTo>
                <a:lnTo>
                  <a:pt x="22730" y="24880"/>
                </a:lnTo>
                <a:lnTo>
                  <a:pt x="22740" y="24900"/>
                </a:lnTo>
                <a:lnTo>
                  <a:pt x="22740" y="24940"/>
                </a:lnTo>
                <a:lnTo>
                  <a:pt x="22740" y="24970"/>
                </a:lnTo>
                <a:lnTo>
                  <a:pt x="22730" y="25000"/>
                </a:lnTo>
                <a:lnTo>
                  <a:pt x="22690" y="25030"/>
                </a:lnTo>
                <a:lnTo>
                  <a:pt x="22640" y="25060"/>
                </a:lnTo>
                <a:lnTo>
                  <a:pt x="22610" y="25090"/>
                </a:lnTo>
                <a:lnTo>
                  <a:pt x="22560" y="25130"/>
                </a:lnTo>
                <a:lnTo>
                  <a:pt x="22540" y="25160"/>
                </a:lnTo>
                <a:lnTo>
                  <a:pt x="22540" y="25190"/>
                </a:lnTo>
                <a:lnTo>
                  <a:pt x="22530" y="25210"/>
                </a:lnTo>
                <a:lnTo>
                  <a:pt x="22520" y="25240"/>
                </a:lnTo>
                <a:lnTo>
                  <a:pt x="22530" y="25270"/>
                </a:lnTo>
                <a:lnTo>
                  <a:pt x="22540" y="25310"/>
                </a:lnTo>
                <a:lnTo>
                  <a:pt x="22570" y="25330"/>
                </a:lnTo>
                <a:lnTo>
                  <a:pt x="22620" y="25390"/>
                </a:lnTo>
                <a:lnTo>
                  <a:pt x="22660" y="25440"/>
                </a:lnTo>
                <a:lnTo>
                  <a:pt x="22680" y="25470"/>
                </a:lnTo>
                <a:lnTo>
                  <a:pt x="22690" y="25490"/>
                </a:lnTo>
                <a:lnTo>
                  <a:pt x="22670" y="25520"/>
                </a:lnTo>
                <a:lnTo>
                  <a:pt x="22690" y="25520"/>
                </a:lnTo>
                <a:lnTo>
                  <a:pt x="22660" y="25560"/>
                </a:lnTo>
                <a:lnTo>
                  <a:pt x="22620" y="25610"/>
                </a:lnTo>
                <a:lnTo>
                  <a:pt x="22580" y="25670"/>
                </a:lnTo>
                <a:lnTo>
                  <a:pt x="22540" y="25760"/>
                </a:lnTo>
                <a:lnTo>
                  <a:pt x="22530" y="25780"/>
                </a:lnTo>
                <a:lnTo>
                  <a:pt x="22470" y="25840"/>
                </a:lnTo>
                <a:lnTo>
                  <a:pt x="22420" y="25900"/>
                </a:lnTo>
                <a:lnTo>
                  <a:pt x="22350" y="25960"/>
                </a:lnTo>
                <a:lnTo>
                  <a:pt x="22290" y="26000"/>
                </a:lnTo>
                <a:lnTo>
                  <a:pt x="22260" y="26030"/>
                </a:lnTo>
                <a:lnTo>
                  <a:pt x="22250" y="25990"/>
                </a:lnTo>
                <a:lnTo>
                  <a:pt x="22230" y="25960"/>
                </a:lnTo>
                <a:lnTo>
                  <a:pt x="22180" y="25880"/>
                </a:lnTo>
                <a:lnTo>
                  <a:pt x="22140" y="25790"/>
                </a:lnTo>
                <a:lnTo>
                  <a:pt x="22140" y="25720"/>
                </a:lnTo>
                <a:lnTo>
                  <a:pt x="22120" y="25700"/>
                </a:lnTo>
                <a:lnTo>
                  <a:pt x="22010" y="25650"/>
                </a:lnTo>
                <a:lnTo>
                  <a:pt x="21910" y="25620"/>
                </a:lnTo>
                <a:lnTo>
                  <a:pt x="21770" y="25610"/>
                </a:lnTo>
                <a:lnTo>
                  <a:pt x="21720" y="25600"/>
                </a:lnTo>
                <a:lnTo>
                  <a:pt x="21630" y="25580"/>
                </a:lnTo>
                <a:lnTo>
                  <a:pt x="21610" y="25580"/>
                </a:lnTo>
                <a:lnTo>
                  <a:pt x="21560" y="25640"/>
                </a:lnTo>
                <a:lnTo>
                  <a:pt x="21540" y="25680"/>
                </a:lnTo>
                <a:lnTo>
                  <a:pt x="21540" y="25730"/>
                </a:lnTo>
                <a:lnTo>
                  <a:pt x="21530" y="25780"/>
                </a:lnTo>
                <a:lnTo>
                  <a:pt x="21530" y="25800"/>
                </a:lnTo>
                <a:lnTo>
                  <a:pt x="21500" y="25830"/>
                </a:lnTo>
                <a:lnTo>
                  <a:pt x="21460" y="25850"/>
                </a:lnTo>
                <a:lnTo>
                  <a:pt x="21440" y="25850"/>
                </a:lnTo>
                <a:lnTo>
                  <a:pt x="21410" y="25860"/>
                </a:lnTo>
                <a:lnTo>
                  <a:pt x="21400" y="25860"/>
                </a:lnTo>
                <a:lnTo>
                  <a:pt x="21350" y="25880"/>
                </a:lnTo>
                <a:lnTo>
                  <a:pt x="21340" y="25860"/>
                </a:lnTo>
                <a:lnTo>
                  <a:pt x="21340" y="25840"/>
                </a:lnTo>
                <a:lnTo>
                  <a:pt x="21340" y="25830"/>
                </a:lnTo>
                <a:lnTo>
                  <a:pt x="21350" y="25800"/>
                </a:lnTo>
                <a:lnTo>
                  <a:pt x="21360" y="25780"/>
                </a:lnTo>
                <a:lnTo>
                  <a:pt x="21360" y="25770"/>
                </a:lnTo>
                <a:lnTo>
                  <a:pt x="21350" y="25760"/>
                </a:lnTo>
                <a:lnTo>
                  <a:pt x="21350" y="25750"/>
                </a:lnTo>
                <a:lnTo>
                  <a:pt x="21350" y="25740"/>
                </a:lnTo>
                <a:lnTo>
                  <a:pt x="21340" y="25740"/>
                </a:lnTo>
                <a:lnTo>
                  <a:pt x="21250" y="25780"/>
                </a:lnTo>
                <a:lnTo>
                  <a:pt x="21220" y="25690"/>
                </a:lnTo>
                <a:lnTo>
                  <a:pt x="21220" y="25640"/>
                </a:lnTo>
                <a:lnTo>
                  <a:pt x="21220" y="25450"/>
                </a:lnTo>
                <a:lnTo>
                  <a:pt x="21220" y="25360"/>
                </a:lnTo>
                <a:lnTo>
                  <a:pt x="21220" y="25300"/>
                </a:lnTo>
                <a:lnTo>
                  <a:pt x="21200" y="25280"/>
                </a:lnTo>
                <a:lnTo>
                  <a:pt x="21170" y="25260"/>
                </a:lnTo>
                <a:lnTo>
                  <a:pt x="21140" y="25250"/>
                </a:lnTo>
                <a:lnTo>
                  <a:pt x="21120" y="25240"/>
                </a:lnTo>
                <a:lnTo>
                  <a:pt x="21090" y="25230"/>
                </a:lnTo>
                <a:lnTo>
                  <a:pt x="21070" y="25220"/>
                </a:lnTo>
                <a:lnTo>
                  <a:pt x="21020" y="25240"/>
                </a:lnTo>
                <a:lnTo>
                  <a:pt x="21000" y="25230"/>
                </a:lnTo>
                <a:lnTo>
                  <a:pt x="20960" y="25190"/>
                </a:lnTo>
                <a:lnTo>
                  <a:pt x="20920" y="25130"/>
                </a:lnTo>
                <a:lnTo>
                  <a:pt x="20900" y="25130"/>
                </a:lnTo>
                <a:lnTo>
                  <a:pt x="20880" y="25130"/>
                </a:lnTo>
                <a:lnTo>
                  <a:pt x="20880" y="25140"/>
                </a:lnTo>
                <a:lnTo>
                  <a:pt x="20900" y="25180"/>
                </a:lnTo>
                <a:lnTo>
                  <a:pt x="20900" y="25210"/>
                </a:lnTo>
                <a:lnTo>
                  <a:pt x="20880" y="25250"/>
                </a:lnTo>
                <a:lnTo>
                  <a:pt x="20860" y="25270"/>
                </a:lnTo>
                <a:lnTo>
                  <a:pt x="20840" y="25270"/>
                </a:lnTo>
                <a:lnTo>
                  <a:pt x="20810" y="25250"/>
                </a:lnTo>
                <a:lnTo>
                  <a:pt x="20760" y="25220"/>
                </a:lnTo>
                <a:lnTo>
                  <a:pt x="20720" y="25190"/>
                </a:lnTo>
                <a:lnTo>
                  <a:pt x="20700" y="25170"/>
                </a:lnTo>
                <a:lnTo>
                  <a:pt x="20660" y="25140"/>
                </a:lnTo>
                <a:lnTo>
                  <a:pt x="20620" y="25120"/>
                </a:lnTo>
                <a:lnTo>
                  <a:pt x="20590" y="25100"/>
                </a:lnTo>
                <a:lnTo>
                  <a:pt x="20570" y="25090"/>
                </a:lnTo>
                <a:lnTo>
                  <a:pt x="20550" y="25100"/>
                </a:lnTo>
                <a:lnTo>
                  <a:pt x="20530" y="25110"/>
                </a:lnTo>
                <a:lnTo>
                  <a:pt x="20510" y="25130"/>
                </a:lnTo>
                <a:lnTo>
                  <a:pt x="20460" y="25140"/>
                </a:lnTo>
                <a:lnTo>
                  <a:pt x="20430" y="25150"/>
                </a:lnTo>
                <a:lnTo>
                  <a:pt x="20410" y="25180"/>
                </a:lnTo>
                <a:lnTo>
                  <a:pt x="20390" y="25200"/>
                </a:lnTo>
                <a:lnTo>
                  <a:pt x="20350" y="25270"/>
                </a:lnTo>
                <a:lnTo>
                  <a:pt x="20330" y="25300"/>
                </a:lnTo>
                <a:lnTo>
                  <a:pt x="20320" y="25300"/>
                </a:lnTo>
                <a:lnTo>
                  <a:pt x="20310" y="25290"/>
                </a:lnTo>
                <a:lnTo>
                  <a:pt x="20300" y="25270"/>
                </a:lnTo>
                <a:lnTo>
                  <a:pt x="20280" y="25250"/>
                </a:lnTo>
                <a:lnTo>
                  <a:pt x="20260" y="25250"/>
                </a:lnTo>
                <a:lnTo>
                  <a:pt x="20240" y="25260"/>
                </a:lnTo>
                <a:lnTo>
                  <a:pt x="20200" y="25300"/>
                </a:lnTo>
                <a:lnTo>
                  <a:pt x="20160" y="25350"/>
                </a:lnTo>
                <a:lnTo>
                  <a:pt x="20150" y="25380"/>
                </a:lnTo>
                <a:lnTo>
                  <a:pt x="20160" y="25400"/>
                </a:lnTo>
                <a:lnTo>
                  <a:pt x="20170" y="25420"/>
                </a:lnTo>
                <a:lnTo>
                  <a:pt x="20160" y="25440"/>
                </a:lnTo>
                <a:lnTo>
                  <a:pt x="20170" y="25460"/>
                </a:lnTo>
                <a:lnTo>
                  <a:pt x="20170" y="25470"/>
                </a:lnTo>
                <a:lnTo>
                  <a:pt x="20170" y="25480"/>
                </a:lnTo>
                <a:lnTo>
                  <a:pt x="20160" y="25490"/>
                </a:lnTo>
                <a:lnTo>
                  <a:pt x="20150" y="25490"/>
                </a:lnTo>
                <a:lnTo>
                  <a:pt x="20140" y="25490"/>
                </a:lnTo>
                <a:lnTo>
                  <a:pt x="20130" y="25510"/>
                </a:lnTo>
                <a:lnTo>
                  <a:pt x="20120" y="25530"/>
                </a:lnTo>
                <a:lnTo>
                  <a:pt x="20090" y="25560"/>
                </a:lnTo>
                <a:lnTo>
                  <a:pt x="20100" y="25580"/>
                </a:lnTo>
                <a:lnTo>
                  <a:pt x="20090" y="25590"/>
                </a:lnTo>
                <a:lnTo>
                  <a:pt x="20070" y="25600"/>
                </a:lnTo>
                <a:lnTo>
                  <a:pt x="20070" y="25610"/>
                </a:lnTo>
                <a:lnTo>
                  <a:pt x="20040" y="25630"/>
                </a:lnTo>
                <a:lnTo>
                  <a:pt x="19990" y="25680"/>
                </a:lnTo>
                <a:lnTo>
                  <a:pt x="19970" y="25680"/>
                </a:lnTo>
                <a:lnTo>
                  <a:pt x="19960" y="25660"/>
                </a:lnTo>
                <a:lnTo>
                  <a:pt x="19940" y="25650"/>
                </a:lnTo>
                <a:lnTo>
                  <a:pt x="19930" y="25650"/>
                </a:lnTo>
                <a:lnTo>
                  <a:pt x="19910" y="25660"/>
                </a:lnTo>
                <a:lnTo>
                  <a:pt x="19890" y="25670"/>
                </a:lnTo>
                <a:lnTo>
                  <a:pt x="19840" y="25590"/>
                </a:lnTo>
                <a:lnTo>
                  <a:pt x="19820" y="25560"/>
                </a:lnTo>
                <a:lnTo>
                  <a:pt x="19810" y="25530"/>
                </a:lnTo>
                <a:lnTo>
                  <a:pt x="19800" y="25530"/>
                </a:lnTo>
                <a:lnTo>
                  <a:pt x="19770" y="25530"/>
                </a:lnTo>
                <a:lnTo>
                  <a:pt x="19750" y="25520"/>
                </a:lnTo>
                <a:lnTo>
                  <a:pt x="19730" y="25500"/>
                </a:lnTo>
                <a:lnTo>
                  <a:pt x="19720" y="25490"/>
                </a:lnTo>
                <a:lnTo>
                  <a:pt x="19650" y="25480"/>
                </a:lnTo>
                <a:lnTo>
                  <a:pt x="19500" y="25400"/>
                </a:lnTo>
                <a:lnTo>
                  <a:pt x="19330" y="25260"/>
                </a:lnTo>
                <a:lnTo>
                  <a:pt x="19180" y="25190"/>
                </a:lnTo>
                <a:lnTo>
                  <a:pt x="19170" y="25190"/>
                </a:lnTo>
                <a:lnTo>
                  <a:pt x="19150" y="25200"/>
                </a:lnTo>
                <a:lnTo>
                  <a:pt x="19120" y="25200"/>
                </a:lnTo>
                <a:lnTo>
                  <a:pt x="19100" y="25210"/>
                </a:lnTo>
                <a:lnTo>
                  <a:pt x="19080" y="25210"/>
                </a:lnTo>
                <a:lnTo>
                  <a:pt x="19060" y="25220"/>
                </a:lnTo>
                <a:lnTo>
                  <a:pt x="19030" y="25230"/>
                </a:lnTo>
                <a:lnTo>
                  <a:pt x="19010" y="25250"/>
                </a:lnTo>
                <a:lnTo>
                  <a:pt x="18970" y="25270"/>
                </a:lnTo>
                <a:lnTo>
                  <a:pt x="18940" y="25290"/>
                </a:lnTo>
                <a:lnTo>
                  <a:pt x="18930" y="25300"/>
                </a:lnTo>
                <a:lnTo>
                  <a:pt x="18910" y="25300"/>
                </a:lnTo>
                <a:lnTo>
                  <a:pt x="18880" y="25300"/>
                </a:lnTo>
                <a:lnTo>
                  <a:pt x="18860" y="25300"/>
                </a:lnTo>
                <a:lnTo>
                  <a:pt x="18840" y="25320"/>
                </a:lnTo>
                <a:lnTo>
                  <a:pt x="18820" y="25340"/>
                </a:lnTo>
                <a:lnTo>
                  <a:pt x="18810" y="25360"/>
                </a:lnTo>
                <a:lnTo>
                  <a:pt x="18800" y="25370"/>
                </a:lnTo>
                <a:lnTo>
                  <a:pt x="18790" y="25390"/>
                </a:lnTo>
                <a:lnTo>
                  <a:pt x="18780" y="25400"/>
                </a:lnTo>
                <a:lnTo>
                  <a:pt x="18760" y="25400"/>
                </a:lnTo>
                <a:lnTo>
                  <a:pt x="18740" y="25420"/>
                </a:lnTo>
                <a:lnTo>
                  <a:pt x="18720" y="25430"/>
                </a:lnTo>
                <a:lnTo>
                  <a:pt x="18700" y="25430"/>
                </a:lnTo>
                <a:lnTo>
                  <a:pt x="18680" y="25430"/>
                </a:lnTo>
                <a:lnTo>
                  <a:pt x="18670" y="25450"/>
                </a:lnTo>
                <a:lnTo>
                  <a:pt x="18660" y="25460"/>
                </a:lnTo>
                <a:lnTo>
                  <a:pt x="18640" y="25460"/>
                </a:lnTo>
                <a:lnTo>
                  <a:pt x="18620" y="25440"/>
                </a:lnTo>
                <a:lnTo>
                  <a:pt x="18590" y="25430"/>
                </a:lnTo>
                <a:lnTo>
                  <a:pt x="18550" y="25410"/>
                </a:lnTo>
                <a:lnTo>
                  <a:pt x="18520" y="25390"/>
                </a:lnTo>
                <a:lnTo>
                  <a:pt x="18500" y="25370"/>
                </a:lnTo>
                <a:lnTo>
                  <a:pt x="18490" y="25350"/>
                </a:lnTo>
                <a:lnTo>
                  <a:pt x="18470" y="25340"/>
                </a:lnTo>
                <a:lnTo>
                  <a:pt x="18450" y="25300"/>
                </a:lnTo>
                <a:lnTo>
                  <a:pt x="18440" y="25270"/>
                </a:lnTo>
                <a:lnTo>
                  <a:pt x="18440" y="25250"/>
                </a:lnTo>
                <a:lnTo>
                  <a:pt x="18420" y="25230"/>
                </a:lnTo>
                <a:lnTo>
                  <a:pt x="18400" y="25220"/>
                </a:lnTo>
                <a:lnTo>
                  <a:pt x="18400" y="25200"/>
                </a:lnTo>
                <a:lnTo>
                  <a:pt x="18400" y="25190"/>
                </a:lnTo>
                <a:lnTo>
                  <a:pt x="18400" y="25170"/>
                </a:lnTo>
                <a:lnTo>
                  <a:pt x="18390" y="25160"/>
                </a:lnTo>
                <a:lnTo>
                  <a:pt x="18390" y="25150"/>
                </a:lnTo>
                <a:lnTo>
                  <a:pt x="18370" y="25140"/>
                </a:lnTo>
                <a:lnTo>
                  <a:pt x="18340" y="25140"/>
                </a:lnTo>
                <a:lnTo>
                  <a:pt x="18320" y="25140"/>
                </a:lnTo>
                <a:lnTo>
                  <a:pt x="18290" y="25120"/>
                </a:lnTo>
                <a:lnTo>
                  <a:pt x="18270" y="25100"/>
                </a:lnTo>
                <a:lnTo>
                  <a:pt x="18240" y="25070"/>
                </a:lnTo>
                <a:lnTo>
                  <a:pt x="18220" y="25070"/>
                </a:lnTo>
                <a:lnTo>
                  <a:pt x="18200" y="25050"/>
                </a:lnTo>
                <a:lnTo>
                  <a:pt x="18190" y="25020"/>
                </a:lnTo>
                <a:lnTo>
                  <a:pt x="18150" y="24990"/>
                </a:lnTo>
                <a:lnTo>
                  <a:pt x="18130" y="24960"/>
                </a:lnTo>
                <a:lnTo>
                  <a:pt x="18110" y="24960"/>
                </a:lnTo>
                <a:lnTo>
                  <a:pt x="18080" y="24950"/>
                </a:lnTo>
                <a:lnTo>
                  <a:pt x="18060" y="24930"/>
                </a:lnTo>
                <a:lnTo>
                  <a:pt x="18030" y="24910"/>
                </a:lnTo>
                <a:lnTo>
                  <a:pt x="18010" y="24890"/>
                </a:lnTo>
                <a:lnTo>
                  <a:pt x="18000" y="24850"/>
                </a:lnTo>
                <a:lnTo>
                  <a:pt x="17980" y="24820"/>
                </a:lnTo>
                <a:lnTo>
                  <a:pt x="17970" y="24800"/>
                </a:lnTo>
                <a:lnTo>
                  <a:pt x="17960" y="24800"/>
                </a:lnTo>
                <a:lnTo>
                  <a:pt x="17950" y="24780"/>
                </a:lnTo>
                <a:lnTo>
                  <a:pt x="17940" y="24740"/>
                </a:lnTo>
                <a:lnTo>
                  <a:pt x="17930" y="24710"/>
                </a:lnTo>
                <a:lnTo>
                  <a:pt x="17890" y="24660"/>
                </a:lnTo>
                <a:lnTo>
                  <a:pt x="17860" y="24640"/>
                </a:lnTo>
                <a:lnTo>
                  <a:pt x="17830" y="24610"/>
                </a:lnTo>
                <a:lnTo>
                  <a:pt x="17780" y="24570"/>
                </a:lnTo>
                <a:lnTo>
                  <a:pt x="17740" y="24520"/>
                </a:lnTo>
                <a:lnTo>
                  <a:pt x="17730" y="24510"/>
                </a:lnTo>
                <a:lnTo>
                  <a:pt x="17680" y="24520"/>
                </a:lnTo>
                <a:lnTo>
                  <a:pt x="17650" y="24510"/>
                </a:lnTo>
                <a:lnTo>
                  <a:pt x="17590" y="24500"/>
                </a:lnTo>
                <a:lnTo>
                  <a:pt x="17550" y="24510"/>
                </a:lnTo>
                <a:lnTo>
                  <a:pt x="17540" y="24530"/>
                </a:lnTo>
                <a:lnTo>
                  <a:pt x="17510" y="24550"/>
                </a:lnTo>
                <a:lnTo>
                  <a:pt x="17470" y="24600"/>
                </a:lnTo>
                <a:lnTo>
                  <a:pt x="17410" y="24620"/>
                </a:lnTo>
                <a:lnTo>
                  <a:pt x="17390" y="24650"/>
                </a:lnTo>
                <a:lnTo>
                  <a:pt x="17360" y="24690"/>
                </a:lnTo>
                <a:lnTo>
                  <a:pt x="17320" y="24710"/>
                </a:lnTo>
                <a:lnTo>
                  <a:pt x="17280" y="24720"/>
                </a:lnTo>
                <a:lnTo>
                  <a:pt x="17260" y="24750"/>
                </a:lnTo>
                <a:lnTo>
                  <a:pt x="17250" y="24790"/>
                </a:lnTo>
                <a:lnTo>
                  <a:pt x="17250" y="24830"/>
                </a:lnTo>
                <a:lnTo>
                  <a:pt x="17260" y="24890"/>
                </a:lnTo>
                <a:lnTo>
                  <a:pt x="17250" y="24910"/>
                </a:lnTo>
                <a:lnTo>
                  <a:pt x="17240" y="24950"/>
                </a:lnTo>
                <a:lnTo>
                  <a:pt x="17210" y="24990"/>
                </a:lnTo>
                <a:lnTo>
                  <a:pt x="17180" y="25040"/>
                </a:lnTo>
                <a:lnTo>
                  <a:pt x="17180" y="25060"/>
                </a:lnTo>
                <a:lnTo>
                  <a:pt x="17170" y="25110"/>
                </a:lnTo>
                <a:lnTo>
                  <a:pt x="17160" y="25100"/>
                </a:lnTo>
                <a:lnTo>
                  <a:pt x="17140" y="25060"/>
                </a:lnTo>
                <a:lnTo>
                  <a:pt x="17130" y="25040"/>
                </a:lnTo>
                <a:lnTo>
                  <a:pt x="17130" y="25000"/>
                </a:lnTo>
                <a:lnTo>
                  <a:pt x="17110" y="24970"/>
                </a:lnTo>
                <a:lnTo>
                  <a:pt x="17090" y="24930"/>
                </a:lnTo>
                <a:lnTo>
                  <a:pt x="17070" y="24880"/>
                </a:lnTo>
                <a:lnTo>
                  <a:pt x="17080" y="24820"/>
                </a:lnTo>
                <a:lnTo>
                  <a:pt x="17070" y="24770"/>
                </a:lnTo>
                <a:lnTo>
                  <a:pt x="17060" y="24740"/>
                </a:lnTo>
                <a:lnTo>
                  <a:pt x="17060" y="24690"/>
                </a:lnTo>
                <a:lnTo>
                  <a:pt x="17060" y="24660"/>
                </a:lnTo>
                <a:lnTo>
                  <a:pt x="17070" y="24630"/>
                </a:lnTo>
                <a:lnTo>
                  <a:pt x="17070" y="24620"/>
                </a:lnTo>
                <a:lnTo>
                  <a:pt x="17070" y="24590"/>
                </a:lnTo>
                <a:lnTo>
                  <a:pt x="17060" y="24530"/>
                </a:lnTo>
                <a:lnTo>
                  <a:pt x="17060" y="24490"/>
                </a:lnTo>
                <a:lnTo>
                  <a:pt x="17070" y="24450"/>
                </a:lnTo>
                <a:lnTo>
                  <a:pt x="17060" y="24420"/>
                </a:lnTo>
                <a:lnTo>
                  <a:pt x="17050" y="24400"/>
                </a:lnTo>
                <a:lnTo>
                  <a:pt x="17020" y="24360"/>
                </a:lnTo>
                <a:lnTo>
                  <a:pt x="17020" y="24330"/>
                </a:lnTo>
                <a:lnTo>
                  <a:pt x="17030" y="24300"/>
                </a:lnTo>
                <a:lnTo>
                  <a:pt x="17020" y="24280"/>
                </a:lnTo>
                <a:lnTo>
                  <a:pt x="17030" y="24250"/>
                </a:lnTo>
                <a:lnTo>
                  <a:pt x="17070" y="24210"/>
                </a:lnTo>
                <a:lnTo>
                  <a:pt x="17100" y="24160"/>
                </a:lnTo>
                <a:lnTo>
                  <a:pt x="17090" y="24080"/>
                </a:lnTo>
                <a:lnTo>
                  <a:pt x="17090" y="24020"/>
                </a:lnTo>
                <a:lnTo>
                  <a:pt x="17090" y="23980"/>
                </a:lnTo>
                <a:lnTo>
                  <a:pt x="17080" y="23950"/>
                </a:lnTo>
                <a:lnTo>
                  <a:pt x="17070" y="23920"/>
                </a:lnTo>
                <a:lnTo>
                  <a:pt x="17070" y="23880"/>
                </a:lnTo>
                <a:lnTo>
                  <a:pt x="17070" y="23830"/>
                </a:lnTo>
                <a:lnTo>
                  <a:pt x="17100" y="23770"/>
                </a:lnTo>
                <a:lnTo>
                  <a:pt x="17130" y="23710"/>
                </a:lnTo>
                <a:lnTo>
                  <a:pt x="17140" y="23670"/>
                </a:lnTo>
                <a:lnTo>
                  <a:pt x="17130" y="23630"/>
                </a:lnTo>
                <a:lnTo>
                  <a:pt x="17100" y="23580"/>
                </a:lnTo>
                <a:lnTo>
                  <a:pt x="17100" y="23560"/>
                </a:lnTo>
                <a:lnTo>
                  <a:pt x="17110" y="23520"/>
                </a:lnTo>
                <a:lnTo>
                  <a:pt x="17120" y="23490"/>
                </a:lnTo>
                <a:lnTo>
                  <a:pt x="17120" y="23450"/>
                </a:lnTo>
                <a:lnTo>
                  <a:pt x="17140" y="23440"/>
                </a:lnTo>
                <a:lnTo>
                  <a:pt x="17160" y="23430"/>
                </a:lnTo>
                <a:lnTo>
                  <a:pt x="17170" y="23430"/>
                </a:lnTo>
                <a:lnTo>
                  <a:pt x="17170" y="23410"/>
                </a:lnTo>
                <a:lnTo>
                  <a:pt x="17160" y="23390"/>
                </a:lnTo>
                <a:lnTo>
                  <a:pt x="17130" y="23340"/>
                </a:lnTo>
                <a:lnTo>
                  <a:pt x="17110" y="23300"/>
                </a:lnTo>
                <a:lnTo>
                  <a:pt x="17110" y="23260"/>
                </a:lnTo>
                <a:lnTo>
                  <a:pt x="17110" y="23230"/>
                </a:lnTo>
                <a:lnTo>
                  <a:pt x="17100" y="23200"/>
                </a:lnTo>
                <a:lnTo>
                  <a:pt x="17080" y="23170"/>
                </a:lnTo>
                <a:lnTo>
                  <a:pt x="17080" y="23150"/>
                </a:lnTo>
                <a:lnTo>
                  <a:pt x="17090" y="23130"/>
                </a:lnTo>
                <a:lnTo>
                  <a:pt x="17110" y="23100"/>
                </a:lnTo>
                <a:lnTo>
                  <a:pt x="17110" y="23060"/>
                </a:lnTo>
                <a:lnTo>
                  <a:pt x="17110" y="23010"/>
                </a:lnTo>
                <a:lnTo>
                  <a:pt x="17100" y="22980"/>
                </a:lnTo>
                <a:lnTo>
                  <a:pt x="17080" y="22960"/>
                </a:lnTo>
                <a:lnTo>
                  <a:pt x="17060" y="22940"/>
                </a:lnTo>
                <a:lnTo>
                  <a:pt x="17040" y="22930"/>
                </a:lnTo>
                <a:lnTo>
                  <a:pt x="17030" y="22890"/>
                </a:lnTo>
                <a:lnTo>
                  <a:pt x="17000" y="22850"/>
                </a:lnTo>
                <a:lnTo>
                  <a:pt x="16960" y="22820"/>
                </a:lnTo>
                <a:lnTo>
                  <a:pt x="16930" y="22790"/>
                </a:lnTo>
                <a:lnTo>
                  <a:pt x="16910" y="22770"/>
                </a:lnTo>
                <a:lnTo>
                  <a:pt x="16900" y="22750"/>
                </a:lnTo>
                <a:lnTo>
                  <a:pt x="16900" y="22730"/>
                </a:lnTo>
                <a:lnTo>
                  <a:pt x="16880" y="22690"/>
                </a:lnTo>
                <a:lnTo>
                  <a:pt x="16860" y="22660"/>
                </a:lnTo>
                <a:lnTo>
                  <a:pt x="16820" y="22640"/>
                </a:lnTo>
                <a:lnTo>
                  <a:pt x="16810" y="22640"/>
                </a:lnTo>
                <a:lnTo>
                  <a:pt x="16800" y="22630"/>
                </a:lnTo>
                <a:lnTo>
                  <a:pt x="16800" y="22600"/>
                </a:lnTo>
                <a:lnTo>
                  <a:pt x="16780" y="22570"/>
                </a:lnTo>
                <a:lnTo>
                  <a:pt x="16760" y="22550"/>
                </a:lnTo>
                <a:lnTo>
                  <a:pt x="16750" y="22530"/>
                </a:lnTo>
                <a:lnTo>
                  <a:pt x="16730" y="22500"/>
                </a:lnTo>
                <a:lnTo>
                  <a:pt x="16730" y="22470"/>
                </a:lnTo>
                <a:lnTo>
                  <a:pt x="16720" y="22450"/>
                </a:lnTo>
                <a:lnTo>
                  <a:pt x="16670" y="22420"/>
                </a:lnTo>
                <a:lnTo>
                  <a:pt x="16630" y="22380"/>
                </a:lnTo>
                <a:lnTo>
                  <a:pt x="16600" y="22340"/>
                </a:lnTo>
                <a:lnTo>
                  <a:pt x="16590" y="22300"/>
                </a:lnTo>
                <a:lnTo>
                  <a:pt x="16590" y="22250"/>
                </a:lnTo>
                <a:lnTo>
                  <a:pt x="16600" y="22200"/>
                </a:lnTo>
                <a:lnTo>
                  <a:pt x="16600" y="22160"/>
                </a:lnTo>
                <a:lnTo>
                  <a:pt x="16590" y="22120"/>
                </a:lnTo>
                <a:lnTo>
                  <a:pt x="16550" y="22120"/>
                </a:lnTo>
                <a:lnTo>
                  <a:pt x="16520" y="22110"/>
                </a:lnTo>
                <a:lnTo>
                  <a:pt x="16470" y="22120"/>
                </a:lnTo>
                <a:lnTo>
                  <a:pt x="16440" y="22110"/>
                </a:lnTo>
                <a:lnTo>
                  <a:pt x="16410" y="22100"/>
                </a:lnTo>
                <a:lnTo>
                  <a:pt x="16380" y="22090"/>
                </a:lnTo>
                <a:lnTo>
                  <a:pt x="16360" y="22070"/>
                </a:lnTo>
                <a:lnTo>
                  <a:pt x="16340" y="22050"/>
                </a:lnTo>
                <a:lnTo>
                  <a:pt x="16320" y="22050"/>
                </a:lnTo>
                <a:lnTo>
                  <a:pt x="16290" y="22060"/>
                </a:lnTo>
                <a:lnTo>
                  <a:pt x="16270" y="22080"/>
                </a:lnTo>
                <a:lnTo>
                  <a:pt x="16240" y="22070"/>
                </a:lnTo>
                <a:lnTo>
                  <a:pt x="16210" y="22070"/>
                </a:lnTo>
                <a:lnTo>
                  <a:pt x="16190" y="22070"/>
                </a:lnTo>
                <a:lnTo>
                  <a:pt x="16180" y="22070"/>
                </a:lnTo>
                <a:lnTo>
                  <a:pt x="16160" y="22070"/>
                </a:lnTo>
                <a:lnTo>
                  <a:pt x="16130" y="22100"/>
                </a:lnTo>
                <a:lnTo>
                  <a:pt x="16090" y="22130"/>
                </a:lnTo>
                <a:lnTo>
                  <a:pt x="16060" y="22170"/>
                </a:lnTo>
                <a:lnTo>
                  <a:pt x="16030" y="22210"/>
                </a:lnTo>
                <a:lnTo>
                  <a:pt x="16010" y="22220"/>
                </a:lnTo>
                <a:lnTo>
                  <a:pt x="15980" y="22220"/>
                </a:lnTo>
                <a:lnTo>
                  <a:pt x="15940" y="22210"/>
                </a:lnTo>
                <a:lnTo>
                  <a:pt x="15900" y="22180"/>
                </a:lnTo>
                <a:lnTo>
                  <a:pt x="15880" y="22180"/>
                </a:lnTo>
                <a:lnTo>
                  <a:pt x="15850" y="22190"/>
                </a:lnTo>
                <a:lnTo>
                  <a:pt x="15820" y="22190"/>
                </a:lnTo>
                <a:lnTo>
                  <a:pt x="15790" y="22190"/>
                </a:lnTo>
                <a:lnTo>
                  <a:pt x="15770" y="22210"/>
                </a:lnTo>
                <a:lnTo>
                  <a:pt x="15730" y="22250"/>
                </a:lnTo>
                <a:lnTo>
                  <a:pt x="15690" y="22270"/>
                </a:lnTo>
                <a:lnTo>
                  <a:pt x="15670" y="22270"/>
                </a:lnTo>
                <a:lnTo>
                  <a:pt x="15650" y="22260"/>
                </a:lnTo>
                <a:lnTo>
                  <a:pt x="15560" y="22310"/>
                </a:lnTo>
                <a:lnTo>
                  <a:pt x="15570" y="22320"/>
                </a:lnTo>
                <a:lnTo>
                  <a:pt x="15570" y="22330"/>
                </a:lnTo>
                <a:lnTo>
                  <a:pt x="15550" y="22340"/>
                </a:lnTo>
                <a:lnTo>
                  <a:pt x="15530" y="22360"/>
                </a:lnTo>
                <a:lnTo>
                  <a:pt x="15500" y="22370"/>
                </a:lnTo>
                <a:lnTo>
                  <a:pt x="15480" y="22370"/>
                </a:lnTo>
                <a:lnTo>
                  <a:pt x="15460" y="22370"/>
                </a:lnTo>
                <a:lnTo>
                  <a:pt x="15450" y="22370"/>
                </a:lnTo>
                <a:lnTo>
                  <a:pt x="15360" y="22420"/>
                </a:lnTo>
                <a:lnTo>
                  <a:pt x="15360" y="22430"/>
                </a:lnTo>
                <a:lnTo>
                  <a:pt x="15350" y="22460"/>
                </a:lnTo>
                <a:lnTo>
                  <a:pt x="15350" y="22500"/>
                </a:lnTo>
                <a:lnTo>
                  <a:pt x="15360" y="22530"/>
                </a:lnTo>
                <a:lnTo>
                  <a:pt x="15360" y="22550"/>
                </a:lnTo>
                <a:lnTo>
                  <a:pt x="15350" y="22550"/>
                </a:lnTo>
                <a:lnTo>
                  <a:pt x="15330" y="22550"/>
                </a:lnTo>
                <a:lnTo>
                  <a:pt x="15300" y="22560"/>
                </a:lnTo>
                <a:lnTo>
                  <a:pt x="15270" y="22580"/>
                </a:lnTo>
                <a:lnTo>
                  <a:pt x="15250" y="22610"/>
                </a:lnTo>
                <a:lnTo>
                  <a:pt x="15230" y="22640"/>
                </a:lnTo>
                <a:lnTo>
                  <a:pt x="15230" y="22670"/>
                </a:lnTo>
                <a:lnTo>
                  <a:pt x="15230" y="22710"/>
                </a:lnTo>
                <a:lnTo>
                  <a:pt x="15220" y="22730"/>
                </a:lnTo>
                <a:lnTo>
                  <a:pt x="15210" y="22750"/>
                </a:lnTo>
                <a:lnTo>
                  <a:pt x="15180" y="22750"/>
                </a:lnTo>
                <a:lnTo>
                  <a:pt x="15150" y="22740"/>
                </a:lnTo>
                <a:lnTo>
                  <a:pt x="15120" y="22750"/>
                </a:lnTo>
                <a:lnTo>
                  <a:pt x="15090" y="22750"/>
                </a:lnTo>
                <a:lnTo>
                  <a:pt x="15060" y="22770"/>
                </a:lnTo>
                <a:lnTo>
                  <a:pt x="15030" y="22780"/>
                </a:lnTo>
                <a:lnTo>
                  <a:pt x="15010" y="22800"/>
                </a:lnTo>
                <a:lnTo>
                  <a:pt x="14980" y="22800"/>
                </a:lnTo>
                <a:lnTo>
                  <a:pt x="14960" y="22820"/>
                </a:lnTo>
                <a:lnTo>
                  <a:pt x="14920" y="22860"/>
                </a:lnTo>
                <a:lnTo>
                  <a:pt x="14900" y="22860"/>
                </a:lnTo>
                <a:lnTo>
                  <a:pt x="14890" y="22860"/>
                </a:lnTo>
                <a:lnTo>
                  <a:pt x="14860" y="22830"/>
                </a:lnTo>
                <a:lnTo>
                  <a:pt x="14840" y="22820"/>
                </a:lnTo>
                <a:lnTo>
                  <a:pt x="14810" y="22820"/>
                </a:lnTo>
                <a:lnTo>
                  <a:pt x="14790" y="22830"/>
                </a:lnTo>
                <a:lnTo>
                  <a:pt x="14770" y="22860"/>
                </a:lnTo>
                <a:lnTo>
                  <a:pt x="14750" y="22890"/>
                </a:lnTo>
                <a:lnTo>
                  <a:pt x="14710" y="22870"/>
                </a:lnTo>
                <a:lnTo>
                  <a:pt x="14660" y="22850"/>
                </a:lnTo>
                <a:lnTo>
                  <a:pt x="14630" y="22830"/>
                </a:lnTo>
                <a:lnTo>
                  <a:pt x="14630" y="22810"/>
                </a:lnTo>
                <a:lnTo>
                  <a:pt x="14620" y="22800"/>
                </a:lnTo>
                <a:lnTo>
                  <a:pt x="14610" y="22790"/>
                </a:lnTo>
                <a:lnTo>
                  <a:pt x="14590" y="22770"/>
                </a:lnTo>
                <a:lnTo>
                  <a:pt x="14560" y="22760"/>
                </a:lnTo>
                <a:lnTo>
                  <a:pt x="14540" y="22750"/>
                </a:lnTo>
                <a:lnTo>
                  <a:pt x="14530" y="22740"/>
                </a:lnTo>
                <a:lnTo>
                  <a:pt x="14540" y="22720"/>
                </a:lnTo>
                <a:lnTo>
                  <a:pt x="14550" y="22690"/>
                </a:lnTo>
                <a:lnTo>
                  <a:pt x="14550" y="22660"/>
                </a:lnTo>
                <a:lnTo>
                  <a:pt x="14540" y="22630"/>
                </a:lnTo>
                <a:lnTo>
                  <a:pt x="14520" y="22600"/>
                </a:lnTo>
                <a:lnTo>
                  <a:pt x="14500" y="22570"/>
                </a:lnTo>
                <a:lnTo>
                  <a:pt x="14480" y="22540"/>
                </a:lnTo>
                <a:lnTo>
                  <a:pt x="14460" y="22510"/>
                </a:lnTo>
                <a:lnTo>
                  <a:pt x="14430" y="22490"/>
                </a:lnTo>
                <a:lnTo>
                  <a:pt x="14410" y="22490"/>
                </a:lnTo>
                <a:lnTo>
                  <a:pt x="14390" y="22470"/>
                </a:lnTo>
                <a:lnTo>
                  <a:pt x="14360" y="22430"/>
                </a:lnTo>
                <a:lnTo>
                  <a:pt x="14340" y="22400"/>
                </a:lnTo>
                <a:lnTo>
                  <a:pt x="14310" y="22360"/>
                </a:lnTo>
                <a:lnTo>
                  <a:pt x="14290" y="22340"/>
                </a:lnTo>
                <a:lnTo>
                  <a:pt x="14280" y="22330"/>
                </a:lnTo>
                <a:lnTo>
                  <a:pt x="14230" y="22300"/>
                </a:lnTo>
                <a:lnTo>
                  <a:pt x="14180" y="22270"/>
                </a:lnTo>
                <a:lnTo>
                  <a:pt x="14160" y="22270"/>
                </a:lnTo>
                <a:lnTo>
                  <a:pt x="14140" y="22260"/>
                </a:lnTo>
                <a:lnTo>
                  <a:pt x="14120" y="22240"/>
                </a:lnTo>
                <a:lnTo>
                  <a:pt x="14110" y="22210"/>
                </a:lnTo>
                <a:lnTo>
                  <a:pt x="14080" y="22190"/>
                </a:lnTo>
                <a:lnTo>
                  <a:pt x="14060" y="22170"/>
                </a:lnTo>
                <a:lnTo>
                  <a:pt x="14050" y="22150"/>
                </a:lnTo>
                <a:lnTo>
                  <a:pt x="14040" y="22100"/>
                </a:lnTo>
                <a:lnTo>
                  <a:pt x="14020" y="22080"/>
                </a:lnTo>
                <a:lnTo>
                  <a:pt x="13990" y="22070"/>
                </a:lnTo>
                <a:lnTo>
                  <a:pt x="13940" y="22050"/>
                </a:lnTo>
                <a:lnTo>
                  <a:pt x="13920" y="22080"/>
                </a:lnTo>
                <a:lnTo>
                  <a:pt x="13900" y="22080"/>
                </a:lnTo>
                <a:lnTo>
                  <a:pt x="13890" y="22090"/>
                </a:lnTo>
                <a:lnTo>
                  <a:pt x="13830" y="22100"/>
                </a:lnTo>
                <a:lnTo>
                  <a:pt x="13810" y="22100"/>
                </a:lnTo>
                <a:lnTo>
                  <a:pt x="13800" y="22090"/>
                </a:lnTo>
                <a:lnTo>
                  <a:pt x="13770" y="22070"/>
                </a:lnTo>
                <a:lnTo>
                  <a:pt x="13760" y="22050"/>
                </a:lnTo>
                <a:lnTo>
                  <a:pt x="13740" y="22010"/>
                </a:lnTo>
                <a:lnTo>
                  <a:pt x="13740" y="21980"/>
                </a:lnTo>
                <a:lnTo>
                  <a:pt x="13740" y="21960"/>
                </a:lnTo>
                <a:lnTo>
                  <a:pt x="13740" y="21950"/>
                </a:lnTo>
                <a:lnTo>
                  <a:pt x="13740" y="21920"/>
                </a:lnTo>
                <a:lnTo>
                  <a:pt x="13720" y="21900"/>
                </a:lnTo>
                <a:lnTo>
                  <a:pt x="13700" y="21860"/>
                </a:lnTo>
                <a:lnTo>
                  <a:pt x="13670" y="21830"/>
                </a:lnTo>
                <a:lnTo>
                  <a:pt x="13650" y="21820"/>
                </a:lnTo>
                <a:lnTo>
                  <a:pt x="13630" y="21820"/>
                </a:lnTo>
                <a:lnTo>
                  <a:pt x="13570" y="21820"/>
                </a:lnTo>
                <a:lnTo>
                  <a:pt x="13530" y="21820"/>
                </a:lnTo>
                <a:lnTo>
                  <a:pt x="13510" y="21810"/>
                </a:lnTo>
                <a:lnTo>
                  <a:pt x="13470" y="21770"/>
                </a:lnTo>
                <a:lnTo>
                  <a:pt x="13440" y="21750"/>
                </a:lnTo>
                <a:lnTo>
                  <a:pt x="13410" y="21740"/>
                </a:lnTo>
                <a:lnTo>
                  <a:pt x="13370" y="21740"/>
                </a:lnTo>
                <a:lnTo>
                  <a:pt x="13340" y="21720"/>
                </a:lnTo>
                <a:lnTo>
                  <a:pt x="13320" y="21690"/>
                </a:lnTo>
                <a:lnTo>
                  <a:pt x="13300" y="21650"/>
                </a:lnTo>
                <a:lnTo>
                  <a:pt x="13270" y="21640"/>
                </a:lnTo>
                <a:lnTo>
                  <a:pt x="13230" y="21620"/>
                </a:lnTo>
                <a:lnTo>
                  <a:pt x="13210" y="21600"/>
                </a:lnTo>
                <a:lnTo>
                  <a:pt x="13190" y="21570"/>
                </a:lnTo>
                <a:lnTo>
                  <a:pt x="13180" y="21540"/>
                </a:lnTo>
                <a:lnTo>
                  <a:pt x="13180" y="21520"/>
                </a:lnTo>
                <a:lnTo>
                  <a:pt x="13170" y="21510"/>
                </a:lnTo>
                <a:lnTo>
                  <a:pt x="13150" y="21510"/>
                </a:lnTo>
                <a:lnTo>
                  <a:pt x="13130" y="21510"/>
                </a:lnTo>
                <a:lnTo>
                  <a:pt x="13110" y="21510"/>
                </a:lnTo>
                <a:lnTo>
                  <a:pt x="13090" y="21530"/>
                </a:lnTo>
                <a:lnTo>
                  <a:pt x="13060" y="21550"/>
                </a:lnTo>
                <a:lnTo>
                  <a:pt x="13040" y="21560"/>
                </a:lnTo>
                <a:lnTo>
                  <a:pt x="13010" y="21590"/>
                </a:lnTo>
                <a:lnTo>
                  <a:pt x="12970" y="21600"/>
                </a:lnTo>
                <a:lnTo>
                  <a:pt x="12940" y="21600"/>
                </a:lnTo>
                <a:lnTo>
                  <a:pt x="12930" y="21610"/>
                </a:lnTo>
                <a:lnTo>
                  <a:pt x="12930" y="21650"/>
                </a:lnTo>
                <a:lnTo>
                  <a:pt x="12920" y="21700"/>
                </a:lnTo>
                <a:lnTo>
                  <a:pt x="12900" y="21730"/>
                </a:lnTo>
                <a:lnTo>
                  <a:pt x="12880" y="21750"/>
                </a:lnTo>
                <a:lnTo>
                  <a:pt x="12850" y="21770"/>
                </a:lnTo>
                <a:lnTo>
                  <a:pt x="12810" y="21780"/>
                </a:lnTo>
                <a:lnTo>
                  <a:pt x="12760" y="21780"/>
                </a:lnTo>
                <a:lnTo>
                  <a:pt x="12740" y="21790"/>
                </a:lnTo>
                <a:lnTo>
                  <a:pt x="12710" y="21800"/>
                </a:lnTo>
                <a:lnTo>
                  <a:pt x="12680" y="21820"/>
                </a:lnTo>
                <a:lnTo>
                  <a:pt x="12640" y="21830"/>
                </a:lnTo>
                <a:lnTo>
                  <a:pt x="12600" y="21830"/>
                </a:lnTo>
                <a:lnTo>
                  <a:pt x="12560" y="21830"/>
                </a:lnTo>
                <a:lnTo>
                  <a:pt x="12520" y="21810"/>
                </a:lnTo>
                <a:lnTo>
                  <a:pt x="12480" y="21790"/>
                </a:lnTo>
                <a:lnTo>
                  <a:pt x="12470" y="21770"/>
                </a:lnTo>
                <a:lnTo>
                  <a:pt x="12450" y="21730"/>
                </a:lnTo>
                <a:lnTo>
                  <a:pt x="12440" y="21710"/>
                </a:lnTo>
                <a:lnTo>
                  <a:pt x="12420" y="21700"/>
                </a:lnTo>
                <a:lnTo>
                  <a:pt x="12400" y="21690"/>
                </a:lnTo>
                <a:lnTo>
                  <a:pt x="12390" y="21690"/>
                </a:lnTo>
                <a:lnTo>
                  <a:pt x="12310" y="21670"/>
                </a:lnTo>
                <a:lnTo>
                  <a:pt x="12300" y="21670"/>
                </a:lnTo>
                <a:lnTo>
                  <a:pt x="12200" y="21640"/>
                </a:lnTo>
                <a:lnTo>
                  <a:pt x="12170" y="21620"/>
                </a:lnTo>
                <a:lnTo>
                  <a:pt x="12130" y="21580"/>
                </a:lnTo>
                <a:lnTo>
                  <a:pt x="12110" y="21580"/>
                </a:lnTo>
                <a:lnTo>
                  <a:pt x="12070" y="21570"/>
                </a:lnTo>
                <a:lnTo>
                  <a:pt x="12050" y="21570"/>
                </a:lnTo>
                <a:lnTo>
                  <a:pt x="12060" y="21540"/>
                </a:lnTo>
                <a:lnTo>
                  <a:pt x="12070" y="21510"/>
                </a:lnTo>
                <a:lnTo>
                  <a:pt x="12090" y="21480"/>
                </a:lnTo>
                <a:lnTo>
                  <a:pt x="12110" y="21460"/>
                </a:lnTo>
                <a:lnTo>
                  <a:pt x="12140" y="21440"/>
                </a:lnTo>
                <a:lnTo>
                  <a:pt x="12150" y="21440"/>
                </a:lnTo>
                <a:lnTo>
                  <a:pt x="12160" y="21400"/>
                </a:lnTo>
                <a:lnTo>
                  <a:pt x="12170" y="21360"/>
                </a:lnTo>
                <a:lnTo>
                  <a:pt x="12180" y="21310"/>
                </a:lnTo>
                <a:lnTo>
                  <a:pt x="12190" y="21270"/>
                </a:lnTo>
                <a:lnTo>
                  <a:pt x="12200" y="21250"/>
                </a:lnTo>
                <a:lnTo>
                  <a:pt x="12200" y="21230"/>
                </a:lnTo>
                <a:lnTo>
                  <a:pt x="12200" y="21210"/>
                </a:lnTo>
                <a:lnTo>
                  <a:pt x="12180" y="21170"/>
                </a:lnTo>
                <a:lnTo>
                  <a:pt x="12160" y="21140"/>
                </a:lnTo>
                <a:lnTo>
                  <a:pt x="12150" y="21120"/>
                </a:lnTo>
                <a:lnTo>
                  <a:pt x="12150" y="21100"/>
                </a:lnTo>
                <a:lnTo>
                  <a:pt x="12160" y="21090"/>
                </a:lnTo>
                <a:lnTo>
                  <a:pt x="12190" y="21060"/>
                </a:lnTo>
                <a:lnTo>
                  <a:pt x="12210" y="21050"/>
                </a:lnTo>
                <a:lnTo>
                  <a:pt x="12220" y="21030"/>
                </a:lnTo>
                <a:lnTo>
                  <a:pt x="12230" y="21000"/>
                </a:lnTo>
                <a:lnTo>
                  <a:pt x="12230" y="20980"/>
                </a:lnTo>
                <a:lnTo>
                  <a:pt x="12240" y="20970"/>
                </a:lnTo>
                <a:lnTo>
                  <a:pt x="12270" y="20960"/>
                </a:lnTo>
                <a:lnTo>
                  <a:pt x="12300" y="20960"/>
                </a:lnTo>
                <a:lnTo>
                  <a:pt x="12340" y="20930"/>
                </a:lnTo>
                <a:lnTo>
                  <a:pt x="12360" y="20920"/>
                </a:lnTo>
                <a:lnTo>
                  <a:pt x="12370" y="20930"/>
                </a:lnTo>
                <a:lnTo>
                  <a:pt x="12390" y="20920"/>
                </a:lnTo>
                <a:lnTo>
                  <a:pt x="12390" y="20870"/>
                </a:lnTo>
                <a:lnTo>
                  <a:pt x="12420" y="20830"/>
                </a:lnTo>
                <a:lnTo>
                  <a:pt x="12440" y="20770"/>
                </a:lnTo>
                <a:lnTo>
                  <a:pt x="12440" y="20730"/>
                </a:lnTo>
                <a:lnTo>
                  <a:pt x="12440" y="20690"/>
                </a:lnTo>
                <a:lnTo>
                  <a:pt x="12430" y="20660"/>
                </a:lnTo>
                <a:lnTo>
                  <a:pt x="12410" y="20630"/>
                </a:lnTo>
                <a:lnTo>
                  <a:pt x="12400" y="20610"/>
                </a:lnTo>
                <a:lnTo>
                  <a:pt x="12400" y="20550"/>
                </a:lnTo>
                <a:lnTo>
                  <a:pt x="12400" y="20510"/>
                </a:lnTo>
                <a:lnTo>
                  <a:pt x="12420" y="20500"/>
                </a:lnTo>
                <a:lnTo>
                  <a:pt x="12450" y="20500"/>
                </a:lnTo>
                <a:lnTo>
                  <a:pt x="12490" y="20500"/>
                </a:lnTo>
                <a:lnTo>
                  <a:pt x="12530" y="20500"/>
                </a:lnTo>
                <a:lnTo>
                  <a:pt x="12550" y="20500"/>
                </a:lnTo>
                <a:lnTo>
                  <a:pt x="12570" y="20500"/>
                </a:lnTo>
                <a:lnTo>
                  <a:pt x="12630" y="20460"/>
                </a:lnTo>
                <a:lnTo>
                  <a:pt x="12660" y="20440"/>
                </a:lnTo>
                <a:lnTo>
                  <a:pt x="12680" y="20460"/>
                </a:lnTo>
                <a:lnTo>
                  <a:pt x="12720" y="20490"/>
                </a:lnTo>
                <a:lnTo>
                  <a:pt x="12750" y="20490"/>
                </a:lnTo>
                <a:lnTo>
                  <a:pt x="12780" y="20510"/>
                </a:lnTo>
                <a:lnTo>
                  <a:pt x="12820" y="20530"/>
                </a:lnTo>
                <a:lnTo>
                  <a:pt x="12850" y="20550"/>
                </a:lnTo>
                <a:lnTo>
                  <a:pt x="12860" y="20540"/>
                </a:lnTo>
                <a:lnTo>
                  <a:pt x="12910" y="20510"/>
                </a:lnTo>
                <a:lnTo>
                  <a:pt x="12930" y="20490"/>
                </a:lnTo>
                <a:lnTo>
                  <a:pt x="12940" y="20460"/>
                </a:lnTo>
                <a:lnTo>
                  <a:pt x="12960" y="20430"/>
                </a:lnTo>
                <a:lnTo>
                  <a:pt x="12970" y="20420"/>
                </a:lnTo>
                <a:lnTo>
                  <a:pt x="12990" y="20410"/>
                </a:lnTo>
                <a:lnTo>
                  <a:pt x="13030" y="20400"/>
                </a:lnTo>
                <a:lnTo>
                  <a:pt x="13080" y="20390"/>
                </a:lnTo>
                <a:lnTo>
                  <a:pt x="13090" y="20380"/>
                </a:lnTo>
                <a:lnTo>
                  <a:pt x="13100" y="20370"/>
                </a:lnTo>
                <a:lnTo>
                  <a:pt x="13110" y="20340"/>
                </a:lnTo>
                <a:lnTo>
                  <a:pt x="13140" y="20300"/>
                </a:lnTo>
                <a:lnTo>
                  <a:pt x="13170" y="20280"/>
                </a:lnTo>
                <a:lnTo>
                  <a:pt x="13210" y="20250"/>
                </a:lnTo>
                <a:lnTo>
                  <a:pt x="13250" y="20240"/>
                </a:lnTo>
                <a:lnTo>
                  <a:pt x="13280" y="20230"/>
                </a:lnTo>
                <a:lnTo>
                  <a:pt x="13310" y="20220"/>
                </a:lnTo>
                <a:lnTo>
                  <a:pt x="13330" y="20230"/>
                </a:lnTo>
                <a:lnTo>
                  <a:pt x="13370" y="20240"/>
                </a:lnTo>
                <a:lnTo>
                  <a:pt x="13390" y="20230"/>
                </a:lnTo>
                <a:lnTo>
                  <a:pt x="13410" y="20220"/>
                </a:lnTo>
                <a:lnTo>
                  <a:pt x="13480" y="20210"/>
                </a:lnTo>
                <a:lnTo>
                  <a:pt x="13510" y="20180"/>
                </a:lnTo>
                <a:lnTo>
                  <a:pt x="13550" y="20160"/>
                </a:lnTo>
                <a:lnTo>
                  <a:pt x="13590" y="20140"/>
                </a:lnTo>
                <a:lnTo>
                  <a:pt x="13670" y="20110"/>
                </a:lnTo>
                <a:lnTo>
                  <a:pt x="13700" y="20090"/>
                </a:lnTo>
                <a:lnTo>
                  <a:pt x="13730" y="20060"/>
                </a:lnTo>
                <a:lnTo>
                  <a:pt x="13760" y="20010"/>
                </a:lnTo>
                <a:lnTo>
                  <a:pt x="13770" y="19980"/>
                </a:lnTo>
                <a:lnTo>
                  <a:pt x="13770" y="19950"/>
                </a:lnTo>
                <a:lnTo>
                  <a:pt x="13800" y="19910"/>
                </a:lnTo>
                <a:lnTo>
                  <a:pt x="13820" y="19890"/>
                </a:lnTo>
                <a:lnTo>
                  <a:pt x="13830" y="19870"/>
                </a:lnTo>
                <a:lnTo>
                  <a:pt x="13830" y="19840"/>
                </a:lnTo>
                <a:lnTo>
                  <a:pt x="13850" y="19800"/>
                </a:lnTo>
                <a:lnTo>
                  <a:pt x="13890" y="19750"/>
                </a:lnTo>
                <a:lnTo>
                  <a:pt x="13970" y="19670"/>
                </a:lnTo>
                <a:lnTo>
                  <a:pt x="14000" y="19660"/>
                </a:lnTo>
                <a:lnTo>
                  <a:pt x="14070" y="19630"/>
                </a:lnTo>
                <a:lnTo>
                  <a:pt x="14100" y="19630"/>
                </a:lnTo>
                <a:lnTo>
                  <a:pt x="14130" y="19630"/>
                </a:lnTo>
                <a:lnTo>
                  <a:pt x="14140" y="19610"/>
                </a:lnTo>
                <a:lnTo>
                  <a:pt x="14200" y="19570"/>
                </a:lnTo>
                <a:lnTo>
                  <a:pt x="14270" y="19520"/>
                </a:lnTo>
                <a:lnTo>
                  <a:pt x="14330" y="19510"/>
                </a:lnTo>
                <a:lnTo>
                  <a:pt x="14380" y="19500"/>
                </a:lnTo>
                <a:lnTo>
                  <a:pt x="14400" y="19470"/>
                </a:lnTo>
                <a:lnTo>
                  <a:pt x="14410" y="19440"/>
                </a:lnTo>
                <a:lnTo>
                  <a:pt x="14450" y="19380"/>
                </a:lnTo>
                <a:lnTo>
                  <a:pt x="14500" y="19320"/>
                </a:lnTo>
                <a:lnTo>
                  <a:pt x="14530" y="19290"/>
                </a:lnTo>
                <a:lnTo>
                  <a:pt x="14560" y="19270"/>
                </a:lnTo>
                <a:lnTo>
                  <a:pt x="14590" y="19270"/>
                </a:lnTo>
                <a:lnTo>
                  <a:pt x="14600" y="19280"/>
                </a:lnTo>
                <a:lnTo>
                  <a:pt x="14630" y="19280"/>
                </a:lnTo>
                <a:lnTo>
                  <a:pt x="14680" y="19290"/>
                </a:lnTo>
                <a:lnTo>
                  <a:pt x="14720" y="19290"/>
                </a:lnTo>
                <a:lnTo>
                  <a:pt x="14760" y="19300"/>
                </a:lnTo>
                <a:lnTo>
                  <a:pt x="14790" y="19300"/>
                </a:lnTo>
                <a:lnTo>
                  <a:pt x="14800" y="19280"/>
                </a:lnTo>
                <a:lnTo>
                  <a:pt x="14810" y="19250"/>
                </a:lnTo>
                <a:lnTo>
                  <a:pt x="14810" y="19220"/>
                </a:lnTo>
                <a:lnTo>
                  <a:pt x="14820" y="19180"/>
                </a:lnTo>
                <a:lnTo>
                  <a:pt x="14830" y="19150"/>
                </a:lnTo>
                <a:lnTo>
                  <a:pt x="14850" y="19120"/>
                </a:lnTo>
                <a:lnTo>
                  <a:pt x="14850" y="19110"/>
                </a:lnTo>
                <a:lnTo>
                  <a:pt x="14850" y="19090"/>
                </a:lnTo>
                <a:lnTo>
                  <a:pt x="14850" y="19050"/>
                </a:lnTo>
                <a:lnTo>
                  <a:pt x="14850" y="19030"/>
                </a:lnTo>
                <a:lnTo>
                  <a:pt x="14860" y="19010"/>
                </a:lnTo>
                <a:lnTo>
                  <a:pt x="14860" y="19000"/>
                </a:lnTo>
                <a:lnTo>
                  <a:pt x="14850" y="18980"/>
                </a:lnTo>
                <a:lnTo>
                  <a:pt x="14840" y="18970"/>
                </a:lnTo>
                <a:lnTo>
                  <a:pt x="14840" y="18950"/>
                </a:lnTo>
                <a:lnTo>
                  <a:pt x="14840" y="18930"/>
                </a:lnTo>
                <a:lnTo>
                  <a:pt x="14850" y="18890"/>
                </a:lnTo>
                <a:lnTo>
                  <a:pt x="14860" y="18850"/>
                </a:lnTo>
                <a:lnTo>
                  <a:pt x="14870" y="18830"/>
                </a:lnTo>
                <a:lnTo>
                  <a:pt x="14870" y="18800"/>
                </a:lnTo>
                <a:lnTo>
                  <a:pt x="14860" y="18770"/>
                </a:lnTo>
                <a:lnTo>
                  <a:pt x="14870" y="18740"/>
                </a:lnTo>
                <a:lnTo>
                  <a:pt x="14870" y="18720"/>
                </a:lnTo>
                <a:lnTo>
                  <a:pt x="14890" y="18690"/>
                </a:lnTo>
                <a:lnTo>
                  <a:pt x="14910" y="18650"/>
                </a:lnTo>
                <a:lnTo>
                  <a:pt x="14930" y="18610"/>
                </a:lnTo>
                <a:lnTo>
                  <a:pt x="14940" y="18570"/>
                </a:lnTo>
                <a:lnTo>
                  <a:pt x="14960" y="18540"/>
                </a:lnTo>
                <a:lnTo>
                  <a:pt x="14970" y="18510"/>
                </a:lnTo>
                <a:lnTo>
                  <a:pt x="15000" y="18480"/>
                </a:lnTo>
                <a:lnTo>
                  <a:pt x="15020" y="18440"/>
                </a:lnTo>
                <a:lnTo>
                  <a:pt x="15040" y="18430"/>
                </a:lnTo>
                <a:lnTo>
                  <a:pt x="15070" y="18420"/>
                </a:lnTo>
                <a:lnTo>
                  <a:pt x="15110" y="18410"/>
                </a:lnTo>
                <a:lnTo>
                  <a:pt x="15140" y="18400"/>
                </a:lnTo>
                <a:lnTo>
                  <a:pt x="15170" y="18380"/>
                </a:lnTo>
                <a:lnTo>
                  <a:pt x="15190" y="18360"/>
                </a:lnTo>
                <a:lnTo>
                  <a:pt x="15220" y="18340"/>
                </a:lnTo>
                <a:lnTo>
                  <a:pt x="15250" y="18330"/>
                </a:lnTo>
                <a:lnTo>
                  <a:pt x="15270" y="18320"/>
                </a:lnTo>
                <a:lnTo>
                  <a:pt x="15290" y="18320"/>
                </a:lnTo>
                <a:lnTo>
                  <a:pt x="15310" y="18310"/>
                </a:lnTo>
                <a:lnTo>
                  <a:pt x="15340" y="18290"/>
                </a:lnTo>
                <a:lnTo>
                  <a:pt x="15370" y="18280"/>
                </a:lnTo>
                <a:lnTo>
                  <a:pt x="15380" y="18270"/>
                </a:lnTo>
                <a:lnTo>
                  <a:pt x="15410" y="18240"/>
                </a:lnTo>
                <a:lnTo>
                  <a:pt x="15430" y="18210"/>
                </a:lnTo>
                <a:lnTo>
                  <a:pt x="15450" y="18200"/>
                </a:lnTo>
                <a:lnTo>
                  <a:pt x="15500" y="18200"/>
                </a:lnTo>
                <a:lnTo>
                  <a:pt x="15550" y="18200"/>
                </a:lnTo>
                <a:lnTo>
                  <a:pt x="15580" y="18210"/>
                </a:lnTo>
                <a:lnTo>
                  <a:pt x="15590" y="18200"/>
                </a:lnTo>
                <a:lnTo>
                  <a:pt x="15600" y="18190"/>
                </a:lnTo>
                <a:lnTo>
                  <a:pt x="15600" y="18170"/>
                </a:lnTo>
                <a:lnTo>
                  <a:pt x="15600" y="18130"/>
                </a:lnTo>
                <a:lnTo>
                  <a:pt x="15600" y="18100"/>
                </a:lnTo>
                <a:lnTo>
                  <a:pt x="15610" y="18060"/>
                </a:lnTo>
                <a:lnTo>
                  <a:pt x="15610" y="18040"/>
                </a:lnTo>
                <a:lnTo>
                  <a:pt x="15620" y="18000"/>
                </a:lnTo>
                <a:lnTo>
                  <a:pt x="15620" y="17970"/>
                </a:lnTo>
                <a:lnTo>
                  <a:pt x="15630" y="17910"/>
                </a:lnTo>
                <a:lnTo>
                  <a:pt x="15640" y="17860"/>
                </a:lnTo>
                <a:lnTo>
                  <a:pt x="15670" y="17830"/>
                </a:lnTo>
                <a:lnTo>
                  <a:pt x="15710" y="17830"/>
                </a:lnTo>
                <a:lnTo>
                  <a:pt x="15760" y="17820"/>
                </a:lnTo>
                <a:lnTo>
                  <a:pt x="15800" y="17830"/>
                </a:lnTo>
                <a:lnTo>
                  <a:pt x="15830" y="17830"/>
                </a:lnTo>
                <a:lnTo>
                  <a:pt x="15850" y="17820"/>
                </a:lnTo>
                <a:lnTo>
                  <a:pt x="15860" y="17810"/>
                </a:lnTo>
                <a:lnTo>
                  <a:pt x="15880" y="17780"/>
                </a:lnTo>
                <a:lnTo>
                  <a:pt x="15910" y="17730"/>
                </a:lnTo>
                <a:lnTo>
                  <a:pt x="15930" y="17700"/>
                </a:lnTo>
                <a:lnTo>
                  <a:pt x="15940" y="17680"/>
                </a:lnTo>
                <a:lnTo>
                  <a:pt x="15940" y="17650"/>
                </a:lnTo>
                <a:lnTo>
                  <a:pt x="15950" y="17630"/>
                </a:lnTo>
                <a:lnTo>
                  <a:pt x="15960" y="17600"/>
                </a:lnTo>
                <a:lnTo>
                  <a:pt x="15980" y="17590"/>
                </a:lnTo>
                <a:lnTo>
                  <a:pt x="16000" y="17570"/>
                </a:lnTo>
                <a:lnTo>
                  <a:pt x="16010" y="17560"/>
                </a:lnTo>
                <a:lnTo>
                  <a:pt x="16020" y="17530"/>
                </a:lnTo>
                <a:lnTo>
                  <a:pt x="16030" y="17510"/>
                </a:lnTo>
                <a:lnTo>
                  <a:pt x="16040" y="17490"/>
                </a:lnTo>
                <a:lnTo>
                  <a:pt x="16070" y="17470"/>
                </a:lnTo>
                <a:lnTo>
                  <a:pt x="16090" y="17450"/>
                </a:lnTo>
                <a:lnTo>
                  <a:pt x="16100" y="17430"/>
                </a:lnTo>
                <a:lnTo>
                  <a:pt x="16110" y="17400"/>
                </a:lnTo>
                <a:lnTo>
                  <a:pt x="16110" y="17370"/>
                </a:lnTo>
                <a:lnTo>
                  <a:pt x="16130" y="17350"/>
                </a:lnTo>
                <a:lnTo>
                  <a:pt x="16140" y="17340"/>
                </a:lnTo>
                <a:lnTo>
                  <a:pt x="16140" y="17320"/>
                </a:lnTo>
                <a:lnTo>
                  <a:pt x="16140" y="17310"/>
                </a:lnTo>
                <a:lnTo>
                  <a:pt x="16130" y="17290"/>
                </a:lnTo>
                <a:lnTo>
                  <a:pt x="16130" y="17270"/>
                </a:lnTo>
                <a:lnTo>
                  <a:pt x="16140" y="17240"/>
                </a:lnTo>
                <a:lnTo>
                  <a:pt x="16150" y="17220"/>
                </a:lnTo>
                <a:lnTo>
                  <a:pt x="16180" y="17210"/>
                </a:lnTo>
                <a:lnTo>
                  <a:pt x="16200" y="17200"/>
                </a:lnTo>
                <a:lnTo>
                  <a:pt x="16220" y="17190"/>
                </a:lnTo>
                <a:lnTo>
                  <a:pt x="16230" y="17180"/>
                </a:lnTo>
                <a:lnTo>
                  <a:pt x="16260" y="17150"/>
                </a:lnTo>
                <a:lnTo>
                  <a:pt x="16290" y="17130"/>
                </a:lnTo>
                <a:lnTo>
                  <a:pt x="16320" y="17130"/>
                </a:lnTo>
                <a:lnTo>
                  <a:pt x="16360" y="17130"/>
                </a:lnTo>
                <a:lnTo>
                  <a:pt x="16400" y="17130"/>
                </a:lnTo>
                <a:lnTo>
                  <a:pt x="16430" y="17120"/>
                </a:lnTo>
                <a:lnTo>
                  <a:pt x="16450" y="17100"/>
                </a:lnTo>
                <a:lnTo>
                  <a:pt x="16490" y="17090"/>
                </a:lnTo>
                <a:lnTo>
                  <a:pt x="16520" y="17070"/>
                </a:lnTo>
                <a:lnTo>
                  <a:pt x="16540" y="17070"/>
                </a:lnTo>
                <a:lnTo>
                  <a:pt x="16590" y="17070"/>
                </a:lnTo>
                <a:lnTo>
                  <a:pt x="16620" y="17060"/>
                </a:lnTo>
                <a:lnTo>
                  <a:pt x="16650" y="17060"/>
                </a:lnTo>
                <a:lnTo>
                  <a:pt x="16670" y="17060"/>
                </a:lnTo>
                <a:lnTo>
                  <a:pt x="16690" y="17070"/>
                </a:lnTo>
                <a:lnTo>
                  <a:pt x="16710" y="17090"/>
                </a:lnTo>
                <a:lnTo>
                  <a:pt x="16750" y="17120"/>
                </a:lnTo>
                <a:lnTo>
                  <a:pt x="16790" y="17140"/>
                </a:lnTo>
                <a:lnTo>
                  <a:pt x="16830" y="17150"/>
                </a:lnTo>
                <a:lnTo>
                  <a:pt x="16860" y="17160"/>
                </a:lnTo>
                <a:lnTo>
                  <a:pt x="16890" y="17150"/>
                </a:lnTo>
                <a:lnTo>
                  <a:pt x="16910" y="17140"/>
                </a:lnTo>
                <a:lnTo>
                  <a:pt x="16920" y="17120"/>
                </a:lnTo>
                <a:lnTo>
                  <a:pt x="16930" y="17080"/>
                </a:lnTo>
                <a:lnTo>
                  <a:pt x="16940" y="17040"/>
                </a:lnTo>
                <a:lnTo>
                  <a:pt x="16940" y="17000"/>
                </a:lnTo>
                <a:lnTo>
                  <a:pt x="16930" y="16960"/>
                </a:lnTo>
                <a:lnTo>
                  <a:pt x="16930" y="16930"/>
                </a:lnTo>
                <a:lnTo>
                  <a:pt x="16940" y="16900"/>
                </a:lnTo>
                <a:lnTo>
                  <a:pt x="16940" y="16890"/>
                </a:lnTo>
                <a:lnTo>
                  <a:pt x="16950" y="16880"/>
                </a:lnTo>
                <a:lnTo>
                  <a:pt x="16970" y="16890"/>
                </a:lnTo>
                <a:lnTo>
                  <a:pt x="17000" y="16900"/>
                </a:lnTo>
                <a:lnTo>
                  <a:pt x="17030" y="16940"/>
                </a:lnTo>
                <a:lnTo>
                  <a:pt x="17060" y="16960"/>
                </a:lnTo>
                <a:lnTo>
                  <a:pt x="17090" y="16980"/>
                </a:lnTo>
                <a:lnTo>
                  <a:pt x="17130" y="16990"/>
                </a:lnTo>
                <a:lnTo>
                  <a:pt x="17150" y="16990"/>
                </a:lnTo>
                <a:lnTo>
                  <a:pt x="17190" y="16980"/>
                </a:lnTo>
                <a:lnTo>
                  <a:pt x="17210" y="16970"/>
                </a:lnTo>
                <a:lnTo>
                  <a:pt x="17230" y="16990"/>
                </a:lnTo>
                <a:lnTo>
                  <a:pt x="17280" y="17020"/>
                </a:lnTo>
                <a:lnTo>
                  <a:pt x="17310" y="17040"/>
                </a:lnTo>
                <a:lnTo>
                  <a:pt x="17330" y="17050"/>
                </a:lnTo>
                <a:lnTo>
                  <a:pt x="17350" y="17050"/>
                </a:lnTo>
                <a:lnTo>
                  <a:pt x="17380" y="17030"/>
                </a:lnTo>
                <a:lnTo>
                  <a:pt x="17410" y="17010"/>
                </a:lnTo>
                <a:lnTo>
                  <a:pt x="17430" y="17000"/>
                </a:lnTo>
                <a:lnTo>
                  <a:pt x="17440" y="17010"/>
                </a:lnTo>
                <a:lnTo>
                  <a:pt x="17450" y="17010"/>
                </a:lnTo>
                <a:lnTo>
                  <a:pt x="17480" y="17010"/>
                </a:lnTo>
                <a:lnTo>
                  <a:pt x="17510" y="17020"/>
                </a:lnTo>
                <a:lnTo>
                  <a:pt x="17540" y="17020"/>
                </a:lnTo>
                <a:lnTo>
                  <a:pt x="17570" y="17020"/>
                </a:lnTo>
                <a:lnTo>
                  <a:pt x="17600" y="17000"/>
                </a:lnTo>
                <a:lnTo>
                  <a:pt x="17610" y="16980"/>
                </a:lnTo>
                <a:lnTo>
                  <a:pt x="17610" y="16960"/>
                </a:lnTo>
                <a:lnTo>
                  <a:pt x="17630" y="16950"/>
                </a:lnTo>
                <a:lnTo>
                  <a:pt x="17650" y="16930"/>
                </a:lnTo>
                <a:lnTo>
                  <a:pt x="17660" y="16900"/>
                </a:lnTo>
                <a:lnTo>
                  <a:pt x="17660" y="16880"/>
                </a:lnTo>
                <a:lnTo>
                  <a:pt x="17680" y="16850"/>
                </a:lnTo>
                <a:lnTo>
                  <a:pt x="17690" y="16840"/>
                </a:lnTo>
                <a:lnTo>
                  <a:pt x="17710" y="16830"/>
                </a:lnTo>
                <a:lnTo>
                  <a:pt x="17730" y="16830"/>
                </a:lnTo>
                <a:lnTo>
                  <a:pt x="17740" y="16830"/>
                </a:lnTo>
                <a:lnTo>
                  <a:pt x="17740" y="16820"/>
                </a:lnTo>
                <a:lnTo>
                  <a:pt x="17730" y="16790"/>
                </a:lnTo>
                <a:lnTo>
                  <a:pt x="17730" y="16770"/>
                </a:lnTo>
                <a:lnTo>
                  <a:pt x="17730" y="16750"/>
                </a:lnTo>
                <a:lnTo>
                  <a:pt x="17740" y="16720"/>
                </a:lnTo>
                <a:lnTo>
                  <a:pt x="17750" y="16700"/>
                </a:lnTo>
                <a:lnTo>
                  <a:pt x="17750" y="16690"/>
                </a:lnTo>
                <a:lnTo>
                  <a:pt x="17750" y="16680"/>
                </a:lnTo>
                <a:lnTo>
                  <a:pt x="17740" y="16670"/>
                </a:lnTo>
                <a:lnTo>
                  <a:pt x="17720" y="16650"/>
                </a:lnTo>
                <a:lnTo>
                  <a:pt x="17720" y="16640"/>
                </a:lnTo>
                <a:lnTo>
                  <a:pt x="17720" y="16610"/>
                </a:lnTo>
                <a:lnTo>
                  <a:pt x="17710" y="16580"/>
                </a:lnTo>
                <a:lnTo>
                  <a:pt x="17710" y="16560"/>
                </a:lnTo>
                <a:lnTo>
                  <a:pt x="17700" y="16530"/>
                </a:lnTo>
                <a:lnTo>
                  <a:pt x="17700" y="16490"/>
                </a:lnTo>
                <a:lnTo>
                  <a:pt x="17690" y="16470"/>
                </a:lnTo>
                <a:lnTo>
                  <a:pt x="17680" y="16440"/>
                </a:lnTo>
                <a:lnTo>
                  <a:pt x="17690" y="16410"/>
                </a:lnTo>
                <a:lnTo>
                  <a:pt x="17700" y="16380"/>
                </a:lnTo>
                <a:lnTo>
                  <a:pt x="17710" y="16350"/>
                </a:lnTo>
                <a:lnTo>
                  <a:pt x="17720" y="16320"/>
                </a:lnTo>
                <a:lnTo>
                  <a:pt x="17720" y="16310"/>
                </a:lnTo>
                <a:lnTo>
                  <a:pt x="17720" y="16300"/>
                </a:lnTo>
                <a:lnTo>
                  <a:pt x="17710" y="16290"/>
                </a:lnTo>
                <a:lnTo>
                  <a:pt x="17690" y="16290"/>
                </a:lnTo>
                <a:lnTo>
                  <a:pt x="17670" y="16280"/>
                </a:lnTo>
                <a:lnTo>
                  <a:pt x="17650" y="16260"/>
                </a:lnTo>
                <a:lnTo>
                  <a:pt x="17650" y="16250"/>
                </a:lnTo>
                <a:lnTo>
                  <a:pt x="17650" y="16240"/>
                </a:lnTo>
                <a:lnTo>
                  <a:pt x="17620" y="16210"/>
                </a:lnTo>
                <a:lnTo>
                  <a:pt x="17610" y="16190"/>
                </a:lnTo>
                <a:lnTo>
                  <a:pt x="17610" y="16180"/>
                </a:lnTo>
                <a:lnTo>
                  <a:pt x="17610" y="16170"/>
                </a:lnTo>
                <a:lnTo>
                  <a:pt x="17610" y="16160"/>
                </a:lnTo>
                <a:lnTo>
                  <a:pt x="17620" y="16140"/>
                </a:lnTo>
                <a:lnTo>
                  <a:pt x="17630" y="16120"/>
                </a:lnTo>
                <a:lnTo>
                  <a:pt x="17630" y="16100"/>
                </a:lnTo>
                <a:lnTo>
                  <a:pt x="17630" y="16070"/>
                </a:lnTo>
                <a:lnTo>
                  <a:pt x="17630" y="16030"/>
                </a:lnTo>
                <a:lnTo>
                  <a:pt x="17670" y="16010"/>
                </a:lnTo>
                <a:lnTo>
                  <a:pt x="17670" y="16000"/>
                </a:lnTo>
                <a:lnTo>
                  <a:pt x="17670" y="15980"/>
                </a:lnTo>
                <a:lnTo>
                  <a:pt x="17670" y="15960"/>
                </a:lnTo>
                <a:lnTo>
                  <a:pt x="17680" y="15950"/>
                </a:lnTo>
                <a:lnTo>
                  <a:pt x="17700" y="15930"/>
                </a:lnTo>
                <a:lnTo>
                  <a:pt x="17760" y="15890"/>
                </a:lnTo>
                <a:lnTo>
                  <a:pt x="17770" y="15870"/>
                </a:lnTo>
                <a:lnTo>
                  <a:pt x="17770" y="15850"/>
                </a:lnTo>
                <a:lnTo>
                  <a:pt x="17760" y="15830"/>
                </a:lnTo>
                <a:lnTo>
                  <a:pt x="17760" y="15820"/>
                </a:lnTo>
                <a:lnTo>
                  <a:pt x="17740" y="15790"/>
                </a:lnTo>
                <a:lnTo>
                  <a:pt x="17740" y="15770"/>
                </a:lnTo>
                <a:lnTo>
                  <a:pt x="17750" y="15750"/>
                </a:lnTo>
                <a:lnTo>
                  <a:pt x="17770" y="15720"/>
                </a:lnTo>
                <a:lnTo>
                  <a:pt x="17780" y="15690"/>
                </a:lnTo>
                <a:lnTo>
                  <a:pt x="17790" y="15640"/>
                </a:lnTo>
                <a:lnTo>
                  <a:pt x="17810" y="15600"/>
                </a:lnTo>
                <a:lnTo>
                  <a:pt x="17830" y="15570"/>
                </a:lnTo>
                <a:lnTo>
                  <a:pt x="17840" y="15580"/>
                </a:lnTo>
                <a:lnTo>
                  <a:pt x="17870" y="15620"/>
                </a:lnTo>
                <a:lnTo>
                  <a:pt x="17890" y="15640"/>
                </a:lnTo>
                <a:lnTo>
                  <a:pt x="17920" y="15660"/>
                </a:lnTo>
                <a:lnTo>
                  <a:pt x="17940" y="15670"/>
                </a:lnTo>
                <a:lnTo>
                  <a:pt x="17970" y="15660"/>
                </a:lnTo>
                <a:lnTo>
                  <a:pt x="17990" y="15640"/>
                </a:lnTo>
                <a:lnTo>
                  <a:pt x="18000" y="15600"/>
                </a:lnTo>
                <a:lnTo>
                  <a:pt x="18010" y="15580"/>
                </a:lnTo>
                <a:lnTo>
                  <a:pt x="18030" y="15590"/>
                </a:lnTo>
                <a:lnTo>
                  <a:pt x="18050" y="15610"/>
                </a:lnTo>
                <a:lnTo>
                  <a:pt x="18070" y="15630"/>
                </a:lnTo>
                <a:lnTo>
                  <a:pt x="18080" y="15660"/>
                </a:lnTo>
                <a:lnTo>
                  <a:pt x="18090" y="15700"/>
                </a:lnTo>
                <a:lnTo>
                  <a:pt x="18110" y="15730"/>
                </a:lnTo>
                <a:lnTo>
                  <a:pt x="18150" y="15730"/>
                </a:lnTo>
                <a:lnTo>
                  <a:pt x="18180" y="15730"/>
                </a:lnTo>
                <a:lnTo>
                  <a:pt x="18230" y="15710"/>
                </a:lnTo>
                <a:lnTo>
                  <a:pt x="18250" y="15710"/>
                </a:lnTo>
                <a:lnTo>
                  <a:pt x="18300" y="15750"/>
                </a:lnTo>
                <a:lnTo>
                  <a:pt x="18340" y="15780"/>
                </a:lnTo>
                <a:lnTo>
                  <a:pt x="18350" y="15780"/>
                </a:lnTo>
                <a:lnTo>
                  <a:pt x="18410" y="15810"/>
                </a:lnTo>
                <a:lnTo>
                  <a:pt x="18490" y="15830"/>
                </a:lnTo>
                <a:lnTo>
                  <a:pt x="18560" y="15840"/>
                </a:lnTo>
                <a:lnTo>
                  <a:pt x="18610" y="15840"/>
                </a:lnTo>
                <a:lnTo>
                  <a:pt x="18670" y="15830"/>
                </a:lnTo>
                <a:lnTo>
                  <a:pt x="18730" y="15820"/>
                </a:lnTo>
                <a:lnTo>
                  <a:pt x="18770" y="15810"/>
                </a:lnTo>
                <a:lnTo>
                  <a:pt x="18780" y="15810"/>
                </a:lnTo>
                <a:lnTo>
                  <a:pt x="18800" y="15820"/>
                </a:lnTo>
                <a:lnTo>
                  <a:pt x="18850" y="15820"/>
                </a:lnTo>
                <a:lnTo>
                  <a:pt x="18870" y="15810"/>
                </a:lnTo>
                <a:lnTo>
                  <a:pt x="18920" y="15780"/>
                </a:lnTo>
                <a:lnTo>
                  <a:pt x="18940" y="15770"/>
                </a:lnTo>
                <a:lnTo>
                  <a:pt x="18960" y="15760"/>
                </a:lnTo>
                <a:lnTo>
                  <a:pt x="18960" y="15740"/>
                </a:lnTo>
                <a:lnTo>
                  <a:pt x="18960" y="15730"/>
                </a:lnTo>
                <a:lnTo>
                  <a:pt x="18960" y="15720"/>
                </a:lnTo>
                <a:lnTo>
                  <a:pt x="18970" y="15700"/>
                </a:lnTo>
                <a:lnTo>
                  <a:pt x="18990" y="15690"/>
                </a:lnTo>
                <a:lnTo>
                  <a:pt x="19020" y="15660"/>
                </a:lnTo>
                <a:lnTo>
                  <a:pt x="19050" y="15640"/>
                </a:lnTo>
                <a:lnTo>
                  <a:pt x="19060" y="15620"/>
                </a:lnTo>
                <a:lnTo>
                  <a:pt x="19060" y="15610"/>
                </a:lnTo>
                <a:lnTo>
                  <a:pt x="19060" y="15590"/>
                </a:lnTo>
                <a:lnTo>
                  <a:pt x="19050" y="15570"/>
                </a:lnTo>
                <a:lnTo>
                  <a:pt x="19020" y="15560"/>
                </a:lnTo>
                <a:lnTo>
                  <a:pt x="19020" y="15550"/>
                </a:lnTo>
                <a:lnTo>
                  <a:pt x="19010" y="15540"/>
                </a:lnTo>
                <a:lnTo>
                  <a:pt x="19090" y="15500"/>
                </a:lnTo>
                <a:lnTo>
                  <a:pt x="19120" y="15500"/>
                </a:lnTo>
                <a:lnTo>
                  <a:pt x="19150" y="15500"/>
                </a:lnTo>
                <a:lnTo>
                  <a:pt x="19160" y="15490"/>
                </a:lnTo>
                <a:lnTo>
                  <a:pt x="19170" y="15480"/>
                </a:lnTo>
                <a:lnTo>
                  <a:pt x="19180" y="15440"/>
                </a:lnTo>
                <a:lnTo>
                  <a:pt x="19190" y="15440"/>
                </a:lnTo>
                <a:lnTo>
                  <a:pt x="19200" y="15430"/>
                </a:lnTo>
                <a:lnTo>
                  <a:pt x="19210" y="15430"/>
                </a:lnTo>
                <a:lnTo>
                  <a:pt x="19220" y="15440"/>
                </a:lnTo>
                <a:lnTo>
                  <a:pt x="19240" y="15450"/>
                </a:lnTo>
                <a:lnTo>
                  <a:pt x="19250" y="15470"/>
                </a:lnTo>
                <a:lnTo>
                  <a:pt x="19280" y="15470"/>
                </a:lnTo>
                <a:lnTo>
                  <a:pt x="19290" y="15460"/>
                </a:lnTo>
                <a:lnTo>
                  <a:pt x="19290" y="15450"/>
                </a:lnTo>
                <a:lnTo>
                  <a:pt x="19310" y="15430"/>
                </a:lnTo>
                <a:lnTo>
                  <a:pt x="19320" y="15420"/>
                </a:lnTo>
                <a:lnTo>
                  <a:pt x="19340" y="15400"/>
                </a:lnTo>
                <a:lnTo>
                  <a:pt x="19350" y="15380"/>
                </a:lnTo>
                <a:lnTo>
                  <a:pt x="19350" y="15360"/>
                </a:lnTo>
                <a:lnTo>
                  <a:pt x="19350" y="15330"/>
                </a:lnTo>
                <a:lnTo>
                  <a:pt x="19350" y="15300"/>
                </a:lnTo>
                <a:lnTo>
                  <a:pt x="19380" y="15270"/>
                </a:lnTo>
                <a:lnTo>
                  <a:pt x="19410" y="15250"/>
                </a:lnTo>
                <a:lnTo>
                  <a:pt x="19420" y="15240"/>
                </a:lnTo>
                <a:lnTo>
                  <a:pt x="19470" y="15230"/>
                </a:lnTo>
                <a:lnTo>
                  <a:pt x="19510" y="15230"/>
                </a:lnTo>
                <a:lnTo>
                  <a:pt x="19530" y="15220"/>
                </a:lnTo>
                <a:lnTo>
                  <a:pt x="19540" y="15210"/>
                </a:lnTo>
                <a:lnTo>
                  <a:pt x="19570" y="15180"/>
                </a:lnTo>
                <a:lnTo>
                  <a:pt x="19580" y="15170"/>
                </a:lnTo>
                <a:lnTo>
                  <a:pt x="19600" y="15160"/>
                </a:lnTo>
                <a:lnTo>
                  <a:pt x="19640" y="15140"/>
                </a:lnTo>
                <a:lnTo>
                  <a:pt x="19670" y="15130"/>
                </a:lnTo>
                <a:lnTo>
                  <a:pt x="19690" y="15130"/>
                </a:lnTo>
                <a:lnTo>
                  <a:pt x="19720" y="15130"/>
                </a:lnTo>
                <a:lnTo>
                  <a:pt x="19750" y="15130"/>
                </a:lnTo>
                <a:lnTo>
                  <a:pt x="19770" y="15130"/>
                </a:lnTo>
                <a:lnTo>
                  <a:pt x="19780" y="15120"/>
                </a:lnTo>
                <a:lnTo>
                  <a:pt x="19780" y="15100"/>
                </a:lnTo>
                <a:lnTo>
                  <a:pt x="19800" y="14990"/>
                </a:lnTo>
                <a:lnTo>
                  <a:pt x="19800" y="14950"/>
                </a:lnTo>
                <a:lnTo>
                  <a:pt x="19820" y="14910"/>
                </a:lnTo>
                <a:lnTo>
                  <a:pt x="19830" y="14900"/>
                </a:lnTo>
                <a:lnTo>
                  <a:pt x="19840" y="14900"/>
                </a:lnTo>
                <a:lnTo>
                  <a:pt x="19860" y="14900"/>
                </a:lnTo>
                <a:lnTo>
                  <a:pt x="19870" y="14910"/>
                </a:lnTo>
                <a:lnTo>
                  <a:pt x="19890" y="14920"/>
                </a:lnTo>
                <a:lnTo>
                  <a:pt x="19920" y="14930"/>
                </a:lnTo>
                <a:lnTo>
                  <a:pt x="19940" y="14920"/>
                </a:lnTo>
                <a:lnTo>
                  <a:pt x="19950" y="14920"/>
                </a:lnTo>
                <a:lnTo>
                  <a:pt x="19970" y="14910"/>
                </a:lnTo>
                <a:lnTo>
                  <a:pt x="19990" y="14890"/>
                </a:lnTo>
                <a:lnTo>
                  <a:pt x="20010" y="14880"/>
                </a:lnTo>
                <a:lnTo>
                  <a:pt x="20030" y="14870"/>
                </a:lnTo>
                <a:lnTo>
                  <a:pt x="20040" y="14860"/>
                </a:lnTo>
                <a:lnTo>
                  <a:pt x="20050" y="14850"/>
                </a:lnTo>
                <a:lnTo>
                  <a:pt x="20070" y="14810"/>
                </a:lnTo>
                <a:lnTo>
                  <a:pt x="20080" y="14780"/>
                </a:lnTo>
                <a:lnTo>
                  <a:pt x="20080" y="14770"/>
                </a:lnTo>
                <a:lnTo>
                  <a:pt x="20090" y="14750"/>
                </a:lnTo>
                <a:lnTo>
                  <a:pt x="20100" y="14730"/>
                </a:lnTo>
                <a:lnTo>
                  <a:pt x="20110" y="14710"/>
                </a:lnTo>
                <a:lnTo>
                  <a:pt x="20120" y="14700"/>
                </a:lnTo>
                <a:lnTo>
                  <a:pt x="20130" y="14700"/>
                </a:lnTo>
                <a:lnTo>
                  <a:pt x="20140" y="14700"/>
                </a:lnTo>
                <a:lnTo>
                  <a:pt x="20160" y="14710"/>
                </a:lnTo>
                <a:lnTo>
                  <a:pt x="20200" y="14730"/>
                </a:lnTo>
                <a:lnTo>
                  <a:pt x="20220" y="14730"/>
                </a:lnTo>
                <a:lnTo>
                  <a:pt x="20230" y="14720"/>
                </a:lnTo>
                <a:lnTo>
                  <a:pt x="20250" y="14710"/>
                </a:lnTo>
                <a:lnTo>
                  <a:pt x="20280" y="14680"/>
                </a:lnTo>
                <a:lnTo>
                  <a:pt x="20310" y="14650"/>
                </a:lnTo>
                <a:lnTo>
                  <a:pt x="20340" y="14630"/>
                </a:lnTo>
                <a:lnTo>
                  <a:pt x="20370" y="14610"/>
                </a:lnTo>
                <a:lnTo>
                  <a:pt x="20380" y="14600"/>
                </a:lnTo>
                <a:lnTo>
                  <a:pt x="20410" y="14600"/>
                </a:lnTo>
                <a:lnTo>
                  <a:pt x="20430" y="14600"/>
                </a:lnTo>
                <a:lnTo>
                  <a:pt x="20460" y="14590"/>
                </a:lnTo>
                <a:lnTo>
                  <a:pt x="20490" y="14590"/>
                </a:lnTo>
                <a:lnTo>
                  <a:pt x="20520" y="14580"/>
                </a:lnTo>
                <a:lnTo>
                  <a:pt x="20540" y="14570"/>
                </a:lnTo>
                <a:lnTo>
                  <a:pt x="20570" y="14570"/>
                </a:lnTo>
                <a:lnTo>
                  <a:pt x="20580" y="14580"/>
                </a:lnTo>
                <a:lnTo>
                  <a:pt x="20590" y="14600"/>
                </a:lnTo>
                <a:lnTo>
                  <a:pt x="20600" y="14620"/>
                </a:lnTo>
                <a:lnTo>
                  <a:pt x="20600" y="14630"/>
                </a:lnTo>
                <a:lnTo>
                  <a:pt x="20610" y="14640"/>
                </a:lnTo>
                <a:lnTo>
                  <a:pt x="20630" y="14650"/>
                </a:lnTo>
                <a:lnTo>
                  <a:pt x="20640" y="14650"/>
                </a:lnTo>
                <a:lnTo>
                  <a:pt x="20670" y="14660"/>
                </a:lnTo>
                <a:lnTo>
                  <a:pt x="20700" y="14660"/>
                </a:lnTo>
                <a:lnTo>
                  <a:pt x="20720" y="14650"/>
                </a:lnTo>
                <a:lnTo>
                  <a:pt x="20740" y="14650"/>
                </a:lnTo>
                <a:lnTo>
                  <a:pt x="20770" y="14640"/>
                </a:lnTo>
                <a:lnTo>
                  <a:pt x="20810" y="14610"/>
                </a:lnTo>
                <a:lnTo>
                  <a:pt x="20830" y="14590"/>
                </a:lnTo>
                <a:lnTo>
                  <a:pt x="20830" y="14580"/>
                </a:lnTo>
                <a:lnTo>
                  <a:pt x="20810" y="14570"/>
                </a:lnTo>
                <a:lnTo>
                  <a:pt x="20800" y="14550"/>
                </a:lnTo>
                <a:lnTo>
                  <a:pt x="20780" y="14540"/>
                </a:lnTo>
                <a:lnTo>
                  <a:pt x="20780" y="14530"/>
                </a:lnTo>
                <a:lnTo>
                  <a:pt x="20780" y="14520"/>
                </a:lnTo>
                <a:lnTo>
                  <a:pt x="20790" y="14510"/>
                </a:lnTo>
                <a:lnTo>
                  <a:pt x="20810" y="14510"/>
                </a:lnTo>
                <a:lnTo>
                  <a:pt x="20830" y="14510"/>
                </a:lnTo>
                <a:lnTo>
                  <a:pt x="20860" y="14490"/>
                </a:lnTo>
                <a:lnTo>
                  <a:pt x="20890" y="14480"/>
                </a:lnTo>
                <a:lnTo>
                  <a:pt x="20920" y="14450"/>
                </a:lnTo>
                <a:lnTo>
                  <a:pt x="20940" y="14420"/>
                </a:lnTo>
                <a:lnTo>
                  <a:pt x="20960" y="14400"/>
                </a:lnTo>
                <a:lnTo>
                  <a:pt x="20980" y="14370"/>
                </a:lnTo>
                <a:lnTo>
                  <a:pt x="21000" y="14340"/>
                </a:lnTo>
                <a:lnTo>
                  <a:pt x="21010" y="14330"/>
                </a:lnTo>
                <a:lnTo>
                  <a:pt x="21020" y="14330"/>
                </a:lnTo>
                <a:lnTo>
                  <a:pt x="21030" y="14330"/>
                </a:lnTo>
                <a:lnTo>
                  <a:pt x="21050" y="14330"/>
                </a:lnTo>
                <a:lnTo>
                  <a:pt x="21060" y="14330"/>
                </a:lnTo>
                <a:lnTo>
                  <a:pt x="21070" y="14300"/>
                </a:lnTo>
                <a:lnTo>
                  <a:pt x="21080" y="14280"/>
                </a:lnTo>
                <a:lnTo>
                  <a:pt x="21080" y="14260"/>
                </a:lnTo>
                <a:lnTo>
                  <a:pt x="21070" y="14240"/>
                </a:lnTo>
                <a:lnTo>
                  <a:pt x="21050" y="14220"/>
                </a:lnTo>
                <a:lnTo>
                  <a:pt x="21030" y="14200"/>
                </a:lnTo>
                <a:lnTo>
                  <a:pt x="21020" y="14170"/>
                </a:lnTo>
                <a:lnTo>
                  <a:pt x="21010" y="14150"/>
                </a:lnTo>
                <a:lnTo>
                  <a:pt x="21010" y="14140"/>
                </a:lnTo>
                <a:lnTo>
                  <a:pt x="21020" y="14130"/>
                </a:lnTo>
                <a:lnTo>
                  <a:pt x="21030" y="14130"/>
                </a:lnTo>
                <a:lnTo>
                  <a:pt x="21040" y="14120"/>
                </a:lnTo>
                <a:lnTo>
                  <a:pt x="21050" y="14100"/>
                </a:lnTo>
                <a:lnTo>
                  <a:pt x="21060" y="14080"/>
                </a:lnTo>
                <a:lnTo>
                  <a:pt x="21080" y="14060"/>
                </a:lnTo>
                <a:lnTo>
                  <a:pt x="21110" y="14030"/>
                </a:lnTo>
                <a:lnTo>
                  <a:pt x="21140" y="14000"/>
                </a:lnTo>
                <a:lnTo>
                  <a:pt x="21150" y="13980"/>
                </a:lnTo>
                <a:lnTo>
                  <a:pt x="21150" y="13950"/>
                </a:lnTo>
                <a:lnTo>
                  <a:pt x="21150" y="13920"/>
                </a:lnTo>
                <a:lnTo>
                  <a:pt x="21150" y="1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