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Chui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Kyrgyzstan • State Map | Fully Editable Vector Shape</a:t>
            </a:r>
          </a:p>
        </p:txBody>
      </p:sp>
      <p:sp>
        <p:nvSpPr>
          <p:cNvPr id="101" name="Chui"/>
          <p:cNvSpPr/>
          <p:nvPr/>
        </p:nvSpPr>
        <p:spPr>
          <a:xfrm>
            <a:off x="2072487" y="1815266"/>
            <a:ext cx="8046720" cy="3958986"/>
          </a:xfrm>
          <a:custGeom>
            <a:avLst/>
            <a:gdLst/>
            <a:ahLst/>
            <a:cxnLst/>
            <a:rect l="0" t="0" r="100000" b="49200"/>
            <a:pathLst>
              <a:path w="100000" h="49200">
                <a:moveTo>
                  <a:pt x="70540" y="5870"/>
                </a:moveTo>
                <a:lnTo>
                  <a:pt x="70520" y="5880"/>
                </a:lnTo>
                <a:lnTo>
                  <a:pt x="70510" y="5890"/>
                </a:lnTo>
                <a:lnTo>
                  <a:pt x="70500" y="5910"/>
                </a:lnTo>
                <a:lnTo>
                  <a:pt x="70500" y="5950"/>
                </a:lnTo>
                <a:lnTo>
                  <a:pt x="70490" y="5970"/>
                </a:lnTo>
                <a:lnTo>
                  <a:pt x="70470" y="5980"/>
                </a:lnTo>
                <a:lnTo>
                  <a:pt x="70430" y="6010"/>
                </a:lnTo>
                <a:lnTo>
                  <a:pt x="70410" y="6020"/>
                </a:lnTo>
                <a:lnTo>
                  <a:pt x="70400" y="6010"/>
                </a:lnTo>
                <a:lnTo>
                  <a:pt x="70380" y="6010"/>
                </a:lnTo>
                <a:lnTo>
                  <a:pt x="70350" y="6000"/>
                </a:lnTo>
                <a:lnTo>
                  <a:pt x="70330" y="6000"/>
                </a:lnTo>
                <a:lnTo>
                  <a:pt x="70300" y="6010"/>
                </a:lnTo>
                <a:lnTo>
                  <a:pt x="70280" y="6030"/>
                </a:lnTo>
                <a:lnTo>
                  <a:pt x="70260" y="6030"/>
                </a:lnTo>
                <a:lnTo>
                  <a:pt x="70250" y="6030"/>
                </a:lnTo>
                <a:lnTo>
                  <a:pt x="70220" y="6020"/>
                </a:lnTo>
                <a:lnTo>
                  <a:pt x="70200" y="6030"/>
                </a:lnTo>
                <a:lnTo>
                  <a:pt x="70190" y="6050"/>
                </a:lnTo>
                <a:lnTo>
                  <a:pt x="70180" y="6080"/>
                </a:lnTo>
                <a:lnTo>
                  <a:pt x="70170" y="6110"/>
                </a:lnTo>
                <a:lnTo>
                  <a:pt x="70150" y="6120"/>
                </a:lnTo>
                <a:lnTo>
                  <a:pt x="70140" y="6130"/>
                </a:lnTo>
                <a:lnTo>
                  <a:pt x="70120" y="6140"/>
                </a:lnTo>
                <a:lnTo>
                  <a:pt x="70090" y="6150"/>
                </a:lnTo>
                <a:lnTo>
                  <a:pt x="70050" y="6170"/>
                </a:lnTo>
                <a:lnTo>
                  <a:pt x="70020" y="6180"/>
                </a:lnTo>
                <a:lnTo>
                  <a:pt x="70000" y="6200"/>
                </a:lnTo>
                <a:lnTo>
                  <a:pt x="69980" y="6210"/>
                </a:lnTo>
                <a:lnTo>
                  <a:pt x="69980" y="6220"/>
                </a:lnTo>
                <a:lnTo>
                  <a:pt x="69980" y="6250"/>
                </a:lnTo>
                <a:lnTo>
                  <a:pt x="69970" y="6260"/>
                </a:lnTo>
                <a:lnTo>
                  <a:pt x="69970" y="6270"/>
                </a:lnTo>
                <a:lnTo>
                  <a:pt x="69950" y="6290"/>
                </a:lnTo>
                <a:lnTo>
                  <a:pt x="69940" y="6300"/>
                </a:lnTo>
                <a:lnTo>
                  <a:pt x="69920" y="6320"/>
                </a:lnTo>
                <a:lnTo>
                  <a:pt x="69910" y="6340"/>
                </a:lnTo>
                <a:lnTo>
                  <a:pt x="69900" y="6360"/>
                </a:lnTo>
                <a:lnTo>
                  <a:pt x="69890" y="6380"/>
                </a:lnTo>
                <a:lnTo>
                  <a:pt x="69880" y="6390"/>
                </a:lnTo>
                <a:lnTo>
                  <a:pt x="69860" y="6400"/>
                </a:lnTo>
                <a:lnTo>
                  <a:pt x="69830" y="6400"/>
                </a:lnTo>
                <a:lnTo>
                  <a:pt x="69780" y="6400"/>
                </a:lnTo>
                <a:lnTo>
                  <a:pt x="69770" y="6400"/>
                </a:lnTo>
                <a:lnTo>
                  <a:pt x="69760" y="6440"/>
                </a:lnTo>
                <a:lnTo>
                  <a:pt x="69760" y="6460"/>
                </a:lnTo>
                <a:lnTo>
                  <a:pt x="69750" y="6500"/>
                </a:lnTo>
                <a:lnTo>
                  <a:pt x="69740" y="6540"/>
                </a:lnTo>
                <a:lnTo>
                  <a:pt x="69740" y="6570"/>
                </a:lnTo>
                <a:lnTo>
                  <a:pt x="69740" y="6600"/>
                </a:lnTo>
                <a:lnTo>
                  <a:pt x="69740" y="6610"/>
                </a:lnTo>
                <a:lnTo>
                  <a:pt x="69740" y="6620"/>
                </a:lnTo>
                <a:lnTo>
                  <a:pt x="69730" y="6640"/>
                </a:lnTo>
                <a:lnTo>
                  <a:pt x="69730" y="6650"/>
                </a:lnTo>
                <a:lnTo>
                  <a:pt x="69730" y="6660"/>
                </a:lnTo>
                <a:lnTo>
                  <a:pt x="69740" y="6680"/>
                </a:lnTo>
                <a:lnTo>
                  <a:pt x="69740" y="6720"/>
                </a:lnTo>
                <a:lnTo>
                  <a:pt x="69740" y="6760"/>
                </a:lnTo>
                <a:lnTo>
                  <a:pt x="69730" y="6790"/>
                </a:lnTo>
                <a:lnTo>
                  <a:pt x="69710" y="6820"/>
                </a:lnTo>
                <a:lnTo>
                  <a:pt x="69710" y="6840"/>
                </a:lnTo>
                <a:lnTo>
                  <a:pt x="69700" y="6870"/>
                </a:lnTo>
                <a:lnTo>
                  <a:pt x="69700" y="6900"/>
                </a:lnTo>
                <a:lnTo>
                  <a:pt x="69680" y="6920"/>
                </a:lnTo>
                <a:lnTo>
                  <a:pt x="69660" y="6940"/>
                </a:lnTo>
                <a:lnTo>
                  <a:pt x="69660" y="6950"/>
                </a:lnTo>
                <a:lnTo>
                  <a:pt x="69650" y="6980"/>
                </a:lnTo>
                <a:lnTo>
                  <a:pt x="69640" y="7010"/>
                </a:lnTo>
                <a:lnTo>
                  <a:pt x="69620" y="7020"/>
                </a:lnTo>
                <a:lnTo>
                  <a:pt x="69590" y="7040"/>
                </a:lnTo>
                <a:lnTo>
                  <a:pt x="69550" y="7080"/>
                </a:lnTo>
                <a:lnTo>
                  <a:pt x="69510" y="7090"/>
                </a:lnTo>
                <a:lnTo>
                  <a:pt x="69500" y="7100"/>
                </a:lnTo>
                <a:lnTo>
                  <a:pt x="69490" y="7090"/>
                </a:lnTo>
                <a:lnTo>
                  <a:pt x="69470" y="7080"/>
                </a:lnTo>
                <a:lnTo>
                  <a:pt x="69460" y="7080"/>
                </a:lnTo>
                <a:lnTo>
                  <a:pt x="69430" y="7080"/>
                </a:lnTo>
                <a:lnTo>
                  <a:pt x="69410" y="7060"/>
                </a:lnTo>
                <a:lnTo>
                  <a:pt x="69390" y="7050"/>
                </a:lnTo>
                <a:lnTo>
                  <a:pt x="69360" y="7050"/>
                </a:lnTo>
                <a:lnTo>
                  <a:pt x="69330" y="7050"/>
                </a:lnTo>
                <a:lnTo>
                  <a:pt x="69300" y="7050"/>
                </a:lnTo>
                <a:lnTo>
                  <a:pt x="69280" y="7040"/>
                </a:lnTo>
                <a:lnTo>
                  <a:pt x="69240" y="7020"/>
                </a:lnTo>
                <a:lnTo>
                  <a:pt x="69200" y="7020"/>
                </a:lnTo>
                <a:lnTo>
                  <a:pt x="69180" y="7020"/>
                </a:lnTo>
                <a:lnTo>
                  <a:pt x="69150" y="7040"/>
                </a:lnTo>
                <a:lnTo>
                  <a:pt x="69130" y="7050"/>
                </a:lnTo>
                <a:lnTo>
                  <a:pt x="69110" y="7050"/>
                </a:lnTo>
                <a:lnTo>
                  <a:pt x="69080" y="7060"/>
                </a:lnTo>
                <a:lnTo>
                  <a:pt x="69080" y="7070"/>
                </a:lnTo>
                <a:lnTo>
                  <a:pt x="69060" y="7060"/>
                </a:lnTo>
                <a:lnTo>
                  <a:pt x="69040" y="7050"/>
                </a:lnTo>
                <a:lnTo>
                  <a:pt x="69010" y="7040"/>
                </a:lnTo>
                <a:lnTo>
                  <a:pt x="68990" y="7040"/>
                </a:lnTo>
                <a:lnTo>
                  <a:pt x="68970" y="7040"/>
                </a:lnTo>
                <a:lnTo>
                  <a:pt x="68950" y="7040"/>
                </a:lnTo>
                <a:lnTo>
                  <a:pt x="68930" y="7040"/>
                </a:lnTo>
                <a:lnTo>
                  <a:pt x="68910" y="7040"/>
                </a:lnTo>
                <a:lnTo>
                  <a:pt x="68890" y="7060"/>
                </a:lnTo>
                <a:lnTo>
                  <a:pt x="68870" y="7060"/>
                </a:lnTo>
                <a:lnTo>
                  <a:pt x="68850" y="7060"/>
                </a:lnTo>
                <a:lnTo>
                  <a:pt x="68830" y="7070"/>
                </a:lnTo>
                <a:lnTo>
                  <a:pt x="68820" y="7090"/>
                </a:lnTo>
                <a:lnTo>
                  <a:pt x="68800" y="7110"/>
                </a:lnTo>
                <a:lnTo>
                  <a:pt x="68790" y="7130"/>
                </a:lnTo>
                <a:lnTo>
                  <a:pt x="68770" y="7110"/>
                </a:lnTo>
                <a:lnTo>
                  <a:pt x="68750" y="7110"/>
                </a:lnTo>
                <a:lnTo>
                  <a:pt x="68730" y="7120"/>
                </a:lnTo>
                <a:lnTo>
                  <a:pt x="68710" y="7130"/>
                </a:lnTo>
                <a:lnTo>
                  <a:pt x="68690" y="7130"/>
                </a:lnTo>
                <a:lnTo>
                  <a:pt x="68680" y="7130"/>
                </a:lnTo>
                <a:lnTo>
                  <a:pt x="68670" y="7130"/>
                </a:lnTo>
                <a:lnTo>
                  <a:pt x="68660" y="7130"/>
                </a:lnTo>
                <a:lnTo>
                  <a:pt x="68610" y="7120"/>
                </a:lnTo>
                <a:lnTo>
                  <a:pt x="68580" y="7100"/>
                </a:lnTo>
                <a:lnTo>
                  <a:pt x="68540" y="7100"/>
                </a:lnTo>
                <a:lnTo>
                  <a:pt x="68520" y="7100"/>
                </a:lnTo>
                <a:lnTo>
                  <a:pt x="68490" y="7110"/>
                </a:lnTo>
                <a:lnTo>
                  <a:pt x="68470" y="7110"/>
                </a:lnTo>
                <a:lnTo>
                  <a:pt x="68430" y="7110"/>
                </a:lnTo>
                <a:lnTo>
                  <a:pt x="68400" y="7100"/>
                </a:lnTo>
                <a:lnTo>
                  <a:pt x="68360" y="7100"/>
                </a:lnTo>
                <a:lnTo>
                  <a:pt x="68350" y="7110"/>
                </a:lnTo>
                <a:lnTo>
                  <a:pt x="68330" y="7120"/>
                </a:lnTo>
                <a:lnTo>
                  <a:pt x="68310" y="7150"/>
                </a:lnTo>
                <a:lnTo>
                  <a:pt x="68300" y="7150"/>
                </a:lnTo>
                <a:lnTo>
                  <a:pt x="68280" y="7150"/>
                </a:lnTo>
                <a:lnTo>
                  <a:pt x="68270" y="7150"/>
                </a:lnTo>
                <a:lnTo>
                  <a:pt x="68250" y="7140"/>
                </a:lnTo>
                <a:lnTo>
                  <a:pt x="68240" y="7140"/>
                </a:lnTo>
                <a:lnTo>
                  <a:pt x="68190" y="7150"/>
                </a:lnTo>
                <a:lnTo>
                  <a:pt x="68170" y="7150"/>
                </a:lnTo>
                <a:lnTo>
                  <a:pt x="68140" y="7140"/>
                </a:lnTo>
                <a:lnTo>
                  <a:pt x="68110" y="7120"/>
                </a:lnTo>
                <a:lnTo>
                  <a:pt x="68080" y="7120"/>
                </a:lnTo>
                <a:lnTo>
                  <a:pt x="68040" y="7120"/>
                </a:lnTo>
                <a:lnTo>
                  <a:pt x="68010" y="7120"/>
                </a:lnTo>
                <a:lnTo>
                  <a:pt x="67970" y="7130"/>
                </a:lnTo>
                <a:lnTo>
                  <a:pt x="67940" y="7130"/>
                </a:lnTo>
                <a:lnTo>
                  <a:pt x="67920" y="7130"/>
                </a:lnTo>
                <a:lnTo>
                  <a:pt x="67900" y="7130"/>
                </a:lnTo>
                <a:lnTo>
                  <a:pt x="67880" y="7130"/>
                </a:lnTo>
                <a:lnTo>
                  <a:pt x="67850" y="7130"/>
                </a:lnTo>
                <a:lnTo>
                  <a:pt x="67830" y="7140"/>
                </a:lnTo>
                <a:lnTo>
                  <a:pt x="67800" y="7150"/>
                </a:lnTo>
                <a:lnTo>
                  <a:pt x="67790" y="7160"/>
                </a:lnTo>
                <a:lnTo>
                  <a:pt x="67760" y="7170"/>
                </a:lnTo>
                <a:lnTo>
                  <a:pt x="67740" y="7180"/>
                </a:lnTo>
                <a:lnTo>
                  <a:pt x="67720" y="7190"/>
                </a:lnTo>
                <a:lnTo>
                  <a:pt x="67720" y="7240"/>
                </a:lnTo>
                <a:lnTo>
                  <a:pt x="67710" y="7270"/>
                </a:lnTo>
                <a:lnTo>
                  <a:pt x="67710" y="7300"/>
                </a:lnTo>
                <a:lnTo>
                  <a:pt x="67690" y="7300"/>
                </a:lnTo>
                <a:lnTo>
                  <a:pt x="67670" y="7290"/>
                </a:lnTo>
                <a:lnTo>
                  <a:pt x="67660" y="7260"/>
                </a:lnTo>
                <a:lnTo>
                  <a:pt x="67650" y="7240"/>
                </a:lnTo>
                <a:lnTo>
                  <a:pt x="67640" y="7220"/>
                </a:lnTo>
                <a:lnTo>
                  <a:pt x="67620" y="7200"/>
                </a:lnTo>
                <a:lnTo>
                  <a:pt x="67590" y="7200"/>
                </a:lnTo>
                <a:lnTo>
                  <a:pt x="67560" y="7190"/>
                </a:lnTo>
                <a:lnTo>
                  <a:pt x="67520" y="7190"/>
                </a:lnTo>
                <a:lnTo>
                  <a:pt x="67490" y="7190"/>
                </a:lnTo>
                <a:lnTo>
                  <a:pt x="67480" y="7200"/>
                </a:lnTo>
                <a:lnTo>
                  <a:pt x="67450" y="7210"/>
                </a:lnTo>
                <a:lnTo>
                  <a:pt x="67430" y="7230"/>
                </a:lnTo>
                <a:lnTo>
                  <a:pt x="67430" y="7240"/>
                </a:lnTo>
                <a:lnTo>
                  <a:pt x="67420" y="7240"/>
                </a:lnTo>
                <a:lnTo>
                  <a:pt x="67400" y="7250"/>
                </a:lnTo>
                <a:lnTo>
                  <a:pt x="67380" y="7250"/>
                </a:lnTo>
                <a:lnTo>
                  <a:pt x="67350" y="7260"/>
                </a:lnTo>
                <a:lnTo>
                  <a:pt x="67330" y="7260"/>
                </a:lnTo>
                <a:lnTo>
                  <a:pt x="67310" y="7260"/>
                </a:lnTo>
                <a:lnTo>
                  <a:pt x="67290" y="7260"/>
                </a:lnTo>
                <a:lnTo>
                  <a:pt x="67260" y="7270"/>
                </a:lnTo>
                <a:lnTo>
                  <a:pt x="67240" y="7290"/>
                </a:lnTo>
                <a:lnTo>
                  <a:pt x="67220" y="7290"/>
                </a:lnTo>
                <a:lnTo>
                  <a:pt x="67200" y="7300"/>
                </a:lnTo>
                <a:lnTo>
                  <a:pt x="67180" y="7310"/>
                </a:lnTo>
                <a:lnTo>
                  <a:pt x="67170" y="7310"/>
                </a:lnTo>
                <a:lnTo>
                  <a:pt x="67140" y="7320"/>
                </a:lnTo>
                <a:lnTo>
                  <a:pt x="67130" y="7320"/>
                </a:lnTo>
                <a:lnTo>
                  <a:pt x="67120" y="7330"/>
                </a:lnTo>
                <a:lnTo>
                  <a:pt x="67100" y="7350"/>
                </a:lnTo>
                <a:lnTo>
                  <a:pt x="67080" y="7370"/>
                </a:lnTo>
                <a:lnTo>
                  <a:pt x="67070" y="7380"/>
                </a:lnTo>
                <a:lnTo>
                  <a:pt x="67060" y="7400"/>
                </a:lnTo>
                <a:lnTo>
                  <a:pt x="67040" y="7430"/>
                </a:lnTo>
                <a:lnTo>
                  <a:pt x="67020" y="7440"/>
                </a:lnTo>
                <a:lnTo>
                  <a:pt x="67000" y="7450"/>
                </a:lnTo>
                <a:lnTo>
                  <a:pt x="66980" y="7450"/>
                </a:lnTo>
                <a:lnTo>
                  <a:pt x="66950" y="7450"/>
                </a:lnTo>
                <a:lnTo>
                  <a:pt x="66920" y="7460"/>
                </a:lnTo>
                <a:lnTo>
                  <a:pt x="66890" y="7450"/>
                </a:lnTo>
                <a:lnTo>
                  <a:pt x="66850" y="7450"/>
                </a:lnTo>
                <a:lnTo>
                  <a:pt x="66810" y="7460"/>
                </a:lnTo>
                <a:lnTo>
                  <a:pt x="66780" y="7470"/>
                </a:lnTo>
                <a:lnTo>
                  <a:pt x="66750" y="7480"/>
                </a:lnTo>
                <a:lnTo>
                  <a:pt x="66720" y="7490"/>
                </a:lnTo>
                <a:lnTo>
                  <a:pt x="66690" y="7490"/>
                </a:lnTo>
                <a:lnTo>
                  <a:pt x="66670" y="7500"/>
                </a:lnTo>
                <a:lnTo>
                  <a:pt x="66640" y="7510"/>
                </a:lnTo>
                <a:lnTo>
                  <a:pt x="66620" y="7500"/>
                </a:lnTo>
                <a:lnTo>
                  <a:pt x="66600" y="7490"/>
                </a:lnTo>
                <a:lnTo>
                  <a:pt x="66580" y="7470"/>
                </a:lnTo>
                <a:lnTo>
                  <a:pt x="66560" y="7470"/>
                </a:lnTo>
                <a:lnTo>
                  <a:pt x="66540" y="7480"/>
                </a:lnTo>
                <a:lnTo>
                  <a:pt x="66510" y="7500"/>
                </a:lnTo>
                <a:lnTo>
                  <a:pt x="66490" y="7500"/>
                </a:lnTo>
                <a:lnTo>
                  <a:pt x="66470" y="7500"/>
                </a:lnTo>
                <a:lnTo>
                  <a:pt x="66440" y="7490"/>
                </a:lnTo>
                <a:lnTo>
                  <a:pt x="66420" y="7490"/>
                </a:lnTo>
                <a:lnTo>
                  <a:pt x="66390" y="7490"/>
                </a:lnTo>
                <a:lnTo>
                  <a:pt x="66370" y="7490"/>
                </a:lnTo>
                <a:lnTo>
                  <a:pt x="66340" y="7490"/>
                </a:lnTo>
                <a:lnTo>
                  <a:pt x="66310" y="7490"/>
                </a:lnTo>
                <a:lnTo>
                  <a:pt x="66290" y="7490"/>
                </a:lnTo>
                <a:lnTo>
                  <a:pt x="66270" y="7480"/>
                </a:lnTo>
                <a:lnTo>
                  <a:pt x="66250" y="7480"/>
                </a:lnTo>
                <a:lnTo>
                  <a:pt x="66220" y="7470"/>
                </a:lnTo>
                <a:lnTo>
                  <a:pt x="66200" y="7450"/>
                </a:lnTo>
                <a:lnTo>
                  <a:pt x="66190" y="7440"/>
                </a:lnTo>
                <a:lnTo>
                  <a:pt x="66180" y="7440"/>
                </a:lnTo>
                <a:lnTo>
                  <a:pt x="66140" y="7460"/>
                </a:lnTo>
                <a:lnTo>
                  <a:pt x="66120" y="7470"/>
                </a:lnTo>
                <a:lnTo>
                  <a:pt x="66110" y="7470"/>
                </a:lnTo>
                <a:lnTo>
                  <a:pt x="66090" y="7470"/>
                </a:lnTo>
                <a:lnTo>
                  <a:pt x="66060" y="7460"/>
                </a:lnTo>
                <a:lnTo>
                  <a:pt x="66050" y="7460"/>
                </a:lnTo>
                <a:lnTo>
                  <a:pt x="66030" y="7470"/>
                </a:lnTo>
                <a:lnTo>
                  <a:pt x="66020" y="7480"/>
                </a:lnTo>
                <a:lnTo>
                  <a:pt x="66000" y="7480"/>
                </a:lnTo>
                <a:lnTo>
                  <a:pt x="65990" y="7470"/>
                </a:lnTo>
                <a:lnTo>
                  <a:pt x="65970" y="7470"/>
                </a:lnTo>
                <a:lnTo>
                  <a:pt x="65940" y="7480"/>
                </a:lnTo>
                <a:lnTo>
                  <a:pt x="65930" y="7480"/>
                </a:lnTo>
                <a:lnTo>
                  <a:pt x="65910" y="7470"/>
                </a:lnTo>
                <a:lnTo>
                  <a:pt x="65900" y="7480"/>
                </a:lnTo>
                <a:lnTo>
                  <a:pt x="65880" y="7490"/>
                </a:lnTo>
                <a:lnTo>
                  <a:pt x="65860" y="7500"/>
                </a:lnTo>
                <a:lnTo>
                  <a:pt x="65810" y="7510"/>
                </a:lnTo>
                <a:lnTo>
                  <a:pt x="65790" y="7520"/>
                </a:lnTo>
                <a:lnTo>
                  <a:pt x="65770" y="7520"/>
                </a:lnTo>
                <a:lnTo>
                  <a:pt x="65750" y="7500"/>
                </a:lnTo>
                <a:lnTo>
                  <a:pt x="65740" y="7500"/>
                </a:lnTo>
                <a:lnTo>
                  <a:pt x="65720" y="7500"/>
                </a:lnTo>
                <a:lnTo>
                  <a:pt x="65700" y="7510"/>
                </a:lnTo>
                <a:lnTo>
                  <a:pt x="65680" y="7510"/>
                </a:lnTo>
                <a:lnTo>
                  <a:pt x="65660" y="7520"/>
                </a:lnTo>
                <a:lnTo>
                  <a:pt x="65640" y="7520"/>
                </a:lnTo>
                <a:lnTo>
                  <a:pt x="65610" y="7520"/>
                </a:lnTo>
                <a:lnTo>
                  <a:pt x="65590" y="7500"/>
                </a:lnTo>
                <a:lnTo>
                  <a:pt x="65580" y="7500"/>
                </a:lnTo>
                <a:lnTo>
                  <a:pt x="65570" y="7490"/>
                </a:lnTo>
                <a:lnTo>
                  <a:pt x="65530" y="7490"/>
                </a:lnTo>
                <a:lnTo>
                  <a:pt x="65510" y="7490"/>
                </a:lnTo>
                <a:lnTo>
                  <a:pt x="65490" y="7490"/>
                </a:lnTo>
                <a:lnTo>
                  <a:pt x="65490" y="7500"/>
                </a:lnTo>
                <a:lnTo>
                  <a:pt x="65480" y="7520"/>
                </a:lnTo>
                <a:lnTo>
                  <a:pt x="65460" y="7550"/>
                </a:lnTo>
                <a:lnTo>
                  <a:pt x="65430" y="7570"/>
                </a:lnTo>
                <a:lnTo>
                  <a:pt x="65410" y="7580"/>
                </a:lnTo>
                <a:lnTo>
                  <a:pt x="65390" y="7590"/>
                </a:lnTo>
                <a:lnTo>
                  <a:pt x="65370" y="7600"/>
                </a:lnTo>
                <a:lnTo>
                  <a:pt x="65350" y="7600"/>
                </a:lnTo>
                <a:lnTo>
                  <a:pt x="65320" y="7600"/>
                </a:lnTo>
                <a:lnTo>
                  <a:pt x="65310" y="7600"/>
                </a:lnTo>
                <a:lnTo>
                  <a:pt x="65290" y="7590"/>
                </a:lnTo>
                <a:lnTo>
                  <a:pt x="65270" y="7580"/>
                </a:lnTo>
                <a:lnTo>
                  <a:pt x="65250" y="7580"/>
                </a:lnTo>
                <a:lnTo>
                  <a:pt x="65220" y="7590"/>
                </a:lnTo>
                <a:lnTo>
                  <a:pt x="65210" y="7610"/>
                </a:lnTo>
                <a:lnTo>
                  <a:pt x="65200" y="7610"/>
                </a:lnTo>
                <a:lnTo>
                  <a:pt x="65170" y="7610"/>
                </a:lnTo>
                <a:lnTo>
                  <a:pt x="65150" y="7610"/>
                </a:lnTo>
                <a:lnTo>
                  <a:pt x="65120" y="7600"/>
                </a:lnTo>
                <a:lnTo>
                  <a:pt x="65110" y="7580"/>
                </a:lnTo>
                <a:lnTo>
                  <a:pt x="65100" y="7560"/>
                </a:lnTo>
                <a:lnTo>
                  <a:pt x="65090" y="7540"/>
                </a:lnTo>
                <a:lnTo>
                  <a:pt x="65090" y="7520"/>
                </a:lnTo>
                <a:lnTo>
                  <a:pt x="65070" y="7520"/>
                </a:lnTo>
                <a:lnTo>
                  <a:pt x="65070" y="7510"/>
                </a:lnTo>
                <a:lnTo>
                  <a:pt x="65050" y="7500"/>
                </a:lnTo>
                <a:lnTo>
                  <a:pt x="65030" y="7510"/>
                </a:lnTo>
                <a:lnTo>
                  <a:pt x="65000" y="7520"/>
                </a:lnTo>
                <a:lnTo>
                  <a:pt x="64980" y="7530"/>
                </a:lnTo>
                <a:lnTo>
                  <a:pt x="64960" y="7530"/>
                </a:lnTo>
                <a:lnTo>
                  <a:pt x="64930" y="7530"/>
                </a:lnTo>
                <a:lnTo>
                  <a:pt x="64910" y="7530"/>
                </a:lnTo>
                <a:lnTo>
                  <a:pt x="64890" y="7530"/>
                </a:lnTo>
                <a:lnTo>
                  <a:pt x="64860" y="7540"/>
                </a:lnTo>
                <a:lnTo>
                  <a:pt x="64840" y="7540"/>
                </a:lnTo>
                <a:lnTo>
                  <a:pt x="64830" y="7550"/>
                </a:lnTo>
                <a:lnTo>
                  <a:pt x="64800" y="7540"/>
                </a:lnTo>
                <a:lnTo>
                  <a:pt x="64780" y="7550"/>
                </a:lnTo>
                <a:lnTo>
                  <a:pt x="64760" y="7550"/>
                </a:lnTo>
                <a:lnTo>
                  <a:pt x="64740" y="7550"/>
                </a:lnTo>
                <a:lnTo>
                  <a:pt x="64720" y="7560"/>
                </a:lnTo>
                <a:lnTo>
                  <a:pt x="64710" y="7570"/>
                </a:lnTo>
                <a:lnTo>
                  <a:pt x="64690" y="7560"/>
                </a:lnTo>
                <a:lnTo>
                  <a:pt x="64680" y="7560"/>
                </a:lnTo>
                <a:lnTo>
                  <a:pt x="64670" y="7580"/>
                </a:lnTo>
                <a:lnTo>
                  <a:pt x="64650" y="7560"/>
                </a:lnTo>
                <a:lnTo>
                  <a:pt x="64640" y="7560"/>
                </a:lnTo>
                <a:lnTo>
                  <a:pt x="64630" y="7560"/>
                </a:lnTo>
                <a:lnTo>
                  <a:pt x="64600" y="7530"/>
                </a:lnTo>
                <a:lnTo>
                  <a:pt x="64570" y="7500"/>
                </a:lnTo>
                <a:lnTo>
                  <a:pt x="64560" y="7480"/>
                </a:lnTo>
                <a:lnTo>
                  <a:pt x="64550" y="7460"/>
                </a:lnTo>
                <a:lnTo>
                  <a:pt x="64530" y="7460"/>
                </a:lnTo>
                <a:lnTo>
                  <a:pt x="64490" y="7450"/>
                </a:lnTo>
                <a:lnTo>
                  <a:pt x="64470" y="7440"/>
                </a:lnTo>
                <a:lnTo>
                  <a:pt x="64450" y="7420"/>
                </a:lnTo>
                <a:lnTo>
                  <a:pt x="64430" y="7410"/>
                </a:lnTo>
                <a:lnTo>
                  <a:pt x="64410" y="7400"/>
                </a:lnTo>
                <a:lnTo>
                  <a:pt x="64410" y="7380"/>
                </a:lnTo>
                <a:lnTo>
                  <a:pt x="64380" y="7410"/>
                </a:lnTo>
                <a:lnTo>
                  <a:pt x="64340" y="7460"/>
                </a:lnTo>
                <a:lnTo>
                  <a:pt x="64310" y="7510"/>
                </a:lnTo>
                <a:lnTo>
                  <a:pt x="64290" y="7550"/>
                </a:lnTo>
                <a:lnTo>
                  <a:pt x="64280" y="7580"/>
                </a:lnTo>
                <a:lnTo>
                  <a:pt x="64280" y="7610"/>
                </a:lnTo>
                <a:lnTo>
                  <a:pt x="64290" y="7630"/>
                </a:lnTo>
                <a:lnTo>
                  <a:pt x="64300" y="7670"/>
                </a:lnTo>
                <a:lnTo>
                  <a:pt x="64300" y="7680"/>
                </a:lnTo>
                <a:lnTo>
                  <a:pt x="64290" y="7690"/>
                </a:lnTo>
                <a:lnTo>
                  <a:pt x="64270" y="7700"/>
                </a:lnTo>
                <a:lnTo>
                  <a:pt x="64270" y="7710"/>
                </a:lnTo>
                <a:lnTo>
                  <a:pt x="64270" y="7780"/>
                </a:lnTo>
                <a:lnTo>
                  <a:pt x="64240" y="7760"/>
                </a:lnTo>
                <a:lnTo>
                  <a:pt x="64170" y="7720"/>
                </a:lnTo>
                <a:lnTo>
                  <a:pt x="64150" y="7710"/>
                </a:lnTo>
                <a:lnTo>
                  <a:pt x="64130" y="7710"/>
                </a:lnTo>
                <a:lnTo>
                  <a:pt x="64110" y="7700"/>
                </a:lnTo>
                <a:lnTo>
                  <a:pt x="64090" y="7710"/>
                </a:lnTo>
                <a:lnTo>
                  <a:pt x="64070" y="7720"/>
                </a:lnTo>
                <a:lnTo>
                  <a:pt x="64050" y="7720"/>
                </a:lnTo>
                <a:lnTo>
                  <a:pt x="64030" y="7740"/>
                </a:lnTo>
                <a:lnTo>
                  <a:pt x="63960" y="7760"/>
                </a:lnTo>
                <a:lnTo>
                  <a:pt x="63920" y="7780"/>
                </a:lnTo>
                <a:lnTo>
                  <a:pt x="63880" y="7810"/>
                </a:lnTo>
                <a:lnTo>
                  <a:pt x="63850" y="7820"/>
                </a:lnTo>
                <a:lnTo>
                  <a:pt x="63840" y="7830"/>
                </a:lnTo>
                <a:lnTo>
                  <a:pt x="63830" y="7860"/>
                </a:lnTo>
                <a:lnTo>
                  <a:pt x="63830" y="7880"/>
                </a:lnTo>
                <a:lnTo>
                  <a:pt x="63840" y="7900"/>
                </a:lnTo>
                <a:lnTo>
                  <a:pt x="63830" y="7910"/>
                </a:lnTo>
                <a:lnTo>
                  <a:pt x="63790" y="7910"/>
                </a:lnTo>
                <a:lnTo>
                  <a:pt x="63770" y="7890"/>
                </a:lnTo>
                <a:lnTo>
                  <a:pt x="63750" y="7880"/>
                </a:lnTo>
                <a:lnTo>
                  <a:pt x="63720" y="7870"/>
                </a:lnTo>
                <a:lnTo>
                  <a:pt x="63700" y="7870"/>
                </a:lnTo>
                <a:lnTo>
                  <a:pt x="63680" y="7880"/>
                </a:lnTo>
                <a:lnTo>
                  <a:pt x="63670" y="7880"/>
                </a:lnTo>
                <a:lnTo>
                  <a:pt x="63650" y="7870"/>
                </a:lnTo>
                <a:lnTo>
                  <a:pt x="63620" y="7870"/>
                </a:lnTo>
                <a:lnTo>
                  <a:pt x="63600" y="7860"/>
                </a:lnTo>
                <a:lnTo>
                  <a:pt x="63580" y="7840"/>
                </a:lnTo>
                <a:lnTo>
                  <a:pt x="63570" y="7830"/>
                </a:lnTo>
                <a:lnTo>
                  <a:pt x="63560" y="7810"/>
                </a:lnTo>
                <a:lnTo>
                  <a:pt x="63560" y="7830"/>
                </a:lnTo>
                <a:lnTo>
                  <a:pt x="63540" y="7840"/>
                </a:lnTo>
                <a:lnTo>
                  <a:pt x="63520" y="7860"/>
                </a:lnTo>
                <a:lnTo>
                  <a:pt x="63490" y="7870"/>
                </a:lnTo>
                <a:lnTo>
                  <a:pt x="63470" y="7890"/>
                </a:lnTo>
                <a:lnTo>
                  <a:pt x="63450" y="7900"/>
                </a:lnTo>
                <a:lnTo>
                  <a:pt x="63450" y="7910"/>
                </a:lnTo>
                <a:lnTo>
                  <a:pt x="63440" y="7950"/>
                </a:lnTo>
                <a:lnTo>
                  <a:pt x="63440" y="7960"/>
                </a:lnTo>
                <a:lnTo>
                  <a:pt x="63400" y="7970"/>
                </a:lnTo>
                <a:lnTo>
                  <a:pt x="63340" y="7990"/>
                </a:lnTo>
                <a:lnTo>
                  <a:pt x="63310" y="8010"/>
                </a:lnTo>
                <a:lnTo>
                  <a:pt x="63310" y="8020"/>
                </a:lnTo>
                <a:lnTo>
                  <a:pt x="63310" y="8040"/>
                </a:lnTo>
                <a:lnTo>
                  <a:pt x="63300" y="8050"/>
                </a:lnTo>
                <a:lnTo>
                  <a:pt x="63300" y="8070"/>
                </a:lnTo>
                <a:lnTo>
                  <a:pt x="63300" y="8090"/>
                </a:lnTo>
                <a:lnTo>
                  <a:pt x="63290" y="8100"/>
                </a:lnTo>
                <a:lnTo>
                  <a:pt x="63290" y="8120"/>
                </a:lnTo>
                <a:lnTo>
                  <a:pt x="63270" y="8130"/>
                </a:lnTo>
                <a:lnTo>
                  <a:pt x="63240" y="8150"/>
                </a:lnTo>
                <a:lnTo>
                  <a:pt x="63200" y="8160"/>
                </a:lnTo>
                <a:lnTo>
                  <a:pt x="63160" y="8160"/>
                </a:lnTo>
                <a:lnTo>
                  <a:pt x="63130" y="8150"/>
                </a:lnTo>
                <a:lnTo>
                  <a:pt x="63100" y="8160"/>
                </a:lnTo>
                <a:lnTo>
                  <a:pt x="63080" y="8170"/>
                </a:lnTo>
                <a:lnTo>
                  <a:pt x="63070" y="8180"/>
                </a:lnTo>
                <a:lnTo>
                  <a:pt x="63070" y="8210"/>
                </a:lnTo>
                <a:lnTo>
                  <a:pt x="63070" y="8220"/>
                </a:lnTo>
                <a:lnTo>
                  <a:pt x="63070" y="8230"/>
                </a:lnTo>
                <a:lnTo>
                  <a:pt x="63050" y="8230"/>
                </a:lnTo>
                <a:lnTo>
                  <a:pt x="63030" y="8250"/>
                </a:lnTo>
                <a:lnTo>
                  <a:pt x="63010" y="8270"/>
                </a:lnTo>
                <a:lnTo>
                  <a:pt x="63010" y="8280"/>
                </a:lnTo>
                <a:lnTo>
                  <a:pt x="62990" y="8280"/>
                </a:lnTo>
                <a:lnTo>
                  <a:pt x="62960" y="8270"/>
                </a:lnTo>
                <a:lnTo>
                  <a:pt x="62950" y="8270"/>
                </a:lnTo>
                <a:lnTo>
                  <a:pt x="62930" y="8300"/>
                </a:lnTo>
                <a:lnTo>
                  <a:pt x="62910" y="8320"/>
                </a:lnTo>
                <a:lnTo>
                  <a:pt x="62880" y="8340"/>
                </a:lnTo>
                <a:lnTo>
                  <a:pt x="62860" y="8340"/>
                </a:lnTo>
                <a:lnTo>
                  <a:pt x="62850" y="8350"/>
                </a:lnTo>
                <a:lnTo>
                  <a:pt x="62830" y="8380"/>
                </a:lnTo>
                <a:lnTo>
                  <a:pt x="62800" y="8390"/>
                </a:lnTo>
                <a:lnTo>
                  <a:pt x="62770" y="8400"/>
                </a:lnTo>
                <a:lnTo>
                  <a:pt x="62750" y="8410"/>
                </a:lnTo>
                <a:lnTo>
                  <a:pt x="62750" y="8420"/>
                </a:lnTo>
                <a:lnTo>
                  <a:pt x="62750" y="8440"/>
                </a:lnTo>
                <a:lnTo>
                  <a:pt x="62740" y="8460"/>
                </a:lnTo>
                <a:lnTo>
                  <a:pt x="62710" y="8480"/>
                </a:lnTo>
                <a:lnTo>
                  <a:pt x="62680" y="8500"/>
                </a:lnTo>
                <a:lnTo>
                  <a:pt x="62650" y="8510"/>
                </a:lnTo>
                <a:lnTo>
                  <a:pt x="62630" y="8530"/>
                </a:lnTo>
                <a:lnTo>
                  <a:pt x="62610" y="8550"/>
                </a:lnTo>
                <a:lnTo>
                  <a:pt x="62580" y="8580"/>
                </a:lnTo>
                <a:lnTo>
                  <a:pt x="62550" y="8590"/>
                </a:lnTo>
                <a:lnTo>
                  <a:pt x="62510" y="8590"/>
                </a:lnTo>
                <a:lnTo>
                  <a:pt x="62480" y="8600"/>
                </a:lnTo>
                <a:lnTo>
                  <a:pt x="62470" y="8610"/>
                </a:lnTo>
                <a:lnTo>
                  <a:pt x="62460" y="8630"/>
                </a:lnTo>
                <a:lnTo>
                  <a:pt x="62460" y="8650"/>
                </a:lnTo>
                <a:lnTo>
                  <a:pt x="62450" y="8670"/>
                </a:lnTo>
                <a:lnTo>
                  <a:pt x="62430" y="8690"/>
                </a:lnTo>
                <a:lnTo>
                  <a:pt x="62430" y="8700"/>
                </a:lnTo>
                <a:lnTo>
                  <a:pt x="62400" y="8720"/>
                </a:lnTo>
                <a:lnTo>
                  <a:pt x="62390" y="8730"/>
                </a:lnTo>
                <a:lnTo>
                  <a:pt x="62390" y="8750"/>
                </a:lnTo>
                <a:lnTo>
                  <a:pt x="62400" y="8760"/>
                </a:lnTo>
                <a:lnTo>
                  <a:pt x="62400" y="8790"/>
                </a:lnTo>
                <a:lnTo>
                  <a:pt x="62390" y="8810"/>
                </a:lnTo>
                <a:lnTo>
                  <a:pt x="62370" y="8840"/>
                </a:lnTo>
                <a:lnTo>
                  <a:pt x="62350" y="8850"/>
                </a:lnTo>
                <a:lnTo>
                  <a:pt x="62330" y="8860"/>
                </a:lnTo>
                <a:lnTo>
                  <a:pt x="62290" y="8860"/>
                </a:lnTo>
                <a:lnTo>
                  <a:pt x="62270" y="8860"/>
                </a:lnTo>
                <a:lnTo>
                  <a:pt x="62250" y="8860"/>
                </a:lnTo>
                <a:lnTo>
                  <a:pt x="62230" y="8880"/>
                </a:lnTo>
                <a:lnTo>
                  <a:pt x="62200" y="8900"/>
                </a:lnTo>
                <a:lnTo>
                  <a:pt x="62170" y="8920"/>
                </a:lnTo>
                <a:lnTo>
                  <a:pt x="62120" y="8930"/>
                </a:lnTo>
                <a:lnTo>
                  <a:pt x="62090" y="8930"/>
                </a:lnTo>
                <a:lnTo>
                  <a:pt x="62060" y="8940"/>
                </a:lnTo>
                <a:lnTo>
                  <a:pt x="62040" y="8960"/>
                </a:lnTo>
                <a:lnTo>
                  <a:pt x="62000" y="9010"/>
                </a:lnTo>
                <a:lnTo>
                  <a:pt x="61990" y="9040"/>
                </a:lnTo>
                <a:lnTo>
                  <a:pt x="61990" y="9060"/>
                </a:lnTo>
                <a:lnTo>
                  <a:pt x="61990" y="9080"/>
                </a:lnTo>
                <a:lnTo>
                  <a:pt x="61990" y="9110"/>
                </a:lnTo>
                <a:lnTo>
                  <a:pt x="62000" y="9140"/>
                </a:lnTo>
                <a:lnTo>
                  <a:pt x="62010" y="9140"/>
                </a:lnTo>
                <a:lnTo>
                  <a:pt x="62030" y="9170"/>
                </a:lnTo>
                <a:lnTo>
                  <a:pt x="62020" y="9190"/>
                </a:lnTo>
                <a:lnTo>
                  <a:pt x="61960" y="9270"/>
                </a:lnTo>
                <a:lnTo>
                  <a:pt x="61930" y="9310"/>
                </a:lnTo>
                <a:lnTo>
                  <a:pt x="61930" y="9320"/>
                </a:lnTo>
                <a:lnTo>
                  <a:pt x="61900" y="9340"/>
                </a:lnTo>
                <a:lnTo>
                  <a:pt x="61880" y="9350"/>
                </a:lnTo>
                <a:lnTo>
                  <a:pt x="61850" y="9350"/>
                </a:lnTo>
                <a:lnTo>
                  <a:pt x="61810" y="9360"/>
                </a:lnTo>
                <a:lnTo>
                  <a:pt x="61790" y="9360"/>
                </a:lnTo>
                <a:lnTo>
                  <a:pt x="61760" y="9360"/>
                </a:lnTo>
                <a:lnTo>
                  <a:pt x="61740" y="9360"/>
                </a:lnTo>
                <a:lnTo>
                  <a:pt x="61720" y="9360"/>
                </a:lnTo>
                <a:lnTo>
                  <a:pt x="61690" y="9370"/>
                </a:lnTo>
                <a:lnTo>
                  <a:pt x="61670" y="9370"/>
                </a:lnTo>
                <a:lnTo>
                  <a:pt x="61660" y="9360"/>
                </a:lnTo>
                <a:lnTo>
                  <a:pt x="61640" y="9350"/>
                </a:lnTo>
                <a:lnTo>
                  <a:pt x="61630" y="9330"/>
                </a:lnTo>
                <a:lnTo>
                  <a:pt x="61600" y="9320"/>
                </a:lnTo>
                <a:lnTo>
                  <a:pt x="61570" y="9310"/>
                </a:lnTo>
                <a:lnTo>
                  <a:pt x="61540" y="9300"/>
                </a:lnTo>
                <a:lnTo>
                  <a:pt x="61520" y="9300"/>
                </a:lnTo>
                <a:lnTo>
                  <a:pt x="61490" y="9290"/>
                </a:lnTo>
                <a:lnTo>
                  <a:pt x="61450" y="9280"/>
                </a:lnTo>
                <a:lnTo>
                  <a:pt x="61400" y="9280"/>
                </a:lnTo>
                <a:lnTo>
                  <a:pt x="61350" y="9270"/>
                </a:lnTo>
                <a:lnTo>
                  <a:pt x="61300" y="9260"/>
                </a:lnTo>
                <a:lnTo>
                  <a:pt x="61280" y="9260"/>
                </a:lnTo>
                <a:lnTo>
                  <a:pt x="61250" y="9270"/>
                </a:lnTo>
                <a:lnTo>
                  <a:pt x="61220" y="9300"/>
                </a:lnTo>
                <a:lnTo>
                  <a:pt x="61160" y="9340"/>
                </a:lnTo>
                <a:lnTo>
                  <a:pt x="61140" y="9360"/>
                </a:lnTo>
                <a:lnTo>
                  <a:pt x="61110" y="9350"/>
                </a:lnTo>
                <a:lnTo>
                  <a:pt x="61090" y="9340"/>
                </a:lnTo>
                <a:lnTo>
                  <a:pt x="61070" y="9320"/>
                </a:lnTo>
                <a:lnTo>
                  <a:pt x="61040" y="9340"/>
                </a:lnTo>
                <a:lnTo>
                  <a:pt x="61000" y="9360"/>
                </a:lnTo>
                <a:lnTo>
                  <a:pt x="60950" y="9370"/>
                </a:lnTo>
                <a:lnTo>
                  <a:pt x="60910" y="9370"/>
                </a:lnTo>
                <a:lnTo>
                  <a:pt x="60880" y="9360"/>
                </a:lnTo>
                <a:lnTo>
                  <a:pt x="60850" y="9360"/>
                </a:lnTo>
                <a:lnTo>
                  <a:pt x="60840" y="9370"/>
                </a:lnTo>
                <a:lnTo>
                  <a:pt x="60830" y="9390"/>
                </a:lnTo>
                <a:lnTo>
                  <a:pt x="60810" y="9430"/>
                </a:lnTo>
                <a:lnTo>
                  <a:pt x="60780" y="9450"/>
                </a:lnTo>
                <a:lnTo>
                  <a:pt x="60740" y="9460"/>
                </a:lnTo>
                <a:lnTo>
                  <a:pt x="60720" y="9460"/>
                </a:lnTo>
                <a:lnTo>
                  <a:pt x="60700" y="9460"/>
                </a:lnTo>
                <a:lnTo>
                  <a:pt x="60690" y="9440"/>
                </a:lnTo>
                <a:lnTo>
                  <a:pt x="60670" y="9410"/>
                </a:lnTo>
                <a:lnTo>
                  <a:pt x="60660" y="9400"/>
                </a:lnTo>
                <a:lnTo>
                  <a:pt x="60650" y="9410"/>
                </a:lnTo>
                <a:lnTo>
                  <a:pt x="60640" y="9430"/>
                </a:lnTo>
                <a:lnTo>
                  <a:pt x="60640" y="9450"/>
                </a:lnTo>
                <a:lnTo>
                  <a:pt x="60630" y="9460"/>
                </a:lnTo>
                <a:lnTo>
                  <a:pt x="60620" y="9470"/>
                </a:lnTo>
                <a:lnTo>
                  <a:pt x="60570" y="9480"/>
                </a:lnTo>
                <a:lnTo>
                  <a:pt x="60530" y="9480"/>
                </a:lnTo>
                <a:lnTo>
                  <a:pt x="60490" y="9470"/>
                </a:lnTo>
                <a:lnTo>
                  <a:pt x="60460" y="9460"/>
                </a:lnTo>
                <a:lnTo>
                  <a:pt x="60430" y="9460"/>
                </a:lnTo>
                <a:lnTo>
                  <a:pt x="60420" y="9460"/>
                </a:lnTo>
                <a:lnTo>
                  <a:pt x="60400" y="9470"/>
                </a:lnTo>
                <a:lnTo>
                  <a:pt x="60370" y="9470"/>
                </a:lnTo>
                <a:lnTo>
                  <a:pt x="60330" y="9510"/>
                </a:lnTo>
                <a:lnTo>
                  <a:pt x="60280" y="9560"/>
                </a:lnTo>
                <a:lnTo>
                  <a:pt x="60250" y="9580"/>
                </a:lnTo>
                <a:lnTo>
                  <a:pt x="60220" y="9580"/>
                </a:lnTo>
                <a:lnTo>
                  <a:pt x="60200" y="9580"/>
                </a:lnTo>
                <a:lnTo>
                  <a:pt x="60170" y="9590"/>
                </a:lnTo>
                <a:lnTo>
                  <a:pt x="60130" y="9620"/>
                </a:lnTo>
                <a:lnTo>
                  <a:pt x="60100" y="9690"/>
                </a:lnTo>
                <a:lnTo>
                  <a:pt x="60090" y="9720"/>
                </a:lnTo>
                <a:lnTo>
                  <a:pt x="60050" y="9700"/>
                </a:lnTo>
                <a:lnTo>
                  <a:pt x="60010" y="9670"/>
                </a:lnTo>
                <a:lnTo>
                  <a:pt x="59980" y="9640"/>
                </a:lnTo>
                <a:lnTo>
                  <a:pt x="59960" y="9630"/>
                </a:lnTo>
                <a:lnTo>
                  <a:pt x="59930" y="9620"/>
                </a:lnTo>
                <a:lnTo>
                  <a:pt x="59900" y="9610"/>
                </a:lnTo>
                <a:lnTo>
                  <a:pt x="59880" y="9600"/>
                </a:lnTo>
                <a:lnTo>
                  <a:pt x="59860" y="9600"/>
                </a:lnTo>
                <a:lnTo>
                  <a:pt x="59850" y="9610"/>
                </a:lnTo>
                <a:lnTo>
                  <a:pt x="59830" y="9620"/>
                </a:lnTo>
                <a:lnTo>
                  <a:pt x="59820" y="9630"/>
                </a:lnTo>
                <a:lnTo>
                  <a:pt x="59770" y="9610"/>
                </a:lnTo>
                <a:lnTo>
                  <a:pt x="59740" y="9610"/>
                </a:lnTo>
                <a:lnTo>
                  <a:pt x="59710" y="9610"/>
                </a:lnTo>
                <a:lnTo>
                  <a:pt x="59700" y="9620"/>
                </a:lnTo>
                <a:lnTo>
                  <a:pt x="59670" y="9630"/>
                </a:lnTo>
                <a:lnTo>
                  <a:pt x="59650" y="9660"/>
                </a:lnTo>
                <a:lnTo>
                  <a:pt x="59630" y="9680"/>
                </a:lnTo>
                <a:lnTo>
                  <a:pt x="59580" y="9690"/>
                </a:lnTo>
                <a:lnTo>
                  <a:pt x="59540" y="9690"/>
                </a:lnTo>
                <a:lnTo>
                  <a:pt x="59510" y="9690"/>
                </a:lnTo>
                <a:lnTo>
                  <a:pt x="59500" y="9710"/>
                </a:lnTo>
                <a:lnTo>
                  <a:pt x="59490" y="9730"/>
                </a:lnTo>
                <a:lnTo>
                  <a:pt x="59470" y="9750"/>
                </a:lnTo>
                <a:lnTo>
                  <a:pt x="59430" y="9760"/>
                </a:lnTo>
                <a:lnTo>
                  <a:pt x="59400" y="9770"/>
                </a:lnTo>
                <a:lnTo>
                  <a:pt x="59360" y="9750"/>
                </a:lnTo>
                <a:lnTo>
                  <a:pt x="59320" y="9700"/>
                </a:lnTo>
                <a:lnTo>
                  <a:pt x="59290" y="9680"/>
                </a:lnTo>
                <a:lnTo>
                  <a:pt x="59270" y="9670"/>
                </a:lnTo>
                <a:lnTo>
                  <a:pt x="59240" y="9670"/>
                </a:lnTo>
                <a:lnTo>
                  <a:pt x="59220" y="9670"/>
                </a:lnTo>
                <a:lnTo>
                  <a:pt x="59190" y="9650"/>
                </a:lnTo>
                <a:lnTo>
                  <a:pt x="59170" y="9640"/>
                </a:lnTo>
                <a:lnTo>
                  <a:pt x="59150" y="9620"/>
                </a:lnTo>
                <a:lnTo>
                  <a:pt x="59130" y="9620"/>
                </a:lnTo>
                <a:lnTo>
                  <a:pt x="59100" y="9620"/>
                </a:lnTo>
                <a:lnTo>
                  <a:pt x="59080" y="9630"/>
                </a:lnTo>
                <a:lnTo>
                  <a:pt x="59060" y="9620"/>
                </a:lnTo>
                <a:lnTo>
                  <a:pt x="59040" y="9620"/>
                </a:lnTo>
                <a:lnTo>
                  <a:pt x="59030" y="9600"/>
                </a:lnTo>
                <a:lnTo>
                  <a:pt x="59030" y="9580"/>
                </a:lnTo>
                <a:lnTo>
                  <a:pt x="59010" y="9570"/>
                </a:lnTo>
                <a:lnTo>
                  <a:pt x="59000" y="9550"/>
                </a:lnTo>
                <a:lnTo>
                  <a:pt x="58980" y="9530"/>
                </a:lnTo>
                <a:lnTo>
                  <a:pt x="58970" y="9520"/>
                </a:lnTo>
                <a:lnTo>
                  <a:pt x="58940" y="9500"/>
                </a:lnTo>
                <a:lnTo>
                  <a:pt x="58920" y="9480"/>
                </a:lnTo>
                <a:lnTo>
                  <a:pt x="58900" y="9460"/>
                </a:lnTo>
                <a:lnTo>
                  <a:pt x="58870" y="9450"/>
                </a:lnTo>
                <a:lnTo>
                  <a:pt x="58850" y="9460"/>
                </a:lnTo>
                <a:lnTo>
                  <a:pt x="58850" y="9510"/>
                </a:lnTo>
                <a:lnTo>
                  <a:pt x="58850" y="9550"/>
                </a:lnTo>
                <a:lnTo>
                  <a:pt x="58840" y="9580"/>
                </a:lnTo>
                <a:lnTo>
                  <a:pt x="58800" y="9630"/>
                </a:lnTo>
                <a:lnTo>
                  <a:pt x="58790" y="9660"/>
                </a:lnTo>
                <a:lnTo>
                  <a:pt x="58780" y="9700"/>
                </a:lnTo>
                <a:lnTo>
                  <a:pt x="58800" y="9740"/>
                </a:lnTo>
                <a:lnTo>
                  <a:pt x="58830" y="9790"/>
                </a:lnTo>
                <a:lnTo>
                  <a:pt x="58860" y="9830"/>
                </a:lnTo>
                <a:lnTo>
                  <a:pt x="58890" y="9880"/>
                </a:lnTo>
                <a:lnTo>
                  <a:pt x="58900" y="9910"/>
                </a:lnTo>
                <a:lnTo>
                  <a:pt x="58890" y="9960"/>
                </a:lnTo>
                <a:lnTo>
                  <a:pt x="58880" y="9980"/>
                </a:lnTo>
                <a:lnTo>
                  <a:pt x="58870" y="10010"/>
                </a:lnTo>
                <a:lnTo>
                  <a:pt x="58860" y="10030"/>
                </a:lnTo>
                <a:lnTo>
                  <a:pt x="58840" y="10060"/>
                </a:lnTo>
                <a:lnTo>
                  <a:pt x="58840" y="10080"/>
                </a:lnTo>
                <a:lnTo>
                  <a:pt x="58850" y="10090"/>
                </a:lnTo>
                <a:lnTo>
                  <a:pt x="58840" y="10100"/>
                </a:lnTo>
                <a:lnTo>
                  <a:pt x="58840" y="10110"/>
                </a:lnTo>
                <a:lnTo>
                  <a:pt x="58860" y="10130"/>
                </a:lnTo>
                <a:lnTo>
                  <a:pt x="58870" y="10140"/>
                </a:lnTo>
                <a:lnTo>
                  <a:pt x="58870" y="10160"/>
                </a:lnTo>
                <a:lnTo>
                  <a:pt x="58880" y="10200"/>
                </a:lnTo>
                <a:lnTo>
                  <a:pt x="58860" y="10210"/>
                </a:lnTo>
                <a:lnTo>
                  <a:pt x="58840" y="10250"/>
                </a:lnTo>
                <a:lnTo>
                  <a:pt x="58820" y="10250"/>
                </a:lnTo>
                <a:lnTo>
                  <a:pt x="58800" y="10240"/>
                </a:lnTo>
                <a:lnTo>
                  <a:pt x="58760" y="10220"/>
                </a:lnTo>
                <a:lnTo>
                  <a:pt x="58730" y="10220"/>
                </a:lnTo>
                <a:lnTo>
                  <a:pt x="58720" y="10220"/>
                </a:lnTo>
                <a:lnTo>
                  <a:pt x="58700" y="10210"/>
                </a:lnTo>
                <a:lnTo>
                  <a:pt x="58680" y="10190"/>
                </a:lnTo>
                <a:lnTo>
                  <a:pt x="58640" y="10160"/>
                </a:lnTo>
                <a:lnTo>
                  <a:pt x="58620" y="10140"/>
                </a:lnTo>
                <a:lnTo>
                  <a:pt x="58600" y="10130"/>
                </a:lnTo>
                <a:lnTo>
                  <a:pt x="58580" y="10130"/>
                </a:lnTo>
                <a:lnTo>
                  <a:pt x="58540" y="10140"/>
                </a:lnTo>
                <a:lnTo>
                  <a:pt x="58520" y="10160"/>
                </a:lnTo>
                <a:lnTo>
                  <a:pt x="58500" y="10150"/>
                </a:lnTo>
                <a:lnTo>
                  <a:pt x="58450" y="10160"/>
                </a:lnTo>
                <a:lnTo>
                  <a:pt x="58420" y="10170"/>
                </a:lnTo>
                <a:lnTo>
                  <a:pt x="58410" y="10190"/>
                </a:lnTo>
                <a:lnTo>
                  <a:pt x="58400" y="10210"/>
                </a:lnTo>
                <a:lnTo>
                  <a:pt x="58390" y="10230"/>
                </a:lnTo>
                <a:lnTo>
                  <a:pt x="58390" y="10250"/>
                </a:lnTo>
                <a:lnTo>
                  <a:pt x="58390" y="10260"/>
                </a:lnTo>
                <a:lnTo>
                  <a:pt x="58390" y="10270"/>
                </a:lnTo>
                <a:lnTo>
                  <a:pt x="58370" y="10290"/>
                </a:lnTo>
                <a:lnTo>
                  <a:pt x="58320" y="10320"/>
                </a:lnTo>
                <a:lnTo>
                  <a:pt x="58290" y="10340"/>
                </a:lnTo>
                <a:lnTo>
                  <a:pt x="58240" y="10330"/>
                </a:lnTo>
                <a:lnTo>
                  <a:pt x="58190" y="10330"/>
                </a:lnTo>
                <a:lnTo>
                  <a:pt x="58140" y="10330"/>
                </a:lnTo>
                <a:lnTo>
                  <a:pt x="58090" y="10340"/>
                </a:lnTo>
                <a:lnTo>
                  <a:pt x="58050" y="10350"/>
                </a:lnTo>
                <a:lnTo>
                  <a:pt x="58010" y="10360"/>
                </a:lnTo>
                <a:lnTo>
                  <a:pt x="57980" y="10370"/>
                </a:lnTo>
                <a:lnTo>
                  <a:pt x="57970" y="10390"/>
                </a:lnTo>
                <a:lnTo>
                  <a:pt x="57960" y="10410"/>
                </a:lnTo>
                <a:lnTo>
                  <a:pt x="57950" y="10430"/>
                </a:lnTo>
                <a:lnTo>
                  <a:pt x="57940" y="10450"/>
                </a:lnTo>
                <a:lnTo>
                  <a:pt x="57950" y="10470"/>
                </a:lnTo>
                <a:lnTo>
                  <a:pt x="57950" y="10480"/>
                </a:lnTo>
                <a:lnTo>
                  <a:pt x="57950" y="10500"/>
                </a:lnTo>
                <a:lnTo>
                  <a:pt x="57960" y="10540"/>
                </a:lnTo>
                <a:lnTo>
                  <a:pt x="57980" y="10560"/>
                </a:lnTo>
                <a:lnTo>
                  <a:pt x="57980" y="10600"/>
                </a:lnTo>
                <a:lnTo>
                  <a:pt x="57950" y="10630"/>
                </a:lnTo>
                <a:lnTo>
                  <a:pt x="57900" y="10680"/>
                </a:lnTo>
                <a:lnTo>
                  <a:pt x="57870" y="10720"/>
                </a:lnTo>
                <a:lnTo>
                  <a:pt x="57850" y="10750"/>
                </a:lnTo>
                <a:lnTo>
                  <a:pt x="57840" y="10790"/>
                </a:lnTo>
                <a:lnTo>
                  <a:pt x="57820" y="10820"/>
                </a:lnTo>
                <a:lnTo>
                  <a:pt x="57800" y="10850"/>
                </a:lnTo>
                <a:lnTo>
                  <a:pt x="57770" y="10890"/>
                </a:lnTo>
                <a:lnTo>
                  <a:pt x="57700" y="10940"/>
                </a:lnTo>
                <a:lnTo>
                  <a:pt x="57650" y="10980"/>
                </a:lnTo>
                <a:lnTo>
                  <a:pt x="57620" y="11010"/>
                </a:lnTo>
                <a:lnTo>
                  <a:pt x="57590" y="11030"/>
                </a:lnTo>
                <a:lnTo>
                  <a:pt x="57560" y="11050"/>
                </a:lnTo>
                <a:lnTo>
                  <a:pt x="57540" y="11070"/>
                </a:lnTo>
                <a:lnTo>
                  <a:pt x="57520" y="11100"/>
                </a:lnTo>
                <a:lnTo>
                  <a:pt x="57480" y="11140"/>
                </a:lnTo>
                <a:lnTo>
                  <a:pt x="57460" y="11170"/>
                </a:lnTo>
                <a:lnTo>
                  <a:pt x="57430" y="11190"/>
                </a:lnTo>
                <a:lnTo>
                  <a:pt x="57420" y="11180"/>
                </a:lnTo>
                <a:lnTo>
                  <a:pt x="57400" y="11160"/>
                </a:lnTo>
                <a:lnTo>
                  <a:pt x="57380" y="11160"/>
                </a:lnTo>
                <a:lnTo>
                  <a:pt x="57370" y="11150"/>
                </a:lnTo>
                <a:lnTo>
                  <a:pt x="57350" y="11170"/>
                </a:lnTo>
                <a:lnTo>
                  <a:pt x="57320" y="11190"/>
                </a:lnTo>
                <a:lnTo>
                  <a:pt x="57290" y="11200"/>
                </a:lnTo>
                <a:lnTo>
                  <a:pt x="57280" y="11210"/>
                </a:lnTo>
                <a:lnTo>
                  <a:pt x="57270" y="11230"/>
                </a:lnTo>
                <a:lnTo>
                  <a:pt x="57260" y="11280"/>
                </a:lnTo>
                <a:lnTo>
                  <a:pt x="57250" y="11300"/>
                </a:lnTo>
                <a:lnTo>
                  <a:pt x="57250" y="11310"/>
                </a:lnTo>
                <a:lnTo>
                  <a:pt x="57240" y="11320"/>
                </a:lnTo>
                <a:lnTo>
                  <a:pt x="57200" y="11320"/>
                </a:lnTo>
                <a:lnTo>
                  <a:pt x="57170" y="11320"/>
                </a:lnTo>
                <a:lnTo>
                  <a:pt x="57150" y="11340"/>
                </a:lnTo>
                <a:lnTo>
                  <a:pt x="57120" y="11340"/>
                </a:lnTo>
                <a:lnTo>
                  <a:pt x="57100" y="11340"/>
                </a:lnTo>
                <a:lnTo>
                  <a:pt x="57070" y="11340"/>
                </a:lnTo>
                <a:lnTo>
                  <a:pt x="57040" y="11340"/>
                </a:lnTo>
                <a:lnTo>
                  <a:pt x="57010" y="11350"/>
                </a:lnTo>
                <a:lnTo>
                  <a:pt x="57000" y="11360"/>
                </a:lnTo>
                <a:lnTo>
                  <a:pt x="57000" y="11370"/>
                </a:lnTo>
                <a:lnTo>
                  <a:pt x="57000" y="11390"/>
                </a:lnTo>
                <a:lnTo>
                  <a:pt x="57010" y="11410"/>
                </a:lnTo>
                <a:lnTo>
                  <a:pt x="56980" y="11420"/>
                </a:lnTo>
                <a:lnTo>
                  <a:pt x="56950" y="11450"/>
                </a:lnTo>
                <a:lnTo>
                  <a:pt x="56910" y="11460"/>
                </a:lnTo>
                <a:lnTo>
                  <a:pt x="56880" y="11460"/>
                </a:lnTo>
                <a:lnTo>
                  <a:pt x="56860" y="11470"/>
                </a:lnTo>
                <a:lnTo>
                  <a:pt x="56840" y="11480"/>
                </a:lnTo>
                <a:lnTo>
                  <a:pt x="56820" y="11480"/>
                </a:lnTo>
                <a:lnTo>
                  <a:pt x="56790" y="11470"/>
                </a:lnTo>
                <a:lnTo>
                  <a:pt x="56770" y="11470"/>
                </a:lnTo>
                <a:lnTo>
                  <a:pt x="56720" y="11470"/>
                </a:lnTo>
                <a:lnTo>
                  <a:pt x="56700" y="11470"/>
                </a:lnTo>
                <a:lnTo>
                  <a:pt x="56690" y="11460"/>
                </a:lnTo>
                <a:lnTo>
                  <a:pt x="56670" y="11440"/>
                </a:lnTo>
                <a:lnTo>
                  <a:pt x="56660" y="11410"/>
                </a:lnTo>
                <a:lnTo>
                  <a:pt x="56650" y="11400"/>
                </a:lnTo>
                <a:lnTo>
                  <a:pt x="56630" y="11390"/>
                </a:lnTo>
                <a:lnTo>
                  <a:pt x="56610" y="11410"/>
                </a:lnTo>
                <a:lnTo>
                  <a:pt x="56580" y="11420"/>
                </a:lnTo>
                <a:lnTo>
                  <a:pt x="56550" y="11430"/>
                </a:lnTo>
                <a:lnTo>
                  <a:pt x="56520" y="11430"/>
                </a:lnTo>
                <a:lnTo>
                  <a:pt x="56510" y="11410"/>
                </a:lnTo>
                <a:lnTo>
                  <a:pt x="56490" y="11400"/>
                </a:lnTo>
                <a:lnTo>
                  <a:pt x="56460" y="11370"/>
                </a:lnTo>
                <a:lnTo>
                  <a:pt x="56440" y="11350"/>
                </a:lnTo>
                <a:lnTo>
                  <a:pt x="56440" y="11330"/>
                </a:lnTo>
                <a:lnTo>
                  <a:pt x="56440" y="11300"/>
                </a:lnTo>
                <a:lnTo>
                  <a:pt x="56440" y="11260"/>
                </a:lnTo>
                <a:lnTo>
                  <a:pt x="56440" y="11250"/>
                </a:lnTo>
                <a:lnTo>
                  <a:pt x="56450" y="11240"/>
                </a:lnTo>
                <a:lnTo>
                  <a:pt x="56470" y="11220"/>
                </a:lnTo>
                <a:lnTo>
                  <a:pt x="56480" y="11220"/>
                </a:lnTo>
                <a:lnTo>
                  <a:pt x="56480" y="11200"/>
                </a:lnTo>
                <a:lnTo>
                  <a:pt x="56470" y="11180"/>
                </a:lnTo>
                <a:lnTo>
                  <a:pt x="56460" y="11160"/>
                </a:lnTo>
                <a:lnTo>
                  <a:pt x="56440" y="11150"/>
                </a:lnTo>
                <a:lnTo>
                  <a:pt x="56420" y="11130"/>
                </a:lnTo>
                <a:lnTo>
                  <a:pt x="56390" y="11120"/>
                </a:lnTo>
                <a:lnTo>
                  <a:pt x="56380" y="11120"/>
                </a:lnTo>
                <a:lnTo>
                  <a:pt x="56350" y="11140"/>
                </a:lnTo>
                <a:lnTo>
                  <a:pt x="56320" y="11160"/>
                </a:lnTo>
                <a:lnTo>
                  <a:pt x="56290" y="11180"/>
                </a:lnTo>
                <a:lnTo>
                  <a:pt x="56270" y="11190"/>
                </a:lnTo>
                <a:lnTo>
                  <a:pt x="56250" y="11220"/>
                </a:lnTo>
                <a:lnTo>
                  <a:pt x="56230" y="11250"/>
                </a:lnTo>
                <a:lnTo>
                  <a:pt x="56210" y="11270"/>
                </a:lnTo>
                <a:lnTo>
                  <a:pt x="56180" y="11290"/>
                </a:lnTo>
                <a:lnTo>
                  <a:pt x="56160" y="11320"/>
                </a:lnTo>
                <a:lnTo>
                  <a:pt x="56150" y="11320"/>
                </a:lnTo>
                <a:lnTo>
                  <a:pt x="56130" y="11310"/>
                </a:lnTo>
                <a:lnTo>
                  <a:pt x="56120" y="11280"/>
                </a:lnTo>
                <a:lnTo>
                  <a:pt x="56100" y="11280"/>
                </a:lnTo>
                <a:lnTo>
                  <a:pt x="56090" y="11300"/>
                </a:lnTo>
                <a:lnTo>
                  <a:pt x="56070" y="11310"/>
                </a:lnTo>
                <a:lnTo>
                  <a:pt x="56050" y="11330"/>
                </a:lnTo>
                <a:lnTo>
                  <a:pt x="56030" y="11340"/>
                </a:lnTo>
                <a:lnTo>
                  <a:pt x="56020" y="11340"/>
                </a:lnTo>
                <a:lnTo>
                  <a:pt x="56000" y="11330"/>
                </a:lnTo>
                <a:lnTo>
                  <a:pt x="55970" y="11310"/>
                </a:lnTo>
                <a:lnTo>
                  <a:pt x="55960" y="11310"/>
                </a:lnTo>
                <a:lnTo>
                  <a:pt x="55940" y="11310"/>
                </a:lnTo>
                <a:lnTo>
                  <a:pt x="55910" y="11330"/>
                </a:lnTo>
                <a:lnTo>
                  <a:pt x="55890" y="11340"/>
                </a:lnTo>
                <a:lnTo>
                  <a:pt x="55870" y="11350"/>
                </a:lnTo>
                <a:lnTo>
                  <a:pt x="55850" y="11360"/>
                </a:lnTo>
                <a:lnTo>
                  <a:pt x="55820" y="11360"/>
                </a:lnTo>
                <a:lnTo>
                  <a:pt x="55800" y="11370"/>
                </a:lnTo>
                <a:lnTo>
                  <a:pt x="55770" y="11370"/>
                </a:lnTo>
                <a:lnTo>
                  <a:pt x="55750" y="11360"/>
                </a:lnTo>
                <a:lnTo>
                  <a:pt x="55730" y="11350"/>
                </a:lnTo>
                <a:lnTo>
                  <a:pt x="55720" y="11330"/>
                </a:lnTo>
                <a:lnTo>
                  <a:pt x="55700" y="11310"/>
                </a:lnTo>
                <a:lnTo>
                  <a:pt x="55680" y="11300"/>
                </a:lnTo>
                <a:lnTo>
                  <a:pt x="55670" y="11290"/>
                </a:lnTo>
                <a:lnTo>
                  <a:pt x="55650" y="11290"/>
                </a:lnTo>
                <a:lnTo>
                  <a:pt x="55640" y="11300"/>
                </a:lnTo>
                <a:lnTo>
                  <a:pt x="55610" y="11330"/>
                </a:lnTo>
                <a:lnTo>
                  <a:pt x="55600" y="11340"/>
                </a:lnTo>
                <a:lnTo>
                  <a:pt x="55580" y="11350"/>
                </a:lnTo>
                <a:lnTo>
                  <a:pt x="55570" y="11360"/>
                </a:lnTo>
                <a:lnTo>
                  <a:pt x="55570" y="11370"/>
                </a:lnTo>
                <a:lnTo>
                  <a:pt x="55560" y="11400"/>
                </a:lnTo>
                <a:lnTo>
                  <a:pt x="55540" y="11420"/>
                </a:lnTo>
                <a:lnTo>
                  <a:pt x="55520" y="11430"/>
                </a:lnTo>
                <a:lnTo>
                  <a:pt x="55500" y="11430"/>
                </a:lnTo>
                <a:lnTo>
                  <a:pt x="55490" y="11430"/>
                </a:lnTo>
                <a:lnTo>
                  <a:pt x="55470" y="11410"/>
                </a:lnTo>
                <a:lnTo>
                  <a:pt x="55450" y="11400"/>
                </a:lnTo>
                <a:lnTo>
                  <a:pt x="55430" y="11380"/>
                </a:lnTo>
                <a:lnTo>
                  <a:pt x="55410" y="11360"/>
                </a:lnTo>
                <a:lnTo>
                  <a:pt x="55400" y="11340"/>
                </a:lnTo>
                <a:lnTo>
                  <a:pt x="55390" y="11310"/>
                </a:lnTo>
                <a:lnTo>
                  <a:pt x="55360" y="11280"/>
                </a:lnTo>
                <a:lnTo>
                  <a:pt x="55330" y="11250"/>
                </a:lnTo>
                <a:lnTo>
                  <a:pt x="55310" y="11220"/>
                </a:lnTo>
                <a:lnTo>
                  <a:pt x="55290" y="11220"/>
                </a:lnTo>
                <a:lnTo>
                  <a:pt x="55290" y="11200"/>
                </a:lnTo>
                <a:lnTo>
                  <a:pt x="55270" y="11180"/>
                </a:lnTo>
                <a:lnTo>
                  <a:pt x="55250" y="11170"/>
                </a:lnTo>
                <a:lnTo>
                  <a:pt x="55240" y="11140"/>
                </a:lnTo>
                <a:lnTo>
                  <a:pt x="55230" y="11120"/>
                </a:lnTo>
                <a:lnTo>
                  <a:pt x="55220" y="11130"/>
                </a:lnTo>
                <a:lnTo>
                  <a:pt x="55210" y="11150"/>
                </a:lnTo>
                <a:lnTo>
                  <a:pt x="55200" y="11170"/>
                </a:lnTo>
                <a:lnTo>
                  <a:pt x="55190" y="11180"/>
                </a:lnTo>
                <a:lnTo>
                  <a:pt x="55170" y="11180"/>
                </a:lnTo>
                <a:lnTo>
                  <a:pt x="55150" y="11180"/>
                </a:lnTo>
                <a:lnTo>
                  <a:pt x="55140" y="11190"/>
                </a:lnTo>
                <a:lnTo>
                  <a:pt x="55130" y="11210"/>
                </a:lnTo>
                <a:lnTo>
                  <a:pt x="55100" y="11250"/>
                </a:lnTo>
                <a:lnTo>
                  <a:pt x="55080" y="11260"/>
                </a:lnTo>
                <a:lnTo>
                  <a:pt x="55070" y="11260"/>
                </a:lnTo>
                <a:lnTo>
                  <a:pt x="55060" y="11270"/>
                </a:lnTo>
                <a:lnTo>
                  <a:pt x="55030" y="11320"/>
                </a:lnTo>
                <a:lnTo>
                  <a:pt x="55020" y="11340"/>
                </a:lnTo>
                <a:lnTo>
                  <a:pt x="55000" y="11340"/>
                </a:lnTo>
                <a:lnTo>
                  <a:pt x="55000" y="11350"/>
                </a:lnTo>
                <a:lnTo>
                  <a:pt x="54980" y="11350"/>
                </a:lnTo>
                <a:lnTo>
                  <a:pt x="54970" y="11340"/>
                </a:lnTo>
                <a:lnTo>
                  <a:pt x="54960" y="11350"/>
                </a:lnTo>
                <a:lnTo>
                  <a:pt x="54940" y="11350"/>
                </a:lnTo>
                <a:lnTo>
                  <a:pt x="54920" y="11350"/>
                </a:lnTo>
                <a:lnTo>
                  <a:pt x="54910" y="11350"/>
                </a:lnTo>
                <a:lnTo>
                  <a:pt x="54890" y="11360"/>
                </a:lnTo>
                <a:lnTo>
                  <a:pt x="54870" y="11360"/>
                </a:lnTo>
                <a:lnTo>
                  <a:pt x="54860" y="11350"/>
                </a:lnTo>
                <a:lnTo>
                  <a:pt x="54850" y="11340"/>
                </a:lnTo>
                <a:lnTo>
                  <a:pt x="54830" y="11350"/>
                </a:lnTo>
                <a:lnTo>
                  <a:pt x="54820" y="11350"/>
                </a:lnTo>
                <a:lnTo>
                  <a:pt x="54790" y="11350"/>
                </a:lnTo>
                <a:lnTo>
                  <a:pt x="54770" y="11360"/>
                </a:lnTo>
                <a:lnTo>
                  <a:pt x="54770" y="11370"/>
                </a:lnTo>
                <a:lnTo>
                  <a:pt x="54750" y="11370"/>
                </a:lnTo>
                <a:lnTo>
                  <a:pt x="54720" y="11370"/>
                </a:lnTo>
                <a:lnTo>
                  <a:pt x="54700" y="11370"/>
                </a:lnTo>
                <a:lnTo>
                  <a:pt x="54670" y="11380"/>
                </a:lnTo>
                <a:lnTo>
                  <a:pt x="54650" y="11380"/>
                </a:lnTo>
                <a:lnTo>
                  <a:pt x="54640" y="11400"/>
                </a:lnTo>
                <a:lnTo>
                  <a:pt x="54630" y="11410"/>
                </a:lnTo>
                <a:lnTo>
                  <a:pt x="54610" y="11410"/>
                </a:lnTo>
                <a:lnTo>
                  <a:pt x="54590" y="11420"/>
                </a:lnTo>
                <a:lnTo>
                  <a:pt x="54580" y="11440"/>
                </a:lnTo>
                <a:lnTo>
                  <a:pt x="54560" y="11450"/>
                </a:lnTo>
                <a:lnTo>
                  <a:pt x="54550" y="11450"/>
                </a:lnTo>
                <a:lnTo>
                  <a:pt x="54530" y="11440"/>
                </a:lnTo>
                <a:lnTo>
                  <a:pt x="54520" y="11440"/>
                </a:lnTo>
                <a:lnTo>
                  <a:pt x="54510" y="11450"/>
                </a:lnTo>
                <a:lnTo>
                  <a:pt x="54500" y="11470"/>
                </a:lnTo>
                <a:lnTo>
                  <a:pt x="54470" y="11500"/>
                </a:lnTo>
                <a:lnTo>
                  <a:pt x="54450" y="11510"/>
                </a:lnTo>
                <a:lnTo>
                  <a:pt x="54440" y="11510"/>
                </a:lnTo>
                <a:lnTo>
                  <a:pt x="54420" y="11500"/>
                </a:lnTo>
                <a:lnTo>
                  <a:pt x="54400" y="11490"/>
                </a:lnTo>
                <a:lnTo>
                  <a:pt x="54380" y="11490"/>
                </a:lnTo>
                <a:lnTo>
                  <a:pt x="54370" y="11490"/>
                </a:lnTo>
                <a:lnTo>
                  <a:pt x="54350" y="11470"/>
                </a:lnTo>
                <a:lnTo>
                  <a:pt x="54330" y="11460"/>
                </a:lnTo>
                <a:lnTo>
                  <a:pt x="54320" y="11470"/>
                </a:lnTo>
                <a:lnTo>
                  <a:pt x="54300" y="11500"/>
                </a:lnTo>
                <a:lnTo>
                  <a:pt x="54270" y="11510"/>
                </a:lnTo>
                <a:lnTo>
                  <a:pt x="54250" y="11520"/>
                </a:lnTo>
                <a:lnTo>
                  <a:pt x="54230" y="11520"/>
                </a:lnTo>
                <a:lnTo>
                  <a:pt x="54220" y="11510"/>
                </a:lnTo>
                <a:lnTo>
                  <a:pt x="54200" y="11500"/>
                </a:lnTo>
                <a:lnTo>
                  <a:pt x="54190" y="11480"/>
                </a:lnTo>
                <a:lnTo>
                  <a:pt x="54170" y="11460"/>
                </a:lnTo>
                <a:lnTo>
                  <a:pt x="54160" y="11440"/>
                </a:lnTo>
                <a:lnTo>
                  <a:pt x="54150" y="11430"/>
                </a:lnTo>
                <a:lnTo>
                  <a:pt x="54130" y="11420"/>
                </a:lnTo>
                <a:lnTo>
                  <a:pt x="54120" y="11410"/>
                </a:lnTo>
                <a:lnTo>
                  <a:pt x="54090" y="11400"/>
                </a:lnTo>
                <a:lnTo>
                  <a:pt x="54070" y="11380"/>
                </a:lnTo>
                <a:lnTo>
                  <a:pt x="54050" y="11360"/>
                </a:lnTo>
                <a:lnTo>
                  <a:pt x="54040" y="11350"/>
                </a:lnTo>
                <a:lnTo>
                  <a:pt x="54030" y="11360"/>
                </a:lnTo>
                <a:lnTo>
                  <a:pt x="54020" y="11360"/>
                </a:lnTo>
                <a:lnTo>
                  <a:pt x="54000" y="11360"/>
                </a:lnTo>
                <a:lnTo>
                  <a:pt x="53970" y="11360"/>
                </a:lnTo>
                <a:lnTo>
                  <a:pt x="53950" y="11360"/>
                </a:lnTo>
                <a:lnTo>
                  <a:pt x="53920" y="11370"/>
                </a:lnTo>
                <a:lnTo>
                  <a:pt x="53900" y="11370"/>
                </a:lnTo>
                <a:lnTo>
                  <a:pt x="53880" y="11370"/>
                </a:lnTo>
                <a:lnTo>
                  <a:pt x="53860" y="11360"/>
                </a:lnTo>
                <a:lnTo>
                  <a:pt x="53830" y="11350"/>
                </a:lnTo>
                <a:lnTo>
                  <a:pt x="53800" y="11330"/>
                </a:lnTo>
                <a:lnTo>
                  <a:pt x="53780" y="11310"/>
                </a:lnTo>
                <a:lnTo>
                  <a:pt x="53770" y="11310"/>
                </a:lnTo>
                <a:lnTo>
                  <a:pt x="53740" y="11310"/>
                </a:lnTo>
                <a:lnTo>
                  <a:pt x="53710" y="11320"/>
                </a:lnTo>
                <a:lnTo>
                  <a:pt x="53680" y="11330"/>
                </a:lnTo>
                <a:lnTo>
                  <a:pt x="53650" y="11360"/>
                </a:lnTo>
                <a:lnTo>
                  <a:pt x="53640" y="11380"/>
                </a:lnTo>
                <a:lnTo>
                  <a:pt x="53620" y="11390"/>
                </a:lnTo>
                <a:lnTo>
                  <a:pt x="53600" y="11400"/>
                </a:lnTo>
                <a:lnTo>
                  <a:pt x="53580" y="11400"/>
                </a:lnTo>
                <a:lnTo>
                  <a:pt x="53550" y="11400"/>
                </a:lnTo>
                <a:lnTo>
                  <a:pt x="53530" y="11410"/>
                </a:lnTo>
                <a:lnTo>
                  <a:pt x="53520" y="11420"/>
                </a:lnTo>
                <a:lnTo>
                  <a:pt x="53500" y="11410"/>
                </a:lnTo>
                <a:lnTo>
                  <a:pt x="53480" y="11410"/>
                </a:lnTo>
                <a:lnTo>
                  <a:pt x="53460" y="11410"/>
                </a:lnTo>
                <a:lnTo>
                  <a:pt x="53440" y="11410"/>
                </a:lnTo>
                <a:lnTo>
                  <a:pt x="53420" y="11410"/>
                </a:lnTo>
                <a:lnTo>
                  <a:pt x="53400" y="11400"/>
                </a:lnTo>
                <a:lnTo>
                  <a:pt x="53360" y="11380"/>
                </a:lnTo>
                <a:lnTo>
                  <a:pt x="53340" y="11370"/>
                </a:lnTo>
                <a:lnTo>
                  <a:pt x="53330" y="11350"/>
                </a:lnTo>
                <a:lnTo>
                  <a:pt x="53310" y="11350"/>
                </a:lnTo>
                <a:lnTo>
                  <a:pt x="53290" y="11340"/>
                </a:lnTo>
                <a:lnTo>
                  <a:pt x="53270" y="11330"/>
                </a:lnTo>
                <a:lnTo>
                  <a:pt x="53260" y="11320"/>
                </a:lnTo>
                <a:lnTo>
                  <a:pt x="53250" y="11300"/>
                </a:lnTo>
                <a:lnTo>
                  <a:pt x="53240" y="11270"/>
                </a:lnTo>
                <a:lnTo>
                  <a:pt x="53230" y="11250"/>
                </a:lnTo>
                <a:lnTo>
                  <a:pt x="53220" y="11250"/>
                </a:lnTo>
                <a:lnTo>
                  <a:pt x="53200" y="11250"/>
                </a:lnTo>
                <a:lnTo>
                  <a:pt x="53170" y="11240"/>
                </a:lnTo>
                <a:lnTo>
                  <a:pt x="53160" y="11240"/>
                </a:lnTo>
                <a:lnTo>
                  <a:pt x="53150" y="11220"/>
                </a:lnTo>
                <a:lnTo>
                  <a:pt x="53140" y="11210"/>
                </a:lnTo>
                <a:lnTo>
                  <a:pt x="53140" y="11200"/>
                </a:lnTo>
                <a:lnTo>
                  <a:pt x="53110" y="11210"/>
                </a:lnTo>
                <a:lnTo>
                  <a:pt x="53080" y="11220"/>
                </a:lnTo>
                <a:lnTo>
                  <a:pt x="53070" y="11220"/>
                </a:lnTo>
                <a:lnTo>
                  <a:pt x="53050" y="11210"/>
                </a:lnTo>
                <a:lnTo>
                  <a:pt x="53030" y="11200"/>
                </a:lnTo>
                <a:lnTo>
                  <a:pt x="53020" y="11190"/>
                </a:lnTo>
                <a:lnTo>
                  <a:pt x="53020" y="11210"/>
                </a:lnTo>
                <a:lnTo>
                  <a:pt x="53020" y="11230"/>
                </a:lnTo>
                <a:lnTo>
                  <a:pt x="53010" y="11240"/>
                </a:lnTo>
                <a:lnTo>
                  <a:pt x="53000" y="11250"/>
                </a:lnTo>
                <a:lnTo>
                  <a:pt x="52990" y="11260"/>
                </a:lnTo>
                <a:lnTo>
                  <a:pt x="52980" y="11270"/>
                </a:lnTo>
                <a:lnTo>
                  <a:pt x="52970" y="11290"/>
                </a:lnTo>
                <a:lnTo>
                  <a:pt x="52960" y="11300"/>
                </a:lnTo>
                <a:lnTo>
                  <a:pt x="52950" y="11310"/>
                </a:lnTo>
                <a:lnTo>
                  <a:pt x="52940" y="11310"/>
                </a:lnTo>
                <a:lnTo>
                  <a:pt x="52930" y="11310"/>
                </a:lnTo>
                <a:lnTo>
                  <a:pt x="52920" y="11330"/>
                </a:lnTo>
                <a:lnTo>
                  <a:pt x="52910" y="11350"/>
                </a:lnTo>
                <a:lnTo>
                  <a:pt x="52880" y="11370"/>
                </a:lnTo>
                <a:lnTo>
                  <a:pt x="52860" y="11380"/>
                </a:lnTo>
                <a:lnTo>
                  <a:pt x="52850" y="11380"/>
                </a:lnTo>
                <a:lnTo>
                  <a:pt x="52840" y="11380"/>
                </a:lnTo>
                <a:lnTo>
                  <a:pt x="52830" y="11400"/>
                </a:lnTo>
                <a:lnTo>
                  <a:pt x="52830" y="11420"/>
                </a:lnTo>
                <a:lnTo>
                  <a:pt x="52820" y="11430"/>
                </a:lnTo>
                <a:lnTo>
                  <a:pt x="52800" y="11440"/>
                </a:lnTo>
                <a:lnTo>
                  <a:pt x="52780" y="11440"/>
                </a:lnTo>
                <a:lnTo>
                  <a:pt x="52780" y="11450"/>
                </a:lnTo>
                <a:lnTo>
                  <a:pt x="52770" y="11460"/>
                </a:lnTo>
                <a:lnTo>
                  <a:pt x="52750" y="11460"/>
                </a:lnTo>
                <a:lnTo>
                  <a:pt x="52740" y="11460"/>
                </a:lnTo>
                <a:lnTo>
                  <a:pt x="52720" y="11450"/>
                </a:lnTo>
                <a:lnTo>
                  <a:pt x="52700" y="11450"/>
                </a:lnTo>
                <a:lnTo>
                  <a:pt x="52670" y="11460"/>
                </a:lnTo>
                <a:lnTo>
                  <a:pt x="52650" y="11460"/>
                </a:lnTo>
                <a:lnTo>
                  <a:pt x="52640" y="11460"/>
                </a:lnTo>
                <a:lnTo>
                  <a:pt x="52620" y="11450"/>
                </a:lnTo>
                <a:lnTo>
                  <a:pt x="52580" y="11450"/>
                </a:lnTo>
                <a:lnTo>
                  <a:pt x="52570" y="11460"/>
                </a:lnTo>
                <a:lnTo>
                  <a:pt x="52550" y="11480"/>
                </a:lnTo>
                <a:lnTo>
                  <a:pt x="52520" y="11480"/>
                </a:lnTo>
                <a:lnTo>
                  <a:pt x="52510" y="11490"/>
                </a:lnTo>
                <a:lnTo>
                  <a:pt x="52500" y="11500"/>
                </a:lnTo>
                <a:lnTo>
                  <a:pt x="52470" y="11480"/>
                </a:lnTo>
                <a:lnTo>
                  <a:pt x="52430" y="11450"/>
                </a:lnTo>
                <a:lnTo>
                  <a:pt x="52410" y="11430"/>
                </a:lnTo>
                <a:lnTo>
                  <a:pt x="52390" y="11410"/>
                </a:lnTo>
                <a:lnTo>
                  <a:pt x="52380" y="11390"/>
                </a:lnTo>
                <a:lnTo>
                  <a:pt x="52370" y="11360"/>
                </a:lnTo>
                <a:lnTo>
                  <a:pt x="52360" y="11350"/>
                </a:lnTo>
                <a:lnTo>
                  <a:pt x="52340" y="11330"/>
                </a:lnTo>
                <a:lnTo>
                  <a:pt x="52320" y="11300"/>
                </a:lnTo>
                <a:lnTo>
                  <a:pt x="52310" y="11290"/>
                </a:lnTo>
                <a:lnTo>
                  <a:pt x="52310" y="11270"/>
                </a:lnTo>
                <a:lnTo>
                  <a:pt x="52320" y="11250"/>
                </a:lnTo>
                <a:lnTo>
                  <a:pt x="52330" y="11230"/>
                </a:lnTo>
                <a:lnTo>
                  <a:pt x="52320" y="11220"/>
                </a:lnTo>
                <a:lnTo>
                  <a:pt x="52310" y="11220"/>
                </a:lnTo>
                <a:lnTo>
                  <a:pt x="52290" y="11210"/>
                </a:lnTo>
                <a:lnTo>
                  <a:pt x="52270" y="11200"/>
                </a:lnTo>
                <a:lnTo>
                  <a:pt x="52220" y="11200"/>
                </a:lnTo>
                <a:lnTo>
                  <a:pt x="52170" y="11200"/>
                </a:lnTo>
                <a:lnTo>
                  <a:pt x="52150" y="11200"/>
                </a:lnTo>
                <a:lnTo>
                  <a:pt x="52140" y="11260"/>
                </a:lnTo>
                <a:lnTo>
                  <a:pt x="52130" y="11300"/>
                </a:lnTo>
                <a:lnTo>
                  <a:pt x="52120" y="11310"/>
                </a:lnTo>
                <a:lnTo>
                  <a:pt x="52110" y="11310"/>
                </a:lnTo>
                <a:lnTo>
                  <a:pt x="52070" y="11310"/>
                </a:lnTo>
                <a:lnTo>
                  <a:pt x="52030" y="11320"/>
                </a:lnTo>
                <a:lnTo>
                  <a:pt x="52000" y="11330"/>
                </a:lnTo>
                <a:lnTo>
                  <a:pt x="51980" y="11350"/>
                </a:lnTo>
                <a:lnTo>
                  <a:pt x="51970" y="11370"/>
                </a:lnTo>
                <a:lnTo>
                  <a:pt x="51960" y="11410"/>
                </a:lnTo>
                <a:lnTo>
                  <a:pt x="51930" y="11430"/>
                </a:lnTo>
                <a:lnTo>
                  <a:pt x="51880" y="11430"/>
                </a:lnTo>
                <a:lnTo>
                  <a:pt x="51820" y="11440"/>
                </a:lnTo>
                <a:lnTo>
                  <a:pt x="51770" y="11430"/>
                </a:lnTo>
                <a:lnTo>
                  <a:pt x="51730" y="11410"/>
                </a:lnTo>
                <a:lnTo>
                  <a:pt x="51690" y="11390"/>
                </a:lnTo>
                <a:lnTo>
                  <a:pt x="51660" y="11380"/>
                </a:lnTo>
                <a:lnTo>
                  <a:pt x="51640" y="11380"/>
                </a:lnTo>
                <a:lnTo>
                  <a:pt x="51630" y="11360"/>
                </a:lnTo>
                <a:lnTo>
                  <a:pt x="51600" y="11350"/>
                </a:lnTo>
                <a:lnTo>
                  <a:pt x="51580" y="11330"/>
                </a:lnTo>
                <a:lnTo>
                  <a:pt x="51550" y="11330"/>
                </a:lnTo>
                <a:lnTo>
                  <a:pt x="51530" y="11320"/>
                </a:lnTo>
                <a:lnTo>
                  <a:pt x="51490" y="11350"/>
                </a:lnTo>
                <a:lnTo>
                  <a:pt x="51470" y="11350"/>
                </a:lnTo>
                <a:lnTo>
                  <a:pt x="51460" y="11340"/>
                </a:lnTo>
                <a:lnTo>
                  <a:pt x="51450" y="11320"/>
                </a:lnTo>
                <a:lnTo>
                  <a:pt x="51430" y="11290"/>
                </a:lnTo>
                <a:lnTo>
                  <a:pt x="51420" y="11280"/>
                </a:lnTo>
                <a:lnTo>
                  <a:pt x="51410" y="11310"/>
                </a:lnTo>
                <a:lnTo>
                  <a:pt x="51380" y="11350"/>
                </a:lnTo>
                <a:lnTo>
                  <a:pt x="51360" y="11340"/>
                </a:lnTo>
                <a:lnTo>
                  <a:pt x="51330" y="11360"/>
                </a:lnTo>
                <a:lnTo>
                  <a:pt x="51320" y="11370"/>
                </a:lnTo>
                <a:lnTo>
                  <a:pt x="51300" y="11390"/>
                </a:lnTo>
                <a:lnTo>
                  <a:pt x="51260" y="11420"/>
                </a:lnTo>
                <a:lnTo>
                  <a:pt x="51230" y="11430"/>
                </a:lnTo>
                <a:lnTo>
                  <a:pt x="51200" y="11430"/>
                </a:lnTo>
                <a:lnTo>
                  <a:pt x="51170" y="11400"/>
                </a:lnTo>
                <a:lnTo>
                  <a:pt x="51140" y="11370"/>
                </a:lnTo>
                <a:lnTo>
                  <a:pt x="51120" y="11350"/>
                </a:lnTo>
                <a:lnTo>
                  <a:pt x="51090" y="11340"/>
                </a:lnTo>
                <a:lnTo>
                  <a:pt x="51060" y="11360"/>
                </a:lnTo>
                <a:lnTo>
                  <a:pt x="51030" y="11390"/>
                </a:lnTo>
                <a:lnTo>
                  <a:pt x="51010" y="11390"/>
                </a:lnTo>
                <a:lnTo>
                  <a:pt x="50990" y="11390"/>
                </a:lnTo>
                <a:lnTo>
                  <a:pt x="50970" y="11390"/>
                </a:lnTo>
                <a:lnTo>
                  <a:pt x="50950" y="11400"/>
                </a:lnTo>
                <a:lnTo>
                  <a:pt x="50910" y="11440"/>
                </a:lnTo>
                <a:lnTo>
                  <a:pt x="50890" y="11450"/>
                </a:lnTo>
                <a:lnTo>
                  <a:pt x="50860" y="11440"/>
                </a:lnTo>
                <a:lnTo>
                  <a:pt x="50840" y="11420"/>
                </a:lnTo>
                <a:lnTo>
                  <a:pt x="50820" y="11420"/>
                </a:lnTo>
                <a:lnTo>
                  <a:pt x="50810" y="11440"/>
                </a:lnTo>
                <a:lnTo>
                  <a:pt x="50790" y="11450"/>
                </a:lnTo>
                <a:lnTo>
                  <a:pt x="50770" y="11450"/>
                </a:lnTo>
                <a:lnTo>
                  <a:pt x="50750" y="11440"/>
                </a:lnTo>
                <a:lnTo>
                  <a:pt x="50720" y="11430"/>
                </a:lnTo>
                <a:lnTo>
                  <a:pt x="50690" y="11420"/>
                </a:lnTo>
                <a:lnTo>
                  <a:pt x="50670" y="11430"/>
                </a:lnTo>
                <a:lnTo>
                  <a:pt x="50650" y="11440"/>
                </a:lnTo>
                <a:lnTo>
                  <a:pt x="50620" y="11430"/>
                </a:lnTo>
                <a:lnTo>
                  <a:pt x="50580" y="11440"/>
                </a:lnTo>
                <a:lnTo>
                  <a:pt x="50530" y="11440"/>
                </a:lnTo>
                <a:lnTo>
                  <a:pt x="50500" y="11460"/>
                </a:lnTo>
                <a:lnTo>
                  <a:pt x="50480" y="11480"/>
                </a:lnTo>
                <a:lnTo>
                  <a:pt x="50460" y="11510"/>
                </a:lnTo>
                <a:lnTo>
                  <a:pt x="50440" y="11530"/>
                </a:lnTo>
                <a:lnTo>
                  <a:pt x="50440" y="11590"/>
                </a:lnTo>
                <a:lnTo>
                  <a:pt x="50450" y="11620"/>
                </a:lnTo>
                <a:lnTo>
                  <a:pt x="50470" y="11650"/>
                </a:lnTo>
                <a:lnTo>
                  <a:pt x="50500" y="11670"/>
                </a:lnTo>
                <a:lnTo>
                  <a:pt x="50530" y="11700"/>
                </a:lnTo>
                <a:lnTo>
                  <a:pt x="50560" y="11730"/>
                </a:lnTo>
                <a:lnTo>
                  <a:pt x="50580" y="11760"/>
                </a:lnTo>
                <a:lnTo>
                  <a:pt x="50590" y="11790"/>
                </a:lnTo>
                <a:lnTo>
                  <a:pt x="50600" y="11830"/>
                </a:lnTo>
                <a:lnTo>
                  <a:pt x="50600" y="11860"/>
                </a:lnTo>
                <a:lnTo>
                  <a:pt x="50610" y="11880"/>
                </a:lnTo>
                <a:lnTo>
                  <a:pt x="50630" y="11920"/>
                </a:lnTo>
                <a:lnTo>
                  <a:pt x="50660" y="11960"/>
                </a:lnTo>
                <a:lnTo>
                  <a:pt x="50680" y="11990"/>
                </a:lnTo>
                <a:lnTo>
                  <a:pt x="50700" y="12010"/>
                </a:lnTo>
                <a:lnTo>
                  <a:pt x="50700" y="12040"/>
                </a:lnTo>
                <a:lnTo>
                  <a:pt x="50700" y="12060"/>
                </a:lnTo>
                <a:lnTo>
                  <a:pt x="50730" y="12080"/>
                </a:lnTo>
                <a:lnTo>
                  <a:pt x="50740" y="12090"/>
                </a:lnTo>
                <a:lnTo>
                  <a:pt x="50760" y="12110"/>
                </a:lnTo>
                <a:lnTo>
                  <a:pt x="50770" y="12130"/>
                </a:lnTo>
                <a:lnTo>
                  <a:pt x="50790" y="12140"/>
                </a:lnTo>
                <a:lnTo>
                  <a:pt x="50810" y="12150"/>
                </a:lnTo>
                <a:lnTo>
                  <a:pt x="50830" y="12150"/>
                </a:lnTo>
                <a:lnTo>
                  <a:pt x="50840" y="12170"/>
                </a:lnTo>
                <a:lnTo>
                  <a:pt x="50850" y="12190"/>
                </a:lnTo>
                <a:lnTo>
                  <a:pt x="50850" y="12220"/>
                </a:lnTo>
                <a:lnTo>
                  <a:pt x="50860" y="12280"/>
                </a:lnTo>
                <a:lnTo>
                  <a:pt x="50860" y="12310"/>
                </a:lnTo>
                <a:lnTo>
                  <a:pt x="50870" y="12340"/>
                </a:lnTo>
                <a:lnTo>
                  <a:pt x="50880" y="12390"/>
                </a:lnTo>
                <a:lnTo>
                  <a:pt x="50900" y="12430"/>
                </a:lnTo>
                <a:lnTo>
                  <a:pt x="50910" y="12450"/>
                </a:lnTo>
                <a:lnTo>
                  <a:pt x="50910" y="12470"/>
                </a:lnTo>
                <a:lnTo>
                  <a:pt x="50920" y="12490"/>
                </a:lnTo>
                <a:lnTo>
                  <a:pt x="50940" y="12500"/>
                </a:lnTo>
                <a:lnTo>
                  <a:pt x="50970" y="12500"/>
                </a:lnTo>
                <a:lnTo>
                  <a:pt x="50990" y="12490"/>
                </a:lnTo>
                <a:lnTo>
                  <a:pt x="51020" y="12490"/>
                </a:lnTo>
                <a:lnTo>
                  <a:pt x="51030" y="12520"/>
                </a:lnTo>
                <a:lnTo>
                  <a:pt x="51050" y="12540"/>
                </a:lnTo>
                <a:lnTo>
                  <a:pt x="51050" y="12550"/>
                </a:lnTo>
                <a:lnTo>
                  <a:pt x="51040" y="12560"/>
                </a:lnTo>
                <a:lnTo>
                  <a:pt x="51040" y="12580"/>
                </a:lnTo>
                <a:lnTo>
                  <a:pt x="51050" y="12600"/>
                </a:lnTo>
                <a:lnTo>
                  <a:pt x="51070" y="12620"/>
                </a:lnTo>
                <a:lnTo>
                  <a:pt x="51070" y="12630"/>
                </a:lnTo>
                <a:lnTo>
                  <a:pt x="51050" y="12660"/>
                </a:lnTo>
                <a:lnTo>
                  <a:pt x="51020" y="12680"/>
                </a:lnTo>
                <a:lnTo>
                  <a:pt x="50990" y="12710"/>
                </a:lnTo>
                <a:lnTo>
                  <a:pt x="50960" y="12730"/>
                </a:lnTo>
                <a:lnTo>
                  <a:pt x="50950" y="12760"/>
                </a:lnTo>
                <a:lnTo>
                  <a:pt x="50920" y="12780"/>
                </a:lnTo>
                <a:lnTo>
                  <a:pt x="50880" y="12780"/>
                </a:lnTo>
                <a:lnTo>
                  <a:pt x="50850" y="12810"/>
                </a:lnTo>
                <a:lnTo>
                  <a:pt x="50800" y="12830"/>
                </a:lnTo>
                <a:lnTo>
                  <a:pt x="50790" y="12820"/>
                </a:lnTo>
                <a:lnTo>
                  <a:pt x="50770" y="12780"/>
                </a:lnTo>
                <a:lnTo>
                  <a:pt x="50750" y="12770"/>
                </a:lnTo>
                <a:lnTo>
                  <a:pt x="50700" y="12790"/>
                </a:lnTo>
                <a:lnTo>
                  <a:pt x="50650" y="12820"/>
                </a:lnTo>
                <a:lnTo>
                  <a:pt x="50620" y="12800"/>
                </a:lnTo>
                <a:lnTo>
                  <a:pt x="50600" y="12790"/>
                </a:lnTo>
                <a:lnTo>
                  <a:pt x="50580" y="12790"/>
                </a:lnTo>
                <a:lnTo>
                  <a:pt x="50550" y="12810"/>
                </a:lnTo>
                <a:lnTo>
                  <a:pt x="50520" y="12820"/>
                </a:lnTo>
                <a:lnTo>
                  <a:pt x="50510" y="12810"/>
                </a:lnTo>
                <a:lnTo>
                  <a:pt x="50500" y="12790"/>
                </a:lnTo>
                <a:lnTo>
                  <a:pt x="50480" y="12800"/>
                </a:lnTo>
                <a:lnTo>
                  <a:pt x="50470" y="12810"/>
                </a:lnTo>
                <a:lnTo>
                  <a:pt x="50450" y="12780"/>
                </a:lnTo>
                <a:lnTo>
                  <a:pt x="50430" y="12770"/>
                </a:lnTo>
                <a:lnTo>
                  <a:pt x="50410" y="12780"/>
                </a:lnTo>
                <a:lnTo>
                  <a:pt x="50370" y="12770"/>
                </a:lnTo>
                <a:lnTo>
                  <a:pt x="50340" y="12770"/>
                </a:lnTo>
                <a:lnTo>
                  <a:pt x="50330" y="12770"/>
                </a:lnTo>
                <a:lnTo>
                  <a:pt x="50310" y="12790"/>
                </a:lnTo>
                <a:lnTo>
                  <a:pt x="50310" y="12820"/>
                </a:lnTo>
                <a:lnTo>
                  <a:pt x="50300" y="12840"/>
                </a:lnTo>
                <a:lnTo>
                  <a:pt x="50280" y="12850"/>
                </a:lnTo>
                <a:lnTo>
                  <a:pt x="50270" y="12850"/>
                </a:lnTo>
                <a:lnTo>
                  <a:pt x="50240" y="12860"/>
                </a:lnTo>
                <a:lnTo>
                  <a:pt x="50210" y="12880"/>
                </a:lnTo>
                <a:lnTo>
                  <a:pt x="50190" y="12890"/>
                </a:lnTo>
                <a:lnTo>
                  <a:pt x="50180" y="12900"/>
                </a:lnTo>
                <a:lnTo>
                  <a:pt x="50160" y="12910"/>
                </a:lnTo>
                <a:lnTo>
                  <a:pt x="50130" y="12930"/>
                </a:lnTo>
                <a:lnTo>
                  <a:pt x="50120" y="12920"/>
                </a:lnTo>
                <a:lnTo>
                  <a:pt x="50110" y="12890"/>
                </a:lnTo>
                <a:lnTo>
                  <a:pt x="50080" y="12870"/>
                </a:lnTo>
                <a:lnTo>
                  <a:pt x="50050" y="12870"/>
                </a:lnTo>
                <a:lnTo>
                  <a:pt x="50020" y="12890"/>
                </a:lnTo>
                <a:lnTo>
                  <a:pt x="49990" y="12880"/>
                </a:lnTo>
                <a:lnTo>
                  <a:pt x="49960" y="12870"/>
                </a:lnTo>
                <a:lnTo>
                  <a:pt x="49940" y="12870"/>
                </a:lnTo>
                <a:lnTo>
                  <a:pt x="49920" y="12880"/>
                </a:lnTo>
                <a:lnTo>
                  <a:pt x="49910" y="12910"/>
                </a:lnTo>
                <a:lnTo>
                  <a:pt x="49890" y="12960"/>
                </a:lnTo>
                <a:lnTo>
                  <a:pt x="49880" y="12990"/>
                </a:lnTo>
                <a:lnTo>
                  <a:pt x="49870" y="13020"/>
                </a:lnTo>
                <a:lnTo>
                  <a:pt x="49870" y="13050"/>
                </a:lnTo>
                <a:lnTo>
                  <a:pt x="49840" y="13070"/>
                </a:lnTo>
                <a:lnTo>
                  <a:pt x="49860" y="13100"/>
                </a:lnTo>
                <a:lnTo>
                  <a:pt x="49870" y="13120"/>
                </a:lnTo>
                <a:lnTo>
                  <a:pt x="49850" y="13140"/>
                </a:lnTo>
                <a:lnTo>
                  <a:pt x="49820" y="13170"/>
                </a:lnTo>
                <a:lnTo>
                  <a:pt x="49800" y="13180"/>
                </a:lnTo>
                <a:lnTo>
                  <a:pt x="49780" y="13220"/>
                </a:lnTo>
                <a:lnTo>
                  <a:pt x="49750" y="13270"/>
                </a:lnTo>
                <a:lnTo>
                  <a:pt x="49710" y="13290"/>
                </a:lnTo>
                <a:lnTo>
                  <a:pt x="49690" y="13310"/>
                </a:lnTo>
                <a:lnTo>
                  <a:pt x="49670" y="13310"/>
                </a:lnTo>
                <a:lnTo>
                  <a:pt x="49640" y="13280"/>
                </a:lnTo>
                <a:lnTo>
                  <a:pt x="49610" y="13280"/>
                </a:lnTo>
                <a:lnTo>
                  <a:pt x="49590" y="13280"/>
                </a:lnTo>
                <a:lnTo>
                  <a:pt x="49570" y="13290"/>
                </a:lnTo>
                <a:lnTo>
                  <a:pt x="49570" y="13320"/>
                </a:lnTo>
                <a:lnTo>
                  <a:pt x="49560" y="13370"/>
                </a:lnTo>
                <a:lnTo>
                  <a:pt x="49560" y="13390"/>
                </a:lnTo>
                <a:lnTo>
                  <a:pt x="49540" y="13430"/>
                </a:lnTo>
                <a:lnTo>
                  <a:pt x="49540" y="13450"/>
                </a:lnTo>
                <a:lnTo>
                  <a:pt x="49510" y="13480"/>
                </a:lnTo>
                <a:lnTo>
                  <a:pt x="49490" y="13530"/>
                </a:lnTo>
                <a:lnTo>
                  <a:pt x="49460" y="13560"/>
                </a:lnTo>
                <a:lnTo>
                  <a:pt x="49450" y="13560"/>
                </a:lnTo>
                <a:lnTo>
                  <a:pt x="49420" y="13540"/>
                </a:lnTo>
                <a:lnTo>
                  <a:pt x="49400" y="13530"/>
                </a:lnTo>
                <a:lnTo>
                  <a:pt x="49380" y="13520"/>
                </a:lnTo>
                <a:lnTo>
                  <a:pt x="49350" y="13530"/>
                </a:lnTo>
                <a:lnTo>
                  <a:pt x="49330" y="13520"/>
                </a:lnTo>
                <a:lnTo>
                  <a:pt x="49320" y="13510"/>
                </a:lnTo>
                <a:lnTo>
                  <a:pt x="49310" y="13480"/>
                </a:lnTo>
                <a:lnTo>
                  <a:pt x="49290" y="13460"/>
                </a:lnTo>
                <a:lnTo>
                  <a:pt x="49260" y="13460"/>
                </a:lnTo>
                <a:lnTo>
                  <a:pt x="49230" y="13460"/>
                </a:lnTo>
                <a:lnTo>
                  <a:pt x="49200" y="13470"/>
                </a:lnTo>
                <a:lnTo>
                  <a:pt x="49170" y="13480"/>
                </a:lnTo>
                <a:lnTo>
                  <a:pt x="49130" y="13480"/>
                </a:lnTo>
                <a:lnTo>
                  <a:pt x="49110" y="13460"/>
                </a:lnTo>
                <a:lnTo>
                  <a:pt x="49090" y="13450"/>
                </a:lnTo>
                <a:lnTo>
                  <a:pt x="49070" y="13450"/>
                </a:lnTo>
                <a:lnTo>
                  <a:pt x="49040" y="13470"/>
                </a:lnTo>
                <a:lnTo>
                  <a:pt x="49020" y="13490"/>
                </a:lnTo>
                <a:lnTo>
                  <a:pt x="48980" y="13500"/>
                </a:lnTo>
                <a:lnTo>
                  <a:pt x="48950" y="13500"/>
                </a:lnTo>
                <a:lnTo>
                  <a:pt x="48930" y="13500"/>
                </a:lnTo>
                <a:lnTo>
                  <a:pt x="48880" y="13510"/>
                </a:lnTo>
                <a:lnTo>
                  <a:pt x="48830" y="13530"/>
                </a:lnTo>
                <a:lnTo>
                  <a:pt x="48780" y="13530"/>
                </a:lnTo>
                <a:lnTo>
                  <a:pt x="48760" y="13530"/>
                </a:lnTo>
                <a:lnTo>
                  <a:pt x="48730" y="13560"/>
                </a:lnTo>
                <a:lnTo>
                  <a:pt x="48710" y="13560"/>
                </a:lnTo>
                <a:lnTo>
                  <a:pt x="48700" y="13540"/>
                </a:lnTo>
                <a:lnTo>
                  <a:pt x="48680" y="13530"/>
                </a:lnTo>
                <a:lnTo>
                  <a:pt x="48650" y="13560"/>
                </a:lnTo>
                <a:lnTo>
                  <a:pt x="48620" y="13570"/>
                </a:lnTo>
                <a:lnTo>
                  <a:pt x="48600" y="13600"/>
                </a:lnTo>
                <a:lnTo>
                  <a:pt x="48560" y="13620"/>
                </a:lnTo>
                <a:lnTo>
                  <a:pt x="48510" y="13620"/>
                </a:lnTo>
                <a:lnTo>
                  <a:pt x="48490" y="13600"/>
                </a:lnTo>
                <a:lnTo>
                  <a:pt x="48480" y="13570"/>
                </a:lnTo>
                <a:lnTo>
                  <a:pt x="48480" y="13550"/>
                </a:lnTo>
                <a:lnTo>
                  <a:pt x="48470" y="13560"/>
                </a:lnTo>
                <a:lnTo>
                  <a:pt x="48440" y="13580"/>
                </a:lnTo>
                <a:lnTo>
                  <a:pt x="48390" y="13580"/>
                </a:lnTo>
                <a:lnTo>
                  <a:pt x="48360" y="13600"/>
                </a:lnTo>
                <a:lnTo>
                  <a:pt x="48340" y="13600"/>
                </a:lnTo>
                <a:lnTo>
                  <a:pt x="48310" y="13600"/>
                </a:lnTo>
                <a:lnTo>
                  <a:pt x="48290" y="13620"/>
                </a:lnTo>
                <a:lnTo>
                  <a:pt x="48260" y="13630"/>
                </a:lnTo>
                <a:lnTo>
                  <a:pt x="48230" y="13630"/>
                </a:lnTo>
                <a:lnTo>
                  <a:pt x="48200" y="13610"/>
                </a:lnTo>
                <a:lnTo>
                  <a:pt x="48170" y="13620"/>
                </a:lnTo>
                <a:lnTo>
                  <a:pt x="48150" y="13630"/>
                </a:lnTo>
                <a:lnTo>
                  <a:pt x="48120" y="13660"/>
                </a:lnTo>
                <a:lnTo>
                  <a:pt x="48090" y="13670"/>
                </a:lnTo>
                <a:lnTo>
                  <a:pt x="48060" y="13670"/>
                </a:lnTo>
                <a:lnTo>
                  <a:pt x="48030" y="13680"/>
                </a:lnTo>
                <a:lnTo>
                  <a:pt x="47990" y="13700"/>
                </a:lnTo>
                <a:lnTo>
                  <a:pt x="47970" y="13710"/>
                </a:lnTo>
                <a:lnTo>
                  <a:pt x="47970" y="13720"/>
                </a:lnTo>
                <a:lnTo>
                  <a:pt x="47920" y="13760"/>
                </a:lnTo>
                <a:lnTo>
                  <a:pt x="47880" y="13760"/>
                </a:lnTo>
                <a:lnTo>
                  <a:pt x="47850" y="13740"/>
                </a:lnTo>
                <a:lnTo>
                  <a:pt x="47830" y="13710"/>
                </a:lnTo>
                <a:lnTo>
                  <a:pt x="47820" y="13710"/>
                </a:lnTo>
                <a:lnTo>
                  <a:pt x="47800" y="13700"/>
                </a:lnTo>
                <a:lnTo>
                  <a:pt x="47770" y="13680"/>
                </a:lnTo>
                <a:lnTo>
                  <a:pt x="47740" y="13660"/>
                </a:lnTo>
                <a:lnTo>
                  <a:pt x="47700" y="13660"/>
                </a:lnTo>
                <a:lnTo>
                  <a:pt x="47650" y="13660"/>
                </a:lnTo>
                <a:lnTo>
                  <a:pt x="47610" y="13660"/>
                </a:lnTo>
                <a:lnTo>
                  <a:pt x="47570" y="13670"/>
                </a:lnTo>
                <a:lnTo>
                  <a:pt x="47560" y="13690"/>
                </a:lnTo>
                <a:lnTo>
                  <a:pt x="47550" y="13700"/>
                </a:lnTo>
                <a:lnTo>
                  <a:pt x="47500" y="13720"/>
                </a:lnTo>
                <a:lnTo>
                  <a:pt x="47430" y="13700"/>
                </a:lnTo>
                <a:lnTo>
                  <a:pt x="47400" y="13690"/>
                </a:lnTo>
                <a:lnTo>
                  <a:pt x="47360" y="13710"/>
                </a:lnTo>
                <a:lnTo>
                  <a:pt x="47320" y="13740"/>
                </a:lnTo>
                <a:lnTo>
                  <a:pt x="47280" y="13740"/>
                </a:lnTo>
                <a:lnTo>
                  <a:pt x="47260" y="13740"/>
                </a:lnTo>
                <a:lnTo>
                  <a:pt x="47240" y="13740"/>
                </a:lnTo>
                <a:lnTo>
                  <a:pt x="47220" y="13770"/>
                </a:lnTo>
                <a:lnTo>
                  <a:pt x="47210" y="13790"/>
                </a:lnTo>
                <a:lnTo>
                  <a:pt x="47200" y="13800"/>
                </a:lnTo>
                <a:lnTo>
                  <a:pt x="47170" y="13800"/>
                </a:lnTo>
                <a:lnTo>
                  <a:pt x="47140" y="13780"/>
                </a:lnTo>
                <a:lnTo>
                  <a:pt x="47100" y="13740"/>
                </a:lnTo>
                <a:lnTo>
                  <a:pt x="47080" y="13730"/>
                </a:lnTo>
                <a:lnTo>
                  <a:pt x="47060" y="13740"/>
                </a:lnTo>
                <a:lnTo>
                  <a:pt x="47020" y="13760"/>
                </a:lnTo>
                <a:lnTo>
                  <a:pt x="47010" y="13750"/>
                </a:lnTo>
                <a:lnTo>
                  <a:pt x="47000" y="13730"/>
                </a:lnTo>
                <a:lnTo>
                  <a:pt x="46970" y="13720"/>
                </a:lnTo>
                <a:lnTo>
                  <a:pt x="46940" y="13730"/>
                </a:lnTo>
                <a:lnTo>
                  <a:pt x="46910" y="13750"/>
                </a:lnTo>
                <a:lnTo>
                  <a:pt x="46880" y="13770"/>
                </a:lnTo>
                <a:lnTo>
                  <a:pt x="46850" y="13760"/>
                </a:lnTo>
                <a:lnTo>
                  <a:pt x="46840" y="13740"/>
                </a:lnTo>
                <a:lnTo>
                  <a:pt x="46820" y="13720"/>
                </a:lnTo>
                <a:lnTo>
                  <a:pt x="46800" y="13700"/>
                </a:lnTo>
                <a:lnTo>
                  <a:pt x="46760" y="13680"/>
                </a:lnTo>
                <a:lnTo>
                  <a:pt x="46730" y="13660"/>
                </a:lnTo>
                <a:lnTo>
                  <a:pt x="46710" y="13650"/>
                </a:lnTo>
                <a:lnTo>
                  <a:pt x="46690" y="13640"/>
                </a:lnTo>
                <a:lnTo>
                  <a:pt x="46650" y="13640"/>
                </a:lnTo>
                <a:lnTo>
                  <a:pt x="46620" y="13630"/>
                </a:lnTo>
                <a:lnTo>
                  <a:pt x="46540" y="14000"/>
                </a:lnTo>
                <a:lnTo>
                  <a:pt x="46470" y="14300"/>
                </a:lnTo>
                <a:lnTo>
                  <a:pt x="46410" y="14610"/>
                </a:lnTo>
                <a:lnTo>
                  <a:pt x="46380" y="14710"/>
                </a:lnTo>
                <a:lnTo>
                  <a:pt x="46350" y="14730"/>
                </a:lnTo>
                <a:lnTo>
                  <a:pt x="46310" y="14730"/>
                </a:lnTo>
                <a:lnTo>
                  <a:pt x="46280" y="14740"/>
                </a:lnTo>
                <a:lnTo>
                  <a:pt x="46250" y="14750"/>
                </a:lnTo>
                <a:lnTo>
                  <a:pt x="46290" y="14770"/>
                </a:lnTo>
                <a:lnTo>
                  <a:pt x="46400" y="14830"/>
                </a:lnTo>
                <a:lnTo>
                  <a:pt x="46420" y="14850"/>
                </a:lnTo>
                <a:lnTo>
                  <a:pt x="46420" y="14870"/>
                </a:lnTo>
                <a:lnTo>
                  <a:pt x="46460" y="14880"/>
                </a:lnTo>
                <a:lnTo>
                  <a:pt x="46480" y="14910"/>
                </a:lnTo>
                <a:lnTo>
                  <a:pt x="46500" y="14920"/>
                </a:lnTo>
                <a:lnTo>
                  <a:pt x="46530" y="14910"/>
                </a:lnTo>
                <a:lnTo>
                  <a:pt x="46580" y="14910"/>
                </a:lnTo>
                <a:lnTo>
                  <a:pt x="46630" y="14930"/>
                </a:lnTo>
                <a:lnTo>
                  <a:pt x="46660" y="14960"/>
                </a:lnTo>
                <a:lnTo>
                  <a:pt x="46680" y="14960"/>
                </a:lnTo>
                <a:lnTo>
                  <a:pt x="46690" y="14980"/>
                </a:lnTo>
                <a:lnTo>
                  <a:pt x="46770" y="15010"/>
                </a:lnTo>
                <a:lnTo>
                  <a:pt x="46790" y="15030"/>
                </a:lnTo>
                <a:lnTo>
                  <a:pt x="46870" y="15080"/>
                </a:lnTo>
                <a:lnTo>
                  <a:pt x="46920" y="15110"/>
                </a:lnTo>
                <a:lnTo>
                  <a:pt x="46980" y="15150"/>
                </a:lnTo>
                <a:lnTo>
                  <a:pt x="46960" y="15150"/>
                </a:lnTo>
                <a:lnTo>
                  <a:pt x="46920" y="15140"/>
                </a:lnTo>
                <a:lnTo>
                  <a:pt x="46870" y="15140"/>
                </a:lnTo>
                <a:lnTo>
                  <a:pt x="46810" y="15150"/>
                </a:lnTo>
                <a:lnTo>
                  <a:pt x="46780" y="15170"/>
                </a:lnTo>
                <a:lnTo>
                  <a:pt x="46780" y="15180"/>
                </a:lnTo>
                <a:lnTo>
                  <a:pt x="46760" y="15230"/>
                </a:lnTo>
                <a:lnTo>
                  <a:pt x="46750" y="15240"/>
                </a:lnTo>
                <a:lnTo>
                  <a:pt x="46730" y="15270"/>
                </a:lnTo>
                <a:lnTo>
                  <a:pt x="46740" y="15290"/>
                </a:lnTo>
                <a:lnTo>
                  <a:pt x="46740" y="15320"/>
                </a:lnTo>
                <a:lnTo>
                  <a:pt x="46740" y="15360"/>
                </a:lnTo>
                <a:lnTo>
                  <a:pt x="46690" y="15370"/>
                </a:lnTo>
                <a:lnTo>
                  <a:pt x="46630" y="15370"/>
                </a:lnTo>
                <a:lnTo>
                  <a:pt x="46610" y="15380"/>
                </a:lnTo>
                <a:lnTo>
                  <a:pt x="46590" y="15400"/>
                </a:lnTo>
                <a:lnTo>
                  <a:pt x="46550" y="15400"/>
                </a:lnTo>
                <a:lnTo>
                  <a:pt x="46520" y="15410"/>
                </a:lnTo>
                <a:lnTo>
                  <a:pt x="46510" y="15420"/>
                </a:lnTo>
                <a:lnTo>
                  <a:pt x="46520" y="15460"/>
                </a:lnTo>
                <a:lnTo>
                  <a:pt x="46510" y="15480"/>
                </a:lnTo>
                <a:lnTo>
                  <a:pt x="46460" y="15510"/>
                </a:lnTo>
                <a:lnTo>
                  <a:pt x="46440" y="15530"/>
                </a:lnTo>
                <a:lnTo>
                  <a:pt x="46440" y="15570"/>
                </a:lnTo>
                <a:lnTo>
                  <a:pt x="46430" y="15610"/>
                </a:lnTo>
                <a:lnTo>
                  <a:pt x="46380" y="15650"/>
                </a:lnTo>
                <a:lnTo>
                  <a:pt x="46330" y="15690"/>
                </a:lnTo>
                <a:lnTo>
                  <a:pt x="46340" y="15810"/>
                </a:lnTo>
                <a:lnTo>
                  <a:pt x="46360" y="15820"/>
                </a:lnTo>
                <a:lnTo>
                  <a:pt x="46400" y="15840"/>
                </a:lnTo>
                <a:lnTo>
                  <a:pt x="46440" y="15870"/>
                </a:lnTo>
                <a:lnTo>
                  <a:pt x="46440" y="15890"/>
                </a:lnTo>
                <a:lnTo>
                  <a:pt x="46440" y="15920"/>
                </a:lnTo>
                <a:lnTo>
                  <a:pt x="46420" y="15960"/>
                </a:lnTo>
                <a:lnTo>
                  <a:pt x="46400" y="15980"/>
                </a:lnTo>
                <a:lnTo>
                  <a:pt x="46410" y="16000"/>
                </a:lnTo>
                <a:lnTo>
                  <a:pt x="46430" y="16030"/>
                </a:lnTo>
                <a:lnTo>
                  <a:pt x="46450" y="16050"/>
                </a:lnTo>
                <a:lnTo>
                  <a:pt x="46450" y="16080"/>
                </a:lnTo>
                <a:lnTo>
                  <a:pt x="46450" y="16130"/>
                </a:lnTo>
                <a:lnTo>
                  <a:pt x="46430" y="16180"/>
                </a:lnTo>
                <a:lnTo>
                  <a:pt x="46340" y="16230"/>
                </a:lnTo>
                <a:lnTo>
                  <a:pt x="46330" y="16250"/>
                </a:lnTo>
                <a:lnTo>
                  <a:pt x="46320" y="16290"/>
                </a:lnTo>
                <a:lnTo>
                  <a:pt x="46290" y="16310"/>
                </a:lnTo>
                <a:lnTo>
                  <a:pt x="46250" y="16330"/>
                </a:lnTo>
                <a:lnTo>
                  <a:pt x="46220" y="16330"/>
                </a:lnTo>
                <a:lnTo>
                  <a:pt x="46210" y="16370"/>
                </a:lnTo>
                <a:lnTo>
                  <a:pt x="46180" y="16410"/>
                </a:lnTo>
                <a:lnTo>
                  <a:pt x="46130" y="16450"/>
                </a:lnTo>
                <a:lnTo>
                  <a:pt x="46090" y="16480"/>
                </a:lnTo>
                <a:lnTo>
                  <a:pt x="46070" y="16500"/>
                </a:lnTo>
                <a:lnTo>
                  <a:pt x="46050" y="16560"/>
                </a:lnTo>
                <a:lnTo>
                  <a:pt x="46020" y="16690"/>
                </a:lnTo>
                <a:lnTo>
                  <a:pt x="46020" y="16790"/>
                </a:lnTo>
                <a:lnTo>
                  <a:pt x="46070" y="16850"/>
                </a:lnTo>
                <a:lnTo>
                  <a:pt x="46080" y="16870"/>
                </a:lnTo>
                <a:lnTo>
                  <a:pt x="46080" y="16910"/>
                </a:lnTo>
                <a:lnTo>
                  <a:pt x="46070" y="16950"/>
                </a:lnTo>
                <a:lnTo>
                  <a:pt x="46040" y="16990"/>
                </a:lnTo>
                <a:lnTo>
                  <a:pt x="45990" y="17020"/>
                </a:lnTo>
                <a:lnTo>
                  <a:pt x="45920" y="17070"/>
                </a:lnTo>
                <a:lnTo>
                  <a:pt x="45880" y="17130"/>
                </a:lnTo>
                <a:lnTo>
                  <a:pt x="45850" y="17170"/>
                </a:lnTo>
                <a:lnTo>
                  <a:pt x="45850" y="17180"/>
                </a:lnTo>
                <a:lnTo>
                  <a:pt x="45820" y="17160"/>
                </a:lnTo>
                <a:lnTo>
                  <a:pt x="45780" y="17140"/>
                </a:lnTo>
                <a:lnTo>
                  <a:pt x="45750" y="17140"/>
                </a:lnTo>
                <a:lnTo>
                  <a:pt x="45710" y="17120"/>
                </a:lnTo>
                <a:lnTo>
                  <a:pt x="45680" y="17100"/>
                </a:lnTo>
                <a:lnTo>
                  <a:pt x="45640" y="17110"/>
                </a:lnTo>
                <a:lnTo>
                  <a:pt x="45590" y="17090"/>
                </a:lnTo>
                <a:lnTo>
                  <a:pt x="45540" y="17060"/>
                </a:lnTo>
                <a:lnTo>
                  <a:pt x="45510" y="17030"/>
                </a:lnTo>
                <a:lnTo>
                  <a:pt x="45470" y="17060"/>
                </a:lnTo>
                <a:lnTo>
                  <a:pt x="45420" y="17080"/>
                </a:lnTo>
                <a:lnTo>
                  <a:pt x="45380" y="17060"/>
                </a:lnTo>
                <a:lnTo>
                  <a:pt x="45330" y="17030"/>
                </a:lnTo>
                <a:lnTo>
                  <a:pt x="45260" y="17120"/>
                </a:lnTo>
                <a:lnTo>
                  <a:pt x="45230" y="17160"/>
                </a:lnTo>
                <a:lnTo>
                  <a:pt x="45190" y="17160"/>
                </a:lnTo>
                <a:lnTo>
                  <a:pt x="45150" y="17140"/>
                </a:lnTo>
                <a:lnTo>
                  <a:pt x="45110" y="17190"/>
                </a:lnTo>
                <a:lnTo>
                  <a:pt x="45070" y="17250"/>
                </a:lnTo>
                <a:lnTo>
                  <a:pt x="45050" y="17280"/>
                </a:lnTo>
                <a:lnTo>
                  <a:pt x="45030" y="17330"/>
                </a:lnTo>
                <a:lnTo>
                  <a:pt x="45020" y="17380"/>
                </a:lnTo>
                <a:lnTo>
                  <a:pt x="44980" y="17420"/>
                </a:lnTo>
                <a:lnTo>
                  <a:pt x="44950" y="17470"/>
                </a:lnTo>
                <a:lnTo>
                  <a:pt x="44930" y="17550"/>
                </a:lnTo>
                <a:lnTo>
                  <a:pt x="44930" y="17630"/>
                </a:lnTo>
                <a:lnTo>
                  <a:pt x="44940" y="17670"/>
                </a:lnTo>
                <a:lnTo>
                  <a:pt x="44930" y="17710"/>
                </a:lnTo>
                <a:lnTo>
                  <a:pt x="44930" y="17770"/>
                </a:lnTo>
                <a:lnTo>
                  <a:pt x="44920" y="17830"/>
                </a:lnTo>
                <a:lnTo>
                  <a:pt x="44890" y="17890"/>
                </a:lnTo>
                <a:lnTo>
                  <a:pt x="44870" y="17920"/>
                </a:lnTo>
                <a:lnTo>
                  <a:pt x="44770" y="17940"/>
                </a:lnTo>
                <a:lnTo>
                  <a:pt x="44670" y="17910"/>
                </a:lnTo>
                <a:lnTo>
                  <a:pt x="44630" y="17840"/>
                </a:lnTo>
                <a:lnTo>
                  <a:pt x="44610" y="17790"/>
                </a:lnTo>
                <a:lnTo>
                  <a:pt x="44610" y="17740"/>
                </a:lnTo>
                <a:lnTo>
                  <a:pt x="44660" y="17620"/>
                </a:lnTo>
                <a:lnTo>
                  <a:pt x="44700" y="17560"/>
                </a:lnTo>
                <a:lnTo>
                  <a:pt x="44700" y="17510"/>
                </a:lnTo>
                <a:lnTo>
                  <a:pt x="44700" y="17470"/>
                </a:lnTo>
                <a:lnTo>
                  <a:pt x="44700" y="17440"/>
                </a:lnTo>
                <a:lnTo>
                  <a:pt x="44680" y="17410"/>
                </a:lnTo>
                <a:lnTo>
                  <a:pt x="44680" y="17370"/>
                </a:lnTo>
                <a:lnTo>
                  <a:pt x="44690" y="17350"/>
                </a:lnTo>
                <a:lnTo>
                  <a:pt x="44740" y="17330"/>
                </a:lnTo>
                <a:lnTo>
                  <a:pt x="44770" y="17300"/>
                </a:lnTo>
                <a:lnTo>
                  <a:pt x="44780" y="17280"/>
                </a:lnTo>
                <a:lnTo>
                  <a:pt x="44770" y="17210"/>
                </a:lnTo>
                <a:lnTo>
                  <a:pt x="44730" y="17100"/>
                </a:lnTo>
                <a:lnTo>
                  <a:pt x="44710" y="17100"/>
                </a:lnTo>
                <a:lnTo>
                  <a:pt x="44650" y="17150"/>
                </a:lnTo>
                <a:lnTo>
                  <a:pt x="44600" y="17170"/>
                </a:lnTo>
                <a:lnTo>
                  <a:pt x="44540" y="17180"/>
                </a:lnTo>
                <a:lnTo>
                  <a:pt x="44490" y="17200"/>
                </a:lnTo>
                <a:lnTo>
                  <a:pt x="44440" y="17210"/>
                </a:lnTo>
                <a:lnTo>
                  <a:pt x="44350" y="17270"/>
                </a:lnTo>
                <a:lnTo>
                  <a:pt x="44320" y="17270"/>
                </a:lnTo>
                <a:lnTo>
                  <a:pt x="44280" y="17240"/>
                </a:lnTo>
                <a:lnTo>
                  <a:pt x="44230" y="17230"/>
                </a:lnTo>
                <a:lnTo>
                  <a:pt x="44200" y="17220"/>
                </a:lnTo>
                <a:lnTo>
                  <a:pt x="44180" y="17230"/>
                </a:lnTo>
                <a:lnTo>
                  <a:pt x="44150" y="17260"/>
                </a:lnTo>
                <a:lnTo>
                  <a:pt x="44130" y="17210"/>
                </a:lnTo>
                <a:lnTo>
                  <a:pt x="44100" y="17160"/>
                </a:lnTo>
                <a:lnTo>
                  <a:pt x="44080" y="17130"/>
                </a:lnTo>
                <a:lnTo>
                  <a:pt x="44080" y="17050"/>
                </a:lnTo>
                <a:lnTo>
                  <a:pt x="44080" y="17000"/>
                </a:lnTo>
                <a:lnTo>
                  <a:pt x="44090" y="16960"/>
                </a:lnTo>
                <a:lnTo>
                  <a:pt x="44100" y="16940"/>
                </a:lnTo>
                <a:lnTo>
                  <a:pt x="44080" y="16890"/>
                </a:lnTo>
                <a:lnTo>
                  <a:pt x="44060" y="16850"/>
                </a:lnTo>
                <a:lnTo>
                  <a:pt x="44040" y="16830"/>
                </a:lnTo>
                <a:lnTo>
                  <a:pt x="44000" y="16820"/>
                </a:lnTo>
                <a:lnTo>
                  <a:pt x="43960" y="16790"/>
                </a:lnTo>
                <a:lnTo>
                  <a:pt x="43920" y="16780"/>
                </a:lnTo>
                <a:lnTo>
                  <a:pt x="43890" y="16790"/>
                </a:lnTo>
                <a:lnTo>
                  <a:pt x="43880" y="16760"/>
                </a:lnTo>
                <a:lnTo>
                  <a:pt x="43850" y="16730"/>
                </a:lnTo>
                <a:lnTo>
                  <a:pt x="43830" y="16720"/>
                </a:lnTo>
                <a:lnTo>
                  <a:pt x="43810" y="16710"/>
                </a:lnTo>
                <a:lnTo>
                  <a:pt x="43790" y="16700"/>
                </a:lnTo>
                <a:lnTo>
                  <a:pt x="43750" y="16660"/>
                </a:lnTo>
                <a:lnTo>
                  <a:pt x="43740" y="16630"/>
                </a:lnTo>
                <a:lnTo>
                  <a:pt x="43720" y="16560"/>
                </a:lnTo>
                <a:lnTo>
                  <a:pt x="43720" y="16510"/>
                </a:lnTo>
                <a:lnTo>
                  <a:pt x="43700" y="16480"/>
                </a:lnTo>
                <a:lnTo>
                  <a:pt x="43650" y="16400"/>
                </a:lnTo>
                <a:lnTo>
                  <a:pt x="43610" y="16440"/>
                </a:lnTo>
                <a:lnTo>
                  <a:pt x="43540" y="16490"/>
                </a:lnTo>
                <a:lnTo>
                  <a:pt x="43550" y="16550"/>
                </a:lnTo>
                <a:lnTo>
                  <a:pt x="43540" y="16600"/>
                </a:lnTo>
                <a:lnTo>
                  <a:pt x="43520" y="16610"/>
                </a:lnTo>
                <a:lnTo>
                  <a:pt x="43480" y="16610"/>
                </a:lnTo>
                <a:lnTo>
                  <a:pt x="43460" y="16620"/>
                </a:lnTo>
                <a:lnTo>
                  <a:pt x="43430" y="16670"/>
                </a:lnTo>
                <a:lnTo>
                  <a:pt x="43410" y="16680"/>
                </a:lnTo>
                <a:lnTo>
                  <a:pt x="43370" y="16680"/>
                </a:lnTo>
                <a:lnTo>
                  <a:pt x="43270" y="16650"/>
                </a:lnTo>
                <a:lnTo>
                  <a:pt x="43170" y="16620"/>
                </a:lnTo>
                <a:lnTo>
                  <a:pt x="43160" y="16610"/>
                </a:lnTo>
                <a:lnTo>
                  <a:pt x="43160" y="16660"/>
                </a:lnTo>
                <a:lnTo>
                  <a:pt x="43160" y="16670"/>
                </a:lnTo>
                <a:lnTo>
                  <a:pt x="43130" y="16710"/>
                </a:lnTo>
                <a:lnTo>
                  <a:pt x="43100" y="16750"/>
                </a:lnTo>
                <a:lnTo>
                  <a:pt x="43080" y="16760"/>
                </a:lnTo>
                <a:lnTo>
                  <a:pt x="43020" y="16760"/>
                </a:lnTo>
                <a:lnTo>
                  <a:pt x="42970" y="16750"/>
                </a:lnTo>
                <a:lnTo>
                  <a:pt x="42930" y="16720"/>
                </a:lnTo>
                <a:lnTo>
                  <a:pt x="42900" y="16700"/>
                </a:lnTo>
                <a:lnTo>
                  <a:pt x="42870" y="16740"/>
                </a:lnTo>
                <a:lnTo>
                  <a:pt x="42840" y="16770"/>
                </a:lnTo>
                <a:lnTo>
                  <a:pt x="42800" y="16780"/>
                </a:lnTo>
                <a:lnTo>
                  <a:pt x="42770" y="16770"/>
                </a:lnTo>
                <a:lnTo>
                  <a:pt x="42690" y="16770"/>
                </a:lnTo>
                <a:lnTo>
                  <a:pt x="42640" y="16750"/>
                </a:lnTo>
                <a:lnTo>
                  <a:pt x="42610" y="16740"/>
                </a:lnTo>
                <a:lnTo>
                  <a:pt x="42560" y="16750"/>
                </a:lnTo>
                <a:lnTo>
                  <a:pt x="42530" y="16770"/>
                </a:lnTo>
                <a:lnTo>
                  <a:pt x="42500" y="16770"/>
                </a:lnTo>
                <a:lnTo>
                  <a:pt x="42480" y="16740"/>
                </a:lnTo>
                <a:lnTo>
                  <a:pt x="42450" y="16700"/>
                </a:lnTo>
                <a:lnTo>
                  <a:pt x="42430" y="16680"/>
                </a:lnTo>
                <a:lnTo>
                  <a:pt x="42400" y="16670"/>
                </a:lnTo>
                <a:lnTo>
                  <a:pt x="42370" y="16670"/>
                </a:lnTo>
                <a:lnTo>
                  <a:pt x="42340" y="16690"/>
                </a:lnTo>
                <a:lnTo>
                  <a:pt x="42300" y="16720"/>
                </a:lnTo>
                <a:lnTo>
                  <a:pt x="42270" y="16750"/>
                </a:lnTo>
                <a:lnTo>
                  <a:pt x="42250" y="16770"/>
                </a:lnTo>
                <a:lnTo>
                  <a:pt x="42220" y="16770"/>
                </a:lnTo>
                <a:lnTo>
                  <a:pt x="42190" y="16770"/>
                </a:lnTo>
                <a:lnTo>
                  <a:pt x="42150" y="16770"/>
                </a:lnTo>
                <a:lnTo>
                  <a:pt x="42110" y="16780"/>
                </a:lnTo>
                <a:lnTo>
                  <a:pt x="42080" y="16780"/>
                </a:lnTo>
                <a:lnTo>
                  <a:pt x="42060" y="16770"/>
                </a:lnTo>
                <a:lnTo>
                  <a:pt x="42040" y="16750"/>
                </a:lnTo>
                <a:lnTo>
                  <a:pt x="42050" y="16740"/>
                </a:lnTo>
                <a:lnTo>
                  <a:pt x="42060" y="16720"/>
                </a:lnTo>
                <a:lnTo>
                  <a:pt x="42060" y="16700"/>
                </a:lnTo>
                <a:lnTo>
                  <a:pt x="42050" y="16670"/>
                </a:lnTo>
                <a:lnTo>
                  <a:pt x="42030" y="16660"/>
                </a:lnTo>
                <a:lnTo>
                  <a:pt x="42020" y="16640"/>
                </a:lnTo>
                <a:lnTo>
                  <a:pt x="42030" y="16610"/>
                </a:lnTo>
                <a:lnTo>
                  <a:pt x="42030" y="16600"/>
                </a:lnTo>
                <a:lnTo>
                  <a:pt x="42020" y="16580"/>
                </a:lnTo>
                <a:lnTo>
                  <a:pt x="42020" y="16570"/>
                </a:lnTo>
                <a:lnTo>
                  <a:pt x="42050" y="16540"/>
                </a:lnTo>
                <a:lnTo>
                  <a:pt x="42060" y="16530"/>
                </a:lnTo>
                <a:lnTo>
                  <a:pt x="42050" y="16520"/>
                </a:lnTo>
                <a:lnTo>
                  <a:pt x="42030" y="16510"/>
                </a:lnTo>
                <a:lnTo>
                  <a:pt x="42010" y="16500"/>
                </a:lnTo>
                <a:lnTo>
                  <a:pt x="41990" y="16480"/>
                </a:lnTo>
                <a:lnTo>
                  <a:pt x="41980" y="16470"/>
                </a:lnTo>
                <a:lnTo>
                  <a:pt x="41950" y="16460"/>
                </a:lnTo>
                <a:lnTo>
                  <a:pt x="41930" y="16440"/>
                </a:lnTo>
                <a:lnTo>
                  <a:pt x="41930" y="16430"/>
                </a:lnTo>
                <a:lnTo>
                  <a:pt x="41930" y="16400"/>
                </a:lnTo>
                <a:lnTo>
                  <a:pt x="41940" y="16380"/>
                </a:lnTo>
                <a:lnTo>
                  <a:pt x="41930" y="16360"/>
                </a:lnTo>
                <a:lnTo>
                  <a:pt x="41900" y="16340"/>
                </a:lnTo>
                <a:lnTo>
                  <a:pt x="41900" y="16320"/>
                </a:lnTo>
                <a:lnTo>
                  <a:pt x="41890" y="16290"/>
                </a:lnTo>
                <a:lnTo>
                  <a:pt x="41880" y="16260"/>
                </a:lnTo>
                <a:lnTo>
                  <a:pt x="41860" y="16220"/>
                </a:lnTo>
                <a:lnTo>
                  <a:pt x="41850" y="16180"/>
                </a:lnTo>
                <a:lnTo>
                  <a:pt x="41860" y="16150"/>
                </a:lnTo>
                <a:lnTo>
                  <a:pt x="41860" y="16120"/>
                </a:lnTo>
                <a:lnTo>
                  <a:pt x="41850" y="16100"/>
                </a:lnTo>
                <a:lnTo>
                  <a:pt x="41830" y="16100"/>
                </a:lnTo>
                <a:lnTo>
                  <a:pt x="41790" y="16100"/>
                </a:lnTo>
                <a:lnTo>
                  <a:pt x="41770" y="16100"/>
                </a:lnTo>
                <a:lnTo>
                  <a:pt x="41730" y="16100"/>
                </a:lnTo>
                <a:lnTo>
                  <a:pt x="41690" y="16110"/>
                </a:lnTo>
                <a:lnTo>
                  <a:pt x="41620" y="16140"/>
                </a:lnTo>
                <a:lnTo>
                  <a:pt x="41570" y="16140"/>
                </a:lnTo>
                <a:lnTo>
                  <a:pt x="41550" y="16140"/>
                </a:lnTo>
                <a:lnTo>
                  <a:pt x="41540" y="16130"/>
                </a:lnTo>
                <a:lnTo>
                  <a:pt x="41510" y="16120"/>
                </a:lnTo>
                <a:lnTo>
                  <a:pt x="41480" y="16120"/>
                </a:lnTo>
                <a:lnTo>
                  <a:pt x="41450" y="16100"/>
                </a:lnTo>
                <a:lnTo>
                  <a:pt x="41400" y="16070"/>
                </a:lnTo>
                <a:lnTo>
                  <a:pt x="41360" y="16040"/>
                </a:lnTo>
                <a:lnTo>
                  <a:pt x="41350" y="16040"/>
                </a:lnTo>
                <a:lnTo>
                  <a:pt x="41310" y="16090"/>
                </a:lnTo>
                <a:lnTo>
                  <a:pt x="41290" y="16070"/>
                </a:lnTo>
                <a:lnTo>
                  <a:pt x="41250" y="16050"/>
                </a:lnTo>
                <a:lnTo>
                  <a:pt x="41200" y="16010"/>
                </a:lnTo>
                <a:lnTo>
                  <a:pt x="41180" y="16000"/>
                </a:lnTo>
                <a:lnTo>
                  <a:pt x="41140" y="16030"/>
                </a:lnTo>
                <a:lnTo>
                  <a:pt x="41120" y="16040"/>
                </a:lnTo>
                <a:lnTo>
                  <a:pt x="41050" y="16040"/>
                </a:lnTo>
                <a:lnTo>
                  <a:pt x="41020" y="16070"/>
                </a:lnTo>
                <a:lnTo>
                  <a:pt x="40960" y="16070"/>
                </a:lnTo>
                <a:lnTo>
                  <a:pt x="40930" y="16090"/>
                </a:lnTo>
                <a:lnTo>
                  <a:pt x="40890" y="16110"/>
                </a:lnTo>
                <a:lnTo>
                  <a:pt x="40870" y="16130"/>
                </a:lnTo>
                <a:lnTo>
                  <a:pt x="40840" y="16160"/>
                </a:lnTo>
                <a:lnTo>
                  <a:pt x="40820" y="16170"/>
                </a:lnTo>
                <a:lnTo>
                  <a:pt x="40780" y="16160"/>
                </a:lnTo>
                <a:lnTo>
                  <a:pt x="40760" y="16160"/>
                </a:lnTo>
                <a:lnTo>
                  <a:pt x="40730" y="16160"/>
                </a:lnTo>
                <a:lnTo>
                  <a:pt x="40710" y="16170"/>
                </a:lnTo>
                <a:lnTo>
                  <a:pt x="40680" y="16170"/>
                </a:lnTo>
                <a:lnTo>
                  <a:pt x="40650" y="16170"/>
                </a:lnTo>
                <a:lnTo>
                  <a:pt x="40610" y="16170"/>
                </a:lnTo>
                <a:lnTo>
                  <a:pt x="40590" y="16170"/>
                </a:lnTo>
                <a:lnTo>
                  <a:pt x="40580" y="16170"/>
                </a:lnTo>
                <a:lnTo>
                  <a:pt x="40570" y="16190"/>
                </a:lnTo>
                <a:lnTo>
                  <a:pt x="40530" y="16220"/>
                </a:lnTo>
                <a:lnTo>
                  <a:pt x="40500" y="16240"/>
                </a:lnTo>
                <a:lnTo>
                  <a:pt x="40470" y="16240"/>
                </a:lnTo>
                <a:lnTo>
                  <a:pt x="40440" y="16220"/>
                </a:lnTo>
                <a:lnTo>
                  <a:pt x="40410" y="16190"/>
                </a:lnTo>
                <a:lnTo>
                  <a:pt x="40390" y="16190"/>
                </a:lnTo>
                <a:lnTo>
                  <a:pt x="40370" y="16200"/>
                </a:lnTo>
                <a:lnTo>
                  <a:pt x="40340" y="16220"/>
                </a:lnTo>
                <a:lnTo>
                  <a:pt x="40320" y="16220"/>
                </a:lnTo>
                <a:lnTo>
                  <a:pt x="40280" y="16200"/>
                </a:lnTo>
                <a:lnTo>
                  <a:pt x="40250" y="16170"/>
                </a:lnTo>
                <a:lnTo>
                  <a:pt x="40230" y="16160"/>
                </a:lnTo>
                <a:lnTo>
                  <a:pt x="40200" y="16150"/>
                </a:lnTo>
                <a:lnTo>
                  <a:pt x="40190" y="16160"/>
                </a:lnTo>
                <a:lnTo>
                  <a:pt x="40190" y="16170"/>
                </a:lnTo>
                <a:lnTo>
                  <a:pt x="40190" y="16180"/>
                </a:lnTo>
                <a:lnTo>
                  <a:pt x="40180" y="16190"/>
                </a:lnTo>
                <a:lnTo>
                  <a:pt x="40160" y="16200"/>
                </a:lnTo>
                <a:lnTo>
                  <a:pt x="40130" y="16200"/>
                </a:lnTo>
                <a:lnTo>
                  <a:pt x="40110" y="16200"/>
                </a:lnTo>
                <a:lnTo>
                  <a:pt x="40080" y="16210"/>
                </a:lnTo>
                <a:lnTo>
                  <a:pt x="40070" y="16230"/>
                </a:lnTo>
                <a:lnTo>
                  <a:pt x="40050" y="16230"/>
                </a:lnTo>
                <a:lnTo>
                  <a:pt x="40030" y="16230"/>
                </a:lnTo>
                <a:lnTo>
                  <a:pt x="40020" y="16220"/>
                </a:lnTo>
                <a:lnTo>
                  <a:pt x="39990" y="16220"/>
                </a:lnTo>
                <a:lnTo>
                  <a:pt x="39960" y="16230"/>
                </a:lnTo>
                <a:lnTo>
                  <a:pt x="39920" y="16230"/>
                </a:lnTo>
                <a:lnTo>
                  <a:pt x="39900" y="16230"/>
                </a:lnTo>
                <a:lnTo>
                  <a:pt x="39890" y="16220"/>
                </a:lnTo>
                <a:lnTo>
                  <a:pt x="39860" y="16230"/>
                </a:lnTo>
                <a:lnTo>
                  <a:pt x="39830" y="16230"/>
                </a:lnTo>
                <a:lnTo>
                  <a:pt x="39800" y="16210"/>
                </a:lnTo>
                <a:lnTo>
                  <a:pt x="39770" y="16200"/>
                </a:lnTo>
                <a:lnTo>
                  <a:pt x="39750" y="16170"/>
                </a:lnTo>
                <a:lnTo>
                  <a:pt x="39730" y="16150"/>
                </a:lnTo>
                <a:lnTo>
                  <a:pt x="39700" y="16140"/>
                </a:lnTo>
                <a:lnTo>
                  <a:pt x="39680" y="16120"/>
                </a:lnTo>
                <a:lnTo>
                  <a:pt x="39660" y="16110"/>
                </a:lnTo>
                <a:lnTo>
                  <a:pt x="39650" y="16100"/>
                </a:lnTo>
                <a:lnTo>
                  <a:pt x="39630" y="16080"/>
                </a:lnTo>
                <a:lnTo>
                  <a:pt x="39570" y="16070"/>
                </a:lnTo>
                <a:lnTo>
                  <a:pt x="39530" y="16080"/>
                </a:lnTo>
                <a:lnTo>
                  <a:pt x="39520" y="16080"/>
                </a:lnTo>
                <a:lnTo>
                  <a:pt x="39510" y="16070"/>
                </a:lnTo>
                <a:lnTo>
                  <a:pt x="39490" y="16040"/>
                </a:lnTo>
                <a:lnTo>
                  <a:pt x="39480" y="16030"/>
                </a:lnTo>
                <a:lnTo>
                  <a:pt x="39450" y="16030"/>
                </a:lnTo>
                <a:lnTo>
                  <a:pt x="39420" y="16040"/>
                </a:lnTo>
                <a:lnTo>
                  <a:pt x="39390" y="16040"/>
                </a:lnTo>
                <a:lnTo>
                  <a:pt x="39360" y="16040"/>
                </a:lnTo>
                <a:lnTo>
                  <a:pt x="39330" y="16060"/>
                </a:lnTo>
                <a:lnTo>
                  <a:pt x="39310" y="16060"/>
                </a:lnTo>
                <a:lnTo>
                  <a:pt x="39300" y="16050"/>
                </a:lnTo>
                <a:lnTo>
                  <a:pt x="39280" y="16010"/>
                </a:lnTo>
                <a:lnTo>
                  <a:pt x="39280" y="15990"/>
                </a:lnTo>
                <a:lnTo>
                  <a:pt x="39270" y="15970"/>
                </a:lnTo>
                <a:lnTo>
                  <a:pt x="39270" y="15960"/>
                </a:lnTo>
                <a:lnTo>
                  <a:pt x="39250" y="15950"/>
                </a:lnTo>
                <a:lnTo>
                  <a:pt x="39230" y="15940"/>
                </a:lnTo>
                <a:lnTo>
                  <a:pt x="39200" y="15940"/>
                </a:lnTo>
                <a:lnTo>
                  <a:pt x="39180" y="15940"/>
                </a:lnTo>
                <a:lnTo>
                  <a:pt x="39170" y="15960"/>
                </a:lnTo>
                <a:lnTo>
                  <a:pt x="39150" y="15970"/>
                </a:lnTo>
                <a:lnTo>
                  <a:pt x="39100" y="16000"/>
                </a:lnTo>
                <a:lnTo>
                  <a:pt x="39080" y="16020"/>
                </a:lnTo>
                <a:lnTo>
                  <a:pt x="39040" y="16020"/>
                </a:lnTo>
                <a:lnTo>
                  <a:pt x="39020" y="16020"/>
                </a:lnTo>
                <a:lnTo>
                  <a:pt x="39000" y="16020"/>
                </a:lnTo>
                <a:lnTo>
                  <a:pt x="38980" y="16020"/>
                </a:lnTo>
                <a:lnTo>
                  <a:pt x="38970" y="16010"/>
                </a:lnTo>
                <a:lnTo>
                  <a:pt x="38970" y="15970"/>
                </a:lnTo>
                <a:lnTo>
                  <a:pt x="38980" y="15930"/>
                </a:lnTo>
                <a:lnTo>
                  <a:pt x="38970" y="15910"/>
                </a:lnTo>
                <a:lnTo>
                  <a:pt x="38960" y="15880"/>
                </a:lnTo>
                <a:lnTo>
                  <a:pt x="38950" y="15870"/>
                </a:lnTo>
                <a:lnTo>
                  <a:pt x="38940" y="15870"/>
                </a:lnTo>
                <a:lnTo>
                  <a:pt x="38910" y="15880"/>
                </a:lnTo>
                <a:lnTo>
                  <a:pt x="38890" y="15870"/>
                </a:lnTo>
                <a:lnTo>
                  <a:pt x="38870" y="15880"/>
                </a:lnTo>
                <a:lnTo>
                  <a:pt x="38840" y="15900"/>
                </a:lnTo>
                <a:lnTo>
                  <a:pt x="38830" y="15910"/>
                </a:lnTo>
                <a:lnTo>
                  <a:pt x="38810" y="15920"/>
                </a:lnTo>
                <a:lnTo>
                  <a:pt x="38790" y="15910"/>
                </a:lnTo>
                <a:lnTo>
                  <a:pt x="38770" y="15890"/>
                </a:lnTo>
                <a:lnTo>
                  <a:pt x="38760" y="15860"/>
                </a:lnTo>
                <a:lnTo>
                  <a:pt x="38760" y="15840"/>
                </a:lnTo>
                <a:lnTo>
                  <a:pt x="38740" y="15830"/>
                </a:lnTo>
                <a:lnTo>
                  <a:pt x="38710" y="15810"/>
                </a:lnTo>
                <a:lnTo>
                  <a:pt x="38700" y="15810"/>
                </a:lnTo>
                <a:lnTo>
                  <a:pt x="38670" y="15820"/>
                </a:lnTo>
                <a:lnTo>
                  <a:pt x="38650" y="15840"/>
                </a:lnTo>
                <a:lnTo>
                  <a:pt x="38640" y="15850"/>
                </a:lnTo>
                <a:lnTo>
                  <a:pt x="38620" y="15850"/>
                </a:lnTo>
                <a:lnTo>
                  <a:pt x="38600" y="15840"/>
                </a:lnTo>
                <a:lnTo>
                  <a:pt x="38580" y="15840"/>
                </a:lnTo>
                <a:lnTo>
                  <a:pt x="38560" y="15860"/>
                </a:lnTo>
                <a:lnTo>
                  <a:pt x="38520" y="15880"/>
                </a:lnTo>
                <a:lnTo>
                  <a:pt x="38510" y="15890"/>
                </a:lnTo>
                <a:lnTo>
                  <a:pt x="38490" y="15880"/>
                </a:lnTo>
                <a:lnTo>
                  <a:pt x="38480" y="15880"/>
                </a:lnTo>
                <a:lnTo>
                  <a:pt x="38470" y="15900"/>
                </a:lnTo>
                <a:lnTo>
                  <a:pt x="38450" y="15920"/>
                </a:lnTo>
                <a:lnTo>
                  <a:pt x="38420" y="15920"/>
                </a:lnTo>
                <a:lnTo>
                  <a:pt x="38390" y="15910"/>
                </a:lnTo>
                <a:lnTo>
                  <a:pt x="38370" y="15880"/>
                </a:lnTo>
                <a:lnTo>
                  <a:pt x="38360" y="15850"/>
                </a:lnTo>
                <a:lnTo>
                  <a:pt x="38350" y="15830"/>
                </a:lnTo>
                <a:lnTo>
                  <a:pt x="38320" y="15810"/>
                </a:lnTo>
                <a:lnTo>
                  <a:pt x="38300" y="15790"/>
                </a:lnTo>
                <a:lnTo>
                  <a:pt x="38280" y="15780"/>
                </a:lnTo>
                <a:lnTo>
                  <a:pt x="38250" y="15760"/>
                </a:lnTo>
                <a:lnTo>
                  <a:pt x="38250" y="15750"/>
                </a:lnTo>
                <a:lnTo>
                  <a:pt x="38260" y="15720"/>
                </a:lnTo>
                <a:lnTo>
                  <a:pt x="38270" y="15700"/>
                </a:lnTo>
                <a:lnTo>
                  <a:pt x="38260" y="15680"/>
                </a:lnTo>
                <a:lnTo>
                  <a:pt x="38260" y="15660"/>
                </a:lnTo>
                <a:lnTo>
                  <a:pt x="38270" y="15630"/>
                </a:lnTo>
                <a:lnTo>
                  <a:pt x="38270" y="15590"/>
                </a:lnTo>
                <a:lnTo>
                  <a:pt x="38270" y="15570"/>
                </a:lnTo>
                <a:lnTo>
                  <a:pt x="38270" y="15540"/>
                </a:lnTo>
                <a:lnTo>
                  <a:pt x="38240" y="15510"/>
                </a:lnTo>
                <a:lnTo>
                  <a:pt x="38230" y="15500"/>
                </a:lnTo>
                <a:lnTo>
                  <a:pt x="38210" y="15480"/>
                </a:lnTo>
                <a:lnTo>
                  <a:pt x="38200" y="15460"/>
                </a:lnTo>
                <a:lnTo>
                  <a:pt x="38190" y="15450"/>
                </a:lnTo>
                <a:lnTo>
                  <a:pt x="38170" y="15420"/>
                </a:lnTo>
                <a:lnTo>
                  <a:pt x="38160" y="15390"/>
                </a:lnTo>
                <a:lnTo>
                  <a:pt x="38160" y="15370"/>
                </a:lnTo>
                <a:lnTo>
                  <a:pt x="38150" y="15350"/>
                </a:lnTo>
                <a:lnTo>
                  <a:pt x="38150" y="15330"/>
                </a:lnTo>
                <a:lnTo>
                  <a:pt x="38160" y="15310"/>
                </a:lnTo>
                <a:lnTo>
                  <a:pt x="38160" y="15290"/>
                </a:lnTo>
                <a:lnTo>
                  <a:pt x="38160" y="15280"/>
                </a:lnTo>
                <a:lnTo>
                  <a:pt x="38140" y="15260"/>
                </a:lnTo>
                <a:lnTo>
                  <a:pt x="38120" y="15250"/>
                </a:lnTo>
                <a:lnTo>
                  <a:pt x="38100" y="15240"/>
                </a:lnTo>
                <a:lnTo>
                  <a:pt x="38070" y="15200"/>
                </a:lnTo>
                <a:lnTo>
                  <a:pt x="38050" y="15180"/>
                </a:lnTo>
                <a:lnTo>
                  <a:pt x="38050" y="15150"/>
                </a:lnTo>
                <a:lnTo>
                  <a:pt x="38030" y="15140"/>
                </a:lnTo>
                <a:lnTo>
                  <a:pt x="38010" y="15140"/>
                </a:lnTo>
                <a:lnTo>
                  <a:pt x="37980" y="15140"/>
                </a:lnTo>
                <a:lnTo>
                  <a:pt x="37960" y="15120"/>
                </a:lnTo>
                <a:lnTo>
                  <a:pt x="37940" y="15110"/>
                </a:lnTo>
                <a:lnTo>
                  <a:pt x="37920" y="15100"/>
                </a:lnTo>
                <a:lnTo>
                  <a:pt x="37910" y="15110"/>
                </a:lnTo>
                <a:lnTo>
                  <a:pt x="37900" y="15130"/>
                </a:lnTo>
                <a:lnTo>
                  <a:pt x="37890" y="15130"/>
                </a:lnTo>
                <a:lnTo>
                  <a:pt x="37870" y="15120"/>
                </a:lnTo>
                <a:lnTo>
                  <a:pt x="37850" y="15110"/>
                </a:lnTo>
                <a:lnTo>
                  <a:pt x="37840" y="15110"/>
                </a:lnTo>
                <a:lnTo>
                  <a:pt x="37820" y="15100"/>
                </a:lnTo>
                <a:lnTo>
                  <a:pt x="37790" y="15100"/>
                </a:lnTo>
                <a:lnTo>
                  <a:pt x="37770" y="15090"/>
                </a:lnTo>
                <a:lnTo>
                  <a:pt x="37730" y="15080"/>
                </a:lnTo>
                <a:lnTo>
                  <a:pt x="37710" y="15070"/>
                </a:lnTo>
                <a:lnTo>
                  <a:pt x="37700" y="15050"/>
                </a:lnTo>
                <a:lnTo>
                  <a:pt x="37690" y="15020"/>
                </a:lnTo>
                <a:lnTo>
                  <a:pt x="37670" y="15010"/>
                </a:lnTo>
                <a:lnTo>
                  <a:pt x="37610" y="15000"/>
                </a:lnTo>
                <a:lnTo>
                  <a:pt x="37530" y="15000"/>
                </a:lnTo>
                <a:lnTo>
                  <a:pt x="37460" y="15000"/>
                </a:lnTo>
                <a:lnTo>
                  <a:pt x="37420" y="14980"/>
                </a:lnTo>
                <a:lnTo>
                  <a:pt x="37380" y="14970"/>
                </a:lnTo>
                <a:lnTo>
                  <a:pt x="37350" y="14950"/>
                </a:lnTo>
                <a:lnTo>
                  <a:pt x="37330" y="14940"/>
                </a:lnTo>
                <a:lnTo>
                  <a:pt x="37310" y="14920"/>
                </a:lnTo>
                <a:lnTo>
                  <a:pt x="37290" y="14920"/>
                </a:lnTo>
                <a:lnTo>
                  <a:pt x="37260" y="14930"/>
                </a:lnTo>
                <a:lnTo>
                  <a:pt x="37230" y="14940"/>
                </a:lnTo>
                <a:lnTo>
                  <a:pt x="37220" y="14930"/>
                </a:lnTo>
                <a:lnTo>
                  <a:pt x="37200" y="14900"/>
                </a:lnTo>
                <a:lnTo>
                  <a:pt x="37190" y="14890"/>
                </a:lnTo>
                <a:lnTo>
                  <a:pt x="37170" y="14900"/>
                </a:lnTo>
                <a:lnTo>
                  <a:pt x="37150" y="14910"/>
                </a:lnTo>
                <a:lnTo>
                  <a:pt x="37130" y="14910"/>
                </a:lnTo>
                <a:lnTo>
                  <a:pt x="37110" y="14900"/>
                </a:lnTo>
                <a:lnTo>
                  <a:pt x="37080" y="14880"/>
                </a:lnTo>
                <a:lnTo>
                  <a:pt x="37060" y="14870"/>
                </a:lnTo>
                <a:lnTo>
                  <a:pt x="37020" y="14870"/>
                </a:lnTo>
                <a:lnTo>
                  <a:pt x="36980" y="14880"/>
                </a:lnTo>
                <a:lnTo>
                  <a:pt x="36940" y="14870"/>
                </a:lnTo>
                <a:lnTo>
                  <a:pt x="36920" y="14860"/>
                </a:lnTo>
                <a:lnTo>
                  <a:pt x="36900" y="14850"/>
                </a:lnTo>
                <a:lnTo>
                  <a:pt x="36880" y="14860"/>
                </a:lnTo>
                <a:lnTo>
                  <a:pt x="36850" y="14880"/>
                </a:lnTo>
                <a:lnTo>
                  <a:pt x="36810" y="14910"/>
                </a:lnTo>
                <a:lnTo>
                  <a:pt x="36780" y="14910"/>
                </a:lnTo>
                <a:lnTo>
                  <a:pt x="36750" y="14900"/>
                </a:lnTo>
                <a:lnTo>
                  <a:pt x="36730" y="14890"/>
                </a:lnTo>
                <a:lnTo>
                  <a:pt x="36700" y="14900"/>
                </a:lnTo>
                <a:lnTo>
                  <a:pt x="36680" y="14910"/>
                </a:lnTo>
                <a:lnTo>
                  <a:pt x="36640" y="14890"/>
                </a:lnTo>
                <a:lnTo>
                  <a:pt x="36600" y="14870"/>
                </a:lnTo>
                <a:lnTo>
                  <a:pt x="36570" y="14840"/>
                </a:lnTo>
                <a:lnTo>
                  <a:pt x="36540" y="14820"/>
                </a:lnTo>
                <a:lnTo>
                  <a:pt x="36520" y="14810"/>
                </a:lnTo>
                <a:lnTo>
                  <a:pt x="36490" y="14810"/>
                </a:lnTo>
                <a:lnTo>
                  <a:pt x="36460" y="14810"/>
                </a:lnTo>
                <a:lnTo>
                  <a:pt x="36450" y="14820"/>
                </a:lnTo>
                <a:lnTo>
                  <a:pt x="36440" y="14830"/>
                </a:lnTo>
                <a:lnTo>
                  <a:pt x="36440" y="14810"/>
                </a:lnTo>
                <a:lnTo>
                  <a:pt x="36450" y="14780"/>
                </a:lnTo>
                <a:lnTo>
                  <a:pt x="36460" y="14760"/>
                </a:lnTo>
                <a:lnTo>
                  <a:pt x="36460" y="14740"/>
                </a:lnTo>
                <a:lnTo>
                  <a:pt x="36470" y="14720"/>
                </a:lnTo>
                <a:lnTo>
                  <a:pt x="36470" y="14700"/>
                </a:lnTo>
                <a:lnTo>
                  <a:pt x="36460" y="14670"/>
                </a:lnTo>
                <a:lnTo>
                  <a:pt x="36450" y="14640"/>
                </a:lnTo>
                <a:lnTo>
                  <a:pt x="36440" y="14610"/>
                </a:lnTo>
                <a:lnTo>
                  <a:pt x="36420" y="14600"/>
                </a:lnTo>
                <a:lnTo>
                  <a:pt x="36420" y="14590"/>
                </a:lnTo>
                <a:lnTo>
                  <a:pt x="36430" y="14580"/>
                </a:lnTo>
                <a:lnTo>
                  <a:pt x="36450" y="14580"/>
                </a:lnTo>
                <a:lnTo>
                  <a:pt x="36460" y="14580"/>
                </a:lnTo>
                <a:lnTo>
                  <a:pt x="36470" y="14570"/>
                </a:lnTo>
                <a:lnTo>
                  <a:pt x="36470" y="14560"/>
                </a:lnTo>
                <a:lnTo>
                  <a:pt x="36460" y="14550"/>
                </a:lnTo>
                <a:lnTo>
                  <a:pt x="36430" y="14540"/>
                </a:lnTo>
                <a:lnTo>
                  <a:pt x="36410" y="14540"/>
                </a:lnTo>
                <a:lnTo>
                  <a:pt x="36390" y="14530"/>
                </a:lnTo>
                <a:lnTo>
                  <a:pt x="36380" y="14530"/>
                </a:lnTo>
                <a:lnTo>
                  <a:pt x="36370" y="14510"/>
                </a:lnTo>
                <a:lnTo>
                  <a:pt x="36370" y="14500"/>
                </a:lnTo>
                <a:lnTo>
                  <a:pt x="36400" y="14480"/>
                </a:lnTo>
                <a:lnTo>
                  <a:pt x="36470" y="14450"/>
                </a:lnTo>
                <a:lnTo>
                  <a:pt x="36500" y="14430"/>
                </a:lnTo>
                <a:lnTo>
                  <a:pt x="36510" y="14420"/>
                </a:lnTo>
                <a:lnTo>
                  <a:pt x="36510" y="14410"/>
                </a:lnTo>
                <a:lnTo>
                  <a:pt x="36500" y="14390"/>
                </a:lnTo>
                <a:lnTo>
                  <a:pt x="36500" y="14380"/>
                </a:lnTo>
                <a:lnTo>
                  <a:pt x="36500" y="14370"/>
                </a:lnTo>
                <a:lnTo>
                  <a:pt x="36510" y="14360"/>
                </a:lnTo>
                <a:lnTo>
                  <a:pt x="36520" y="14350"/>
                </a:lnTo>
                <a:lnTo>
                  <a:pt x="36520" y="14340"/>
                </a:lnTo>
                <a:lnTo>
                  <a:pt x="36520" y="14330"/>
                </a:lnTo>
                <a:lnTo>
                  <a:pt x="36500" y="14330"/>
                </a:lnTo>
                <a:lnTo>
                  <a:pt x="36490" y="14320"/>
                </a:lnTo>
                <a:lnTo>
                  <a:pt x="36470" y="14300"/>
                </a:lnTo>
                <a:lnTo>
                  <a:pt x="36460" y="14280"/>
                </a:lnTo>
                <a:lnTo>
                  <a:pt x="36460" y="14260"/>
                </a:lnTo>
                <a:lnTo>
                  <a:pt x="36460" y="14240"/>
                </a:lnTo>
                <a:lnTo>
                  <a:pt x="36450" y="14230"/>
                </a:lnTo>
                <a:lnTo>
                  <a:pt x="36440" y="14220"/>
                </a:lnTo>
                <a:lnTo>
                  <a:pt x="36420" y="14220"/>
                </a:lnTo>
                <a:lnTo>
                  <a:pt x="36390" y="14220"/>
                </a:lnTo>
                <a:lnTo>
                  <a:pt x="36370" y="14220"/>
                </a:lnTo>
                <a:lnTo>
                  <a:pt x="36330" y="14200"/>
                </a:lnTo>
                <a:lnTo>
                  <a:pt x="36300" y="14190"/>
                </a:lnTo>
                <a:lnTo>
                  <a:pt x="36280" y="14170"/>
                </a:lnTo>
                <a:lnTo>
                  <a:pt x="36260" y="14160"/>
                </a:lnTo>
                <a:lnTo>
                  <a:pt x="36230" y="14150"/>
                </a:lnTo>
                <a:lnTo>
                  <a:pt x="36200" y="14150"/>
                </a:lnTo>
                <a:lnTo>
                  <a:pt x="36160" y="14150"/>
                </a:lnTo>
                <a:lnTo>
                  <a:pt x="36130" y="14150"/>
                </a:lnTo>
                <a:lnTo>
                  <a:pt x="36100" y="14130"/>
                </a:lnTo>
                <a:lnTo>
                  <a:pt x="36070" y="14120"/>
                </a:lnTo>
                <a:lnTo>
                  <a:pt x="36060" y="14100"/>
                </a:lnTo>
                <a:lnTo>
                  <a:pt x="36050" y="14080"/>
                </a:lnTo>
                <a:lnTo>
                  <a:pt x="36040" y="14060"/>
                </a:lnTo>
                <a:lnTo>
                  <a:pt x="36030" y="14040"/>
                </a:lnTo>
                <a:lnTo>
                  <a:pt x="36010" y="14030"/>
                </a:lnTo>
                <a:lnTo>
                  <a:pt x="35980" y="14030"/>
                </a:lnTo>
                <a:lnTo>
                  <a:pt x="35960" y="14020"/>
                </a:lnTo>
                <a:lnTo>
                  <a:pt x="35950" y="14020"/>
                </a:lnTo>
                <a:lnTo>
                  <a:pt x="35950" y="14000"/>
                </a:lnTo>
                <a:lnTo>
                  <a:pt x="35960" y="13950"/>
                </a:lnTo>
                <a:lnTo>
                  <a:pt x="35980" y="13850"/>
                </a:lnTo>
                <a:lnTo>
                  <a:pt x="36000" y="13810"/>
                </a:lnTo>
                <a:lnTo>
                  <a:pt x="36000" y="13750"/>
                </a:lnTo>
                <a:lnTo>
                  <a:pt x="36000" y="13670"/>
                </a:lnTo>
                <a:lnTo>
                  <a:pt x="36000" y="13620"/>
                </a:lnTo>
                <a:lnTo>
                  <a:pt x="35990" y="13600"/>
                </a:lnTo>
                <a:lnTo>
                  <a:pt x="35980" y="13560"/>
                </a:lnTo>
                <a:lnTo>
                  <a:pt x="35960" y="13490"/>
                </a:lnTo>
                <a:lnTo>
                  <a:pt x="35960" y="13450"/>
                </a:lnTo>
                <a:lnTo>
                  <a:pt x="35960" y="13420"/>
                </a:lnTo>
                <a:lnTo>
                  <a:pt x="35970" y="13410"/>
                </a:lnTo>
                <a:lnTo>
                  <a:pt x="35990" y="13390"/>
                </a:lnTo>
                <a:lnTo>
                  <a:pt x="36000" y="13370"/>
                </a:lnTo>
                <a:lnTo>
                  <a:pt x="36000" y="13340"/>
                </a:lnTo>
                <a:lnTo>
                  <a:pt x="36000" y="13320"/>
                </a:lnTo>
                <a:lnTo>
                  <a:pt x="35990" y="13300"/>
                </a:lnTo>
                <a:lnTo>
                  <a:pt x="35990" y="13280"/>
                </a:lnTo>
                <a:lnTo>
                  <a:pt x="35990" y="13260"/>
                </a:lnTo>
                <a:lnTo>
                  <a:pt x="36020" y="13260"/>
                </a:lnTo>
                <a:lnTo>
                  <a:pt x="36050" y="13250"/>
                </a:lnTo>
                <a:lnTo>
                  <a:pt x="36120" y="13260"/>
                </a:lnTo>
                <a:lnTo>
                  <a:pt x="36150" y="13260"/>
                </a:lnTo>
                <a:lnTo>
                  <a:pt x="36210" y="13280"/>
                </a:lnTo>
                <a:lnTo>
                  <a:pt x="36240" y="13290"/>
                </a:lnTo>
                <a:lnTo>
                  <a:pt x="36260" y="13290"/>
                </a:lnTo>
                <a:lnTo>
                  <a:pt x="36280" y="13310"/>
                </a:lnTo>
                <a:lnTo>
                  <a:pt x="36300" y="13340"/>
                </a:lnTo>
                <a:lnTo>
                  <a:pt x="36320" y="13370"/>
                </a:lnTo>
                <a:lnTo>
                  <a:pt x="36340" y="13390"/>
                </a:lnTo>
                <a:lnTo>
                  <a:pt x="36370" y="13400"/>
                </a:lnTo>
                <a:lnTo>
                  <a:pt x="36400" y="13400"/>
                </a:lnTo>
                <a:lnTo>
                  <a:pt x="36420" y="13400"/>
                </a:lnTo>
                <a:lnTo>
                  <a:pt x="36440" y="13410"/>
                </a:lnTo>
                <a:lnTo>
                  <a:pt x="36470" y="13430"/>
                </a:lnTo>
                <a:lnTo>
                  <a:pt x="36500" y="13450"/>
                </a:lnTo>
                <a:lnTo>
                  <a:pt x="36530" y="13460"/>
                </a:lnTo>
                <a:lnTo>
                  <a:pt x="36560" y="13450"/>
                </a:lnTo>
                <a:lnTo>
                  <a:pt x="36590" y="13440"/>
                </a:lnTo>
                <a:lnTo>
                  <a:pt x="36620" y="13430"/>
                </a:lnTo>
                <a:lnTo>
                  <a:pt x="36650" y="13420"/>
                </a:lnTo>
                <a:lnTo>
                  <a:pt x="36670" y="13420"/>
                </a:lnTo>
                <a:lnTo>
                  <a:pt x="36690" y="13420"/>
                </a:lnTo>
                <a:lnTo>
                  <a:pt x="36700" y="13400"/>
                </a:lnTo>
                <a:lnTo>
                  <a:pt x="36710" y="13360"/>
                </a:lnTo>
                <a:lnTo>
                  <a:pt x="36710" y="13310"/>
                </a:lnTo>
                <a:lnTo>
                  <a:pt x="36720" y="13250"/>
                </a:lnTo>
                <a:lnTo>
                  <a:pt x="36730" y="13230"/>
                </a:lnTo>
                <a:lnTo>
                  <a:pt x="36740" y="13190"/>
                </a:lnTo>
                <a:lnTo>
                  <a:pt x="36780" y="13160"/>
                </a:lnTo>
                <a:lnTo>
                  <a:pt x="36820" y="13140"/>
                </a:lnTo>
                <a:lnTo>
                  <a:pt x="36870" y="13130"/>
                </a:lnTo>
                <a:lnTo>
                  <a:pt x="36910" y="13120"/>
                </a:lnTo>
                <a:lnTo>
                  <a:pt x="36940" y="13120"/>
                </a:lnTo>
                <a:lnTo>
                  <a:pt x="36990" y="13110"/>
                </a:lnTo>
                <a:lnTo>
                  <a:pt x="37010" y="13080"/>
                </a:lnTo>
                <a:lnTo>
                  <a:pt x="37030" y="13050"/>
                </a:lnTo>
                <a:lnTo>
                  <a:pt x="37030" y="13020"/>
                </a:lnTo>
                <a:lnTo>
                  <a:pt x="37040" y="12990"/>
                </a:lnTo>
                <a:lnTo>
                  <a:pt x="37050" y="12970"/>
                </a:lnTo>
                <a:lnTo>
                  <a:pt x="37070" y="12960"/>
                </a:lnTo>
                <a:lnTo>
                  <a:pt x="37080" y="12950"/>
                </a:lnTo>
                <a:lnTo>
                  <a:pt x="37120" y="12950"/>
                </a:lnTo>
                <a:lnTo>
                  <a:pt x="37150" y="12960"/>
                </a:lnTo>
                <a:lnTo>
                  <a:pt x="37210" y="12970"/>
                </a:lnTo>
                <a:lnTo>
                  <a:pt x="37250" y="12990"/>
                </a:lnTo>
                <a:lnTo>
                  <a:pt x="37320" y="13010"/>
                </a:lnTo>
                <a:lnTo>
                  <a:pt x="37350" y="13020"/>
                </a:lnTo>
                <a:lnTo>
                  <a:pt x="37420" y="13010"/>
                </a:lnTo>
                <a:lnTo>
                  <a:pt x="37480" y="13000"/>
                </a:lnTo>
                <a:lnTo>
                  <a:pt x="37510" y="12980"/>
                </a:lnTo>
                <a:lnTo>
                  <a:pt x="37540" y="12980"/>
                </a:lnTo>
                <a:lnTo>
                  <a:pt x="37550" y="12970"/>
                </a:lnTo>
                <a:lnTo>
                  <a:pt x="37560" y="12960"/>
                </a:lnTo>
                <a:lnTo>
                  <a:pt x="37580" y="12950"/>
                </a:lnTo>
                <a:lnTo>
                  <a:pt x="37600" y="12950"/>
                </a:lnTo>
                <a:lnTo>
                  <a:pt x="37610" y="12950"/>
                </a:lnTo>
                <a:lnTo>
                  <a:pt x="37650" y="12950"/>
                </a:lnTo>
                <a:lnTo>
                  <a:pt x="37670" y="12930"/>
                </a:lnTo>
                <a:lnTo>
                  <a:pt x="37690" y="12920"/>
                </a:lnTo>
                <a:lnTo>
                  <a:pt x="37690" y="12890"/>
                </a:lnTo>
                <a:lnTo>
                  <a:pt x="37710" y="12870"/>
                </a:lnTo>
                <a:lnTo>
                  <a:pt x="37740" y="12850"/>
                </a:lnTo>
                <a:lnTo>
                  <a:pt x="37760" y="12840"/>
                </a:lnTo>
                <a:lnTo>
                  <a:pt x="37790" y="12840"/>
                </a:lnTo>
                <a:lnTo>
                  <a:pt x="37830" y="12840"/>
                </a:lnTo>
                <a:lnTo>
                  <a:pt x="37850" y="12840"/>
                </a:lnTo>
                <a:lnTo>
                  <a:pt x="37870" y="12840"/>
                </a:lnTo>
                <a:lnTo>
                  <a:pt x="37900" y="12860"/>
                </a:lnTo>
                <a:lnTo>
                  <a:pt x="37910" y="12870"/>
                </a:lnTo>
                <a:lnTo>
                  <a:pt x="37930" y="12870"/>
                </a:lnTo>
                <a:lnTo>
                  <a:pt x="37960" y="12870"/>
                </a:lnTo>
                <a:lnTo>
                  <a:pt x="37980" y="12880"/>
                </a:lnTo>
                <a:lnTo>
                  <a:pt x="38000" y="12890"/>
                </a:lnTo>
                <a:lnTo>
                  <a:pt x="38020" y="12900"/>
                </a:lnTo>
                <a:lnTo>
                  <a:pt x="38030" y="12920"/>
                </a:lnTo>
                <a:lnTo>
                  <a:pt x="38030" y="12950"/>
                </a:lnTo>
                <a:lnTo>
                  <a:pt x="38050" y="12970"/>
                </a:lnTo>
                <a:lnTo>
                  <a:pt x="38070" y="12980"/>
                </a:lnTo>
                <a:lnTo>
                  <a:pt x="38120" y="12970"/>
                </a:lnTo>
                <a:lnTo>
                  <a:pt x="38160" y="12970"/>
                </a:lnTo>
                <a:lnTo>
                  <a:pt x="38190" y="12960"/>
                </a:lnTo>
                <a:lnTo>
                  <a:pt x="38220" y="12960"/>
                </a:lnTo>
                <a:lnTo>
                  <a:pt x="38240" y="12970"/>
                </a:lnTo>
                <a:lnTo>
                  <a:pt x="38260" y="12970"/>
                </a:lnTo>
                <a:lnTo>
                  <a:pt x="38300" y="12970"/>
                </a:lnTo>
                <a:lnTo>
                  <a:pt x="38340" y="12970"/>
                </a:lnTo>
                <a:lnTo>
                  <a:pt x="38360" y="12960"/>
                </a:lnTo>
                <a:lnTo>
                  <a:pt x="38390" y="12960"/>
                </a:lnTo>
                <a:lnTo>
                  <a:pt x="38410" y="12940"/>
                </a:lnTo>
                <a:lnTo>
                  <a:pt x="38430" y="12890"/>
                </a:lnTo>
                <a:lnTo>
                  <a:pt x="38430" y="12860"/>
                </a:lnTo>
                <a:lnTo>
                  <a:pt x="38430" y="12820"/>
                </a:lnTo>
                <a:lnTo>
                  <a:pt x="38430" y="12790"/>
                </a:lnTo>
                <a:lnTo>
                  <a:pt x="38450" y="12750"/>
                </a:lnTo>
                <a:lnTo>
                  <a:pt x="38470" y="12730"/>
                </a:lnTo>
                <a:lnTo>
                  <a:pt x="38510" y="12710"/>
                </a:lnTo>
                <a:lnTo>
                  <a:pt x="38530" y="12700"/>
                </a:lnTo>
                <a:lnTo>
                  <a:pt x="38570" y="12700"/>
                </a:lnTo>
                <a:lnTo>
                  <a:pt x="38600" y="12690"/>
                </a:lnTo>
                <a:lnTo>
                  <a:pt x="38630" y="12680"/>
                </a:lnTo>
                <a:lnTo>
                  <a:pt x="38750" y="12680"/>
                </a:lnTo>
                <a:lnTo>
                  <a:pt x="38780" y="12680"/>
                </a:lnTo>
                <a:lnTo>
                  <a:pt x="38820" y="12690"/>
                </a:lnTo>
                <a:lnTo>
                  <a:pt x="38890" y="12710"/>
                </a:lnTo>
                <a:lnTo>
                  <a:pt x="38910" y="12710"/>
                </a:lnTo>
                <a:lnTo>
                  <a:pt x="38980" y="12710"/>
                </a:lnTo>
                <a:lnTo>
                  <a:pt x="39010" y="12700"/>
                </a:lnTo>
                <a:lnTo>
                  <a:pt x="39040" y="12690"/>
                </a:lnTo>
                <a:lnTo>
                  <a:pt x="39070" y="12690"/>
                </a:lnTo>
                <a:lnTo>
                  <a:pt x="39130" y="12690"/>
                </a:lnTo>
                <a:lnTo>
                  <a:pt x="39250" y="12720"/>
                </a:lnTo>
                <a:lnTo>
                  <a:pt x="39300" y="12730"/>
                </a:lnTo>
                <a:lnTo>
                  <a:pt x="39320" y="12740"/>
                </a:lnTo>
                <a:lnTo>
                  <a:pt x="39340" y="12750"/>
                </a:lnTo>
                <a:lnTo>
                  <a:pt x="39350" y="12760"/>
                </a:lnTo>
                <a:lnTo>
                  <a:pt x="39350" y="12780"/>
                </a:lnTo>
                <a:lnTo>
                  <a:pt x="39370" y="12790"/>
                </a:lnTo>
                <a:lnTo>
                  <a:pt x="39390" y="12790"/>
                </a:lnTo>
                <a:lnTo>
                  <a:pt x="39410" y="12810"/>
                </a:lnTo>
                <a:lnTo>
                  <a:pt x="39430" y="12830"/>
                </a:lnTo>
                <a:lnTo>
                  <a:pt x="39440" y="12850"/>
                </a:lnTo>
                <a:lnTo>
                  <a:pt x="39470" y="12870"/>
                </a:lnTo>
                <a:lnTo>
                  <a:pt x="39490" y="12880"/>
                </a:lnTo>
                <a:lnTo>
                  <a:pt x="39510" y="12900"/>
                </a:lnTo>
                <a:lnTo>
                  <a:pt x="39530" y="12910"/>
                </a:lnTo>
                <a:lnTo>
                  <a:pt x="39550" y="12920"/>
                </a:lnTo>
                <a:lnTo>
                  <a:pt x="39590" y="12930"/>
                </a:lnTo>
                <a:lnTo>
                  <a:pt x="39640" y="12920"/>
                </a:lnTo>
                <a:lnTo>
                  <a:pt x="39670" y="12880"/>
                </a:lnTo>
                <a:lnTo>
                  <a:pt x="39680" y="12840"/>
                </a:lnTo>
                <a:lnTo>
                  <a:pt x="39700" y="12840"/>
                </a:lnTo>
                <a:lnTo>
                  <a:pt x="39740" y="12850"/>
                </a:lnTo>
                <a:lnTo>
                  <a:pt x="39760" y="12850"/>
                </a:lnTo>
                <a:lnTo>
                  <a:pt x="39780" y="12820"/>
                </a:lnTo>
                <a:lnTo>
                  <a:pt x="39790" y="12790"/>
                </a:lnTo>
                <a:lnTo>
                  <a:pt x="39810" y="12750"/>
                </a:lnTo>
                <a:lnTo>
                  <a:pt x="39830" y="12730"/>
                </a:lnTo>
                <a:lnTo>
                  <a:pt x="39840" y="12740"/>
                </a:lnTo>
                <a:lnTo>
                  <a:pt x="39890" y="12760"/>
                </a:lnTo>
                <a:lnTo>
                  <a:pt x="39910" y="12770"/>
                </a:lnTo>
                <a:lnTo>
                  <a:pt x="39930" y="12770"/>
                </a:lnTo>
                <a:lnTo>
                  <a:pt x="39950" y="12760"/>
                </a:lnTo>
                <a:lnTo>
                  <a:pt x="39990" y="12740"/>
                </a:lnTo>
                <a:lnTo>
                  <a:pt x="40030" y="12700"/>
                </a:lnTo>
                <a:lnTo>
                  <a:pt x="40060" y="12680"/>
                </a:lnTo>
                <a:lnTo>
                  <a:pt x="40080" y="12650"/>
                </a:lnTo>
                <a:lnTo>
                  <a:pt x="40110" y="12630"/>
                </a:lnTo>
                <a:lnTo>
                  <a:pt x="40140" y="12620"/>
                </a:lnTo>
                <a:lnTo>
                  <a:pt x="40180" y="12610"/>
                </a:lnTo>
                <a:lnTo>
                  <a:pt x="40220" y="12620"/>
                </a:lnTo>
                <a:lnTo>
                  <a:pt x="40240" y="12640"/>
                </a:lnTo>
                <a:lnTo>
                  <a:pt x="40270" y="12650"/>
                </a:lnTo>
                <a:lnTo>
                  <a:pt x="40310" y="12650"/>
                </a:lnTo>
                <a:lnTo>
                  <a:pt x="40330" y="12640"/>
                </a:lnTo>
                <a:lnTo>
                  <a:pt x="40350" y="12610"/>
                </a:lnTo>
                <a:lnTo>
                  <a:pt x="40380" y="12610"/>
                </a:lnTo>
                <a:lnTo>
                  <a:pt x="40410" y="12610"/>
                </a:lnTo>
                <a:lnTo>
                  <a:pt x="40430" y="12610"/>
                </a:lnTo>
                <a:lnTo>
                  <a:pt x="40440" y="12590"/>
                </a:lnTo>
                <a:lnTo>
                  <a:pt x="40460" y="12530"/>
                </a:lnTo>
                <a:lnTo>
                  <a:pt x="40460" y="12500"/>
                </a:lnTo>
                <a:lnTo>
                  <a:pt x="40470" y="12490"/>
                </a:lnTo>
                <a:lnTo>
                  <a:pt x="40490" y="12480"/>
                </a:lnTo>
                <a:lnTo>
                  <a:pt x="40520" y="12480"/>
                </a:lnTo>
                <a:lnTo>
                  <a:pt x="40550" y="12470"/>
                </a:lnTo>
                <a:lnTo>
                  <a:pt x="40580" y="12460"/>
                </a:lnTo>
                <a:lnTo>
                  <a:pt x="40590" y="12450"/>
                </a:lnTo>
                <a:lnTo>
                  <a:pt x="40600" y="12430"/>
                </a:lnTo>
                <a:lnTo>
                  <a:pt x="40600" y="12420"/>
                </a:lnTo>
                <a:lnTo>
                  <a:pt x="40600" y="12390"/>
                </a:lnTo>
                <a:lnTo>
                  <a:pt x="40590" y="12380"/>
                </a:lnTo>
                <a:lnTo>
                  <a:pt x="40580" y="12370"/>
                </a:lnTo>
                <a:lnTo>
                  <a:pt x="40570" y="12360"/>
                </a:lnTo>
                <a:lnTo>
                  <a:pt x="40570" y="12350"/>
                </a:lnTo>
                <a:lnTo>
                  <a:pt x="40570" y="12330"/>
                </a:lnTo>
                <a:lnTo>
                  <a:pt x="40580" y="12320"/>
                </a:lnTo>
                <a:lnTo>
                  <a:pt x="40590" y="12310"/>
                </a:lnTo>
                <a:lnTo>
                  <a:pt x="40580" y="12300"/>
                </a:lnTo>
                <a:lnTo>
                  <a:pt x="40580" y="12280"/>
                </a:lnTo>
                <a:lnTo>
                  <a:pt x="40580" y="12250"/>
                </a:lnTo>
                <a:lnTo>
                  <a:pt x="40570" y="12240"/>
                </a:lnTo>
                <a:lnTo>
                  <a:pt x="40560" y="12220"/>
                </a:lnTo>
                <a:lnTo>
                  <a:pt x="40550" y="12200"/>
                </a:lnTo>
                <a:lnTo>
                  <a:pt x="40550" y="12180"/>
                </a:lnTo>
                <a:lnTo>
                  <a:pt x="40550" y="12150"/>
                </a:lnTo>
                <a:lnTo>
                  <a:pt x="40550" y="12120"/>
                </a:lnTo>
                <a:lnTo>
                  <a:pt x="40570" y="12100"/>
                </a:lnTo>
                <a:lnTo>
                  <a:pt x="40580" y="12080"/>
                </a:lnTo>
                <a:lnTo>
                  <a:pt x="40580" y="12060"/>
                </a:lnTo>
                <a:lnTo>
                  <a:pt x="40570" y="12030"/>
                </a:lnTo>
                <a:lnTo>
                  <a:pt x="40570" y="12010"/>
                </a:lnTo>
                <a:lnTo>
                  <a:pt x="40600" y="11990"/>
                </a:lnTo>
                <a:lnTo>
                  <a:pt x="40610" y="11970"/>
                </a:lnTo>
                <a:lnTo>
                  <a:pt x="40620" y="11950"/>
                </a:lnTo>
                <a:lnTo>
                  <a:pt x="40630" y="11940"/>
                </a:lnTo>
                <a:lnTo>
                  <a:pt x="40650" y="11940"/>
                </a:lnTo>
                <a:lnTo>
                  <a:pt x="40670" y="11940"/>
                </a:lnTo>
                <a:lnTo>
                  <a:pt x="40700" y="11930"/>
                </a:lnTo>
                <a:lnTo>
                  <a:pt x="40700" y="11920"/>
                </a:lnTo>
                <a:lnTo>
                  <a:pt x="40700" y="11880"/>
                </a:lnTo>
                <a:lnTo>
                  <a:pt x="40700" y="11820"/>
                </a:lnTo>
                <a:lnTo>
                  <a:pt x="40710" y="11780"/>
                </a:lnTo>
                <a:lnTo>
                  <a:pt x="40720" y="11760"/>
                </a:lnTo>
                <a:lnTo>
                  <a:pt x="40720" y="11740"/>
                </a:lnTo>
                <a:lnTo>
                  <a:pt x="40730" y="11720"/>
                </a:lnTo>
                <a:lnTo>
                  <a:pt x="40760" y="11690"/>
                </a:lnTo>
                <a:lnTo>
                  <a:pt x="40790" y="11670"/>
                </a:lnTo>
                <a:lnTo>
                  <a:pt x="40810" y="11660"/>
                </a:lnTo>
                <a:lnTo>
                  <a:pt x="40850" y="11660"/>
                </a:lnTo>
                <a:lnTo>
                  <a:pt x="40870" y="11670"/>
                </a:lnTo>
                <a:lnTo>
                  <a:pt x="40900" y="11660"/>
                </a:lnTo>
                <a:lnTo>
                  <a:pt x="40930" y="11630"/>
                </a:lnTo>
                <a:lnTo>
                  <a:pt x="40940" y="11600"/>
                </a:lnTo>
                <a:lnTo>
                  <a:pt x="40940" y="11580"/>
                </a:lnTo>
                <a:lnTo>
                  <a:pt x="40920" y="11560"/>
                </a:lnTo>
                <a:lnTo>
                  <a:pt x="40920" y="11530"/>
                </a:lnTo>
                <a:lnTo>
                  <a:pt x="40930" y="11510"/>
                </a:lnTo>
                <a:lnTo>
                  <a:pt x="40930" y="11480"/>
                </a:lnTo>
                <a:lnTo>
                  <a:pt x="40950" y="11450"/>
                </a:lnTo>
                <a:lnTo>
                  <a:pt x="40960" y="11430"/>
                </a:lnTo>
                <a:lnTo>
                  <a:pt x="40960" y="11410"/>
                </a:lnTo>
                <a:lnTo>
                  <a:pt x="40950" y="11390"/>
                </a:lnTo>
                <a:lnTo>
                  <a:pt x="40950" y="11370"/>
                </a:lnTo>
                <a:lnTo>
                  <a:pt x="40960" y="11350"/>
                </a:lnTo>
                <a:lnTo>
                  <a:pt x="40960" y="11330"/>
                </a:lnTo>
                <a:lnTo>
                  <a:pt x="40940" y="11310"/>
                </a:lnTo>
                <a:lnTo>
                  <a:pt x="40940" y="11290"/>
                </a:lnTo>
                <a:lnTo>
                  <a:pt x="40940" y="11280"/>
                </a:lnTo>
                <a:lnTo>
                  <a:pt x="40950" y="11270"/>
                </a:lnTo>
                <a:lnTo>
                  <a:pt x="40970" y="11240"/>
                </a:lnTo>
                <a:lnTo>
                  <a:pt x="40980" y="11230"/>
                </a:lnTo>
                <a:lnTo>
                  <a:pt x="40990" y="11200"/>
                </a:lnTo>
                <a:lnTo>
                  <a:pt x="40960" y="11180"/>
                </a:lnTo>
                <a:lnTo>
                  <a:pt x="40930" y="11170"/>
                </a:lnTo>
                <a:lnTo>
                  <a:pt x="40910" y="11150"/>
                </a:lnTo>
                <a:lnTo>
                  <a:pt x="40890" y="11130"/>
                </a:lnTo>
                <a:lnTo>
                  <a:pt x="40850" y="11110"/>
                </a:lnTo>
                <a:lnTo>
                  <a:pt x="40820" y="11100"/>
                </a:lnTo>
                <a:lnTo>
                  <a:pt x="40800" y="11080"/>
                </a:lnTo>
                <a:lnTo>
                  <a:pt x="40780" y="11060"/>
                </a:lnTo>
                <a:lnTo>
                  <a:pt x="40750" y="11060"/>
                </a:lnTo>
                <a:lnTo>
                  <a:pt x="40740" y="11060"/>
                </a:lnTo>
                <a:lnTo>
                  <a:pt x="40720" y="11040"/>
                </a:lnTo>
                <a:lnTo>
                  <a:pt x="40710" y="11030"/>
                </a:lnTo>
                <a:lnTo>
                  <a:pt x="40710" y="11000"/>
                </a:lnTo>
                <a:lnTo>
                  <a:pt x="40690" y="10970"/>
                </a:lnTo>
                <a:lnTo>
                  <a:pt x="40680" y="10960"/>
                </a:lnTo>
                <a:lnTo>
                  <a:pt x="40670" y="10960"/>
                </a:lnTo>
                <a:lnTo>
                  <a:pt x="40660" y="10970"/>
                </a:lnTo>
                <a:lnTo>
                  <a:pt x="40630" y="10990"/>
                </a:lnTo>
                <a:lnTo>
                  <a:pt x="40600" y="11010"/>
                </a:lnTo>
                <a:lnTo>
                  <a:pt x="40580" y="11010"/>
                </a:lnTo>
                <a:lnTo>
                  <a:pt x="40560" y="11010"/>
                </a:lnTo>
                <a:lnTo>
                  <a:pt x="40530" y="11000"/>
                </a:lnTo>
                <a:lnTo>
                  <a:pt x="40510" y="10990"/>
                </a:lnTo>
                <a:lnTo>
                  <a:pt x="40480" y="10990"/>
                </a:lnTo>
                <a:lnTo>
                  <a:pt x="40430" y="10990"/>
                </a:lnTo>
                <a:lnTo>
                  <a:pt x="40410" y="10990"/>
                </a:lnTo>
                <a:lnTo>
                  <a:pt x="40390" y="10960"/>
                </a:lnTo>
                <a:lnTo>
                  <a:pt x="40380" y="10920"/>
                </a:lnTo>
                <a:lnTo>
                  <a:pt x="40360" y="10890"/>
                </a:lnTo>
                <a:lnTo>
                  <a:pt x="40360" y="10870"/>
                </a:lnTo>
                <a:lnTo>
                  <a:pt x="40350" y="10850"/>
                </a:lnTo>
                <a:lnTo>
                  <a:pt x="40320" y="10830"/>
                </a:lnTo>
                <a:lnTo>
                  <a:pt x="40310" y="10830"/>
                </a:lnTo>
                <a:lnTo>
                  <a:pt x="40290" y="10830"/>
                </a:lnTo>
                <a:lnTo>
                  <a:pt x="40270" y="10810"/>
                </a:lnTo>
                <a:lnTo>
                  <a:pt x="40250" y="10790"/>
                </a:lnTo>
                <a:lnTo>
                  <a:pt x="40220" y="10770"/>
                </a:lnTo>
                <a:lnTo>
                  <a:pt x="40200" y="10750"/>
                </a:lnTo>
                <a:lnTo>
                  <a:pt x="40180" y="10740"/>
                </a:lnTo>
                <a:lnTo>
                  <a:pt x="40160" y="10740"/>
                </a:lnTo>
                <a:lnTo>
                  <a:pt x="40150" y="10750"/>
                </a:lnTo>
                <a:lnTo>
                  <a:pt x="40140" y="10750"/>
                </a:lnTo>
                <a:lnTo>
                  <a:pt x="40140" y="10790"/>
                </a:lnTo>
                <a:lnTo>
                  <a:pt x="40140" y="10820"/>
                </a:lnTo>
                <a:lnTo>
                  <a:pt x="40140" y="10840"/>
                </a:lnTo>
                <a:lnTo>
                  <a:pt x="40150" y="10850"/>
                </a:lnTo>
                <a:lnTo>
                  <a:pt x="40160" y="10870"/>
                </a:lnTo>
                <a:lnTo>
                  <a:pt x="40160" y="10890"/>
                </a:lnTo>
                <a:lnTo>
                  <a:pt x="40160" y="10900"/>
                </a:lnTo>
                <a:lnTo>
                  <a:pt x="40170" y="10910"/>
                </a:lnTo>
                <a:lnTo>
                  <a:pt x="40170" y="10920"/>
                </a:lnTo>
                <a:lnTo>
                  <a:pt x="40170" y="10940"/>
                </a:lnTo>
                <a:lnTo>
                  <a:pt x="40160" y="10960"/>
                </a:lnTo>
                <a:lnTo>
                  <a:pt x="40140" y="10960"/>
                </a:lnTo>
                <a:lnTo>
                  <a:pt x="40120" y="10970"/>
                </a:lnTo>
                <a:lnTo>
                  <a:pt x="40100" y="10970"/>
                </a:lnTo>
                <a:lnTo>
                  <a:pt x="40090" y="10980"/>
                </a:lnTo>
                <a:lnTo>
                  <a:pt x="40090" y="11000"/>
                </a:lnTo>
                <a:lnTo>
                  <a:pt x="40090" y="11020"/>
                </a:lnTo>
                <a:lnTo>
                  <a:pt x="40090" y="11040"/>
                </a:lnTo>
                <a:lnTo>
                  <a:pt x="40100" y="11050"/>
                </a:lnTo>
                <a:lnTo>
                  <a:pt x="40110" y="11060"/>
                </a:lnTo>
                <a:lnTo>
                  <a:pt x="40120" y="11080"/>
                </a:lnTo>
                <a:lnTo>
                  <a:pt x="40130" y="11110"/>
                </a:lnTo>
                <a:lnTo>
                  <a:pt x="40130" y="11120"/>
                </a:lnTo>
                <a:lnTo>
                  <a:pt x="40110" y="11160"/>
                </a:lnTo>
                <a:lnTo>
                  <a:pt x="40130" y="11210"/>
                </a:lnTo>
                <a:lnTo>
                  <a:pt x="40130" y="11230"/>
                </a:lnTo>
                <a:lnTo>
                  <a:pt x="40120" y="11250"/>
                </a:lnTo>
                <a:lnTo>
                  <a:pt x="40100" y="11280"/>
                </a:lnTo>
                <a:lnTo>
                  <a:pt x="40080" y="11340"/>
                </a:lnTo>
                <a:lnTo>
                  <a:pt x="40050" y="11390"/>
                </a:lnTo>
                <a:lnTo>
                  <a:pt x="40020" y="11410"/>
                </a:lnTo>
                <a:lnTo>
                  <a:pt x="40010" y="11420"/>
                </a:lnTo>
                <a:lnTo>
                  <a:pt x="40000" y="11420"/>
                </a:lnTo>
                <a:lnTo>
                  <a:pt x="39970" y="11410"/>
                </a:lnTo>
                <a:lnTo>
                  <a:pt x="39940" y="11400"/>
                </a:lnTo>
                <a:lnTo>
                  <a:pt x="39910" y="11400"/>
                </a:lnTo>
                <a:lnTo>
                  <a:pt x="39890" y="11410"/>
                </a:lnTo>
                <a:lnTo>
                  <a:pt x="39870" y="11440"/>
                </a:lnTo>
                <a:lnTo>
                  <a:pt x="39850" y="11460"/>
                </a:lnTo>
                <a:lnTo>
                  <a:pt x="39830" y="11480"/>
                </a:lnTo>
                <a:lnTo>
                  <a:pt x="39820" y="11450"/>
                </a:lnTo>
                <a:lnTo>
                  <a:pt x="39810" y="11410"/>
                </a:lnTo>
                <a:lnTo>
                  <a:pt x="39810" y="11380"/>
                </a:lnTo>
                <a:lnTo>
                  <a:pt x="39800" y="11320"/>
                </a:lnTo>
                <a:lnTo>
                  <a:pt x="39800" y="11290"/>
                </a:lnTo>
                <a:lnTo>
                  <a:pt x="39790" y="11260"/>
                </a:lnTo>
                <a:lnTo>
                  <a:pt x="39760" y="11200"/>
                </a:lnTo>
                <a:lnTo>
                  <a:pt x="39740" y="11160"/>
                </a:lnTo>
                <a:lnTo>
                  <a:pt x="39720" y="11150"/>
                </a:lnTo>
                <a:lnTo>
                  <a:pt x="39690" y="11080"/>
                </a:lnTo>
                <a:lnTo>
                  <a:pt x="39670" y="11050"/>
                </a:lnTo>
                <a:lnTo>
                  <a:pt x="39640" y="11040"/>
                </a:lnTo>
                <a:lnTo>
                  <a:pt x="39620" y="11030"/>
                </a:lnTo>
                <a:lnTo>
                  <a:pt x="39610" y="11020"/>
                </a:lnTo>
                <a:lnTo>
                  <a:pt x="39590" y="11020"/>
                </a:lnTo>
                <a:lnTo>
                  <a:pt x="39530" y="10950"/>
                </a:lnTo>
                <a:lnTo>
                  <a:pt x="39420" y="10850"/>
                </a:lnTo>
                <a:lnTo>
                  <a:pt x="39420" y="10840"/>
                </a:lnTo>
                <a:lnTo>
                  <a:pt x="39370" y="10770"/>
                </a:lnTo>
                <a:lnTo>
                  <a:pt x="39340" y="10710"/>
                </a:lnTo>
                <a:lnTo>
                  <a:pt x="39270" y="10630"/>
                </a:lnTo>
                <a:lnTo>
                  <a:pt x="39200" y="10570"/>
                </a:lnTo>
                <a:lnTo>
                  <a:pt x="39180" y="10510"/>
                </a:lnTo>
                <a:lnTo>
                  <a:pt x="39170" y="10490"/>
                </a:lnTo>
                <a:lnTo>
                  <a:pt x="39160" y="10480"/>
                </a:lnTo>
                <a:lnTo>
                  <a:pt x="39150" y="10430"/>
                </a:lnTo>
                <a:lnTo>
                  <a:pt x="39140" y="10380"/>
                </a:lnTo>
                <a:lnTo>
                  <a:pt x="39130" y="10310"/>
                </a:lnTo>
                <a:lnTo>
                  <a:pt x="39120" y="10250"/>
                </a:lnTo>
                <a:lnTo>
                  <a:pt x="39090" y="10190"/>
                </a:lnTo>
                <a:lnTo>
                  <a:pt x="39060" y="10090"/>
                </a:lnTo>
                <a:lnTo>
                  <a:pt x="39050" y="10060"/>
                </a:lnTo>
                <a:lnTo>
                  <a:pt x="39040" y="9940"/>
                </a:lnTo>
                <a:lnTo>
                  <a:pt x="39030" y="9850"/>
                </a:lnTo>
                <a:lnTo>
                  <a:pt x="39020" y="9800"/>
                </a:lnTo>
                <a:lnTo>
                  <a:pt x="39040" y="9670"/>
                </a:lnTo>
                <a:lnTo>
                  <a:pt x="39040" y="9660"/>
                </a:lnTo>
                <a:lnTo>
                  <a:pt x="39060" y="9540"/>
                </a:lnTo>
                <a:lnTo>
                  <a:pt x="39060" y="9530"/>
                </a:lnTo>
                <a:lnTo>
                  <a:pt x="39070" y="9520"/>
                </a:lnTo>
                <a:lnTo>
                  <a:pt x="39040" y="9380"/>
                </a:lnTo>
                <a:lnTo>
                  <a:pt x="39040" y="9350"/>
                </a:lnTo>
                <a:lnTo>
                  <a:pt x="39040" y="9340"/>
                </a:lnTo>
                <a:lnTo>
                  <a:pt x="39040" y="9260"/>
                </a:lnTo>
                <a:lnTo>
                  <a:pt x="39040" y="9230"/>
                </a:lnTo>
                <a:lnTo>
                  <a:pt x="39040" y="9210"/>
                </a:lnTo>
                <a:lnTo>
                  <a:pt x="39040" y="9180"/>
                </a:lnTo>
                <a:lnTo>
                  <a:pt x="39040" y="9170"/>
                </a:lnTo>
                <a:lnTo>
                  <a:pt x="39060" y="9100"/>
                </a:lnTo>
                <a:lnTo>
                  <a:pt x="39080" y="9010"/>
                </a:lnTo>
                <a:lnTo>
                  <a:pt x="39180" y="8820"/>
                </a:lnTo>
                <a:lnTo>
                  <a:pt x="39210" y="8640"/>
                </a:lnTo>
                <a:lnTo>
                  <a:pt x="39230" y="8520"/>
                </a:lnTo>
                <a:lnTo>
                  <a:pt x="39260" y="8380"/>
                </a:lnTo>
                <a:lnTo>
                  <a:pt x="39270" y="8340"/>
                </a:lnTo>
                <a:lnTo>
                  <a:pt x="39270" y="8320"/>
                </a:lnTo>
                <a:lnTo>
                  <a:pt x="39290" y="8280"/>
                </a:lnTo>
                <a:lnTo>
                  <a:pt x="39290" y="8260"/>
                </a:lnTo>
                <a:lnTo>
                  <a:pt x="39320" y="8170"/>
                </a:lnTo>
                <a:lnTo>
                  <a:pt x="39320" y="8160"/>
                </a:lnTo>
                <a:lnTo>
                  <a:pt x="39330" y="8140"/>
                </a:lnTo>
                <a:lnTo>
                  <a:pt x="39340" y="8120"/>
                </a:lnTo>
                <a:lnTo>
                  <a:pt x="39360" y="8060"/>
                </a:lnTo>
                <a:lnTo>
                  <a:pt x="39390" y="8000"/>
                </a:lnTo>
                <a:lnTo>
                  <a:pt x="39480" y="7840"/>
                </a:lnTo>
                <a:lnTo>
                  <a:pt x="39520" y="7810"/>
                </a:lnTo>
                <a:lnTo>
                  <a:pt x="39550" y="7800"/>
                </a:lnTo>
                <a:lnTo>
                  <a:pt x="39610" y="7750"/>
                </a:lnTo>
                <a:lnTo>
                  <a:pt x="39670" y="7730"/>
                </a:lnTo>
                <a:lnTo>
                  <a:pt x="39690" y="7650"/>
                </a:lnTo>
                <a:lnTo>
                  <a:pt x="39700" y="7610"/>
                </a:lnTo>
                <a:lnTo>
                  <a:pt x="39700" y="7570"/>
                </a:lnTo>
                <a:lnTo>
                  <a:pt x="39700" y="7530"/>
                </a:lnTo>
                <a:lnTo>
                  <a:pt x="39700" y="7490"/>
                </a:lnTo>
                <a:lnTo>
                  <a:pt x="39700" y="7400"/>
                </a:lnTo>
                <a:lnTo>
                  <a:pt x="39710" y="7360"/>
                </a:lnTo>
                <a:lnTo>
                  <a:pt x="39730" y="7180"/>
                </a:lnTo>
                <a:lnTo>
                  <a:pt x="39730" y="7130"/>
                </a:lnTo>
                <a:lnTo>
                  <a:pt x="39730" y="7090"/>
                </a:lnTo>
                <a:lnTo>
                  <a:pt x="39740" y="7010"/>
                </a:lnTo>
                <a:lnTo>
                  <a:pt x="39760" y="6960"/>
                </a:lnTo>
                <a:lnTo>
                  <a:pt x="39770" y="6890"/>
                </a:lnTo>
                <a:lnTo>
                  <a:pt x="39770" y="6840"/>
                </a:lnTo>
                <a:lnTo>
                  <a:pt x="39760" y="6780"/>
                </a:lnTo>
                <a:lnTo>
                  <a:pt x="39750" y="6710"/>
                </a:lnTo>
                <a:lnTo>
                  <a:pt x="39770" y="6700"/>
                </a:lnTo>
                <a:lnTo>
                  <a:pt x="39780" y="6670"/>
                </a:lnTo>
                <a:lnTo>
                  <a:pt x="39790" y="6630"/>
                </a:lnTo>
                <a:lnTo>
                  <a:pt x="39770" y="6600"/>
                </a:lnTo>
                <a:lnTo>
                  <a:pt x="39750" y="6570"/>
                </a:lnTo>
                <a:lnTo>
                  <a:pt x="39750" y="6550"/>
                </a:lnTo>
                <a:lnTo>
                  <a:pt x="39760" y="6500"/>
                </a:lnTo>
                <a:lnTo>
                  <a:pt x="39740" y="6480"/>
                </a:lnTo>
                <a:lnTo>
                  <a:pt x="39730" y="6470"/>
                </a:lnTo>
                <a:lnTo>
                  <a:pt x="39740" y="6440"/>
                </a:lnTo>
                <a:lnTo>
                  <a:pt x="39740" y="6410"/>
                </a:lnTo>
                <a:lnTo>
                  <a:pt x="39720" y="6360"/>
                </a:lnTo>
                <a:lnTo>
                  <a:pt x="39720" y="6340"/>
                </a:lnTo>
                <a:lnTo>
                  <a:pt x="39710" y="6310"/>
                </a:lnTo>
                <a:lnTo>
                  <a:pt x="39710" y="6290"/>
                </a:lnTo>
                <a:lnTo>
                  <a:pt x="39710" y="6270"/>
                </a:lnTo>
                <a:lnTo>
                  <a:pt x="39700" y="6270"/>
                </a:lnTo>
                <a:lnTo>
                  <a:pt x="39710" y="6230"/>
                </a:lnTo>
                <a:lnTo>
                  <a:pt x="39710" y="6210"/>
                </a:lnTo>
                <a:lnTo>
                  <a:pt x="39690" y="6190"/>
                </a:lnTo>
                <a:lnTo>
                  <a:pt x="39680" y="6170"/>
                </a:lnTo>
                <a:lnTo>
                  <a:pt x="39670" y="6160"/>
                </a:lnTo>
                <a:lnTo>
                  <a:pt x="39670" y="6130"/>
                </a:lnTo>
                <a:lnTo>
                  <a:pt x="39670" y="6120"/>
                </a:lnTo>
                <a:lnTo>
                  <a:pt x="39680" y="6000"/>
                </a:lnTo>
                <a:lnTo>
                  <a:pt x="39700" y="5940"/>
                </a:lnTo>
                <a:lnTo>
                  <a:pt x="39730" y="5870"/>
                </a:lnTo>
                <a:lnTo>
                  <a:pt x="39760" y="5790"/>
                </a:lnTo>
                <a:lnTo>
                  <a:pt x="39790" y="5690"/>
                </a:lnTo>
                <a:lnTo>
                  <a:pt x="39830" y="5640"/>
                </a:lnTo>
                <a:lnTo>
                  <a:pt x="39890" y="5560"/>
                </a:lnTo>
                <a:lnTo>
                  <a:pt x="40000" y="5430"/>
                </a:lnTo>
                <a:lnTo>
                  <a:pt x="40010" y="5410"/>
                </a:lnTo>
                <a:lnTo>
                  <a:pt x="40020" y="5400"/>
                </a:lnTo>
                <a:lnTo>
                  <a:pt x="40030" y="5370"/>
                </a:lnTo>
                <a:lnTo>
                  <a:pt x="40060" y="5320"/>
                </a:lnTo>
                <a:lnTo>
                  <a:pt x="40120" y="5170"/>
                </a:lnTo>
                <a:lnTo>
                  <a:pt x="40170" y="5070"/>
                </a:lnTo>
                <a:lnTo>
                  <a:pt x="40180" y="5040"/>
                </a:lnTo>
                <a:lnTo>
                  <a:pt x="40200" y="4930"/>
                </a:lnTo>
                <a:lnTo>
                  <a:pt x="40210" y="4910"/>
                </a:lnTo>
                <a:lnTo>
                  <a:pt x="40180" y="4900"/>
                </a:lnTo>
                <a:lnTo>
                  <a:pt x="40140" y="4800"/>
                </a:lnTo>
                <a:lnTo>
                  <a:pt x="40120" y="4760"/>
                </a:lnTo>
                <a:lnTo>
                  <a:pt x="40130" y="4740"/>
                </a:lnTo>
                <a:lnTo>
                  <a:pt x="40150" y="4700"/>
                </a:lnTo>
                <a:lnTo>
                  <a:pt x="40160" y="4680"/>
                </a:lnTo>
                <a:lnTo>
                  <a:pt x="40190" y="4640"/>
                </a:lnTo>
                <a:lnTo>
                  <a:pt x="40270" y="4550"/>
                </a:lnTo>
                <a:lnTo>
                  <a:pt x="40800" y="4330"/>
                </a:lnTo>
                <a:lnTo>
                  <a:pt x="40820" y="4320"/>
                </a:lnTo>
                <a:lnTo>
                  <a:pt x="40860" y="4290"/>
                </a:lnTo>
                <a:lnTo>
                  <a:pt x="40900" y="4270"/>
                </a:lnTo>
                <a:lnTo>
                  <a:pt x="40910" y="4260"/>
                </a:lnTo>
                <a:lnTo>
                  <a:pt x="41070" y="4180"/>
                </a:lnTo>
                <a:lnTo>
                  <a:pt x="41160" y="4130"/>
                </a:lnTo>
                <a:lnTo>
                  <a:pt x="41200" y="4120"/>
                </a:lnTo>
                <a:lnTo>
                  <a:pt x="41290" y="4090"/>
                </a:lnTo>
                <a:lnTo>
                  <a:pt x="41300" y="4080"/>
                </a:lnTo>
                <a:lnTo>
                  <a:pt x="41420" y="4000"/>
                </a:lnTo>
                <a:lnTo>
                  <a:pt x="41470" y="3970"/>
                </a:lnTo>
                <a:lnTo>
                  <a:pt x="41980" y="3710"/>
                </a:lnTo>
                <a:lnTo>
                  <a:pt x="42070" y="3700"/>
                </a:lnTo>
                <a:lnTo>
                  <a:pt x="42200" y="3680"/>
                </a:lnTo>
                <a:lnTo>
                  <a:pt x="42210" y="3680"/>
                </a:lnTo>
                <a:lnTo>
                  <a:pt x="42320" y="3670"/>
                </a:lnTo>
                <a:lnTo>
                  <a:pt x="42330" y="3670"/>
                </a:lnTo>
                <a:lnTo>
                  <a:pt x="42490" y="3730"/>
                </a:lnTo>
                <a:lnTo>
                  <a:pt x="42750" y="3830"/>
                </a:lnTo>
                <a:lnTo>
                  <a:pt x="42810" y="3840"/>
                </a:lnTo>
                <a:lnTo>
                  <a:pt x="42920" y="3840"/>
                </a:lnTo>
                <a:lnTo>
                  <a:pt x="42940" y="3810"/>
                </a:lnTo>
                <a:lnTo>
                  <a:pt x="42970" y="3790"/>
                </a:lnTo>
                <a:lnTo>
                  <a:pt x="43000" y="3660"/>
                </a:lnTo>
                <a:lnTo>
                  <a:pt x="43010" y="3660"/>
                </a:lnTo>
                <a:lnTo>
                  <a:pt x="43050" y="3670"/>
                </a:lnTo>
                <a:lnTo>
                  <a:pt x="43060" y="3650"/>
                </a:lnTo>
                <a:lnTo>
                  <a:pt x="43100" y="3570"/>
                </a:lnTo>
                <a:lnTo>
                  <a:pt x="43140" y="3510"/>
                </a:lnTo>
                <a:lnTo>
                  <a:pt x="43160" y="3480"/>
                </a:lnTo>
                <a:lnTo>
                  <a:pt x="43190" y="3420"/>
                </a:lnTo>
                <a:lnTo>
                  <a:pt x="43220" y="3370"/>
                </a:lnTo>
                <a:lnTo>
                  <a:pt x="43220" y="3330"/>
                </a:lnTo>
                <a:lnTo>
                  <a:pt x="43230" y="3290"/>
                </a:lnTo>
                <a:lnTo>
                  <a:pt x="43240" y="3280"/>
                </a:lnTo>
                <a:lnTo>
                  <a:pt x="43270" y="3260"/>
                </a:lnTo>
                <a:lnTo>
                  <a:pt x="43310" y="3230"/>
                </a:lnTo>
                <a:lnTo>
                  <a:pt x="43340" y="3200"/>
                </a:lnTo>
                <a:lnTo>
                  <a:pt x="43360" y="3160"/>
                </a:lnTo>
                <a:lnTo>
                  <a:pt x="43360" y="3130"/>
                </a:lnTo>
                <a:lnTo>
                  <a:pt x="43370" y="3080"/>
                </a:lnTo>
                <a:lnTo>
                  <a:pt x="43390" y="3060"/>
                </a:lnTo>
                <a:lnTo>
                  <a:pt x="43410" y="3030"/>
                </a:lnTo>
                <a:lnTo>
                  <a:pt x="43420" y="3010"/>
                </a:lnTo>
                <a:lnTo>
                  <a:pt x="43420" y="2980"/>
                </a:lnTo>
                <a:lnTo>
                  <a:pt x="43410" y="2940"/>
                </a:lnTo>
                <a:lnTo>
                  <a:pt x="43410" y="2900"/>
                </a:lnTo>
                <a:lnTo>
                  <a:pt x="43430" y="2860"/>
                </a:lnTo>
                <a:lnTo>
                  <a:pt x="43440" y="2810"/>
                </a:lnTo>
                <a:lnTo>
                  <a:pt x="43450" y="2770"/>
                </a:lnTo>
                <a:lnTo>
                  <a:pt x="43480" y="2770"/>
                </a:lnTo>
                <a:lnTo>
                  <a:pt x="43680" y="2830"/>
                </a:lnTo>
                <a:lnTo>
                  <a:pt x="43790" y="2930"/>
                </a:lnTo>
                <a:lnTo>
                  <a:pt x="43800" y="2950"/>
                </a:lnTo>
                <a:lnTo>
                  <a:pt x="43850" y="3020"/>
                </a:lnTo>
                <a:lnTo>
                  <a:pt x="43930" y="3030"/>
                </a:lnTo>
                <a:lnTo>
                  <a:pt x="44010" y="3040"/>
                </a:lnTo>
                <a:lnTo>
                  <a:pt x="44030" y="3060"/>
                </a:lnTo>
                <a:lnTo>
                  <a:pt x="44050" y="3070"/>
                </a:lnTo>
                <a:lnTo>
                  <a:pt x="44070" y="3090"/>
                </a:lnTo>
                <a:lnTo>
                  <a:pt x="44120" y="3110"/>
                </a:lnTo>
                <a:lnTo>
                  <a:pt x="44170" y="3130"/>
                </a:lnTo>
                <a:lnTo>
                  <a:pt x="44180" y="3130"/>
                </a:lnTo>
                <a:lnTo>
                  <a:pt x="44190" y="3140"/>
                </a:lnTo>
                <a:lnTo>
                  <a:pt x="44200" y="3140"/>
                </a:lnTo>
                <a:lnTo>
                  <a:pt x="44250" y="3150"/>
                </a:lnTo>
                <a:lnTo>
                  <a:pt x="44470" y="3090"/>
                </a:lnTo>
                <a:lnTo>
                  <a:pt x="44500" y="3080"/>
                </a:lnTo>
                <a:lnTo>
                  <a:pt x="44570" y="3060"/>
                </a:lnTo>
                <a:lnTo>
                  <a:pt x="44640" y="3040"/>
                </a:lnTo>
                <a:lnTo>
                  <a:pt x="44700" y="3010"/>
                </a:lnTo>
                <a:lnTo>
                  <a:pt x="44750" y="2990"/>
                </a:lnTo>
                <a:lnTo>
                  <a:pt x="44800" y="2940"/>
                </a:lnTo>
                <a:lnTo>
                  <a:pt x="44820" y="2930"/>
                </a:lnTo>
                <a:lnTo>
                  <a:pt x="44850" y="2930"/>
                </a:lnTo>
                <a:lnTo>
                  <a:pt x="44930" y="2880"/>
                </a:lnTo>
                <a:lnTo>
                  <a:pt x="44940" y="2870"/>
                </a:lnTo>
                <a:lnTo>
                  <a:pt x="44950" y="2860"/>
                </a:lnTo>
                <a:lnTo>
                  <a:pt x="44990" y="2850"/>
                </a:lnTo>
                <a:lnTo>
                  <a:pt x="45060" y="2840"/>
                </a:lnTo>
                <a:lnTo>
                  <a:pt x="45130" y="2840"/>
                </a:lnTo>
                <a:lnTo>
                  <a:pt x="45210" y="2800"/>
                </a:lnTo>
                <a:lnTo>
                  <a:pt x="45220" y="2790"/>
                </a:lnTo>
                <a:lnTo>
                  <a:pt x="45260" y="2770"/>
                </a:lnTo>
                <a:lnTo>
                  <a:pt x="45270" y="2760"/>
                </a:lnTo>
                <a:lnTo>
                  <a:pt x="45290" y="2700"/>
                </a:lnTo>
                <a:lnTo>
                  <a:pt x="45350" y="2700"/>
                </a:lnTo>
                <a:lnTo>
                  <a:pt x="45380" y="2730"/>
                </a:lnTo>
                <a:lnTo>
                  <a:pt x="45400" y="2740"/>
                </a:lnTo>
                <a:lnTo>
                  <a:pt x="45440" y="2720"/>
                </a:lnTo>
                <a:lnTo>
                  <a:pt x="45530" y="2720"/>
                </a:lnTo>
                <a:lnTo>
                  <a:pt x="45580" y="2720"/>
                </a:lnTo>
                <a:lnTo>
                  <a:pt x="45630" y="2650"/>
                </a:lnTo>
                <a:lnTo>
                  <a:pt x="45660" y="2600"/>
                </a:lnTo>
                <a:lnTo>
                  <a:pt x="45660" y="2570"/>
                </a:lnTo>
                <a:lnTo>
                  <a:pt x="45610" y="2460"/>
                </a:lnTo>
                <a:lnTo>
                  <a:pt x="45530" y="2290"/>
                </a:lnTo>
                <a:lnTo>
                  <a:pt x="45610" y="2280"/>
                </a:lnTo>
                <a:lnTo>
                  <a:pt x="45650" y="2280"/>
                </a:lnTo>
                <a:lnTo>
                  <a:pt x="45780" y="2270"/>
                </a:lnTo>
                <a:lnTo>
                  <a:pt x="46220" y="2240"/>
                </a:lnTo>
                <a:lnTo>
                  <a:pt x="46230" y="2240"/>
                </a:lnTo>
                <a:lnTo>
                  <a:pt x="46240" y="2240"/>
                </a:lnTo>
                <a:lnTo>
                  <a:pt x="46260" y="2240"/>
                </a:lnTo>
                <a:lnTo>
                  <a:pt x="46270" y="2260"/>
                </a:lnTo>
                <a:lnTo>
                  <a:pt x="46270" y="2270"/>
                </a:lnTo>
                <a:lnTo>
                  <a:pt x="46280" y="2300"/>
                </a:lnTo>
                <a:lnTo>
                  <a:pt x="46300" y="2330"/>
                </a:lnTo>
                <a:lnTo>
                  <a:pt x="46300" y="2340"/>
                </a:lnTo>
                <a:lnTo>
                  <a:pt x="46310" y="2360"/>
                </a:lnTo>
                <a:lnTo>
                  <a:pt x="46320" y="2390"/>
                </a:lnTo>
                <a:lnTo>
                  <a:pt x="46330" y="2410"/>
                </a:lnTo>
                <a:lnTo>
                  <a:pt x="46330" y="2420"/>
                </a:lnTo>
                <a:lnTo>
                  <a:pt x="46330" y="2430"/>
                </a:lnTo>
                <a:lnTo>
                  <a:pt x="46340" y="2430"/>
                </a:lnTo>
                <a:lnTo>
                  <a:pt x="46340" y="2440"/>
                </a:lnTo>
                <a:lnTo>
                  <a:pt x="46350" y="2450"/>
                </a:lnTo>
                <a:lnTo>
                  <a:pt x="46370" y="2480"/>
                </a:lnTo>
                <a:lnTo>
                  <a:pt x="46380" y="2490"/>
                </a:lnTo>
                <a:lnTo>
                  <a:pt x="46490" y="2530"/>
                </a:lnTo>
                <a:lnTo>
                  <a:pt x="46570" y="2530"/>
                </a:lnTo>
                <a:lnTo>
                  <a:pt x="46600" y="2540"/>
                </a:lnTo>
                <a:lnTo>
                  <a:pt x="46610" y="2550"/>
                </a:lnTo>
                <a:lnTo>
                  <a:pt x="46640" y="2590"/>
                </a:lnTo>
                <a:lnTo>
                  <a:pt x="46660" y="2610"/>
                </a:lnTo>
                <a:lnTo>
                  <a:pt x="46710" y="2600"/>
                </a:lnTo>
                <a:lnTo>
                  <a:pt x="46740" y="2610"/>
                </a:lnTo>
                <a:lnTo>
                  <a:pt x="46800" y="2640"/>
                </a:lnTo>
                <a:lnTo>
                  <a:pt x="46880" y="2670"/>
                </a:lnTo>
                <a:lnTo>
                  <a:pt x="46890" y="2670"/>
                </a:lnTo>
                <a:lnTo>
                  <a:pt x="46900" y="2670"/>
                </a:lnTo>
                <a:lnTo>
                  <a:pt x="46910" y="2680"/>
                </a:lnTo>
                <a:lnTo>
                  <a:pt x="46890" y="2700"/>
                </a:lnTo>
                <a:lnTo>
                  <a:pt x="46880" y="2710"/>
                </a:lnTo>
                <a:lnTo>
                  <a:pt x="46910" y="2720"/>
                </a:lnTo>
                <a:lnTo>
                  <a:pt x="46950" y="2720"/>
                </a:lnTo>
                <a:lnTo>
                  <a:pt x="46960" y="2710"/>
                </a:lnTo>
                <a:lnTo>
                  <a:pt x="46970" y="2730"/>
                </a:lnTo>
                <a:lnTo>
                  <a:pt x="46980" y="2750"/>
                </a:lnTo>
                <a:lnTo>
                  <a:pt x="47000" y="2730"/>
                </a:lnTo>
                <a:lnTo>
                  <a:pt x="46980" y="2700"/>
                </a:lnTo>
                <a:lnTo>
                  <a:pt x="47010" y="2700"/>
                </a:lnTo>
                <a:lnTo>
                  <a:pt x="47020" y="2730"/>
                </a:lnTo>
                <a:lnTo>
                  <a:pt x="47000" y="2760"/>
                </a:lnTo>
                <a:lnTo>
                  <a:pt x="47010" y="2780"/>
                </a:lnTo>
                <a:lnTo>
                  <a:pt x="47020" y="2780"/>
                </a:lnTo>
                <a:lnTo>
                  <a:pt x="47040" y="2750"/>
                </a:lnTo>
                <a:lnTo>
                  <a:pt x="47050" y="2720"/>
                </a:lnTo>
                <a:lnTo>
                  <a:pt x="47070" y="2720"/>
                </a:lnTo>
                <a:lnTo>
                  <a:pt x="47070" y="2730"/>
                </a:lnTo>
                <a:lnTo>
                  <a:pt x="47060" y="2780"/>
                </a:lnTo>
                <a:lnTo>
                  <a:pt x="47070" y="2790"/>
                </a:lnTo>
                <a:lnTo>
                  <a:pt x="47110" y="2770"/>
                </a:lnTo>
                <a:lnTo>
                  <a:pt x="47140" y="2780"/>
                </a:lnTo>
                <a:lnTo>
                  <a:pt x="47160" y="2800"/>
                </a:lnTo>
                <a:lnTo>
                  <a:pt x="47150" y="2820"/>
                </a:lnTo>
                <a:lnTo>
                  <a:pt x="47120" y="2850"/>
                </a:lnTo>
                <a:lnTo>
                  <a:pt x="47160" y="2900"/>
                </a:lnTo>
                <a:lnTo>
                  <a:pt x="47180" y="2920"/>
                </a:lnTo>
                <a:lnTo>
                  <a:pt x="47180" y="2930"/>
                </a:lnTo>
                <a:lnTo>
                  <a:pt x="47180" y="2950"/>
                </a:lnTo>
                <a:lnTo>
                  <a:pt x="47200" y="2970"/>
                </a:lnTo>
                <a:lnTo>
                  <a:pt x="47220" y="2950"/>
                </a:lnTo>
                <a:lnTo>
                  <a:pt x="47240" y="2960"/>
                </a:lnTo>
                <a:lnTo>
                  <a:pt x="47250" y="2990"/>
                </a:lnTo>
                <a:lnTo>
                  <a:pt x="47270" y="3010"/>
                </a:lnTo>
                <a:lnTo>
                  <a:pt x="47310" y="3000"/>
                </a:lnTo>
                <a:lnTo>
                  <a:pt x="47340" y="2990"/>
                </a:lnTo>
                <a:lnTo>
                  <a:pt x="47350" y="3000"/>
                </a:lnTo>
                <a:lnTo>
                  <a:pt x="47320" y="3030"/>
                </a:lnTo>
                <a:lnTo>
                  <a:pt x="47310" y="3050"/>
                </a:lnTo>
                <a:lnTo>
                  <a:pt x="47350" y="3050"/>
                </a:lnTo>
                <a:lnTo>
                  <a:pt x="47370" y="3060"/>
                </a:lnTo>
                <a:lnTo>
                  <a:pt x="47370" y="3080"/>
                </a:lnTo>
                <a:lnTo>
                  <a:pt x="47360" y="3110"/>
                </a:lnTo>
                <a:lnTo>
                  <a:pt x="47360" y="3120"/>
                </a:lnTo>
                <a:lnTo>
                  <a:pt x="47380" y="3130"/>
                </a:lnTo>
                <a:lnTo>
                  <a:pt x="47400" y="3110"/>
                </a:lnTo>
                <a:lnTo>
                  <a:pt x="47400" y="3080"/>
                </a:lnTo>
                <a:lnTo>
                  <a:pt x="47410" y="3090"/>
                </a:lnTo>
                <a:lnTo>
                  <a:pt x="47420" y="3120"/>
                </a:lnTo>
                <a:lnTo>
                  <a:pt x="47440" y="3100"/>
                </a:lnTo>
                <a:lnTo>
                  <a:pt x="47480" y="3120"/>
                </a:lnTo>
                <a:lnTo>
                  <a:pt x="47500" y="3140"/>
                </a:lnTo>
                <a:lnTo>
                  <a:pt x="47530" y="3130"/>
                </a:lnTo>
                <a:lnTo>
                  <a:pt x="47540" y="3130"/>
                </a:lnTo>
                <a:lnTo>
                  <a:pt x="47550" y="3160"/>
                </a:lnTo>
                <a:lnTo>
                  <a:pt x="47560" y="3180"/>
                </a:lnTo>
                <a:lnTo>
                  <a:pt x="47590" y="3190"/>
                </a:lnTo>
                <a:lnTo>
                  <a:pt x="47610" y="3170"/>
                </a:lnTo>
                <a:lnTo>
                  <a:pt x="47620" y="3140"/>
                </a:lnTo>
                <a:lnTo>
                  <a:pt x="47650" y="3150"/>
                </a:lnTo>
                <a:lnTo>
                  <a:pt x="47650" y="3170"/>
                </a:lnTo>
                <a:lnTo>
                  <a:pt x="47630" y="3210"/>
                </a:lnTo>
                <a:lnTo>
                  <a:pt x="47630" y="3220"/>
                </a:lnTo>
                <a:lnTo>
                  <a:pt x="47660" y="3230"/>
                </a:lnTo>
                <a:lnTo>
                  <a:pt x="47660" y="3260"/>
                </a:lnTo>
                <a:lnTo>
                  <a:pt x="47680" y="3270"/>
                </a:lnTo>
                <a:lnTo>
                  <a:pt x="47690" y="3250"/>
                </a:lnTo>
                <a:lnTo>
                  <a:pt x="47700" y="3270"/>
                </a:lnTo>
                <a:lnTo>
                  <a:pt x="47700" y="3280"/>
                </a:lnTo>
                <a:lnTo>
                  <a:pt x="47730" y="3300"/>
                </a:lnTo>
                <a:lnTo>
                  <a:pt x="47760" y="3310"/>
                </a:lnTo>
                <a:lnTo>
                  <a:pt x="47760" y="3300"/>
                </a:lnTo>
                <a:lnTo>
                  <a:pt x="47750" y="3270"/>
                </a:lnTo>
                <a:lnTo>
                  <a:pt x="47740" y="3250"/>
                </a:lnTo>
                <a:lnTo>
                  <a:pt x="47760" y="3230"/>
                </a:lnTo>
                <a:lnTo>
                  <a:pt x="47780" y="3230"/>
                </a:lnTo>
                <a:lnTo>
                  <a:pt x="47810" y="3180"/>
                </a:lnTo>
                <a:lnTo>
                  <a:pt x="47840" y="3170"/>
                </a:lnTo>
                <a:lnTo>
                  <a:pt x="47880" y="3170"/>
                </a:lnTo>
                <a:lnTo>
                  <a:pt x="47900" y="3180"/>
                </a:lnTo>
                <a:lnTo>
                  <a:pt x="47930" y="3170"/>
                </a:lnTo>
                <a:lnTo>
                  <a:pt x="47950" y="3190"/>
                </a:lnTo>
                <a:lnTo>
                  <a:pt x="47930" y="3210"/>
                </a:lnTo>
                <a:lnTo>
                  <a:pt x="47920" y="3230"/>
                </a:lnTo>
                <a:lnTo>
                  <a:pt x="47930" y="3240"/>
                </a:lnTo>
                <a:lnTo>
                  <a:pt x="47960" y="3230"/>
                </a:lnTo>
                <a:lnTo>
                  <a:pt x="47980" y="3250"/>
                </a:lnTo>
                <a:lnTo>
                  <a:pt x="47990" y="3290"/>
                </a:lnTo>
                <a:lnTo>
                  <a:pt x="47990" y="3280"/>
                </a:lnTo>
                <a:lnTo>
                  <a:pt x="48010" y="3270"/>
                </a:lnTo>
                <a:lnTo>
                  <a:pt x="48020" y="3280"/>
                </a:lnTo>
                <a:lnTo>
                  <a:pt x="48030" y="3300"/>
                </a:lnTo>
                <a:lnTo>
                  <a:pt x="48060" y="3300"/>
                </a:lnTo>
                <a:lnTo>
                  <a:pt x="48090" y="3340"/>
                </a:lnTo>
                <a:lnTo>
                  <a:pt x="48110" y="3330"/>
                </a:lnTo>
                <a:lnTo>
                  <a:pt x="48130" y="3300"/>
                </a:lnTo>
                <a:lnTo>
                  <a:pt x="48140" y="3290"/>
                </a:lnTo>
                <a:lnTo>
                  <a:pt x="48160" y="3310"/>
                </a:lnTo>
                <a:lnTo>
                  <a:pt x="48180" y="3320"/>
                </a:lnTo>
                <a:lnTo>
                  <a:pt x="48220" y="3350"/>
                </a:lnTo>
                <a:lnTo>
                  <a:pt x="48240" y="3370"/>
                </a:lnTo>
                <a:lnTo>
                  <a:pt x="48280" y="3390"/>
                </a:lnTo>
                <a:lnTo>
                  <a:pt x="48300" y="3390"/>
                </a:lnTo>
                <a:lnTo>
                  <a:pt x="48310" y="3380"/>
                </a:lnTo>
                <a:lnTo>
                  <a:pt x="48310" y="3360"/>
                </a:lnTo>
                <a:lnTo>
                  <a:pt x="48300" y="3340"/>
                </a:lnTo>
                <a:lnTo>
                  <a:pt x="48310" y="3340"/>
                </a:lnTo>
                <a:lnTo>
                  <a:pt x="48340" y="3370"/>
                </a:lnTo>
                <a:lnTo>
                  <a:pt x="48350" y="3360"/>
                </a:lnTo>
                <a:lnTo>
                  <a:pt x="48360" y="3350"/>
                </a:lnTo>
                <a:lnTo>
                  <a:pt x="48370" y="3350"/>
                </a:lnTo>
                <a:lnTo>
                  <a:pt x="48370" y="3370"/>
                </a:lnTo>
                <a:lnTo>
                  <a:pt x="48390" y="3380"/>
                </a:lnTo>
                <a:lnTo>
                  <a:pt x="48420" y="3390"/>
                </a:lnTo>
                <a:lnTo>
                  <a:pt x="48440" y="3390"/>
                </a:lnTo>
                <a:lnTo>
                  <a:pt x="48440" y="3420"/>
                </a:lnTo>
                <a:lnTo>
                  <a:pt x="48450" y="3430"/>
                </a:lnTo>
                <a:lnTo>
                  <a:pt x="48470" y="3430"/>
                </a:lnTo>
                <a:lnTo>
                  <a:pt x="48480" y="3420"/>
                </a:lnTo>
                <a:lnTo>
                  <a:pt x="48510" y="3430"/>
                </a:lnTo>
                <a:lnTo>
                  <a:pt x="48520" y="3440"/>
                </a:lnTo>
                <a:lnTo>
                  <a:pt x="48520" y="3460"/>
                </a:lnTo>
                <a:lnTo>
                  <a:pt x="48520" y="3470"/>
                </a:lnTo>
                <a:lnTo>
                  <a:pt x="48550" y="3440"/>
                </a:lnTo>
                <a:lnTo>
                  <a:pt x="48570" y="3450"/>
                </a:lnTo>
                <a:lnTo>
                  <a:pt x="48600" y="3440"/>
                </a:lnTo>
                <a:lnTo>
                  <a:pt x="48610" y="3450"/>
                </a:lnTo>
                <a:lnTo>
                  <a:pt x="48610" y="3480"/>
                </a:lnTo>
                <a:lnTo>
                  <a:pt x="48630" y="3490"/>
                </a:lnTo>
                <a:lnTo>
                  <a:pt x="48640" y="3530"/>
                </a:lnTo>
                <a:lnTo>
                  <a:pt x="48660" y="3560"/>
                </a:lnTo>
                <a:lnTo>
                  <a:pt x="48660" y="3570"/>
                </a:lnTo>
                <a:lnTo>
                  <a:pt x="48650" y="3590"/>
                </a:lnTo>
                <a:lnTo>
                  <a:pt x="48650" y="3600"/>
                </a:lnTo>
                <a:lnTo>
                  <a:pt x="48650" y="3610"/>
                </a:lnTo>
                <a:lnTo>
                  <a:pt x="48670" y="3620"/>
                </a:lnTo>
                <a:lnTo>
                  <a:pt x="48690" y="3640"/>
                </a:lnTo>
                <a:lnTo>
                  <a:pt x="48710" y="3660"/>
                </a:lnTo>
                <a:lnTo>
                  <a:pt x="48730" y="3670"/>
                </a:lnTo>
                <a:lnTo>
                  <a:pt x="48740" y="3680"/>
                </a:lnTo>
                <a:lnTo>
                  <a:pt x="48750" y="3690"/>
                </a:lnTo>
                <a:lnTo>
                  <a:pt x="48770" y="3710"/>
                </a:lnTo>
                <a:lnTo>
                  <a:pt x="48780" y="3730"/>
                </a:lnTo>
                <a:lnTo>
                  <a:pt x="48770" y="3750"/>
                </a:lnTo>
                <a:lnTo>
                  <a:pt x="48770" y="3770"/>
                </a:lnTo>
                <a:lnTo>
                  <a:pt x="48780" y="3790"/>
                </a:lnTo>
                <a:lnTo>
                  <a:pt x="48800" y="3780"/>
                </a:lnTo>
                <a:lnTo>
                  <a:pt x="48810" y="3780"/>
                </a:lnTo>
                <a:lnTo>
                  <a:pt x="48820" y="3790"/>
                </a:lnTo>
                <a:lnTo>
                  <a:pt x="48800" y="3800"/>
                </a:lnTo>
                <a:lnTo>
                  <a:pt x="48800" y="3810"/>
                </a:lnTo>
                <a:lnTo>
                  <a:pt x="48800" y="3820"/>
                </a:lnTo>
                <a:lnTo>
                  <a:pt x="48830" y="3840"/>
                </a:lnTo>
                <a:lnTo>
                  <a:pt x="48850" y="3860"/>
                </a:lnTo>
                <a:lnTo>
                  <a:pt x="48880" y="3910"/>
                </a:lnTo>
                <a:lnTo>
                  <a:pt x="48910" y="3980"/>
                </a:lnTo>
                <a:lnTo>
                  <a:pt x="48930" y="4000"/>
                </a:lnTo>
                <a:lnTo>
                  <a:pt x="48950" y="4020"/>
                </a:lnTo>
                <a:lnTo>
                  <a:pt x="48950" y="4030"/>
                </a:lnTo>
                <a:lnTo>
                  <a:pt x="48970" y="4040"/>
                </a:lnTo>
                <a:lnTo>
                  <a:pt x="49000" y="4050"/>
                </a:lnTo>
                <a:lnTo>
                  <a:pt x="49020" y="4050"/>
                </a:lnTo>
                <a:lnTo>
                  <a:pt x="49030" y="4040"/>
                </a:lnTo>
                <a:lnTo>
                  <a:pt x="49050" y="4050"/>
                </a:lnTo>
                <a:lnTo>
                  <a:pt x="49060" y="4060"/>
                </a:lnTo>
                <a:lnTo>
                  <a:pt x="49060" y="4090"/>
                </a:lnTo>
                <a:lnTo>
                  <a:pt x="49060" y="4110"/>
                </a:lnTo>
                <a:lnTo>
                  <a:pt x="49080" y="4140"/>
                </a:lnTo>
                <a:lnTo>
                  <a:pt x="49090" y="4150"/>
                </a:lnTo>
                <a:lnTo>
                  <a:pt x="49090" y="4190"/>
                </a:lnTo>
                <a:lnTo>
                  <a:pt x="49110" y="4240"/>
                </a:lnTo>
                <a:lnTo>
                  <a:pt x="49210" y="4290"/>
                </a:lnTo>
                <a:lnTo>
                  <a:pt x="49250" y="4310"/>
                </a:lnTo>
                <a:lnTo>
                  <a:pt x="49320" y="4360"/>
                </a:lnTo>
                <a:lnTo>
                  <a:pt x="49370" y="4430"/>
                </a:lnTo>
                <a:lnTo>
                  <a:pt x="49390" y="4470"/>
                </a:lnTo>
                <a:lnTo>
                  <a:pt x="49520" y="4500"/>
                </a:lnTo>
                <a:lnTo>
                  <a:pt x="49610" y="4530"/>
                </a:lnTo>
                <a:lnTo>
                  <a:pt x="49660" y="4640"/>
                </a:lnTo>
                <a:lnTo>
                  <a:pt x="49670" y="4670"/>
                </a:lnTo>
                <a:lnTo>
                  <a:pt x="49720" y="4710"/>
                </a:lnTo>
                <a:lnTo>
                  <a:pt x="49770" y="4760"/>
                </a:lnTo>
                <a:lnTo>
                  <a:pt x="49810" y="4810"/>
                </a:lnTo>
                <a:lnTo>
                  <a:pt x="49860" y="4880"/>
                </a:lnTo>
                <a:lnTo>
                  <a:pt x="49870" y="4890"/>
                </a:lnTo>
                <a:lnTo>
                  <a:pt x="49900" y="4960"/>
                </a:lnTo>
                <a:lnTo>
                  <a:pt x="49930" y="4980"/>
                </a:lnTo>
                <a:lnTo>
                  <a:pt x="49960" y="5000"/>
                </a:lnTo>
                <a:lnTo>
                  <a:pt x="49960" y="5010"/>
                </a:lnTo>
                <a:lnTo>
                  <a:pt x="50050" y="5020"/>
                </a:lnTo>
                <a:lnTo>
                  <a:pt x="50060" y="5020"/>
                </a:lnTo>
                <a:lnTo>
                  <a:pt x="50180" y="5040"/>
                </a:lnTo>
                <a:lnTo>
                  <a:pt x="50260" y="5040"/>
                </a:lnTo>
                <a:lnTo>
                  <a:pt x="50280" y="5030"/>
                </a:lnTo>
                <a:lnTo>
                  <a:pt x="50350" y="5000"/>
                </a:lnTo>
                <a:lnTo>
                  <a:pt x="50370" y="4990"/>
                </a:lnTo>
                <a:lnTo>
                  <a:pt x="50460" y="5010"/>
                </a:lnTo>
                <a:lnTo>
                  <a:pt x="50470" y="5010"/>
                </a:lnTo>
                <a:lnTo>
                  <a:pt x="50480" y="5010"/>
                </a:lnTo>
                <a:lnTo>
                  <a:pt x="50550" y="5010"/>
                </a:lnTo>
                <a:lnTo>
                  <a:pt x="50600" y="5000"/>
                </a:lnTo>
                <a:lnTo>
                  <a:pt x="50620" y="5000"/>
                </a:lnTo>
                <a:lnTo>
                  <a:pt x="50630" y="5000"/>
                </a:lnTo>
                <a:lnTo>
                  <a:pt x="50660" y="4990"/>
                </a:lnTo>
                <a:lnTo>
                  <a:pt x="50680" y="4940"/>
                </a:lnTo>
                <a:lnTo>
                  <a:pt x="50690" y="4940"/>
                </a:lnTo>
                <a:lnTo>
                  <a:pt x="50740" y="4920"/>
                </a:lnTo>
                <a:lnTo>
                  <a:pt x="50790" y="4920"/>
                </a:lnTo>
                <a:lnTo>
                  <a:pt x="50840" y="4950"/>
                </a:lnTo>
                <a:lnTo>
                  <a:pt x="50900" y="4970"/>
                </a:lnTo>
                <a:lnTo>
                  <a:pt x="50940" y="4980"/>
                </a:lnTo>
                <a:lnTo>
                  <a:pt x="50980" y="4980"/>
                </a:lnTo>
                <a:lnTo>
                  <a:pt x="51050" y="5020"/>
                </a:lnTo>
                <a:lnTo>
                  <a:pt x="51060" y="5030"/>
                </a:lnTo>
                <a:lnTo>
                  <a:pt x="51060" y="5040"/>
                </a:lnTo>
                <a:lnTo>
                  <a:pt x="51070" y="5070"/>
                </a:lnTo>
                <a:lnTo>
                  <a:pt x="51080" y="5080"/>
                </a:lnTo>
                <a:lnTo>
                  <a:pt x="51080" y="5100"/>
                </a:lnTo>
                <a:lnTo>
                  <a:pt x="51130" y="5140"/>
                </a:lnTo>
                <a:lnTo>
                  <a:pt x="51150" y="5140"/>
                </a:lnTo>
                <a:lnTo>
                  <a:pt x="51170" y="5130"/>
                </a:lnTo>
                <a:lnTo>
                  <a:pt x="51210" y="5140"/>
                </a:lnTo>
                <a:lnTo>
                  <a:pt x="51210" y="5150"/>
                </a:lnTo>
                <a:lnTo>
                  <a:pt x="51220" y="5160"/>
                </a:lnTo>
                <a:lnTo>
                  <a:pt x="51250" y="5160"/>
                </a:lnTo>
                <a:lnTo>
                  <a:pt x="51260" y="5170"/>
                </a:lnTo>
                <a:lnTo>
                  <a:pt x="51260" y="5190"/>
                </a:lnTo>
                <a:lnTo>
                  <a:pt x="51280" y="5190"/>
                </a:lnTo>
                <a:lnTo>
                  <a:pt x="51290" y="5200"/>
                </a:lnTo>
                <a:lnTo>
                  <a:pt x="51290" y="5210"/>
                </a:lnTo>
                <a:lnTo>
                  <a:pt x="51310" y="5230"/>
                </a:lnTo>
                <a:lnTo>
                  <a:pt x="51330" y="5240"/>
                </a:lnTo>
                <a:lnTo>
                  <a:pt x="51360" y="5230"/>
                </a:lnTo>
                <a:lnTo>
                  <a:pt x="51380" y="5250"/>
                </a:lnTo>
                <a:lnTo>
                  <a:pt x="51410" y="5260"/>
                </a:lnTo>
                <a:lnTo>
                  <a:pt x="51450" y="5280"/>
                </a:lnTo>
                <a:lnTo>
                  <a:pt x="51440" y="5330"/>
                </a:lnTo>
                <a:lnTo>
                  <a:pt x="51450" y="5390"/>
                </a:lnTo>
                <a:lnTo>
                  <a:pt x="51460" y="5400"/>
                </a:lnTo>
                <a:lnTo>
                  <a:pt x="51470" y="5400"/>
                </a:lnTo>
                <a:lnTo>
                  <a:pt x="51490" y="5440"/>
                </a:lnTo>
                <a:lnTo>
                  <a:pt x="51520" y="5420"/>
                </a:lnTo>
                <a:lnTo>
                  <a:pt x="51570" y="5400"/>
                </a:lnTo>
                <a:lnTo>
                  <a:pt x="51600" y="5410"/>
                </a:lnTo>
                <a:lnTo>
                  <a:pt x="51620" y="5420"/>
                </a:lnTo>
                <a:lnTo>
                  <a:pt x="51630" y="5440"/>
                </a:lnTo>
                <a:lnTo>
                  <a:pt x="51660" y="5490"/>
                </a:lnTo>
                <a:lnTo>
                  <a:pt x="51750" y="5540"/>
                </a:lnTo>
                <a:lnTo>
                  <a:pt x="51810" y="5580"/>
                </a:lnTo>
                <a:lnTo>
                  <a:pt x="51870" y="5590"/>
                </a:lnTo>
                <a:lnTo>
                  <a:pt x="51890" y="5590"/>
                </a:lnTo>
                <a:lnTo>
                  <a:pt x="51890" y="5600"/>
                </a:lnTo>
                <a:lnTo>
                  <a:pt x="51900" y="5600"/>
                </a:lnTo>
                <a:lnTo>
                  <a:pt x="51930" y="5590"/>
                </a:lnTo>
                <a:lnTo>
                  <a:pt x="51980" y="5580"/>
                </a:lnTo>
                <a:lnTo>
                  <a:pt x="52020" y="5580"/>
                </a:lnTo>
                <a:lnTo>
                  <a:pt x="52040" y="5580"/>
                </a:lnTo>
                <a:lnTo>
                  <a:pt x="52080" y="5600"/>
                </a:lnTo>
                <a:lnTo>
                  <a:pt x="52110" y="5610"/>
                </a:lnTo>
                <a:lnTo>
                  <a:pt x="52130" y="5620"/>
                </a:lnTo>
                <a:lnTo>
                  <a:pt x="52150" y="5630"/>
                </a:lnTo>
                <a:lnTo>
                  <a:pt x="52170" y="5650"/>
                </a:lnTo>
                <a:lnTo>
                  <a:pt x="52200" y="5720"/>
                </a:lnTo>
                <a:lnTo>
                  <a:pt x="52240" y="5720"/>
                </a:lnTo>
                <a:lnTo>
                  <a:pt x="52270" y="5730"/>
                </a:lnTo>
                <a:lnTo>
                  <a:pt x="52300" y="5740"/>
                </a:lnTo>
                <a:lnTo>
                  <a:pt x="52320" y="5740"/>
                </a:lnTo>
                <a:lnTo>
                  <a:pt x="52330" y="5760"/>
                </a:lnTo>
                <a:lnTo>
                  <a:pt x="52330" y="5770"/>
                </a:lnTo>
                <a:lnTo>
                  <a:pt x="52350" y="5790"/>
                </a:lnTo>
                <a:lnTo>
                  <a:pt x="52350" y="5800"/>
                </a:lnTo>
                <a:lnTo>
                  <a:pt x="52400" y="5860"/>
                </a:lnTo>
                <a:lnTo>
                  <a:pt x="52400" y="5870"/>
                </a:lnTo>
                <a:lnTo>
                  <a:pt x="52420" y="5870"/>
                </a:lnTo>
                <a:lnTo>
                  <a:pt x="52450" y="5880"/>
                </a:lnTo>
                <a:lnTo>
                  <a:pt x="52480" y="5910"/>
                </a:lnTo>
                <a:lnTo>
                  <a:pt x="52490" y="5920"/>
                </a:lnTo>
                <a:lnTo>
                  <a:pt x="52520" y="5940"/>
                </a:lnTo>
                <a:lnTo>
                  <a:pt x="52560" y="5950"/>
                </a:lnTo>
                <a:lnTo>
                  <a:pt x="52590" y="5950"/>
                </a:lnTo>
                <a:lnTo>
                  <a:pt x="52630" y="5970"/>
                </a:lnTo>
                <a:lnTo>
                  <a:pt x="52650" y="5980"/>
                </a:lnTo>
                <a:lnTo>
                  <a:pt x="52770" y="6050"/>
                </a:lnTo>
                <a:lnTo>
                  <a:pt x="52770" y="6090"/>
                </a:lnTo>
                <a:lnTo>
                  <a:pt x="52780" y="6130"/>
                </a:lnTo>
                <a:lnTo>
                  <a:pt x="52810" y="6160"/>
                </a:lnTo>
                <a:lnTo>
                  <a:pt x="52900" y="6180"/>
                </a:lnTo>
                <a:lnTo>
                  <a:pt x="53180" y="6320"/>
                </a:lnTo>
                <a:lnTo>
                  <a:pt x="53220" y="6380"/>
                </a:lnTo>
                <a:lnTo>
                  <a:pt x="53230" y="6410"/>
                </a:lnTo>
                <a:lnTo>
                  <a:pt x="53240" y="6420"/>
                </a:lnTo>
                <a:lnTo>
                  <a:pt x="53250" y="6430"/>
                </a:lnTo>
                <a:lnTo>
                  <a:pt x="53370" y="6580"/>
                </a:lnTo>
                <a:lnTo>
                  <a:pt x="53420" y="6640"/>
                </a:lnTo>
                <a:lnTo>
                  <a:pt x="53440" y="6650"/>
                </a:lnTo>
                <a:lnTo>
                  <a:pt x="53510" y="6660"/>
                </a:lnTo>
                <a:lnTo>
                  <a:pt x="53520" y="6660"/>
                </a:lnTo>
                <a:lnTo>
                  <a:pt x="53640" y="6660"/>
                </a:lnTo>
                <a:lnTo>
                  <a:pt x="53710" y="6660"/>
                </a:lnTo>
                <a:lnTo>
                  <a:pt x="53760" y="6710"/>
                </a:lnTo>
                <a:lnTo>
                  <a:pt x="53780" y="6730"/>
                </a:lnTo>
                <a:lnTo>
                  <a:pt x="53790" y="6740"/>
                </a:lnTo>
                <a:lnTo>
                  <a:pt x="53800" y="6740"/>
                </a:lnTo>
                <a:lnTo>
                  <a:pt x="53890" y="6760"/>
                </a:lnTo>
                <a:lnTo>
                  <a:pt x="54040" y="6780"/>
                </a:lnTo>
                <a:lnTo>
                  <a:pt x="54160" y="6740"/>
                </a:lnTo>
                <a:lnTo>
                  <a:pt x="54200" y="6730"/>
                </a:lnTo>
                <a:lnTo>
                  <a:pt x="54210" y="6720"/>
                </a:lnTo>
                <a:lnTo>
                  <a:pt x="54270" y="6690"/>
                </a:lnTo>
                <a:lnTo>
                  <a:pt x="54320" y="6660"/>
                </a:lnTo>
                <a:lnTo>
                  <a:pt x="54390" y="6630"/>
                </a:lnTo>
                <a:lnTo>
                  <a:pt x="54430" y="6620"/>
                </a:lnTo>
                <a:lnTo>
                  <a:pt x="54460" y="6620"/>
                </a:lnTo>
                <a:lnTo>
                  <a:pt x="54470" y="6610"/>
                </a:lnTo>
                <a:lnTo>
                  <a:pt x="54490" y="6610"/>
                </a:lnTo>
                <a:lnTo>
                  <a:pt x="54730" y="6580"/>
                </a:lnTo>
                <a:lnTo>
                  <a:pt x="54750" y="6570"/>
                </a:lnTo>
                <a:lnTo>
                  <a:pt x="54770" y="6570"/>
                </a:lnTo>
                <a:lnTo>
                  <a:pt x="54780" y="6570"/>
                </a:lnTo>
                <a:lnTo>
                  <a:pt x="54810" y="6580"/>
                </a:lnTo>
                <a:lnTo>
                  <a:pt x="54820" y="6580"/>
                </a:lnTo>
                <a:lnTo>
                  <a:pt x="54890" y="6610"/>
                </a:lnTo>
                <a:lnTo>
                  <a:pt x="54910" y="6620"/>
                </a:lnTo>
                <a:lnTo>
                  <a:pt x="54920" y="6620"/>
                </a:lnTo>
                <a:lnTo>
                  <a:pt x="54940" y="6620"/>
                </a:lnTo>
                <a:lnTo>
                  <a:pt x="54940" y="6630"/>
                </a:lnTo>
                <a:lnTo>
                  <a:pt x="54950" y="6630"/>
                </a:lnTo>
                <a:lnTo>
                  <a:pt x="54960" y="6640"/>
                </a:lnTo>
                <a:lnTo>
                  <a:pt x="55050" y="6710"/>
                </a:lnTo>
                <a:lnTo>
                  <a:pt x="55140" y="6750"/>
                </a:lnTo>
                <a:lnTo>
                  <a:pt x="55190" y="6770"/>
                </a:lnTo>
                <a:lnTo>
                  <a:pt x="55210" y="6780"/>
                </a:lnTo>
                <a:lnTo>
                  <a:pt x="55560" y="6930"/>
                </a:lnTo>
                <a:lnTo>
                  <a:pt x="55600" y="6940"/>
                </a:lnTo>
                <a:lnTo>
                  <a:pt x="55660" y="6960"/>
                </a:lnTo>
                <a:lnTo>
                  <a:pt x="55860" y="6990"/>
                </a:lnTo>
                <a:lnTo>
                  <a:pt x="56090" y="6940"/>
                </a:lnTo>
                <a:lnTo>
                  <a:pt x="56150" y="6930"/>
                </a:lnTo>
                <a:lnTo>
                  <a:pt x="56160" y="6930"/>
                </a:lnTo>
                <a:lnTo>
                  <a:pt x="56180" y="6920"/>
                </a:lnTo>
                <a:lnTo>
                  <a:pt x="56340" y="6940"/>
                </a:lnTo>
                <a:lnTo>
                  <a:pt x="56430" y="6940"/>
                </a:lnTo>
                <a:lnTo>
                  <a:pt x="56670" y="6960"/>
                </a:lnTo>
                <a:lnTo>
                  <a:pt x="56690" y="6950"/>
                </a:lnTo>
                <a:lnTo>
                  <a:pt x="56720" y="6930"/>
                </a:lnTo>
                <a:lnTo>
                  <a:pt x="56810" y="6950"/>
                </a:lnTo>
                <a:lnTo>
                  <a:pt x="56910" y="6970"/>
                </a:lnTo>
                <a:lnTo>
                  <a:pt x="56930" y="6980"/>
                </a:lnTo>
                <a:lnTo>
                  <a:pt x="57110" y="6970"/>
                </a:lnTo>
                <a:lnTo>
                  <a:pt x="57150" y="6970"/>
                </a:lnTo>
                <a:lnTo>
                  <a:pt x="57160" y="6980"/>
                </a:lnTo>
                <a:lnTo>
                  <a:pt x="57270" y="7000"/>
                </a:lnTo>
                <a:lnTo>
                  <a:pt x="57370" y="7030"/>
                </a:lnTo>
                <a:lnTo>
                  <a:pt x="57380" y="7030"/>
                </a:lnTo>
                <a:lnTo>
                  <a:pt x="57450" y="7050"/>
                </a:lnTo>
                <a:lnTo>
                  <a:pt x="57590" y="7100"/>
                </a:lnTo>
                <a:lnTo>
                  <a:pt x="57710" y="7120"/>
                </a:lnTo>
                <a:lnTo>
                  <a:pt x="57800" y="7150"/>
                </a:lnTo>
                <a:lnTo>
                  <a:pt x="57910" y="7220"/>
                </a:lnTo>
                <a:lnTo>
                  <a:pt x="57920" y="7220"/>
                </a:lnTo>
                <a:lnTo>
                  <a:pt x="57950" y="7230"/>
                </a:lnTo>
                <a:lnTo>
                  <a:pt x="58010" y="7250"/>
                </a:lnTo>
                <a:lnTo>
                  <a:pt x="58020" y="7240"/>
                </a:lnTo>
                <a:lnTo>
                  <a:pt x="58050" y="7240"/>
                </a:lnTo>
                <a:lnTo>
                  <a:pt x="58130" y="7200"/>
                </a:lnTo>
                <a:lnTo>
                  <a:pt x="58200" y="7150"/>
                </a:lnTo>
                <a:lnTo>
                  <a:pt x="58370" y="7010"/>
                </a:lnTo>
                <a:lnTo>
                  <a:pt x="58410" y="6970"/>
                </a:lnTo>
                <a:lnTo>
                  <a:pt x="58480" y="6830"/>
                </a:lnTo>
                <a:lnTo>
                  <a:pt x="58510" y="6790"/>
                </a:lnTo>
                <a:lnTo>
                  <a:pt x="58510" y="6750"/>
                </a:lnTo>
                <a:lnTo>
                  <a:pt x="58520" y="6690"/>
                </a:lnTo>
                <a:lnTo>
                  <a:pt x="58530" y="6600"/>
                </a:lnTo>
                <a:lnTo>
                  <a:pt x="58530" y="6590"/>
                </a:lnTo>
                <a:lnTo>
                  <a:pt x="58660" y="6070"/>
                </a:lnTo>
                <a:lnTo>
                  <a:pt x="58760" y="5870"/>
                </a:lnTo>
                <a:lnTo>
                  <a:pt x="58870" y="5690"/>
                </a:lnTo>
                <a:lnTo>
                  <a:pt x="58910" y="5670"/>
                </a:lnTo>
                <a:lnTo>
                  <a:pt x="58920" y="5670"/>
                </a:lnTo>
                <a:lnTo>
                  <a:pt x="59010" y="5630"/>
                </a:lnTo>
                <a:lnTo>
                  <a:pt x="59030" y="5650"/>
                </a:lnTo>
                <a:lnTo>
                  <a:pt x="59040" y="5650"/>
                </a:lnTo>
                <a:lnTo>
                  <a:pt x="59060" y="5640"/>
                </a:lnTo>
                <a:lnTo>
                  <a:pt x="59100" y="5620"/>
                </a:lnTo>
                <a:lnTo>
                  <a:pt x="59140" y="5590"/>
                </a:lnTo>
                <a:lnTo>
                  <a:pt x="59170" y="5590"/>
                </a:lnTo>
                <a:lnTo>
                  <a:pt x="59200" y="5580"/>
                </a:lnTo>
                <a:lnTo>
                  <a:pt x="59240" y="5580"/>
                </a:lnTo>
                <a:lnTo>
                  <a:pt x="59290" y="5570"/>
                </a:lnTo>
                <a:lnTo>
                  <a:pt x="59340" y="5560"/>
                </a:lnTo>
                <a:lnTo>
                  <a:pt x="59400" y="5560"/>
                </a:lnTo>
                <a:lnTo>
                  <a:pt x="59450" y="5570"/>
                </a:lnTo>
                <a:lnTo>
                  <a:pt x="59460" y="5570"/>
                </a:lnTo>
                <a:lnTo>
                  <a:pt x="59540" y="5590"/>
                </a:lnTo>
                <a:lnTo>
                  <a:pt x="59590" y="5560"/>
                </a:lnTo>
                <a:lnTo>
                  <a:pt x="59660" y="5510"/>
                </a:lnTo>
                <a:lnTo>
                  <a:pt x="59700" y="5480"/>
                </a:lnTo>
                <a:lnTo>
                  <a:pt x="59730" y="5460"/>
                </a:lnTo>
                <a:lnTo>
                  <a:pt x="59750" y="5460"/>
                </a:lnTo>
                <a:lnTo>
                  <a:pt x="59760" y="5460"/>
                </a:lnTo>
                <a:lnTo>
                  <a:pt x="59800" y="5460"/>
                </a:lnTo>
                <a:lnTo>
                  <a:pt x="59850" y="5480"/>
                </a:lnTo>
                <a:lnTo>
                  <a:pt x="59870" y="5510"/>
                </a:lnTo>
                <a:lnTo>
                  <a:pt x="59890" y="5520"/>
                </a:lnTo>
                <a:lnTo>
                  <a:pt x="59930" y="5570"/>
                </a:lnTo>
                <a:lnTo>
                  <a:pt x="59990" y="5620"/>
                </a:lnTo>
                <a:lnTo>
                  <a:pt x="60050" y="5670"/>
                </a:lnTo>
                <a:lnTo>
                  <a:pt x="60070" y="5690"/>
                </a:lnTo>
                <a:lnTo>
                  <a:pt x="60080" y="5690"/>
                </a:lnTo>
                <a:lnTo>
                  <a:pt x="60110" y="5700"/>
                </a:lnTo>
                <a:lnTo>
                  <a:pt x="60200" y="5730"/>
                </a:lnTo>
                <a:lnTo>
                  <a:pt x="60270" y="5750"/>
                </a:lnTo>
                <a:lnTo>
                  <a:pt x="60330" y="5740"/>
                </a:lnTo>
                <a:lnTo>
                  <a:pt x="60370" y="5740"/>
                </a:lnTo>
                <a:lnTo>
                  <a:pt x="60400" y="5740"/>
                </a:lnTo>
                <a:lnTo>
                  <a:pt x="60430" y="5760"/>
                </a:lnTo>
                <a:lnTo>
                  <a:pt x="60460" y="5770"/>
                </a:lnTo>
                <a:lnTo>
                  <a:pt x="60480" y="5780"/>
                </a:lnTo>
                <a:lnTo>
                  <a:pt x="60500" y="5800"/>
                </a:lnTo>
                <a:lnTo>
                  <a:pt x="60520" y="5810"/>
                </a:lnTo>
                <a:lnTo>
                  <a:pt x="60570" y="5880"/>
                </a:lnTo>
                <a:lnTo>
                  <a:pt x="60580" y="5900"/>
                </a:lnTo>
                <a:lnTo>
                  <a:pt x="60590" y="5910"/>
                </a:lnTo>
                <a:lnTo>
                  <a:pt x="60590" y="5920"/>
                </a:lnTo>
                <a:lnTo>
                  <a:pt x="60600" y="5920"/>
                </a:lnTo>
                <a:lnTo>
                  <a:pt x="60620" y="5930"/>
                </a:lnTo>
                <a:lnTo>
                  <a:pt x="60700" y="5960"/>
                </a:lnTo>
                <a:lnTo>
                  <a:pt x="60810" y="5960"/>
                </a:lnTo>
                <a:lnTo>
                  <a:pt x="60840" y="5970"/>
                </a:lnTo>
                <a:lnTo>
                  <a:pt x="60960" y="5950"/>
                </a:lnTo>
                <a:lnTo>
                  <a:pt x="61000" y="5940"/>
                </a:lnTo>
                <a:lnTo>
                  <a:pt x="61090" y="5930"/>
                </a:lnTo>
                <a:lnTo>
                  <a:pt x="61140" y="5910"/>
                </a:lnTo>
                <a:lnTo>
                  <a:pt x="61190" y="5890"/>
                </a:lnTo>
                <a:lnTo>
                  <a:pt x="61280" y="5860"/>
                </a:lnTo>
                <a:lnTo>
                  <a:pt x="61340" y="5840"/>
                </a:lnTo>
                <a:lnTo>
                  <a:pt x="61390" y="5830"/>
                </a:lnTo>
                <a:lnTo>
                  <a:pt x="61480" y="5820"/>
                </a:lnTo>
                <a:lnTo>
                  <a:pt x="61520" y="5810"/>
                </a:lnTo>
                <a:lnTo>
                  <a:pt x="61600" y="5820"/>
                </a:lnTo>
                <a:lnTo>
                  <a:pt x="61750" y="5840"/>
                </a:lnTo>
                <a:lnTo>
                  <a:pt x="61760" y="5840"/>
                </a:lnTo>
                <a:lnTo>
                  <a:pt x="61920" y="5860"/>
                </a:lnTo>
                <a:lnTo>
                  <a:pt x="61930" y="5860"/>
                </a:lnTo>
                <a:lnTo>
                  <a:pt x="62050" y="5860"/>
                </a:lnTo>
                <a:lnTo>
                  <a:pt x="62100" y="5850"/>
                </a:lnTo>
                <a:lnTo>
                  <a:pt x="62170" y="5850"/>
                </a:lnTo>
                <a:lnTo>
                  <a:pt x="62270" y="5860"/>
                </a:lnTo>
                <a:lnTo>
                  <a:pt x="62400" y="5870"/>
                </a:lnTo>
                <a:lnTo>
                  <a:pt x="62620" y="5860"/>
                </a:lnTo>
                <a:lnTo>
                  <a:pt x="62630" y="5860"/>
                </a:lnTo>
                <a:lnTo>
                  <a:pt x="62680" y="5880"/>
                </a:lnTo>
                <a:lnTo>
                  <a:pt x="62700" y="5890"/>
                </a:lnTo>
                <a:lnTo>
                  <a:pt x="62720" y="5890"/>
                </a:lnTo>
                <a:lnTo>
                  <a:pt x="62740" y="5910"/>
                </a:lnTo>
                <a:lnTo>
                  <a:pt x="62890" y="6010"/>
                </a:lnTo>
                <a:lnTo>
                  <a:pt x="62900" y="6020"/>
                </a:lnTo>
                <a:lnTo>
                  <a:pt x="62900" y="6030"/>
                </a:lnTo>
                <a:lnTo>
                  <a:pt x="62920" y="6070"/>
                </a:lnTo>
                <a:lnTo>
                  <a:pt x="62940" y="6100"/>
                </a:lnTo>
                <a:lnTo>
                  <a:pt x="62940" y="6110"/>
                </a:lnTo>
                <a:lnTo>
                  <a:pt x="62960" y="6220"/>
                </a:lnTo>
                <a:lnTo>
                  <a:pt x="62960" y="6230"/>
                </a:lnTo>
                <a:lnTo>
                  <a:pt x="62980" y="6310"/>
                </a:lnTo>
                <a:lnTo>
                  <a:pt x="63010" y="6370"/>
                </a:lnTo>
                <a:lnTo>
                  <a:pt x="63010" y="6380"/>
                </a:lnTo>
                <a:lnTo>
                  <a:pt x="63020" y="6410"/>
                </a:lnTo>
                <a:lnTo>
                  <a:pt x="63050" y="6430"/>
                </a:lnTo>
                <a:lnTo>
                  <a:pt x="63090" y="6460"/>
                </a:lnTo>
                <a:lnTo>
                  <a:pt x="63120" y="6460"/>
                </a:lnTo>
                <a:lnTo>
                  <a:pt x="63280" y="6470"/>
                </a:lnTo>
                <a:lnTo>
                  <a:pt x="63380" y="6450"/>
                </a:lnTo>
                <a:lnTo>
                  <a:pt x="63420" y="6440"/>
                </a:lnTo>
                <a:lnTo>
                  <a:pt x="63500" y="6430"/>
                </a:lnTo>
                <a:lnTo>
                  <a:pt x="63540" y="6420"/>
                </a:lnTo>
                <a:lnTo>
                  <a:pt x="63740" y="6360"/>
                </a:lnTo>
                <a:lnTo>
                  <a:pt x="63870" y="6310"/>
                </a:lnTo>
                <a:lnTo>
                  <a:pt x="64020" y="6260"/>
                </a:lnTo>
                <a:lnTo>
                  <a:pt x="64090" y="6240"/>
                </a:lnTo>
                <a:lnTo>
                  <a:pt x="64100" y="6240"/>
                </a:lnTo>
                <a:lnTo>
                  <a:pt x="64170" y="6240"/>
                </a:lnTo>
                <a:lnTo>
                  <a:pt x="64200" y="6240"/>
                </a:lnTo>
                <a:lnTo>
                  <a:pt x="64220" y="6240"/>
                </a:lnTo>
                <a:lnTo>
                  <a:pt x="64250" y="6230"/>
                </a:lnTo>
                <a:lnTo>
                  <a:pt x="64290" y="6230"/>
                </a:lnTo>
                <a:lnTo>
                  <a:pt x="64430" y="6200"/>
                </a:lnTo>
                <a:lnTo>
                  <a:pt x="64450" y="6180"/>
                </a:lnTo>
                <a:lnTo>
                  <a:pt x="64530" y="6090"/>
                </a:lnTo>
                <a:lnTo>
                  <a:pt x="64570" y="6050"/>
                </a:lnTo>
                <a:lnTo>
                  <a:pt x="64570" y="6030"/>
                </a:lnTo>
                <a:lnTo>
                  <a:pt x="64580" y="6020"/>
                </a:lnTo>
                <a:lnTo>
                  <a:pt x="64610" y="5930"/>
                </a:lnTo>
                <a:lnTo>
                  <a:pt x="64630" y="5880"/>
                </a:lnTo>
                <a:lnTo>
                  <a:pt x="64650" y="5870"/>
                </a:lnTo>
                <a:lnTo>
                  <a:pt x="64670" y="5860"/>
                </a:lnTo>
                <a:lnTo>
                  <a:pt x="64750" y="5870"/>
                </a:lnTo>
                <a:lnTo>
                  <a:pt x="64810" y="5870"/>
                </a:lnTo>
                <a:lnTo>
                  <a:pt x="64910" y="5900"/>
                </a:lnTo>
                <a:lnTo>
                  <a:pt x="64950" y="5920"/>
                </a:lnTo>
                <a:lnTo>
                  <a:pt x="65090" y="5960"/>
                </a:lnTo>
                <a:lnTo>
                  <a:pt x="65100" y="5970"/>
                </a:lnTo>
                <a:lnTo>
                  <a:pt x="65160" y="5970"/>
                </a:lnTo>
                <a:lnTo>
                  <a:pt x="65210" y="5970"/>
                </a:lnTo>
                <a:lnTo>
                  <a:pt x="65350" y="5950"/>
                </a:lnTo>
                <a:lnTo>
                  <a:pt x="65370" y="5940"/>
                </a:lnTo>
                <a:lnTo>
                  <a:pt x="65390" y="5940"/>
                </a:lnTo>
                <a:lnTo>
                  <a:pt x="65410" y="5940"/>
                </a:lnTo>
                <a:lnTo>
                  <a:pt x="65430" y="5930"/>
                </a:lnTo>
                <a:lnTo>
                  <a:pt x="65440" y="5930"/>
                </a:lnTo>
                <a:lnTo>
                  <a:pt x="65550" y="5940"/>
                </a:lnTo>
                <a:lnTo>
                  <a:pt x="65680" y="5960"/>
                </a:lnTo>
                <a:lnTo>
                  <a:pt x="65740" y="5970"/>
                </a:lnTo>
                <a:lnTo>
                  <a:pt x="65800" y="5980"/>
                </a:lnTo>
                <a:lnTo>
                  <a:pt x="65850" y="5990"/>
                </a:lnTo>
                <a:lnTo>
                  <a:pt x="65870" y="5990"/>
                </a:lnTo>
                <a:lnTo>
                  <a:pt x="66000" y="5980"/>
                </a:lnTo>
                <a:lnTo>
                  <a:pt x="66080" y="6010"/>
                </a:lnTo>
                <a:lnTo>
                  <a:pt x="66090" y="6010"/>
                </a:lnTo>
                <a:lnTo>
                  <a:pt x="66100" y="6010"/>
                </a:lnTo>
                <a:lnTo>
                  <a:pt x="66250" y="6030"/>
                </a:lnTo>
                <a:lnTo>
                  <a:pt x="66400" y="6020"/>
                </a:lnTo>
                <a:lnTo>
                  <a:pt x="66430" y="6010"/>
                </a:lnTo>
                <a:lnTo>
                  <a:pt x="66450" y="5990"/>
                </a:lnTo>
                <a:lnTo>
                  <a:pt x="66530" y="5910"/>
                </a:lnTo>
                <a:lnTo>
                  <a:pt x="66560" y="5840"/>
                </a:lnTo>
                <a:lnTo>
                  <a:pt x="66590" y="5790"/>
                </a:lnTo>
                <a:lnTo>
                  <a:pt x="66610" y="5730"/>
                </a:lnTo>
                <a:lnTo>
                  <a:pt x="66620" y="5690"/>
                </a:lnTo>
                <a:lnTo>
                  <a:pt x="66640" y="5610"/>
                </a:lnTo>
                <a:lnTo>
                  <a:pt x="66640" y="5600"/>
                </a:lnTo>
                <a:lnTo>
                  <a:pt x="66670" y="5560"/>
                </a:lnTo>
                <a:lnTo>
                  <a:pt x="66730" y="5520"/>
                </a:lnTo>
                <a:lnTo>
                  <a:pt x="66810" y="5500"/>
                </a:lnTo>
                <a:lnTo>
                  <a:pt x="66850" y="5500"/>
                </a:lnTo>
                <a:lnTo>
                  <a:pt x="66880" y="5500"/>
                </a:lnTo>
                <a:lnTo>
                  <a:pt x="66970" y="5500"/>
                </a:lnTo>
                <a:lnTo>
                  <a:pt x="67000" y="5500"/>
                </a:lnTo>
                <a:lnTo>
                  <a:pt x="67030" y="5500"/>
                </a:lnTo>
                <a:lnTo>
                  <a:pt x="67060" y="5500"/>
                </a:lnTo>
                <a:lnTo>
                  <a:pt x="67100" y="5470"/>
                </a:lnTo>
                <a:lnTo>
                  <a:pt x="67160" y="5410"/>
                </a:lnTo>
                <a:lnTo>
                  <a:pt x="67250" y="5300"/>
                </a:lnTo>
                <a:lnTo>
                  <a:pt x="67280" y="5260"/>
                </a:lnTo>
                <a:lnTo>
                  <a:pt x="67330" y="5220"/>
                </a:lnTo>
                <a:lnTo>
                  <a:pt x="67420" y="5140"/>
                </a:lnTo>
                <a:lnTo>
                  <a:pt x="67440" y="5140"/>
                </a:lnTo>
                <a:lnTo>
                  <a:pt x="67450" y="5150"/>
                </a:lnTo>
                <a:lnTo>
                  <a:pt x="67470" y="5170"/>
                </a:lnTo>
                <a:lnTo>
                  <a:pt x="67480" y="5180"/>
                </a:lnTo>
                <a:lnTo>
                  <a:pt x="67500" y="5180"/>
                </a:lnTo>
                <a:lnTo>
                  <a:pt x="67520" y="5180"/>
                </a:lnTo>
                <a:lnTo>
                  <a:pt x="67540" y="5200"/>
                </a:lnTo>
                <a:lnTo>
                  <a:pt x="67560" y="5220"/>
                </a:lnTo>
                <a:lnTo>
                  <a:pt x="67580" y="5230"/>
                </a:lnTo>
                <a:lnTo>
                  <a:pt x="67600" y="5240"/>
                </a:lnTo>
                <a:lnTo>
                  <a:pt x="67620" y="5240"/>
                </a:lnTo>
                <a:lnTo>
                  <a:pt x="67630" y="5250"/>
                </a:lnTo>
                <a:lnTo>
                  <a:pt x="67640" y="5260"/>
                </a:lnTo>
                <a:lnTo>
                  <a:pt x="67650" y="5260"/>
                </a:lnTo>
                <a:lnTo>
                  <a:pt x="67660" y="5250"/>
                </a:lnTo>
                <a:lnTo>
                  <a:pt x="67690" y="5220"/>
                </a:lnTo>
                <a:lnTo>
                  <a:pt x="67710" y="5200"/>
                </a:lnTo>
                <a:lnTo>
                  <a:pt x="67720" y="5200"/>
                </a:lnTo>
                <a:lnTo>
                  <a:pt x="67740" y="5220"/>
                </a:lnTo>
                <a:lnTo>
                  <a:pt x="67760" y="5230"/>
                </a:lnTo>
                <a:lnTo>
                  <a:pt x="67790" y="5230"/>
                </a:lnTo>
                <a:lnTo>
                  <a:pt x="67810" y="5240"/>
                </a:lnTo>
                <a:lnTo>
                  <a:pt x="67840" y="5260"/>
                </a:lnTo>
                <a:lnTo>
                  <a:pt x="67850" y="5290"/>
                </a:lnTo>
                <a:lnTo>
                  <a:pt x="67850" y="5310"/>
                </a:lnTo>
                <a:lnTo>
                  <a:pt x="67860" y="5320"/>
                </a:lnTo>
                <a:lnTo>
                  <a:pt x="67870" y="5310"/>
                </a:lnTo>
                <a:lnTo>
                  <a:pt x="67880" y="5280"/>
                </a:lnTo>
                <a:lnTo>
                  <a:pt x="67900" y="5250"/>
                </a:lnTo>
                <a:lnTo>
                  <a:pt x="67910" y="5240"/>
                </a:lnTo>
                <a:lnTo>
                  <a:pt x="67940" y="5240"/>
                </a:lnTo>
                <a:lnTo>
                  <a:pt x="67960" y="5250"/>
                </a:lnTo>
                <a:lnTo>
                  <a:pt x="67980" y="5280"/>
                </a:lnTo>
                <a:lnTo>
                  <a:pt x="68000" y="5320"/>
                </a:lnTo>
                <a:lnTo>
                  <a:pt x="68010" y="5320"/>
                </a:lnTo>
                <a:lnTo>
                  <a:pt x="68020" y="5320"/>
                </a:lnTo>
                <a:lnTo>
                  <a:pt x="68030" y="5300"/>
                </a:lnTo>
                <a:lnTo>
                  <a:pt x="68070" y="5280"/>
                </a:lnTo>
                <a:lnTo>
                  <a:pt x="68090" y="5270"/>
                </a:lnTo>
                <a:lnTo>
                  <a:pt x="68120" y="5270"/>
                </a:lnTo>
                <a:lnTo>
                  <a:pt x="68130" y="5260"/>
                </a:lnTo>
                <a:lnTo>
                  <a:pt x="68150" y="5240"/>
                </a:lnTo>
                <a:lnTo>
                  <a:pt x="68160" y="5210"/>
                </a:lnTo>
                <a:lnTo>
                  <a:pt x="68170" y="5180"/>
                </a:lnTo>
                <a:lnTo>
                  <a:pt x="68190" y="5160"/>
                </a:lnTo>
                <a:lnTo>
                  <a:pt x="68200" y="5150"/>
                </a:lnTo>
                <a:lnTo>
                  <a:pt x="68230" y="5150"/>
                </a:lnTo>
                <a:lnTo>
                  <a:pt x="68250" y="5150"/>
                </a:lnTo>
                <a:lnTo>
                  <a:pt x="68260" y="5150"/>
                </a:lnTo>
                <a:lnTo>
                  <a:pt x="68300" y="5160"/>
                </a:lnTo>
                <a:lnTo>
                  <a:pt x="68370" y="5180"/>
                </a:lnTo>
                <a:lnTo>
                  <a:pt x="68410" y="5190"/>
                </a:lnTo>
                <a:lnTo>
                  <a:pt x="68470" y="5230"/>
                </a:lnTo>
                <a:lnTo>
                  <a:pt x="68540" y="5250"/>
                </a:lnTo>
                <a:lnTo>
                  <a:pt x="68620" y="5270"/>
                </a:lnTo>
                <a:lnTo>
                  <a:pt x="68660" y="5280"/>
                </a:lnTo>
                <a:lnTo>
                  <a:pt x="68760" y="5280"/>
                </a:lnTo>
                <a:lnTo>
                  <a:pt x="68800" y="5300"/>
                </a:lnTo>
                <a:lnTo>
                  <a:pt x="68800" y="5310"/>
                </a:lnTo>
                <a:lnTo>
                  <a:pt x="68810" y="5330"/>
                </a:lnTo>
                <a:lnTo>
                  <a:pt x="68840" y="5350"/>
                </a:lnTo>
                <a:lnTo>
                  <a:pt x="68850" y="5370"/>
                </a:lnTo>
                <a:lnTo>
                  <a:pt x="68870" y="5380"/>
                </a:lnTo>
                <a:lnTo>
                  <a:pt x="68870" y="5410"/>
                </a:lnTo>
                <a:lnTo>
                  <a:pt x="68880" y="5430"/>
                </a:lnTo>
                <a:lnTo>
                  <a:pt x="68900" y="5450"/>
                </a:lnTo>
                <a:lnTo>
                  <a:pt x="68910" y="5460"/>
                </a:lnTo>
                <a:lnTo>
                  <a:pt x="68920" y="5460"/>
                </a:lnTo>
                <a:lnTo>
                  <a:pt x="68950" y="5450"/>
                </a:lnTo>
                <a:lnTo>
                  <a:pt x="68960" y="5450"/>
                </a:lnTo>
                <a:lnTo>
                  <a:pt x="68980" y="5440"/>
                </a:lnTo>
                <a:lnTo>
                  <a:pt x="68980" y="5490"/>
                </a:lnTo>
                <a:lnTo>
                  <a:pt x="68990" y="5510"/>
                </a:lnTo>
                <a:lnTo>
                  <a:pt x="69000" y="5520"/>
                </a:lnTo>
                <a:lnTo>
                  <a:pt x="69030" y="5510"/>
                </a:lnTo>
                <a:lnTo>
                  <a:pt x="69080" y="5470"/>
                </a:lnTo>
                <a:lnTo>
                  <a:pt x="69110" y="5440"/>
                </a:lnTo>
                <a:lnTo>
                  <a:pt x="69130" y="5420"/>
                </a:lnTo>
                <a:lnTo>
                  <a:pt x="69140" y="5410"/>
                </a:lnTo>
                <a:lnTo>
                  <a:pt x="69130" y="5390"/>
                </a:lnTo>
                <a:lnTo>
                  <a:pt x="69140" y="5380"/>
                </a:lnTo>
                <a:lnTo>
                  <a:pt x="69160" y="5380"/>
                </a:lnTo>
                <a:lnTo>
                  <a:pt x="69170" y="5380"/>
                </a:lnTo>
                <a:lnTo>
                  <a:pt x="69220" y="5370"/>
                </a:lnTo>
                <a:lnTo>
                  <a:pt x="69290" y="5360"/>
                </a:lnTo>
                <a:lnTo>
                  <a:pt x="69420" y="5320"/>
                </a:lnTo>
                <a:lnTo>
                  <a:pt x="69970" y="5380"/>
                </a:lnTo>
                <a:lnTo>
                  <a:pt x="69980" y="5390"/>
                </a:lnTo>
                <a:lnTo>
                  <a:pt x="69990" y="5420"/>
                </a:lnTo>
                <a:lnTo>
                  <a:pt x="69990" y="5430"/>
                </a:lnTo>
                <a:lnTo>
                  <a:pt x="69970" y="5460"/>
                </a:lnTo>
                <a:lnTo>
                  <a:pt x="69960" y="5480"/>
                </a:lnTo>
                <a:lnTo>
                  <a:pt x="69960" y="5490"/>
                </a:lnTo>
                <a:lnTo>
                  <a:pt x="69950" y="5510"/>
                </a:lnTo>
                <a:lnTo>
                  <a:pt x="69950" y="5520"/>
                </a:lnTo>
                <a:lnTo>
                  <a:pt x="69960" y="5520"/>
                </a:lnTo>
                <a:lnTo>
                  <a:pt x="69960" y="5540"/>
                </a:lnTo>
                <a:lnTo>
                  <a:pt x="69980" y="5560"/>
                </a:lnTo>
                <a:lnTo>
                  <a:pt x="70000" y="5570"/>
                </a:lnTo>
                <a:lnTo>
                  <a:pt x="70020" y="5590"/>
                </a:lnTo>
                <a:lnTo>
                  <a:pt x="70030" y="5590"/>
                </a:lnTo>
                <a:lnTo>
                  <a:pt x="70070" y="5580"/>
                </a:lnTo>
                <a:lnTo>
                  <a:pt x="70080" y="5580"/>
                </a:lnTo>
                <a:lnTo>
                  <a:pt x="70120" y="5570"/>
                </a:lnTo>
                <a:lnTo>
                  <a:pt x="70140" y="5570"/>
                </a:lnTo>
                <a:lnTo>
                  <a:pt x="70180" y="5540"/>
                </a:lnTo>
                <a:lnTo>
                  <a:pt x="70190" y="5540"/>
                </a:lnTo>
                <a:lnTo>
                  <a:pt x="70200" y="5550"/>
                </a:lnTo>
                <a:lnTo>
                  <a:pt x="70210" y="5580"/>
                </a:lnTo>
                <a:lnTo>
                  <a:pt x="70220" y="5590"/>
                </a:lnTo>
                <a:lnTo>
                  <a:pt x="70240" y="5590"/>
                </a:lnTo>
                <a:lnTo>
                  <a:pt x="70260" y="5600"/>
                </a:lnTo>
                <a:lnTo>
                  <a:pt x="70270" y="5600"/>
                </a:lnTo>
                <a:lnTo>
                  <a:pt x="70280" y="5610"/>
                </a:lnTo>
                <a:lnTo>
                  <a:pt x="70290" y="5620"/>
                </a:lnTo>
                <a:lnTo>
                  <a:pt x="70300" y="5620"/>
                </a:lnTo>
                <a:lnTo>
                  <a:pt x="70320" y="5630"/>
                </a:lnTo>
                <a:lnTo>
                  <a:pt x="70330" y="5640"/>
                </a:lnTo>
                <a:lnTo>
                  <a:pt x="70350" y="5660"/>
                </a:lnTo>
                <a:lnTo>
                  <a:pt x="70360" y="5690"/>
                </a:lnTo>
                <a:lnTo>
                  <a:pt x="70400" y="5720"/>
                </a:lnTo>
                <a:lnTo>
                  <a:pt x="70420" y="5730"/>
                </a:lnTo>
                <a:lnTo>
                  <a:pt x="70430" y="5730"/>
                </a:lnTo>
                <a:lnTo>
                  <a:pt x="70440" y="5750"/>
                </a:lnTo>
                <a:lnTo>
                  <a:pt x="70450" y="5770"/>
                </a:lnTo>
                <a:lnTo>
                  <a:pt x="70460" y="5770"/>
                </a:lnTo>
                <a:lnTo>
                  <a:pt x="70470" y="5770"/>
                </a:lnTo>
                <a:lnTo>
                  <a:pt x="70500" y="5760"/>
                </a:lnTo>
                <a:lnTo>
                  <a:pt x="70510" y="5760"/>
                </a:lnTo>
                <a:lnTo>
                  <a:pt x="70530" y="5770"/>
                </a:lnTo>
                <a:lnTo>
                  <a:pt x="70540" y="5760"/>
                </a:lnTo>
                <a:lnTo>
                  <a:pt x="70550" y="5760"/>
                </a:lnTo>
                <a:lnTo>
                  <a:pt x="70550" y="5770"/>
                </a:lnTo>
                <a:lnTo>
                  <a:pt x="70560" y="5790"/>
                </a:lnTo>
                <a:lnTo>
                  <a:pt x="70560" y="5800"/>
                </a:lnTo>
                <a:lnTo>
                  <a:pt x="70540" y="5810"/>
                </a:lnTo>
                <a:lnTo>
                  <a:pt x="70540" y="5840"/>
                </a:lnTo>
                <a:lnTo>
                  <a:pt x="70540" y="5860"/>
                </a:lnTo>
                <a:lnTo>
                  <a:pt x="70540" y="5870"/>
                </a:lnTo>
                <a:close/>
                <a:moveTo>
                  <a:pt x="48810" y="5250"/>
                </a:moveTo>
                <a:lnTo>
                  <a:pt x="48750" y="5240"/>
                </a:lnTo>
                <a:lnTo>
                  <a:pt x="48720" y="5170"/>
                </a:lnTo>
                <a:lnTo>
                  <a:pt x="48730" y="5130"/>
                </a:lnTo>
                <a:lnTo>
                  <a:pt x="48740" y="5090"/>
                </a:lnTo>
                <a:lnTo>
                  <a:pt x="48470" y="5100"/>
                </a:lnTo>
                <a:lnTo>
                  <a:pt x="48470" y="5110"/>
                </a:lnTo>
                <a:lnTo>
                  <a:pt x="48460" y="5160"/>
                </a:lnTo>
                <a:lnTo>
                  <a:pt x="48450" y="5190"/>
                </a:lnTo>
                <a:lnTo>
                  <a:pt x="48450" y="5210"/>
                </a:lnTo>
                <a:lnTo>
                  <a:pt x="48460" y="5240"/>
                </a:lnTo>
                <a:lnTo>
                  <a:pt x="48470" y="5250"/>
                </a:lnTo>
                <a:lnTo>
                  <a:pt x="48510" y="5260"/>
                </a:lnTo>
                <a:lnTo>
                  <a:pt x="48480" y="5280"/>
                </a:lnTo>
                <a:lnTo>
                  <a:pt x="48480" y="5300"/>
                </a:lnTo>
                <a:lnTo>
                  <a:pt x="48480" y="5310"/>
                </a:lnTo>
                <a:lnTo>
                  <a:pt x="48480" y="5330"/>
                </a:lnTo>
                <a:lnTo>
                  <a:pt x="48500" y="5330"/>
                </a:lnTo>
                <a:lnTo>
                  <a:pt x="48520" y="5340"/>
                </a:lnTo>
                <a:lnTo>
                  <a:pt x="48530" y="5340"/>
                </a:lnTo>
                <a:lnTo>
                  <a:pt x="48530" y="5350"/>
                </a:lnTo>
                <a:lnTo>
                  <a:pt x="48510" y="5360"/>
                </a:lnTo>
                <a:lnTo>
                  <a:pt x="48500" y="5370"/>
                </a:lnTo>
                <a:lnTo>
                  <a:pt x="48520" y="5380"/>
                </a:lnTo>
                <a:lnTo>
                  <a:pt x="48530" y="5380"/>
                </a:lnTo>
                <a:lnTo>
                  <a:pt x="48540" y="5390"/>
                </a:lnTo>
                <a:lnTo>
                  <a:pt x="48540" y="5410"/>
                </a:lnTo>
                <a:lnTo>
                  <a:pt x="48550" y="5440"/>
                </a:lnTo>
                <a:lnTo>
                  <a:pt x="48560" y="5460"/>
                </a:lnTo>
                <a:lnTo>
                  <a:pt x="48570" y="5470"/>
                </a:lnTo>
                <a:lnTo>
                  <a:pt x="48570" y="5480"/>
                </a:lnTo>
                <a:lnTo>
                  <a:pt x="48570" y="5490"/>
                </a:lnTo>
                <a:lnTo>
                  <a:pt x="48570" y="5500"/>
                </a:lnTo>
                <a:lnTo>
                  <a:pt x="48590" y="5500"/>
                </a:lnTo>
                <a:lnTo>
                  <a:pt x="48640" y="5500"/>
                </a:lnTo>
                <a:lnTo>
                  <a:pt x="48680" y="5490"/>
                </a:lnTo>
                <a:lnTo>
                  <a:pt x="48690" y="5500"/>
                </a:lnTo>
                <a:lnTo>
                  <a:pt x="48710" y="5530"/>
                </a:lnTo>
                <a:lnTo>
                  <a:pt x="48710" y="5540"/>
                </a:lnTo>
                <a:lnTo>
                  <a:pt x="48700" y="5580"/>
                </a:lnTo>
                <a:lnTo>
                  <a:pt x="48670" y="5660"/>
                </a:lnTo>
                <a:lnTo>
                  <a:pt x="48660" y="5690"/>
                </a:lnTo>
                <a:lnTo>
                  <a:pt x="48660" y="5730"/>
                </a:lnTo>
                <a:lnTo>
                  <a:pt x="48640" y="5800"/>
                </a:lnTo>
                <a:lnTo>
                  <a:pt x="48610" y="5850"/>
                </a:lnTo>
                <a:lnTo>
                  <a:pt x="48620" y="5910"/>
                </a:lnTo>
                <a:lnTo>
                  <a:pt x="48640" y="5920"/>
                </a:lnTo>
                <a:lnTo>
                  <a:pt x="48650" y="5930"/>
                </a:lnTo>
                <a:lnTo>
                  <a:pt x="48660" y="5940"/>
                </a:lnTo>
                <a:lnTo>
                  <a:pt x="48620" y="5950"/>
                </a:lnTo>
                <a:lnTo>
                  <a:pt x="48560" y="5960"/>
                </a:lnTo>
                <a:lnTo>
                  <a:pt x="48470" y="5970"/>
                </a:lnTo>
                <a:lnTo>
                  <a:pt x="48470" y="6000"/>
                </a:lnTo>
                <a:lnTo>
                  <a:pt x="48480" y="6060"/>
                </a:lnTo>
                <a:lnTo>
                  <a:pt x="48470" y="6100"/>
                </a:lnTo>
                <a:lnTo>
                  <a:pt x="48430" y="6110"/>
                </a:lnTo>
                <a:lnTo>
                  <a:pt x="48330" y="6110"/>
                </a:lnTo>
                <a:lnTo>
                  <a:pt x="48210" y="6120"/>
                </a:lnTo>
                <a:lnTo>
                  <a:pt x="48110" y="6140"/>
                </a:lnTo>
                <a:lnTo>
                  <a:pt x="48110" y="6170"/>
                </a:lnTo>
                <a:lnTo>
                  <a:pt x="48050" y="6180"/>
                </a:lnTo>
                <a:lnTo>
                  <a:pt x="48050" y="6210"/>
                </a:lnTo>
                <a:lnTo>
                  <a:pt x="48070" y="6260"/>
                </a:lnTo>
                <a:lnTo>
                  <a:pt x="48080" y="6300"/>
                </a:lnTo>
                <a:lnTo>
                  <a:pt x="48080" y="6350"/>
                </a:lnTo>
                <a:lnTo>
                  <a:pt x="48060" y="6360"/>
                </a:lnTo>
                <a:lnTo>
                  <a:pt x="48040" y="6370"/>
                </a:lnTo>
                <a:lnTo>
                  <a:pt x="48000" y="6360"/>
                </a:lnTo>
                <a:lnTo>
                  <a:pt x="47970" y="6360"/>
                </a:lnTo>
                <a:lnTo>
                  <a:pt x="47970" y="6500"/>
                </a:lnTo>
                <a:lnTo>
                  <a:pt x="48050" y="6500"/>
                </a:lnTo>
                <a:lnTo>
                  <a:pt x="48090" y="6510"/>
                </a:lnTo>
                <a:lnTo>
                  <a:pt x="48110" y="6520"/>
                </a:lnTo>
                <a:lnTo>
                  <a:pt x="48120" y="6550"/>
                </a:lnTo>
                <a:lnTo>
                  <a:pt x="48140" y="6560"/>
                </a:lnTo>
                <a:lnTo>
                  <a:pt x="48170" y="6560"/>
                </a:lnTo>
                <a:lnTo>
                  <a:pt x="48210" y="6560"/>
                </a:lnTo>
                <a:lnTo>
                  <a:pt x="48230" y="6580"/>
                </a:lnTo>
                <a:lnTo>
                  <a:pt x="48240" y="6600"/>
                </a:lnTo>
                <a:lnTo>
                  <a:pt x="48230" y="6630"/>
                </a:lnTo>
                <a:lnTo>
                  <a:pt x="48250" y="6640"/>
                </a:lnTo>
                <a:lnTo>
                  <a:pt x="48280" y="6660"/>
                </a:lnTo>
                <a:lnTo>
                  <a:pt x="48290" y="6690"/>
                </a:lnTo>
                <a:lnTo>
                  <a:pt x="48340" y="6650"/>
                </a:lnTo>
                <a:lnTo>
                  <a:pt x="48330" y="6800"/>
                </a:lnTo>
                <a:lnTo>
                  <a:pt x="48280" y="6800"/>
                </a:lnTo>
                <a:lnTo>
                  <a:pt x="48270" y="6980"/>
                </a:lnTo>
                <a:lnTo>
                  <a:pt x="48280" y="7000"/>
                </a:lnTo>
                <a:lnTo>
                  <a:pt x="48290" y="7020"/>
                </a:lnTo>
                <a:lnTo>
                  <a:pt x="48260" y="7130"/>
                </a:lnTo>
                <a:lnTo>
                  <a:pt x="48340" y="7090"/>
                </a:lnTo>
                <a:lnTo>
                  <a:pt x="48350" y="7140"/>
                </a:lnTo>
                <a:lnTo>
                  <a:pt x="48430" y="7140"/>
                </a:lnTo>
                <a:lnTo>
                  <a:pt x="48470" y="7140"/>
                </a:lnTo>
                <a:lnTo>
                  <a:pt x="48500" y="7150"/>
                </a:lnTo>
                <a:lnTo>
                  <a:pt x="48540" y="7190"/>
                </a:lnTo>
                <a:lnTo>
                  <a:pt x="48560" y="7230"/>
                </a:lnTo>
                <a:lnTo>
                  <a:pt x="48590" y="7280"/>
                </a:lnTo>
                <a:lnTo>
                  <a:pt x="48610" y="7330"/>
                </a:lnTo>
                <a:lnTo>
                  <a:pt x="48630" y="7390"/>
                </a:lnTo>
                <a:lnTo>
                  <a:pt x="48640" y="7440"/>
                </a:lnTo>
                <a:lnTo>
                  <a:pt x="48640" y="7470"/>
                </a:lnTo>
                <a:lnTo>
                  <a:pt x="48640" y="7520"/>
                </a:lnTo>
                <a:lnTo>
                  <a:pt x="48630" y="7560"/>
                </a:lnTo>
                <a:lnTo>
                  <a:pt x="48620" y="7580"/>
                </a:lnTo>
                <a:lnTo>
                  <a:pt x="48600" y="7600"/>
                </a:lnTo>
                <a:lnTo>
                  <a:pt x="48570" y="7610"/>
                </a:lnTo>
                <a:lnTo>
                  <a:pt x="48540" y="7640"/>
                </a:lnTo>
                <a:lnTo>
                  <a:pt x="48540" y="7650"/>
                </a:lnTo>
                <a:lnTo>
                  <a:pt x="48550" y="7660"/>
                </a:lnTo>
                <a:lnTo>
                  <a:pt x="48570" y="7670"/>
                </a:lnTo>
                <a:lnTo>
                  <a:pt x="48590" y="7670"/>
                </a:lnTo>
                <a:lnTo>
                  <a:pt x="48610" y="7680"/>
                </a:lnTo>
                <a:lnTo>
                  <a:pt x="48630" y="7670"/>
                </a:lnTo>
                <a:lnTo>
                  <a:pt x="48680" y="7710"/>
                </a:lnTo>
                <a:lnTo>
                  <a:pt x="48750" y="7750"/>
                </a:lnTo>
                <a:lnTo>
                  <a:pt x="48820" y="7700"/>
                </a:lnTo>
                <a:lnTo>
                  <a:pt x="48820" y="7680"/>
                </a:lnTo>
                <a:lnTo>
                  <a:pt x="48790" y="7640"/>
                </a:lnTo>
                <a:lnTo>
                  <a:pt x="48740" y="7600"/>
                </a:lnTo>
                <a:lnTo>
                  <a:pt x="48710" y="7560"/>
                </a:lnTo>
                <a:lnTo>
                  <a:pt x="48710" y="7430"/>
                </a:lnTo>
                <a:lnTo>
                  <a:pt x="48700" y="7290"/>
                </a:lnTo>
                <a:lnTo>
                  <a:pt x="48700" y="7180"/>
                </a:lnTo>
                <a:lnTo>
                  <a:pt x="48760" y="7170"/>
                </a:lnTo>
                <a:lnTo>
                  <a:pt x="48870" y="7150"/>
                </a:lnTo>
                <a:lnTo>
                  <a:pt x="48900" y="7140"/>
                </a:lnTo>
                <a:lnTo>
                  <a:pt x="48910" y="7120"/>
                </a:lnTo>
                <a:lnTo>
                  <a:pt x="48910" y="7110"/>
                </a:lnTo>
                <a:lnTo>
                  <a:pt x="48890" y="7100"/>
                </a:lnTo>
                <a:lnTo>
                  <a:pt x="48840" y="7110"/>
                </a:lnTo>
                <a:lnTo>
                  <a:pt x="48760" y="7130"/>
                </a:lnTo>
                <a:lnTo>
                  <a:pt x="48740" y="7120"/>
                </a:lnTo>
                <a:lnTo>
                  <a:pt x="48750" y="7070"/>
                </a:lnTo>
                <a:lnTo>
                  <a:pt x="48790" y="6980"/>
                </a:lnTo>
                <a:lnTo>
                  <a:pt x="48800" y="6960"/>
                </a:lnTo>
                <a:lnTo>
                  <a:pt x="48850" y="6940"/>
                </a:lnTo>
                <a:lnTo>
                  <a:pt x="48870" y="6990"/>
                </a:lnTo>
                <a:lnTo>
                  <a:pt x="48880" y="7050"/>
                </a:lnTo>
                <a:lnTo>
                  <a:pt x="48930" y="7070"/>
                </a:lnTo>
                <a:lnTo>
                  <a:pt x="48970" y="7090"/>
                </a:lnTo>
                <a:lnTo>
                  <a:pt x="48980" y="7140"/>
                </a:lnTo>
                <a:lnTo>
                  <a:pt x="49020" y="7150"/>
                </a:lnTo>
                <a:lnTo>
                  <a:pt x="49040" y="7150"/>
                </a:lnTo>
                <a:lnTo>
                  <a:pt x="49080" y="7150"/>
                </a:lnTo>
                <a:lnTo>
                  <a:pt x="49120" y="7160"/>
                </a:lnTo>
                <a:lnTo>
                  <a:pt x="49150" y="7180"/>
                </a:lnTo>
                <a:lnTo>
                  <a:pt x="49200" y="7160"/>
                </a:lnTo>
                <a:lnTo>
                  <a:pt x="49180" y="7080"/>
                </a:lnTo>
                <a:lnTo>
                  <a:pt x="49160" y="6970"/>
                </a:lnTo>
                <a:lnTo>
                  <a:pt x="49150" y="6960"/>
                </a:lnTo>
                <a:lnTo>
                  <a:pt x="49130" y="6960"/>
                </a:lnTo>
                <a:lnTo>
                  <a:pt x="49120" y="6860"/>
                </a:lnTo>
                <a:lnTo>
                  <a:pt x="49130" y="6840"/>
                </a:lnTo>
                <a:lnTo>
                  <a:pt x="49210" y="6830"/>
                </a:lnTo>
                <a:lnTo>
                  <a:pt x="49210" y="6640"/>
                </a:lnTo>
                <a:lnTo>
                  <a:pt x="49210" y="6580"/>
                </a:lnTo>
                <a:lnTo>
                  <a:pt x="49230" y="6570"/>
                </a:lnTo>
                <a:lnTo>
                  <a:pt x="49260" y="6570"/>
                </a:lnTo>
                <a:lnTo>
                  <a:pt x="49280" y="6570"/>
                </a:lnTo>
                <a:lnTo>
                  <a:pt x="49310" y="6580"/>
                </a:lnTo>
                <a:lnTo>
                  <a:pt x="49340" y="6580"/>
                </a:lnTo>
                <a:lnTo>
                  <a:pt x="49400" y="6600"/>
                </a:lnTo>
                <a:lnTo>
                  <a:pt x="49440" y="6610"/>
                </a:lnTo>
                <a:lnTo>
                  <a:pt x="49570" y="6640"/>
                </a:lnTo>
                <a:lnTo>
                  <a:pt x="49580" y="6610"/>
                </a:lnTo>
                <a:lnTo>
                  <a:pt x="49570" y="6500"/>
                </a:lnTo>
                <a:lnTo>
                  <a:pt x="49560" y="6440"/>
                </a:lnTo>
                <a:lnTo>
                  <a:pt x="49630" y="6450"/>
                </a:lnTo>
                <a:lnTo>
                  <a:pt x="49620" y="6380"/>
                </a:lnTo>
                <a:lnTo>
                  <a:pt x="49610" y="6370"/>
                </a:lnTo>
                <a:lnTo>
                  <a:pt x="49610" y="6320"/>
                </a:lnTo>
                <a:lnTo>
                  <a:pt x="49580" y="6310"/>
                </a:lnTo>
                <a:lnTo>
                  <a:pt x="49550" y="6310"/>
                </a:lnTo>
                <a:lnTo>
                  <a:pt x="49550" y="6300"/>
                </a:lnTo>
                <a:lnTo>
                  <a:pt x="49540" y="6290"/>
                </a:lnTo>
                <a:lnTo>
                  <a:pt x="49530" y="6300"/>
                </a:lnTo>
                <a:lnTo>
                  <a:pt x="49490" y="6300"/>
                </a:lnTo>
                <a:lnTo>
                  <a:pt x="49450" y="6280"/>
                </a:lnTo>
                <a:lnTo>
                  <a:pt x="49450" y="6330"/>
                </a:lnTo>
                <a:lnTo>
                  <a:pt x="49370" y="6330"/>
                </a:lnTo>
                <a:lnTo>
                  <a:pt x="49330" y="6320"/>
                </a:lnTo>
                <a:lnTo>
                  <a:pt x="49280" y="6310"/>
                </a:lnTo>
                <a:lnTo>
                  <a:pt x="49270" y="6270"/>
                </a:lnTo>
                <a:lnTo>
                  <a:pt x="49270" y="6220"/>
                </a:lnTo>
                <a:lnTo>
                  <a:pt x="49270" y="6180"/>
                </a:lnTo>
                <a:lnTo>
                  <a:pt x="49280" y="6170"/>
                </a:lnTo>
                <a:lnTo>
                  <a:pt x="49310" y="6160"/>
                </a:lnTo>
                <a:lnTo>
                  <a:pt x="49290" y="6160"/>
                </a:lnTo>
                <a:lnTo>
                  <a:pt x="49260" y="6160"/>
                </a:lnTo>
                <a:lnTo>
                  <a:pt x="49240" y="6150"/>
                </a:lnTo>
                <a:lnTo>
                  <a:pt x="49220" y="6140"/>
                </a:lnTo>
                <a:lnTo>
                  <a:pt x="49180" y="6130"/>
                </a:lnTo>
                <a:lnTo>
                  <a:pt x="49130" y="6130"/>
                </a:lnTo>
                <a:lnTo>
                  <a:pt x="49060" y="6130"/>
                </a:lnTo>
                <a:lnTo>
                  <a:pt x="49060" y="6060"/>
                </a:lnTo>
                <a:lnTo>
                  <a:pt x="49060" y="6010"/>
                </a:lnTo>
                <a:lnTo>
                  <a:pt x="49050" y="5950"/>
                </a:lnTo>
                <a:lnTo>
                  <a:pt x="49030" y="5910"/>
                </a:lnTo>
                <a:lnTo>
                  <a:pt x="49020" y="5890"/>
                </a:lnTo>
                <a:lnTo>
                  <a:pt x="49010" y="5860"/>
                </a:lnTo>
                <a:lnTo>
                  <a:pt x="49010" y="5830"/>
                </a:lnTo>
                <a:lnTo>
                  <a:pt x="49040" y="5800"/>
                </a:lnTo>
                <a:lnTo>
                  <a:pt x="49030" y="5780"/>
                </a:lnTo>
                <a:lnTo>
                  <a:pt x="49030" y="5750"/>
                </a:lnTo>
                <a:lnTo>
                  <a:pt x="49050" y="5710"/>
                </a:lnTo>
                <a:lnTo>
                  <a:pt x="49070" y="5660"/>
                </a:lnTo>
                <a:lnTo>
                  <a:pt x="49100" y="5610"/>
                </a:lnTo>
                <a:lnTo>
                  <a:pt x="49120" y="5570"/>
                </a:lnTo>
                <a:lnTo>
                  <a:pt x="49140" y="5550"/>
                </a:lnTo>
                <a:lnTo>
                  <a:pt x="49150" y="5520"/>
                </a:lnTo>
                <a:lnTo>
                  <a:pt x="49150" y="5510"/>
                </a:lnTo>
                <a:lnTo>
                  <a:pt x="49120" y="5510"/>
                </a:lnTo>
                <a:lnTo>
                  <a:pt x="49080" y="5530"/>
                </a:lnTo>
                <a:lnTo>
                  <a:pt x="49040" y="5530"/>
                </a:lnTo>
                <a:lnTo>
                  <a:pt x="49000" y="5520"/>
                </a:lnTo>
                <a:lnTo>
                  <a:pt x="48950" y="5500"/>
                </a:lnTo>
                <a:lnTo>
                  <a:pt x="48930" y="5500"/>
                </a:lnTo>
                <a:lnTo>
                  <a:pt x="48900" y="5480"/>
                </a:lnTo>
                <a:lnTo>
                  <a:pt x="48890" y="5490"/>
                </a:lnTo>
                <a:lnTo>
                  <a:pt x="48880" y="5550"/>
                </a:lnTo>
                <a:lnTo>
                  <a:pt x="48870" y="5630"/>
                </a:lnTo>
                <a:lnTo>
                  <a:pt x="48870" y="5670"/>
                </a:lnTo>
                <a:lnTo>
                  <a:pt x="48880" y="5700"/>
                </a:lnTo>
                <a:lnTo>
                  <a:pt x="48870" y="5740"/>
                </a:lnTo>
                <a:lnTo>
                  <a:pt x="48860" y="5780"/>
                </a:lnTo>
                <a:lnTo>
                  <a:pt x="48850" y="5860"/>
                </a:lnTo>
                <a:lnTo>
                  <a:pt x="48840" y="5900"/>
                </a:lnTo>
                <a:lnTo>
                  <a:pt x="48820" y="5920"/>
                </a:lnTo>
                <a:lnTo>
                  <a:pt x="48810" y="5920"/>
                </a:lnTo>
                <a:lnTo>
                  <a:pt x="48780" y="5920"/>
                </a:lnTo>
                <a:lnTo>
                  <a:pt x="48760" y="5920"/>
                </a:lnTo>
                <a:lnTo>
                  <a:pt x="48760" y="5890"/>
                </a:lnTo>
                <a:lnTo>
                  <a:pt x="48760" y="5830"/>
                </a:lnTo>
                <a:lnTo>
                  <a:pt x="48780" y="5760"/>
                </a:lnTo>
                <a:lnTo>
                  <a:pt x="48790" y="5710"/>
                </a:lnTo>
                <a:lnTo>
                  <a:pt x="48790" y="5650"/>
                </a:lnTo>
                <a:lnTo>
                  <a:pt x="48790" y="5620"/>
                </a:lnTo>
                <a:lnTo>
                  <a:pt x="48800" y="5590"/>
                </a:lnTo>
                <a:lnTo>
                  <a:pt x="48790" y="5560"/>
                </a:lnTo>
                <a:lnTo>
                  <a:pt x="48790" y="5540"/>
                </a:lnTo>
                <a:lnTo>
                  <a:pt x="48770" y="5520"/>
                </a:lnTo>
                <a:lnTo>
                  <a:pt x="48750" y="5490"/>
                </a:lnTo>
                <a:lnTo>
                  <a:pt x="48740" y="5470"/>
                </a:lnTo>
                <a:lnTo>
                  <a:pt x="48730" y="5450"/>
                </a:lnTo>
                <a:lnTo>
                  <a:pt x="48740" y="5410"/>
                </a:lnTo>
                <a:lnTo>
                  <a:pt x="48760" y="5370"/>
                </a:lnTo>
                <a:lnTo>
                  <a:pt x="48790" y="5360"/>
                </a:lnTo>
                <a:lnTo>
                  <a:pt x="48800" y="5340"/>
                </a:lnTo>
                <a:lnTo>
                  <a:pt x="48810" y="5330"/>
                </a:lnTo>
                <a:lnTo>
                  <a:pt x="48810" y="5300"/>
                </a:lnTo>
                <a:lnTo>
                  <a:pt x="48810" y="5270"/>
                </a:lnTo>
                <a:lnTo>
                  <a:pt x="48810" y="52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