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Bishkek (city)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Kyrgyzstan • State Map | Fully Editable Vector Shape</a:t>
            </a:r>
          </a:p>
        </p:txBody>
      </p:sp>
      <p:sp>
        <p:nvSpPr>
          <p:cNvPr id="101" name="Bishkek (city)"/>
          <p:cNvSpPr/>
          <p:nvPr/>
        </p:nvSpPr>
        <p:spPr>
          <a:xfrm>
            <a:off x="2072487" y="1815266"/>
            <a:ext cx="8046720" cy="3958986"/>
          </a:xfrm>
          <a:custGeom>
            <a:avLst/>
            <a:gdLst/>
            <a:ahLst/>
            <a:cxnLst/>
            <a:rect l="0" t="0" r="100000" b="49200"/>
            <a:pathLst>
              <a:path w="100000" h="49200">
                <a:moveTo>
                  <a:pt x="48810" y="5250"/>
                </a:moveTo>
                <a:lnTo>
                  <a:pt x="48810" y="5270"/>
                </a:lnTo>
                <a:lnTo>
                  <a:pt x="48810" y="5300"/>
                </a:lnTo>
                <a:lnTo>
                  <a:pt x="48810" y="5330"/>
                </a:lnTo>
                <a:lnTo>
                  <a:pt x="48800" y="5340"/>
                </a:lnTo>
                <a:lnTo>
                  <a:pt x="48790" y="5360"/>
                </a:lnTo>
                <a:lnTo>
                  <a:pt x="48760" y="5370"/>
                </a:lnTo>
                <a:lnTo>
                  <a:pt x="48740" y="5410"/>
                </a:lnTo>
                <a:lnTo>
                  <a:pt x="48730" y="5450"/>
                </a:lnTo>
                <a:lnTo>
                  <a:pt x="48740" y="5470"/>
                </a:lnTo>
                <a:lnTo>
                  <a:pt x="48750" y="5490"/>
                </a:lnTo>
                <a:lnTo>
                  <a:pt x="48770" y="5520"/>
                </a:lnTo>
                <a:lnTo>
                  <a:pt x="48790" y="5540"/>
                </a:lnTo>
                <a:lnTo>
                  <a:pt x="48790" y="5560"/>
                </a:lnTo>
                <a:lnTo>
                  <a:pt x="48800" y="5590"/>
                </a:lnTo>
                <a:lnTo>
                  <a:pt x="48790" y="5620"/>
                </a:lnTo>
                <a:lnTo>
                  <a:pt x="48790" y="5650"/>
                </a:lnTo>
                <a:lnTo>
                  <a:pt x="48790" y="5710"/>
                </a:lnTo>
                <a:lnTo>
                  <a:pt x="48780" y="5760"/>
                </a:lnTo>
                <a:lnTo>
                  <a:pt x="48760" y="5830"/>
                </a:lnTo>
                <a:lnTo>
                  <a:pt x="48760" y="5890"/>
                </a:lnTo>
                <a:lnTo>
                  <a:pt x="48760" y="5920"/>
                </a:lnTo>
                <a:lnTo>
                  <a:pt x="48780" y="5920"/>
                </a:lnTo>
                <a:lnTo>
                  <a:pt x="48810" y="5920"/>
                </a:lnTo>
                <a:lnTo>
                  <a:pt x="48820" y="5920"/>
                </a:lnTo>
                <a:lnTo>
                  <a:pt x="48840" y="5900"/>
                </a:lnTo>
                <a:lnTo>
                  <a:pt x="48850" y="5860"/>
                </a:lnTo>
                <a:lnTo>
                  <a:pt x="48860" y="5780"/>
                </a:lnTo>
                <a:lnTo>
                  <a:pt x="48870" y="5740"/>
                </a:lnTo>
                <a:lnTo>
                  <a:pt x="48880" y="5700"/>
                </a:lnTo>
                <a:lnTo>
                  <a:pt x="48870" y="5670"/>
                </a:lnTo>
                <a:lnTo>
                  <a:pt x="48870" y="5630"/>
                </a:lnTo>
                <a:lnTo>
                  <a:pt x="48880" y="5550"/>
                </a:lnTo>
                <a:lnTo>
                  <a:pt x="48890" y="5490"/>
                </a:lnTo>
                <a:lnTo>
                  <a:pt x="48900" y="5480"/>
                </a:lnTo>
                <a:lnTo>
                  <a:pt x="48930" y="5500"/>
                </a:lnTo>
                <a:lnTo>
                  <a:pt x="48950" y="5500"/>
                </a:lnTo>
                <a:lnTo>
                  <a:pt x="49000" y="5520"/>
                </a:lnTo>
                <a:lnTo>
                  <a:pt x="49040" y="5530"/>
                </a:lnTo>
                <a:lnTo>
                  <a:pt x="49080" y="5530"/>
                </a:lnTo>
                <a:lnTo>
                  <a:pt x="49120" y="5510"/>
                </a:lnTo>
                <a:lnTo>
                  <a:pt x="49150" y="5510"/>
                </a:lnTo>
                <a:lnTo>
                  <a:pt x="49150" y="5520"/>
                </a:lnTo>
                <a:lnTo>
                  <a:pt x="49140" y="5550"/>
                </a:lnTo>
                <a:lnTo>
                  <a:pt x="49120" y="5570"/>
                </a:lnTo>
                <a:lnTo>
                  <a:pt x="49100" y="5610"/>
                </a:lnTo>
                <a:lnTo>
                  <a:pt x="49070" y="5660"/>
                </a:lnTo>
                <a:lnTo>
                  <a:pt x="49050" y="5710"/>
                </a:lnTo>
                <a:lnTo>
                  <a:pt x="49030" y="5750"/>
                </a:lnTo>
                <a:lnTo>
                  <a:pt x="49030" y="5780"/>
                </a:lnTo>
                <a:lnTo>
                  <a:pt x="49040" y="5800"/>
                </a:lnTo>
                <a:lnTo>
                  <a:pt x="49010" y="5830"/>
                </a:lnTo>
                <a:lnTo>
                  <a:pt x="49010" y="5860"/>
                </a:lnTo>
                <a:lnTo>
                  <a:pt x="49020" y="5890"/>
                </a:lnTo>
                <a:lnTo>
                  <a:pt x="49030" y="5910"/>
                </a:lnTo>
                <a:lnTo>
                  <a:pt x="49050" y="5950"/>
                </a:lnTo>
                <a:lnTo>
                  <a:pt x="49060" y="6010"/>
                </a:lnTo>
                <a:lnTo>
                  <a:pt x="49060" y="6060"/>
                </a:lnTo>
                <a:lnTo>
                  <a:pt x="49060" y="6130"/>
                </a:lnTo>
                <a:lnTo>
                  <a:pt x="49130" y="6130"/>
                </a:lnTo>
                <a:lnTo>
                  <a:pt x="49180" y="6130"/>
                </a:lnTo>
                <a:lnTo>
                  <a:pt x="49220" y="6140"/>
                </a:lnTo>
                <a:lnTo>
                  <a:pt x="49240" y="6150"/>
                </a:lnTo>
                <a:lnTo>
                  <a:pt x="49260" y="6160"/>
                </a:lnTo>
                <a:lnTo>
                  <a:pt x="49290" y="6160"/>
                </a:lnTo>
                <a:lnTo>
                  <a:pt x="49310" y="6160"/>
                </a:lnTo>
                <a:lnTo>
                  <a:pt x="49280" y="6170"/>
                </a:lnTo>
                <a:lnTo>
                  <a:pt x="49270" y="6180"/>
                </a:lnTo>
                <a:lnTo>
                  <a:pt x="49270" y="6220"/>
                </a:lnTo>
                <a:lnTo>
                  <a:pt x="49270" y="6270"/>
                </a:lnTo>
                <a:lnTo>
                  <a:pt x="49280" y="6310"/>
                </a:lnTo>
                <a:lnTo>
                  <a:pt x="49330" y="6320"/>
                </a:lnTo>
                <a:lnTo>
                  <a:pt x="49370" y="6330"/>
                </a:lnTo>
                <a:lnTo>
                  <a:pt x="49450" y="6330"/>
                </a:lnTo>
                <a:lnTo>
                  <a:pt x="49450" y="6280"/>
                </a:lnTo>
                <a:lnTo>
                  <a:pt x="49490" y="6300"/>
                </a:lnTo>
                <a:lnTo>
                  <a:pt x="49530" y="6300"/>
                </a:lnTo>
                <a:lnTo>
                  <a:pt x="49540" y="6290"/>
                </a:lnTo>
                <a:lnTo>
                  <a:pt x="49550" y="6300"/>
                </a:lnTo>
                <a:lnTo>
                  <a:pt x="49550" y="6310"/>
                </a:lnTo>
                <a:lnTo>
                  <a:pt x="49580" y="6310"/>
                </a:lnTo>
                <a:lnTo>
                  <a:pt x="49610" y="6320"/>
                </a:lnTo>
                <a:lnTo>
                  <a:pt x="49610" y="6370"/>
                </a:lnTo>
                <a:lnTo>
                  <a:pt x="49620" y="6380"/>
                </a:lnTo>
                <a:lnTo>
                  <a:pt x="49630" y="6450"/>
                </a:lnTo>
                <a:lnTo>
                  <a:pt x="49560" y="6440"/>
                </a:lnTo>
                <a:lnTo>
                  <a:pt x="49570" y="6500"/>
                </a:lnTo>
                <a:lnTo>
                  <a:pt x="49580" y="6610"/>
                </a:lnTo>
                <a:lnTo>
                  <a:pt x="49570" y="6640"/>
                </a:lnTo>
                <a:lnTo>
                  <a:pt x="49440" y="6610"/>
                </a:lnTo>
                <a:lnTo>
                  <a:pt x="49400" y="6600"/>
                </a:lnTo>
                <a:lnTo>
                  <a:pt x="49340" y="6580"/>
                </a:lnTo>
                <a:lnTo>
                  <a:pt x="49310" y="6580"/>
                </a:lnTo>
                <a:lnTo>
                  <a:pt x="49280" y="6570"/>
                </a:lnTo>
                <a:lnTo>
                  <a:pt x="49260" y="6570"/>
                </a:lnTo>
                <a:lnTo>
                  <a:pt x="49230" y="6570"/>
                </a:lnTo>
                <a:lnTo>
                  <a:pt x="49210" y="6580"/>
                </a:lnTo>
                <a:lnTo>
                  <a:pt x="49210" y="6640"/>
                </a:lnTo>
                <a:lnTo>
                  <a:pt x="49210" y="6830"/>
                </a:lnTo>
                <a:lnTo>
                  <a:pt x="49130" y="6840"/>
                </a:lnTo>
                <a:lnTo>
                  <a:pt x="49120" y="6860"/>
                </a:lnTo>
                <a:lnTo>
                  <a:pt x="49130" y="6960"/>
                </a:lnTo>
                <a:lnTo>
                  <a:pt x="49150" y="6960"/>
                </a:lnTo>
                <a:lnTo>
                  <a:pt x="49160" y="6970"/>
                </a:lnTo>
                <a:lnTo>
                  <a:pt x="49180" y="7080"/>
                </a:lnTo>
                <a:lnTo>
                  <a:pt x="49200" y="7160"/>
                </a:lnTo>
                <a:lnTo>
                  <a:pt x="49150" y="7180"/>
                </a:lnTo>
                <a:lnTo>
                  <a:pt x="49120" y="7160"/>
                </a:lnTo>
                <a:lnTo>
                  <a:pt x="49080" y="7150"/>
                </a:lnTo>
                <a:lnTo>
                  <a:pt x="49040" y="7150"/>
                </a:lnTo>
                <a:lnTo>
                  <a:pt x="49020" y="7150"/>
                </a:lnTo>
                <a:lnTo>
                  <a:pt x="48980" y="7140"/>
                </a:lnTo>
                <a:lnTo>
                  <a:pt x="48970" y="7090"/>
                </a:lnTo>
                <a:lnTo>
                  <a:pt x="48930" y="7070"/>
                </a:lnTo>
                <a:lnTo>
                  <a:pt x="48880" y="7050"/>
                </a:lnTo>
                <a:lnTo>
                  <a:pt x="48870" y="6990"/>
                </a:lnTo>
                <a:lnTo>
                  <a:pt x="48850" y="6940"/>
                </a:lnTo>
                <a:lnTo>
                  <a:pt x="48800" y="6960"/>
                </a:lnTo>
                <a:lnTo>
                  <a:pt x="48790" y="6980"/>
                </a:lnTo>
                <a:lnTo>
                  <a:pt x="48750" y="7070"/>
                </a:lnTo>
                <a:lnTo>
                  <a:pt x="48740" y="7120"/>
                </a:lnTo>
                <a:lnTo>
                  <a:pt x="48760" y="7130"/>
                </a:lnTo>
                <a:lnTo>
                  <a:pt x="48840" y="7110"/>
                </a:lnTo>
                <a:lnTo>
                  <a:pt x="48890" y="7100"/>
                </a:lnTo>
                <a:lnTo>
                  <a:pt x="48910" y="7110"/>
                </a:lnTo>
                <a:lnTo>
                  <a:pt x="48910" y="7120"/>
                </a:lnTo>
                <a:lnTo>
                  <a:pt x="48900" y="7140"/>
                </a:lnTo>
                <a:lnTo>
                  <a:pt x="48870" y="7150"/>
                </a:lnTo>
                <a:lnTo>
                  <a:pt x="48760" y="7170"/>
                </a:lnTo>
                <a:lnTo>
                  <a:pt x="48700" y="7180"/>
                </a:lnTo>
                <a:lnTo>
                  <a:pt x="48700" y="7290"/>
                </a:lnTo>
                <a:lnTo>
                  <a:pt x="48710" y="7430"/>
                </a:lnTo>
                <a:lnTo>
                  <a:pt x="48710" y="7560"/>
                </a:lnTo>
                <a:lnTo>
                  <a:pt x="48740" y="7600"/>
                </a:lnTo>
                <a:lnTo>
                  <a:pt x="48790" y="7640"/>
                </a:lnTo>
                <a:lnTo>
                  <a:pt x="48820" y="7680"/>
                </a:lnTo>
                <a:lnTo>
                  <a:pt x="48820" y="7700"/>
                </a:lnTo>
                <a:lnTo>
                  <a:pt x="48750" y="7750"/>
                </a:lnTo>
                <a:lnTo>
                  <a:pt x="48680" y="7710"/>
                </a:lnTo>
                <a:lnTo>
                  <a:pt x="48630" y="7670"/>
                </a:lnTo>
                <a:lnTo>
                  <a:pt x="48610" y="7680"/>
                </a:lnTo>
                <a:lnTo>
                  <a:pt x="48590" y="7670"/>
                </a:lnTo>
                <a:lnTo>
                  <a:pt x="48570" y="7670"/>
                </a:lnTo>
                <a:lnTo>
                  <a:pt x="48550" y="7660"/>
                </a:lnTo>
                <a:lnTo>
                  <a:pt x="48540" y="7650"/>
                </a:lnTo>
                <a:lnTo>
                  <a:pt x="48540" y="7640"/>
                </a:lnTo>
                <a:lnTo>
                  <a:pt x="48570" y="7610"/>
                </a:lnTo>
                <a:lnTo>
                  <a:pt x="48600" y="7600"/>
                </a:lnTo>
                <a:lnTo>
                  <a:pt x="48620" y="7580"/>
                </a:lnTo>
                <a:lnTo>
                  <a:pt x="48630" y="7560"/>
                </a:lnTo>
                <a:lnTo>
                  <a:pt x="48640" y="7520"/>
                </a:lnTo>
                <a:lnTo>
                  <a:pt x="48640" y="7470"/>
                </a:lnTo>
                <a:lnTo>
                  <a:pt x="48640" y="7440"/>
                </a:lnTo>
                <a:lnTo>
                  <a:pt x="48630" y="7390"/>
                </a:lnTo>
                <a:lnTo>
                  <a:pt x="48610" y="7330"/>
                </a:lnTo>
                <a:lnTo>
                  <a:pt x="48590" y="7280"/>
                </a:lnTo>
                <a:lnTo>
                  <a:pt x="48560" y="7230"/>
                </a:lnTo>
                <a:lnTo>
                  <a:pt x="48540" y="7190"/>
                </a:lnTo>
                <a:lnTo>
                  <a:pt x="48500" y="7150"/>
                </a:lnTo>
                <a:lnTo>
                  <a:pt x="48470" y="7140"/>
                </a:lnTo>
                <a:lnTo>
                  <a:pt x="48430" y="7140"/>
                </a:lnTo>
                <a:lnTo>
                  <a:pt x="48350" y="7140"/>
                </a:lnTo>
                <a:lnTo>
                  <a:pt x="48340" y="7090"/>
                </a:lnTo>
                <a:lnTo>
                  <a:pt x="48260" y="7130"/>
                </a:lnTo>
                <a:lnTo>
                  <a:pt x="48290" y="7020"/>
                </a:lnTo>
                <a:lnTo>
                  <a:pt x="48280" y="7000"/>
                </a:lnTo>
                <a:lnTo>
                  <a:pt x="48270" y="6980"/>
                </a:lnTo>
                <a:lnTo>
                  <a:pt x="48280" y="6800"/>
                </a:lnTo>
                <a:lnTo>
                  <a:pt x="48330" y="6800"/>
                </a:lnTo>
                <a:lnTo>
                  <a:pt x="48340" y="6650"/>
                </a:lnTo>
                <a:lnTo>
                  <a:pt x="48290" y="6690"/>
                </a:lnTo>
                <a:lnTo>
                  <a:pt x="48280" y="6660"/>
                </a:lnTo>
                <a:lnTo>
                  <a:pt x="48250" y="6640"/>
                </a:lnTo>
                <a:lnTo>
                  <a:pt x="48230" y="6630"/>
                </a:lnTo>
                <a:lnTo>
                  <a:pt x="48240" y="6600"/>
                </a:lnTo>
                <a:lnTo>
                  <a:pt x="48230" y="6580"/>
                </a:lnTo>
                <a:lnTo>
                  <a:pt x="48210" y="6560"/>
                </a:lnTo>
                <a:lnTo>
                  <a:pt x="48170" y="6560"/>
                </a:lnTo>
                <a:lnTo>
                  <a:pt x="48140" y="6560"/>
                </a:lnTo>
                <a:lnTo>
                  <a:pt x="48120" y="6550"/>
                </a:lnTo>
                <a:lnTo>
                  <a:pt x="48110" y="6520"/>
                </a:lnTo>
                <a:lnTo>
                  <a:pt x="48090" y="6510"/>
                </a:lnTo>
                <a:lnTo>
                  <a:pt x="48050" y="6500"/>
                </a:lnTo>
                <a:lnTo>
                  <a:pt x="47970" y="6500"/>
                </a:lnTo>
                <a:lnTo>
                  <a:pt x="47970" y="6360"/>
                </a:lnTo>
                <a:lnTo>
                  <a:pt x="48000" y="6360"/>
                </a:lnTo>
                <a:lnTo>
                  <a:pt x="48040" y="6370"/>
                </a:lnTo>
                <a:lnTo>
                  <a:pt x="48060" y="6360"/>
                </a:lnTo>
                <a:lnTo>
                  <a:pt x="48080" y="6350"/>
                </a:lnTo>
                <a:lnTo>
                  <a:pt x="48080" y="6300"/>
                </a:lnTo>
                <a:lnTo>
                  <a:pt x="48070" y="6260"/>
                </a:lnTo>
                <a:lnTo>
                  <a:pt x="48050" y="6210"/>
                </a:lnTo>
                <a:lnTo>
                  <a:pt x="48050" y="6180"/>
                </a:lnTo>
                <a:lnTo>
                  <a:pt x="48110" y="6170"/>
                </a:lnTo>
                <a:lnTo>
                  <a:pt x="48110" y="6140"/>
                </a:lnTo>
                <a:lnTo>
                  <a:pt x="48210" y="6120"/>
                </a:lnTo>
                <a:lnTo>
                  <a:pt x="48330" y="6110"/>
                </a:lnTo>
                <a:lnTo>
                  <a:pt x="48430" y="6110"/>
                </a:lnTo>
                <a:lnTo>
                  <a:pt x="48470" y="6100"/>
                </a:lnTo>
                <a:lnTo>
                  <a:pt x="48480" y="6060"/>
                </a:lnTo>
                <a:lnTo>
                  <a:pt x="48470" y="6000"/>
                </a:lnTo>
                <a:lnTo>
                  <a:pt x="48470" y="5970"/>
                </a:lnTo>
                <a:lnTo>
                  <a:pt x="48560" y="5960"/>
                </a:lnTo>
                <a:lnTo>
                  <a:pt x="48620" y="5950"/>
                </a:lnTo>
                <a:lnTo>
                  <a:pt x="48660" y="5940"/>
                </a:lnTo>
                <a:lnTo>
                  <a:pt x="48650" y="5930"/>
                </a:lnTo>
                <a:lnTo>
                  <a:pt x="48640" y="5920"/>
                </a:lnTo>
                <a:lnTo>
                  <a:pt x="48620" y="5910"/>
                </a:lnTo>
                <a:lnTo>
                  <a:pt x="48610" y="5850"/>
                </a:lnTo>
                <a:lnTo>
                  <a:pt x="48640" y="5800"/>
                </a:lnTo>
                <a:lnTo>
                  <a:pt x="48660" y="5730"/>
                </a:lnTo>
                <a:lnTo>
                  <a:pt x="48660" y="5690"/>
                </a:lnTo>
                <a:lnTo>
                  <a:pt x="48670" y="5660"/>
                </a:lnTo>
                <a:lnTo>
                  <a:pt x="48700" y="5580"/>
                </a:lnTo>
                <a:lnTo>
                  <a:pt x="48710" y="5540"/>
                </a:lnTo>
                <a:lnTo>
                  <a:pt x="48710" y="5530"/>
                </a:lnTo>
                <a:lnTo>
                  <a:pt x="48690" y="5500"/>
                </a:lnTo>
                <a:lnTo>
                  <a:pt x="48680" y="5490"/>
                </a:lnTo>
                <a:lnTo>
                  <a:pt x="48640" y="5500"/>
                </a:lnTo>
                <a:lnTo>
                  <a:pt x="48590" y="5500"/>
                </a:lnTo>
                <a:lnTo>
                  <a:pt x="48570" y="5500"/>
                </a:lnTo>
                <a:lnTo>
                  <a:pt x="48570" y="5490"/>
                </a:lnTo>
                <a:lnTo>
                  <a:pt x="48570" y="5480"/>
                </a:lnTo>
                <a:lnTo>
                  <a:pt x="48570" y="5470"/>
                </a:lnTo>
                <a:lnTo>
                  <a:pt x="48560" y="5460"/>
                </a:lnTo>
                <a:lnTo>
                  <a:pt x="48550" y="5440"/>
                </a:lnTo>
                <a:lnTo>
                  <a:pt x="48540" y="5410"/>
                </a:lnTo>
                <a:lnTo>
                  <a:pt x="48540" y="5390"/>
                </a:lnTo>
                <a:lnTo>
                  <a:pt x="48530" y="5380"/>
                </a:lnTo>
                <a:lnTo>
                  <a:pt x="48520" y="5380"/>
                </a:lnTo>
                <a:lnTo>
                  <a:pt x="48500" y="5370"/>
                </a:lnTo>
                <a:lnTo>
                  <a:pt x="48510" y="5360"/>
                </a:lnTo>
                <a:lnTo>
                  <a:pt x="48530" y="5350"/>
                </a:lnTo>
                <a:lnTo>
                  <a:pt x="48530" y="5340"/>
                </a:lnTo>
                <a:lnTo>
                  <a:pt x="48520" y="5340"/>
                </a:lnTo>
                <a:lnTo>
                  <a:pt x="48500" y="5330"/>
                </a:lnTo>
                <a:lnTo>
                  <a:pt x="48480" y="5330"/>
                </a:lnTo>
                <a:lnTo>
                  <a:pt x="48480" y="5310"/>
                </a:lnTo>
                <a:lnTo>
                  <a:pt x="48480" y="5300"/>
                </a:lnTo>
                <a:lnTo>
                  <a:pt x="48480" y="5280"/>
                </a:lnTo>
                <a:lnTo>
                  <a:pt x="48510" y="5260"/>
                </a:lnTo>
                <a:lnTo>
                  <a:pt x="48470" y="5250"/>
                </a:lnTo>
                <a:lnTo>
                  <a:pt x="48460" y="5240"/>
                </a:lnTo>
                <a:lnTo>
                  <a:pt x="48450" y="5210"/>
                </a:lnTo>
                <a:lnTo>
                  <a:pt x="48450" y="5190"/>
                </a:lnTo>
                <a:lnTo>
                  <a:pt x="48460" y="5160"/>
                </a:lnTo>
                <a:lnTo>
                  <a:pt x="48470" y="5110"/>
                </a:lnTo>
                <a:lnTo>
                  <a:pt x="48470" y="5100"/>
                </a:lnTo>
                <a:lnTo>
                  <a:pt x="48740" y="5090"/>
                </a:lnTo>
                <a:lnTo>
                  <a:pt x="48730" y="5130"/>
                </a:lnTo>
                <a:lnTo>
                  <a:pt x="48720" y="5170"/>
                </a:lnTo>
                <a:lnTo>
                  <a:pt x="48750" y="5240"/>
                </a:lnTo>
                <a:lnTo>
                  <a:pt x="48810" y="5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