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Batken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Batken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27610" y="35010"/>
                </a:moveTo>
                <a:lnTo>
                  <a:pt x="27630" y="34990"/>
                </a:lnTo>
                <a:lnTo>
                  <a:pt x="27640" y="34970"/>
                </a:lnTo>
                <a:lnTo>
                  <a:pt x="27650" y="34950"/>
                </a:lnTo>
                <a:lnTo>
                  <a:pt x="27660" y="34910"/>
                </a:lnTo>
                <a:lnTo>
                  <a:pt x="27670" y="34880"/>
                </a:lnTo>
                <a:lnTo>
                  <a:pt x="27680" y="34870"/>
                </a:lnTo>
                <a:lnTo>
                  <a:pt x="27700" y="34870"/>
                </a:lnTo>
                <a:lnTo>
                  <a:pt x="27720" y="34870"/>
                </a:lnTo>
                <a:lnTo>
                  <a:pt x="27750" y="34860"/>
                </a:lnTo>
                <a:lnTo>
                  <a:pt x="27760" y="34850"/>
                </a:lnTo>
                <a:lnTo>
                  <a:pt x="27790" y="34830"/>
                </a:lnTo>
                <a:lnTo>
                  <a:pt x="27810" y="34810"/>
                </a:lnTo>
                <a:lnTo>
                  <a:pt x="27850" y="34810"/>
                </a:lnTo>
                <a:lnTo>
                  <a:pt x="27870" y="34800"/>
                </a:lnTo>
                <a:lnTo>
                  <a:pt x="27910" y="34800"/>
                </a:lnTo>
                <a:lnTo>
                  <a:pt x="27950" y="34810"/>
                </a:lnTo>
                <a:lnTo>
                  <a:pt x="27980" y="34820"/>
                </a:lnTo>
                <a:lnTo>
                  <a:pt x="28000" y="34850"/>
                </a:lnTo>
                <a:lnTo>
                  <a:pt x="28010" y="34900"/>
                </a:lnTo>
                <a:lnTo>
                  <a:pt x="28020" y="34930"/>
                </a:lnTo>
                <a:lnTo>
                  <a:pt x="28030" y="34960"/>
                </a:lnTo>
                <a:lnTo>
                  <a:pt x="28040" y="34990"/>
                </a:lnTo>
                <a:lnTo>
                  <a:pt x="28040" y="35010"/>
                </a:lnTo>
                <a:lnTo>
                  <a:pt x="28040" y="35050"/>
                </a:lnTo>
                <a:lnTo>
                  <a:pt x="28030" y="35080"/>
                </a:lnTo>
                <a:lnTo>
                  <a:pt x="28030" y="35130"/>
                </a:lnTo>
                <a:lnTo>
                  <a:pt x="28030" y="35180"/>
                </a:lnTo>
                <a:lnTo>
                  <a:pt x="28050" y="35190"/>
                </a:lnTo>
                <a:lnTo>
                  <a:pt x="28090" y="35200"/>
                </a:lnTo>
                <a:lnTo>
                  <a:pt x="28100" y="35190"/>
                </a:lnTo>
                <a:lnTo>
                  <a:pt x="28140" y="35190"/>
                </a:lnTo>
                <a:lnTo>
                  <a:pt x="28160" y="35180"/>
                </a:lnTo>
                <a:lnTo>
                  <a:pt x="28190" y="35160"/>
                </a:lnTo>
                <a:lnTo>
                  <a:pt x="28200" y="35150"/>
                </a:lnTo>
                <a:lnTo>
                  <a:pt x="28220" y="35150"/>
                </a:lnTo>
                <a:lnTo>
                  <a:pt x="28240" y="35160"/>
                </a:lnTo>
                <a:lnTo>
                  <a:pt x="28240" y="35180"/>
                </a:lnTo>
                <a:lnTo>
                  <a:pt x="28240" y="35190"/>
                </a:lnTo>
                <a:lnTo>
                  <a:pt x="28220" y="35200"/>
                </a:lnTo>
                <a:lnTo>
                  <a:pt x="28200" y="35220"/>
                </a:lnTo>
                <a:lnTo>
                  <a:pt x="28210" y="35250"/>
                </a:lnTo>
                <a:lnTo>
                  <a:pt x="28220" y="35280"/>
                </a:lnTo>
                <a:lnTo>
                  <a:pt x="28240" y="35260"/>
                </a:lnTo>
                <a:lnTo>
                  <a:pt x="28260" y="35250"/>
                </a:lnTo>
                <a:lnTo>
                  <a:pt x="28280" y="35250"/>
                </a:lnTo>
                <a:lnTo>
                  <a:pt x="28290" y="35250"/>
                </a:lnTo>
                <a:lnTo>
                  <a:pt x="28320" y="35220"/>
                </a:lnTo>
                <a:lnTo>
                  <a:pt x="28350" y="35190"/>
                </a:lnTo>
                <a:lnTo>
                  <a:pt x="28360" y="35170"/>
                </a:lnTo>
                <a:lnTo>
                  <a:pt x="28380" y="35180"/>
                </a:lnTo>
                <a:lnTo>
                  <a:pt x="28380" y="35190"/>
                </a:lnTo>
                <a:lnTo>
                  <a:pt x="28370" y="35210"/>
                </a:lnTo>
                <a:lnTo>
                  <a:pt x="28370" y="35230"/>
                </a:lnTo>
                <a:lnTo>
                  <a:pt x="28370" y="35260"/>
                </a:lnTo>
                <a:lnTo>
                  <a:pt x="28390" y="35280"/>
                </a:lnTo>
                <a:lnTo>
                  <a:pt x="28440" y="35320"/>
                </a:lnTo>
                <a:lnTo>
                  <a:pt x="28490" y="35340"/>
                </a:lnTo>
                <a:lnTo>
                  <a:pt x="28540" y="35380"/>
                </a:lnTo>
                <a:lnTo>
                  <a:pt x="28570" y="35400"/>
                </a:lnTo>
                <a:lnTo>
                  <a:pt x="28610" y="35410"/>
                </a:lnTo>
                <a:lnTo>
                  <a:pt x="28660" y="35410"/>
                </a:lnTo>
                <a:lnTo>
                  <a:pt x="28670" y="35410"/>
                </a:lnTo>
                <a:lnTo>
                  <a:pt x="28740" y="35420"/>
                </a:lnTo>
                <a:lnTo>
                  <a:pt x="28780" y="35420"/>
                </a:lnTo>
                <a:lnTo>
                  <a:pt x="28800" y="35420"/>
                </a:lnTo>
                <a:lnTo>
                  <a:pt x="28820" y="35450"/>
                </a:lnTo>
                <a:lnTo>
                  <a:pt x="28870" y="35490"/>
                </a:lnTo>
                <a:lnTo>
                  <a:pt x="28940" y="35570"/>
                </a:lnTo>
                <a:lnTo>
                  <a:pt x="28900" y="35580"/>
                </a:lnTo>
                <a:lnTo>
                  <a:pt x="28860" y="35610"/>
                </a:lnTo>
                <a:lnTo>
                  <a:pt x="28820" y="35620"/>
                </a:lnTo>
                <a:lnTo>
                  <a:pt x="28830" y="35630"/>
                </a:lnTo>
                <a:lnTo>
                  <a:pt x="28830" y="35650"/>
                </a:lnTo>
                <a:lnTo>
                  <a:pt x="28820" y="35680"/>
                </a:lnTo>
                <a:lnTo>
                  <a:pt x="28820" y="35700"/>
                </a:lnTo>
                <a:lnTo>
                  <a:pt x="28800" y="35720"/>
                </a:lnTo>
                <a:lnTo>
                  <a:pt x="28780" y="35730"/>
                </a:lnTo>
                <a:lnTo>
                  <a:pt x="28730" y="35740"/>
                </a:lnTo>
                <a:lnTo>
                  <a:pt x="28690" y="35740"/>
                </a:lnTo>
                <a:lnTo>
                  <a:pt x="28640" y="35740"/>
                </a:lnTo>
                <a:lnTo>
                  <a:pt x="28640" y="35780"/>
                </a:lnTo>
                <a:lnTo>
                  <a:pt x="28650" y="35810"/>
                </a:lnTo>
                <a:lnTo>
                  <a:pt x="28640" y="35850"/>
                </a:lnTo>
                <a:lnTo>
                  <a:pt x="28650" y="35870"/>
                </a:lnTo>
                <a:lnTo>
                  <a:pt x="28670" y="35890"/>
                </a:lnTo>
                <a:lnTo>
                  <a:pt x="28700" y="35900"/>
                </a:lnTo>
                <a:lnTo>
                  <a:pt x="28720" y="35910"/>
                </a:lnTo>
                <a:lnTo>
                  <a:pt x="28730" y="35930"/>
                </a:lnTo>
                <a:lnTo>
                  <a:pt x="28730" y="35960"/>
                </a:lnTo>
                <a:lnTo>
                  <a:pt x="28730" y="35990"/>
                </a:lnTo>
                <a:lnTo>
                  <a:pt x="28740" y="36010"/>
                </a:lnTo>
                <a:lnTo>
                  <a:pt x="28760" y="36040"/>
                </a:lnTo>
                <a:lnTo>
                  <a:pt x="28790" y="36080"/>
                </a:lnTo>
                <a:lnTo>
                  <a:pt x="28810" y="36110"/>
                </a:lnTo>
                <a:lnTo>
                  <a:pt x="28830" y="36140"/>
                </a:lnTo>
                <a:lnTo>
                  <a:pt x="28840" y="36160"/>
                </a:lnTo>
                <a:lnTo>
                  <a:pt x="28850" y="36200"/>
                </a:lnTo>
                <a:lnTo>
                  <a:pt x="28850" y="36260"/>
                </a:lnTo>
                <a:lnTo>
                  <a:pt x="28840" y="36310"/>
                </a:lnTo>
                <a:lnTo>
                  <a:pt x="28850" y="36320"/>
                </a:lnTo>
                <a:lnTo>
                  <a:pt x="28900" y="36310"/>
                </a:lnTo>
                <a:lnTo>
                  <a:pt x="28950" y="36300"/>
                </a:lnTo>
                <a:lnTo>
                  <a:pt x="28980" y="36300"/>
                </a:lnTo>
                <a:lnTo>
                  <a:pt x="29000" y="36290"/>
                </a:lnTo>
                <a:lnTo>
                  <a:pt x="29000" y="36250"/>
                </a:lnTo>
                <a:lnTo>
                  <a:pt x="29010" y="36220"/>
                </a:lnTo>
                <a:lnTo>
                  <a:pt x="29020" y="36170"/>
                </a:lnTo>
                <a:lnTo>
                  <a:pt x="29040" y="36130"/>
                </a:lnTo>
                <a:lnTo>
                  <a:pt x="29060" y="36100"/>
                </a:lnTo>
                <a:lnTo>
                  <a:pt x="29090" y="36100"/>
                </a:lnTo>
                <a:lnTo>
                  <a:pt x="29130" y="36090"/>
                </a:lnTo>
                <a:lnTo>
                  <a:pt x="29170" y="36090"/>
                </a:lnTo>
                <a:lnTo>
                  <a:pt x="29190" y="36110"/>
                </a:lnTo>
                <a:lnTo>
                  <a:pt x="29210" y="36150"/>
                </a:lnTo>
                <a:lnTo>
                  <a:pt x="29210" y="36180"/>
                </a:lnTo>
                <a:lnTo>
                  <a:pt x="29210" y="36200"/>
                </a:lnTo>
                <a:lnTo>
                  <a:pt x="29230" y="36210"/>
                </a:lnTo>
                <a:lnTo>
                  <a:pt x="29250" y="36200"/>
                </a:lnTo>
                <a:lnTo>
                  <a:pt x="29290" y="36190"/>
                </a:lnTo>
                <a:lnTo>
                  <a:pt x="29300" y="36190"/>
                </a:lnTo>
                <a:lnTo>
                  <a:pt x="29340" y="36220"/>
                </a:lnTo>
                <a:lnTo>
                  <a:pt x="29370" y="36260"/>
                </a:lnTo>
                <a:lnTo>
                  <a:pt x="29390" y="36310"/>
                </a:lnTo>
                <a:lnTo>
                  <a:pt x="29410" y="36360"/>
                </a:lnTo>
                <a:lnTo>
                  <a:pt x="29410" y="36450"/>
                </a:lnTo>
                <a:lnTo>
                  <a:pt x="29410" y="36540"/>
                </a:lnTo>
                <a:lnTo>
                  <a:pt x="29410" y="36580"/>
                </a:lnTo>
                <a:lnTo>
                  <a:pt x="29400" y="36590"/>
                </a:lnTo>
                <a:lnTo>
                  <a:pt x="29210" y="36700"/>
                </a:lnTo>
                <a:lnTo>
                  <a:pt x="29060" y="36800"/>
                </a:lnTo>
                <a:lnTo>
                  <a:pt x="29060" y="36810"/>
                </a:lnTo>
                <a:lnTo>
                  <a:pt x="29070" y="36810"/>
                </a:lnTo>
                <a:lnTo>
                  <a:pt x="29100" y="36820"/>
                </a:lnTo>
                <a:lnTo>
                  <a:pt x="29110" y="36840"/>
                </a:lnTo>
                <a:lnTo>
                  <a:pt x="29110" y="36850"/>
                </a:lnTo>
                <a:lnTo>
                  <a:pt x="29140" y="36860"/>
                </a:lnTo>
                <a:lnTo>
                  <a:pt x="29160" y="36860"/>
                </a:lnTo>
                <a:lnTo>
                  <a:pt x="29190" y="36860"/>
                </a:lnTo>
                <a:lnTo>
                  <a:pt x="29210" y="36860"/>
                </a:lnTo>
                <a:lnTo>
                  <a:pt x="29290" y="36900"/>
                </a:lnTo>
                <a:lnTo>
                  <a:pt x="29380" y="36960"/>
                </a:lnTo>
                <a:lnTo>
                  <a:pt x="29410" y="37000"/>
                </a:lnTo>
                <a:lnTo>
                  <a:pt x="29430" y="37050"/>
                </a:lnTo>
                <a:lnTo>
                  <a:pt x="29430" y="37090"/>
                </a:lnTo>
                <a:lnTo>
                  <a:pt x="29440" y="37110"/>
                </a:lnTo>
                <a:lnTo>
                  <a:pt x="29450" y="37140"/>
                </a:lnTo>
                <a:lnTo>
                  <a:pt x="29470" y="37170"/>
                </a:lnTo>
                <a:lnTo>
                  <a:pt x="29510" y="37210"/>
                </a:lnTo>
                <a:lnTo>
                  <a:pt x="29550" y="37250"/>
                </a:lnTo>
                <a:lnTo>
                  <a:pt x="29580" y="37270"/>
                </a:lnTo>
                <a:lnTo>
                  <a:pt x="29590" y="37300"/>
                </a:lnTo>
                <a:lnTo>
                  <a:pt x="29580" y="37320"/>
                </a:lnTo>
                <a:lnTo>
                  <a:pt x="29540" y="37370"/>
                </a:lnTo>
                <a:lnTo>
                  <a:pt x="29480" y="37450"/>
                </a:lnTo>
                <a:lnTo>
                  <a:pt x="29480" y="37470"/>
                </a:lnTo>
                <a:lnTo>
                  <a:pt x="29480" y="37490"/>
                </a:lnTo>
                <a:lnTo>
                  <a:pt x="29490" y="37520"/>
                </a:lnTo>
                <a:lnTo>
                  <a:pt x="29490" y="37550"/>
                </a:lnTo>
                <a:lnTo>
                  <a:pt x="29520" y="37590"/>
                </a:lnTo>
                <a:lnTo>
                  <a:pt x="29550" y="37620"/>
                </a:lnTo>
                <a:lnTo>
                  <a:pt x="29590" y="37650"/>
                </a:lnTo>
                <a:lnTo>
                  <a:pt x="29640" y="37680"/>
                </a:lnTo>
                <a:lnTo>
                  <a:pt x="29660" y="37700"/>
                </a:lnTo>
                <a:lnTo>
                  <a:pt x="29680" y="37720"/>
                </a:lnTo>
                <a:lnTo>
                  <a:pt x="29680" y="37740"/>
                </a:lnTo>
                <a:lnTo>
                  <a:pt x="29660" y="37760"/>
                </a:lnTo>
                <a:lnTo>
                  <a:pt x="29630" y="37800"/>
                </a:lnTo>
                <a:lnTo>
                  <a:pt x="29630" y="37840"/>
                </a:lnTo>
                <a:lnTo>
                  <a:pt x="29640" y="37870"/>
                </a:lnTo>
                <a:lnTo>
                  <a:pt x="29640" y="37890"/>
                </a:lnTo>
                <a:lnTo>
                  <a:pt x="29640" y="37920"/>
                </a:lnTo>
                <a:lnTo>
                  <a:pt x="29620" y="37950"/>
                </a:lnTo>
                <a:lnTo>
                  <a:pt x="29610" y="37960"/>
                </a:lnTo>
                <a:lnTo>
                  <a:pt x="29570" y="38010"/>
                </a:lnTo>
                <a:lnTo>
                  <a:pt x="29540" y="38050"/>
                </a:lnTo>
                <a:lnTo>
                  <a:pt x="29520" y="38070"/>
                </a:lnTo>
                <a:lnTo>
                  <a:pt x="29520" y="38100"/>
                </a:lnTo>
                <a:lnTo>
                  <a:pt x="29520" y="38140"/>
                </a:lnTo>
                <a:lnTo>
                  <a:pt x="29530" y="38160"/>
                </a:lnTo>
                <a:lnTo>
                  <a:pt x="29540" y="38200"/>
                </a:lnTo>
                <a:lnTo>
                  <a:pt x="29550" y="38250"/>
                </a:lnTo>
                <a:lnTo>
                  <a:pt x="29550" y="38290"/>
                </a:lnTo>
                <a:lnTo>
                  <a:pt x="29560" y="38320"/>
                </a:lnTo>
                <a:lnTo>
                  <a:pt x="29550" y="38370"/>
                </a:lnTo>
                <a:lnTo>
                  <a:pt x="29520" y="38420"/>
                </a:lnTo>
                <a:lnTo>
                  <a:pt x="29520" y="38440"/>
                </a:lnTo>
                <a:lnTo>
                  <a:pt x="29530" y="38440"/>
                </a:lnTo>
                <a:lnTo>
                  <a:pt x="29560" y="38430"/>
                </a:lnTo>
                <a:lnTo>
                  <a:pt x="29600" y="38430"/>
                </a:lnTo>
                <a:lnTo>
                  <a:pt x="29630" y="38450"/>
                </a:lnTo>
                <a:lnTo>
                  <a:pt x="29650" y="38480"/>
                </a:lnTo>
                <a:lnTo>
                  <a:pt x="29700" y="38520"/>
                </a:lnTo>
                <a:lnTo>
                  <a:pt x="29770" y="38530"/>
                </a:lnTo>
                <a:lnTo>
                  <a:pt x="29810" y="38540"/>
                </a:lnTo>
                <a:lnTo>
                  <a:pt x="29860" y="38530"/>
                </a:lnTo>
                <a:lnTo>
                  <a:pt x="29880" y="38520"/>
                </a:lnTo>
                <a:lnTo>
                  <a:pt x="29900" y="38520"/>
                </a:lnTo>
                <a:lnTo>
                  <a:pt x="29910" y="38520"/>
                </a:lnTo>
                <a:lnTo>
                  <a:pt x="29940" y="38530"/>
                </a:lnTo>
                <a:lnTo>
                  <a:pt x="29960" y="38540"/>
                </a:lnTo>
                <a:lnTo>
                  <a:pt x="29990" y="38540"/>
                </a:lnTo>
                <a:lnTo>
                  <a:pt x="30020" y="38520"/>
                </a:lnTo>
                <a:lnTo>
                  <a:pt x="30060" y="38520"/>
                </a:lnTo>
                <a:lnTo>
                  <a:pt x="30090" y="38530"/>
                </a:lnTo>
                <a:lnTo>
                  <a:pt x="30140" y="38550"/>
                </a:lnTo>
                <a:lnTo>
                  <a:pt x="30180" y="38580"/>
                </a:lnTo>
                <a:lnTo>
                  <a:pt x="30220" y="38570"/>
                </a:lnTo>
                <a:lnTo>
                  <a:pt x="30250" y="38590"/>
                </a:lnTo>
                <a:lnTo>
                  <a:pt x="30300" y="38650"/>
                </a:lnTo>
                <a:lnTo>
                  <a:pt x="30310" y="38670"/>
                </a:lnTo>
                <a:lnTo>
                  <a:pt x="30330" y="38710"/>
                </a:lnTo>
                <a:lnTo>
                  <a:pt x="30320" y="38770"/>
                </a:lnTo>
                <a:lnTo>
                  <a:pt x="30310" y="38820"/>
                </a:lnTo>
                <a:lnTo>
                  <a:pt x="30300" y="38860"/>
                </a:lnTo>
                <a:lnTo>
                  <a:pt x="30310" y="38880"/>
                </a:lnTo>
                <a:lnTo>
                  <a:pt x="30330" y="38910"/>
                </a:lnTo>
                <a:lnTo>
                  <a:pt x="30370" y="38970"/>
                </a:lnTo>
                <a:lnTo>
                  <a:pt x="30370" y="39000"/>
                </a:lnTo>
                <a:lnTo>
                  <a:pt x="30360" y="39070"/>
                </a:lnTo>
                <a:lnTo>
                  <a:pt x="30360" y="39080"/>
                </a:lnTo>
                <a:lnTo>
                  <a:pt x="30370" y="39110"/>
                </a:lnTo>
                <a:lnTo>
                  <a:pt x="30380" y="39120"/>
                </a:lnTo>
                <a:lnTo>
                  <a:pt x="30420" y="39130"/>
                </a:lnTo>
                <a:lnTo>
                  <a:pt x="30430" y="39140"/>
                </a:lnTo>
                <a:lnTo>
                  <a:pt x="30440" y="39160"/>
                </a:lnTo>
                <a:lnTo>
                  <a:pt x="30430" y="39190"/>
                </a:lnTo>
                <a:lnTo>
                  <a:pt x="30450" y="39210"/>
                </a:lnTo>
                <a:lnTo>
                  <a:pt x="30480" y="39230"/>
                </a:lnTo>
                <a:lnTo>
                  <a:pt x="30490" y="39250"/>
                </a:lnTo>
                <a:lnTo>
                  <a:pt x="30490" y="39280"/>
                </a:lnTo>
                <a:lnTo>
                  <a:pt x="30510" y="39280"/>
                </a:lnTo>
                <a:lnTo>
                  <a:pt x="30520" y="39300"/>
                </a:lnTo>
                <a:lnTo>
                  <a:pt x="30550" y="39320"/>
                </a:lnTo>
                <a:lnTo>
                  <a:pt x="30580" y="39340"/>
                </a:lnTo>
                <a:lnTo>
                  <a:pt x="30610" y="39360"/>
                </a:lnTo>
                <a:lnTo>
                  <a:pt x="30610" y="39380"/>
                </a:lnTo>
                <a:lnTo>
                  <a:pt x="30590" y="39400"/>
                </a:lnTo>
                <a:lnTo>
                  <a:pt x="30510" y="39430"/>
                </a:lnTo>
                <a:lnTo>
                  <a:pt x="30500" y="39460"/>
                </a:lnTo>
                <a:lnTo>
                  <a:pt x="30500" y="39480"/>
                </a:lnTo>
                <a:lnTo>
                  <a:pt x="30500" y="39510"/>
                </a:lnTo>
                <a:lnTo>
                  <a:pt x="30510" y="39530"/>
                </a:lnTo>
                <a:lnTo>
                  <a:pt x="30550" y="39580"/>
                </a:lnTo>
                <a:lnTo>
                  <a:pt x="30580" y="39590"/>
                </a:lnTo>
                <a:lnTo>
                  <a:pt x="30620" y="39600"/>
                </a:lnTo>
                <a:lnTo>
                  <a:pt x="30640" y="39630"/>
                </a:lnTo>
                <a:lnTo>
                  <a:pt x="30670" y="39630"/>
                </a:lnTo>
                <a:lnTo>
                  <a:pt x="30710" y="39610"/>
                </a:lnTo>
                <a:lnTo>
                  <a:pt x="30750" y="39580"/>
                </a:lnTo>
                <a:lnTo>
                  <a:pt x="30790" y="39550"/>
                </a:lnTo>
                <a:lnTo>
                  <a:pt x="30820" y="39510"/>
                </a:lnTo>
                <a:lnTo>
                  <a:pt x="30840" y="39500"/>
                </a:lnTo>
                <a:lnTo>
                  <a:pt x="30890" y="39500"/>
                </a:lnTo>
                <a:lnTo>
                  <a:pt x="30920" y="39500"/>
                </a:lnTo>
                <a:lnTo>
                  <a:pt x="30940" y="39490"/>
                </a:lnTo>
                <a:lnTo>
                  <a:pt x="30960" y="39460"/>
                </a:lnTo>
                <a:lnTo>
                  <a:pt x="31000" y="39400"/>
                </a:lnTo>
                <a:lnTo>
                  <a:pt x="31040" y="39350"/>
                </a:lnTo>
                <a:lnTo>
                  <a:pt x="31080" y="39330"/>
                </a:lnTo>
                <a:lnTo>
                  <a:pt x="31110" y="39360"/>
                </a:lnTo>
                <a:lnTo>
                  <a:pt x="31130" y="39370"/>
                </a:lnTo>
                <a:lnTo>
                  <a:pt x="31180" y="39370"/>
                </a:lnTo>
                <a:lnTo>
                  <a:pt x="31210" y="39370"/>
                </a:lnTo>
                <a:lnTo>
                  <a:pt x="31240" y="39370"/>
                </a:lnTo>
                <a:lnTo>
                  <a:pt x="31280" y="39370"/>
                </a:lnTo>
                <a:lnTo>
                  <a:pt x="31290" y="39390"/>
                </a:lnTo>
                <a:lnTo>
                  <a:pt x="31280" y="39420"/>
                </a:lnTo>
                <a:lnTo>
                  <a:pt x="31270" y="39480"/>
                </a:lnTo>
                <a:lnTo>
                  <a:pt x="31270" y="39490"/>
                </a:lnTo>
                <a:lnTo>
                  <a:pt x="31280" y="39510"/>
                </a:lnTo>
                <a:lnTo>
                  <a:pt x="31290" y="39530"/>
                </a:lnTo>
                <a:lnTo>
                  <a:pt x="31280" y="39550"/>
                </a:lnTo>
                <a:lnTo>
                  <a:pt x="31260" y="39570"/>
                </a:lnTo>
                <a:lnTo>
                  <a:pt x="31250" y="39590"/>
                </a:lnTo>
                <a:lnTo>
                  <a:pt x="31250" y="39620"/>
                </a:lnTo>
                <a:lnTo>
                  <a:pt x="31260" y="39660"/>
                </a:lnTo>
                <a:lnTo>
                  <a:pt x="31280" y="39710"/>
                </a:lnTo>
                <a:lnTo>
                  <a:pt x="31310" y="39740"/>
                </a:lnTo>
                <a:lnTo>
                  <a:pt x="31320" y="39760"/>
                </a:lnTo>
                <a:lnTo>
                  <a:pt x="31340" y="39810"/>
                </a:lnTo>
                <a:lnTo>
                  <a:pt x="31360" y="39840"/>
                </a:lnTo>
                <a:lnTo>
                  <a:pt x="31380" y="39870"/>
                </a:lnTo>
                <a:lnTo>
                  <a:pt x="31410" y="39900"/>
                </a:lnTo>
                <a:lnTo>
                  <a:pt x="31460" y="39920"/>
                </a:lnTo>
                <a:lnTo>
                  <a:pt x="31490" y="39950"/>
                </a:lnTo>
                <a:lnTo>
                  <a:pt x="31510" y="39970"/>
                </a:lnTo>
                <a:lnTo>
                  <a:pt x="31550" y="40040"/>
                </a:lnTo>
                <a:lnTo>
                  <a:pt x="31570" y="40090"/>
                </a:lnTo>
                <a:lnTo>
                  <a:pt x="31590" y="40120"/>
                </a:lnTo>
                <a:lnTo>
                  <a:pt x="31620" y="40160"/>
                </a:lnTo>
                <a:lnTo>
                  <a:pt x="31630" y="40190"/>
                </a:lnTo>
                <a:lnTo>
                  <a:pt x="31660" y="40220"/>
                </a:lnTo>
                <a:lnTo>
                  <a:pt x="31690" y="40260"/>
                </a:lnTo>
                <a:lnTo>
                  <a:pt x="31730" y="40290"/>
                </a:lnTo>
                <a:lnTo>
                  <a:pt x="31750" y="40330"/>
                </a:lnTo>
                <a:lnTo>
                  <a:pt x="31750" y="40370"/>
                </a:lnTo>
                <a:lnTo>
                  <a:pt x="31750" y="40410"/>
                </a:lnTo>
                <a:lnTo>
                  <a:pt x="31730" y="40470"/>
                </a:lnTo>
                <a:lnTo>
                  <a:pt x="31680" y="40480"/>
                </a:lnTo>
                <a:lnTo>
                  <a:pt x="31640" y="40500"/>
                </a:lnTo>
                <a:lnTo>
                  <a:pt x="31620" y="40530"/>
                </a:lnTo>
                <a:lnTo>
                  <a:pt x="31600" y="40600"/>
                </a:lnTo>
                <a:lnTo>
                  <a:pt x="31600" y="40660"/>
                </a:lnTo>
                <a:lnTo>
                  <a:pt x="31590" y="40690"/>
                </a:lnTo>
                <a:lnTo>
                  <a:pt x="31560" y="40720"/>
                </a:lnTo>
                <a:lnTo>
                  <a:pt x="31520" y="40730"/>
                </a:lnTo>
                <a:lnTo>
                  <a:pt x="31500" y="40730"/>
                </a:lnTo>
                <a:lnTo>
                  <a:pt x="31470" y="40750"/>
                </a:lnTo>
                <a:lnTo>
                  <a:pt x="31430" y="40800"/>
                </a:lnTo>
                <a:lnTo>
                  <a:pt x="31400" y="40840"/>
                </a:lnTo>
                <a:lnTo>
                  <a:pt x="31380" y="40860"/>
                </a:lnTo>
                <a:lnTo>
                  <a:pt x="31350" y="40880"/>
                </a:lnTo>
                <a:lnTo>
                  <a:pt x="31330" y="40900"/>
                </a:lnTo>
                <a:lnTo>
                  <a:pt x="31320" y="40930"/>
                </a:lnTo>
                <a:lnTo>
                  <a:pt x="31300" y="40980"/>
                </a:lnTo>
                <a:lnTo>
                  <a:pt x="31270" y="41010"/>
                </a:lnTo>
                <a:lnTo>
                  <a:pt x="31230" y="41020"/>
                </a:lnTo>
                <a:lnTo>
                  <a:pt x="31170" y="41020"/>
                </a:lnTo>
                <a:lnTo>
                  <a:pt x="31110" y="41030"/>
                </a:lnTo>
                <a:lnTo>
                  <a:pt x="31110" y="41060"/>
                </a:lnTo>
                <a:lnTo>
                  <a:pt x="31110" y="41080"/>
                </a:lnTo>
                <a:lnTo>
                  <a:pt x="31080" y="41110"/>
                </a:lnTo>
                <a:lnTo>
                  <a:pt x="31050" y="41130"/>
                </a:lnTo>
                <a:lnTo>
                  <a:pt x="31020" y="41150"/>
                </a:lnTo>
                <a:lnTo>
                  <a:pt x="31020" y="41190"/>
                </a:lnTo>
                <a:lnTo>
                  <a:pt x="30980" y="41210"/>
                </a:lnTo>
                <a:lnTo>
                  <a:pt x="30920" y="41230"/>
                </a:lnTo>
                <a:lnTo>
                  <a:pt x="30880" y="41230"/>
                </a:lnTo>
                <a:lnTo>
                  <a:pt x="30850" y="41220"/>
                </a:lnTo>
                <a:lnTo>
                  <a:pt x="30830" y="41190"/>
                </a:lnTo>
                <a:lnTo>
                  <a:pt x="30800" y="41200"/>
                </a:lnTo>
                <a:lnTo>
                  <a:pt x="30780" y="41210"/>
                </a:lnTo>
                <a:lnTo>
                  <a:pt x="30750" y="41230"/>
                </a:lnTo>
                <a:lnTo>
                  <a:pt x="30740" y="41260"/>
                </a:lnTo>
                <a:lnTo>
                  <a:pt x="30720" y="41270"/>
                </a:lnTo>
                <a:lnTo>
                  <a:pt x="30690" y="41270"/>
                </a:lnTo>
                <a:lnTo>
                  <a:pt x="30670" y="41270"/>
                </a:lnTo>
                <a:lnTo>
                  <a:pt x="30650" y="41290"/>
                </a:lnTo>
                <a:lnTo>
                  <a:pt x="30650" y="41320"/>
                </a:lnTo>
                <a:lnTo>
                  <a:pt x="30630" y="41340"/>
                </a:lnTo>
                <a:lnTo>
                  <a:pt x="30590" y="41350"/>
                </a:lnTo>
                <a:lnTo>
                  <a:pt x="30550" y="41360"/>
                </a:lnTo>
                <a:lnTo>
                  <a:pt x="30530" y="41360"/>
                </a:lnTo>
                <a:lnTo>
                  <a:pt x="30520" y="41340"/>
                </a:lnTo>
                <a:lnTo>
                  <a:pt x="30500" y="41320"/>
                </a:lnTo>
                <a:lnTo>
                  <a:pt x="30480" y="41300"/>
                </a:lnTo>
                <a:lnTo>
                  <a:pt x="30450" y="41300"/>
                </a:lnTo>
                <a:lnTo>
                  <a:pt x="30430" y="41300"/>
                </a:lnTo>
                <a:lnTo>
                  <a:pt x="30400" y="41330"/>
                </a:lnTo>
                <a:lnTo>
                  <a:pt x="30360" y="41380"/>
                </a:lnTo>
                <a:lnTo>
                  <a:pt x="30340" y="41400"/>
                </a:lnTo>
                <a:lnTo>
                  <a:pt x="30300" y="41410"/>
                </a:lnTo>
                <a:lnTo>
                  <a:pt x="30270" y="41400"/>
                </a:lnTo>
                <a:lnTo>
                  <a:pt x="30240" y="41380"/>
                </a:lnTo>
                <a:lnTo>
                  <a:pt x="30230" y="41390"/>
                </a:lnTo>
                <a:lnTo>
                  <a:pt x="30200" y="41430"/>
                </a:lnTo>
                <a:lnTo>
                  <a:pt x="30200" y="41490"/>
                </a:lnTo>
                <a:lnTo>
                  <a:pt x="30180" y="41530"/>
                </a:lnTo>
                <a:lnTo>
                  <a:pt x="30140" y="41560"/>
                </a:lnTo>
                <a:lnTo>
                  <a:pt x="30080" y="41610"/>
                </a:lnTo>
                <a:lnTo>
                  <a:pt x="30020" y="41640"/>
                </a:lnTo>
                <a:lnTo>
                  <a:pt x="29970" y="41650"/>
                </a:lnTo>
                <a:lnTo>
                  <a:pt x="29920" y="41640"/>
                </a:lnTo>
                <a:lnTo>
                  <a:pt x="29890" y="41640"/>
                </a:lnTo>
                <a:lnTo>
                  <a:pt x="29840" y="41650"/>
                </a:lnTo>
                <a:lnTo>
                  <a:pt x="29810" y="41660"/>
                </a:lnTo>
                <a:lnTo>
                  <a:pt x="29770" y="41660"/>
                </a:lnTo>
                <a:lnTo>
                  <a:pt x="29750" y="41660"/>
                </a:lnTo>
                <a:lnTo>
                  <a:pt x="29730" y="41660"/>
                </a:lnTo>
                <a:lnTo>
                  <a:pt x="29700" y="41680"/>
                </a:lnTo>
                <a:lnTo>
                  <a:pt x="29680" y="41700"/>
                </a:lnTo>
                <a:lnTo>
                  <a:pt x="29650" y="41710"/>
                </a:lnTo>
                <a:lnTo>
                  <a:pt x="29620" y="41720"/>
                </a:lnTo>
                <a:lnTo>
                  <a:pt x="29600" y="41750"/>
                </a:lnTo>
                <a:lnTo>
                  <a:pt x="29600" y="41760"/>
                </a:lnTo>
                <a:lnTo>
                  <a:pt x="29590" y="41790"/>
                </a:lnTo>
                <a:lnTo>
                  <a:pt x="29590" y="41800"/>
                </a:lnTo>
                <a:lnTo>
                  <a:pt x="29580" y="41820"/>
                </a:lnTo>
                <a:lnTo>
                  <a:pt x="29560" y="41830"/>
                </a:lnTo>
                <a:lnTo>
                  <a:pt x="29530" y="41830"/>
                </a:lnTo>
                <a:lnTo>
                  <a:pt x="29470" y="41840"/>
                </a:lnTo>
                <a:lnTo>
                  <a:pt x="29430" y="41850"/>
                </a:lnTo>
                <a:lnTo>
                  <a:pt x="29380" y="41860"/>
                </a:lnTo>
                <a:lnTo>
                  <a:pt x="29350" y="41860"/>
                </a:lnTo>
                <a:lnTo>
                  <a:pt x="29310" y="41840"/>
                </a:lnTo>
                <a:lnTo>
                  <a:pt x="29240" y="41840"/>
                </a:lnTo>
                <a:lnTo>
                  <a:pt x="29190" y="41840"/>
                </a:lnTo>
                <a:lnTo>
                  <a:pt x="29180" y="41820"/>
                </a:lnTo>
                <a:lnTo>
                  <a:pt x="29150" y="41810"/>
                </a:lnTo>
                <a:lnTo>
                  <a:pt x="29110" y="41820"/>
                </a:lnTo>
                <a:lnTo>
                  <a:pt x="29080" y="41810"/>
                </a:lnTo>
                <a:lnTo>
                  <a:pt x="29070" y="41810"/>
                </a:lnTo>
                <a:lnTo>
                  <a:pt x="29030" y="41780"/>
                </a:lnTo>
                <a:lnTo>
                  <a:pt x="28970" y="41760"/>
                </a:lnTo>
                <a:lnTo>
                  <a:pt x="28950" y="41740"/>
                </a:lnTo>
                <a:lnTo>
                  <a:pt x="28910" y="41730"/>
                </a:lnTo>
                <a:lnTo>
                  <a:pt x="28870" y="41710"/>
                </a:lnTo>
                <a:lnTo>
                  <a:pt x="28840" y="41700"/>
                </a:lnTo>
                <a:lnTo>
                  <a:pt x="28800" y="41670"/>
                </a:lnTo>
                <a:lnTo>
                  <a:pt x="28760" y="41680"/>
                </a:lnTo>
                <a:lnTo>
                  <a:pt x="28690" y="41680"/>
                </a:lnTo>
                <a:lnTo>
                  <a:pt x="28620" y="41680"/>
                </a:lnTo>
                <a:lnTo>
                  <a:pt x="28570" y="41690"/>
                </a:lnTo>
                <a:lnTo>
                  <a:pt x="28520" y="41690"/>
                </a:lnTo>
                <a:lnTo>
                  <a:pt x="28480" y="41710"/>
                </a:lnTo>
                <a:lnTo>
                  <a:pt x="28420" y="41720"/>
                </a:lnTo>
                <a:lnTo>
                  <a:pt x="28380" y="41710"/>
                </a:lnTo>
                <a:lnTo>
                  <a:pt x="28340" y="41700"/>
                </a:lnTo>
                <a:lnTo>
                  <a:pt x="28320" y="41700"/>
                </a:lnTo>
                <a:lnTo>
                  <a:pt x="28300" y="41700"/>
                </a:lnTo>
                <a:lnTo>
                  <a:pt x="28290" y="41730"/>
                </a:lnTo>
                <a:lnTo>
                  <a:pt x="28270" y="41760"/>
                </a:lnTo>
                <a:lnTo>
                  <a:pt x="28260" y="41780"/>
                </a:lnTo>
                <a:lnTo>
                  <a:pt x="28250" y="41800"/>
                </a:lnTo>
                <a:lnTo>
                  <a:pt x="28230" y="41830"/>
                </a:lnTo>
                <a:lnTo>
                  <a:pt x="28220" y="41850"/>
                </a:lnTo>
                <a:lnTo>
                  <a:pt x="28190" y="41860"/>
                </a:lnTo>
                <a:lnTo>
                  <a:pt x="28170" y="41870"/>
                </a:lnTo>
                <a:lnTo>
                  <a:pt x="28130" y="41870"/>
                </a:lnTo>
                <a:lnTo>
                  <a:pt x="28090" y="41870"/>
                </a:lnTo>
                <a:lnTo>
                  <a:pt x="28070" y="41870"/>
                </a:lnTo>
                <a:lnTo>
                  <a:pt x="28050" y="41890"/>
                </a:lnTo>
                <a:lnTo>
                  <a:pt x="28030" y="41920"/>
                </a:lnTo>
                <a:lnTo>
                  <a:pt x="28000" y="41970"/>
                </a:lnTo>
                <a:lnTo>
                  <a:pt x="27980" y="41970"/>
                </a:lnTo>
                <a:lnTo>
                  <a:pt x="27960" y="41960"/>
                </a:lnTo>
                <a:lnTo>
                  <a:pt x="27940" y="41950"/>
                </a:lnTo>
                <a:lnTo>
                  <a:pt x="27930" y="41910"/>
                </a:lnTo>
                <a:lnTo>
                  <a:pt x="27920" y="41870"/>
                </a:lnTo>
                <a:lnTo>
                  <a:pt x="27920" y="41830"/>
                </a:lnTo>
                <a:lnTo>
                  <a:pt x="27900" y="41810"/>
                </a:lnTo>
                <a:lnTo>
                  <a:pt x="27900" y="41800"/>
                </a:lnTo>
                <a:lnTo>
                  <a:pt x="27910" y="41770"/>
                </a:lnTo>
                <a:lnTo>
                  <a:pt x="27930" y="41760"/>
                </a:lnTo>
                <a:lnTo>
                  <a:pt x="27910" y="41740"/>
                </a:lnTo>
                <a:lnTo>
                  <a:pt x="27890" y="41720"/>
                </a:lnTo>
                <a:lnTo>
                  <a:pt x="27850" y="41730"/>
                </a:lnTo>
                <a:lnTo>
                  <a:pt x="27820" y="41730"/>
                </a:lnTo>
                <a:lnTo>
                  <a:pt x="27800" y="41740"/>
                </a:lnTo>
                <a:lnTo>
                  <a:pt x="27740" y="41730"/>
                </a:lnTo>
                <a:lnTo>
                  <a:pt x="27710" y="41730"/>
                </a:lnTo>
                <a:lnTo>
                  <a:pt x="27690" y="41730"/>
                </a:lnTo>
                <a:lnTo>
                  <a:pt x="27660" y="41750"/>
                </a:lnTo>
                <a:lnTo>
                  <a:pt x="27650" y="41750"/>
                </a:lnTo>
                <a:lnTo>
                  <a:pt x="27650" y="41760"/>
                </a:lnTo>
                <a:lnTo>
                  <a:pt x="27590" y="41800"/>
                </a:lnTo>
                <a:lnTo>
                  <a:pt x="27570" y="41810"/>
                </a:lnTo>
                <a:lnTo>
                  <a:pt x="27540" y="41810"/>
                </a:lnTo>
                <a:lnTo>
                  <a:pt x="27500" y="41790"/>
                </a:lnTo>
                <a:lnTo>
                  <a:pt x="27480" y="41770"/>
                </a:lnTo>
                <a:lnTo>
                  <a:pt x="27440" y="41780"/>
                </a:lnTo>
                <a:lnTo>
                  <a:pt x="27420" y="41770"/>
                </a:lnTo>
                <a:lnTo>
                  <a:pt x="27410" y="41740"/>
                </a:lnTo>
                <a:lnTo>
                  <a:pt x="27390" y="41730"/>
                </a:lnTo>
                <a:lnTo>
                  <a:pt x="27360" y="41720"/>
                </a:lnTo>
                <a:lnTo>
                  <a:pt x="27330" y="41730"/>
                </a:lnTo>
                <a:lnTo>
                  <a:pt x="27310" y="41730"/>
                </a:lnTo>
                <a:lnTo>
                  <a:pt x="27290" y="41720"/>
                </a:lnTo>
                <a:lnTo>
                  <a:pt x="27260" y="41690"/>
                </a:lnTo>
                <a:lnTo>
                  <a:pt x="27240" y="41670"/>
                </a:lnTo>
                <a:lnTo>
                  <a:pt x="27230" y="41670"/>
                </a:lnTo>
                <a:lnTo>
                  <a:pt x="27230" y="41680"/>
                </a:lnTo>
                <a:lnTo>
                  <a:pt x="27210" y="41690"/>
                </a:lnTo>
                <a:lnTo>
                  <a:pt x="27180" y="41690"/>
                </a:lnTo>
                <a:lnTo>
                  <a:pt x="27140" y="41660"/>
                </a:lnTo>
                <a:lnTo>
                  <a:pt x="27130" y="41640"/>
                </a:lnTo>
                <a:lnTo>
                  <a:pt x="27100" y="41600"/>
                </a:lnTo>
                <a:lnTo>
                  <a:pt x="27070" y="41560"/>
                </a:lnTo>
                <a:lnTo>
                  <a:pt x="27040" y="41530"/>
                </a:lnTo>
                <a:lnTo>
                  <a:pt x="27010" y="41530"/>
                </a:lnTo>
                <a:lnTo>
                  <a:pt x="26970" y="41540"/>
                </a:lnTo>
                <a:lnTo>
                  <a:pt x="26950" y="41530"/>
                </a:lnTo>
                <a:lnTo>
                  <a:pt x="26900" y="41500"/>
                </a:lnTo>
                <a:lnTo>
                  <a:pt x="26860" y="41440"/>
                </a:lnTo>
                <a:lnTo>
                  <a:pt x="26820" y="41440"/>
                </a:lnTo>
                <a:lnTo>
                  <a:pt x="26810" y="41410"/>
                </a:lnTo>
                <a:lnTo>
                  <a:pt x="26820" y="41370"/>
                </a:lnTo>
                <a:lnTo>
                  <a:pt x="26810" y="41340"/>
                </a:lnTo>
                <a:lnTo>
                  <a:pt x="26780" y="41330"/>
                </a:lnTo>
                <a:lnTo>
                  <a:pt x="26750" y="41350"/>
                </a:lnTo>
                <a:lnTo>
                  <a:pt x="26730" y="41350"/>
                </a:lnTo>
                <a:lnTo>
                  <a:pt x="26680" y="41380"/>
                </a:lnTo>
                <a:lnTo>
                  <a:pt x="26640" y="41400"/>
                </a:lnTo>
                <a:lnTo>
                  <a:pt x="26610" y="41400"/>
                </a:lnTo>
                <a:lnTo>
                  <a:pt x="26530" y="41410"/>
                </a:lnTo>
                <a:lnTo>
                  <a:pt x="26480" y="41380"/>
                </a:lnTo>
                <a:lnTo>
                  <a:pt x="26450" y="41380"/>
                </a:lnTo>
                <a:lnTo>
                  <a:pt x="26430" y="41390"/>
                </a:lnTo>
                <a:lnTo>
                  <a:pt x="26390" y="41430"/>
                </a:lnTo>
                <a:lnTo>
                  <a:pt x="26320" y="41470"/>
                </a:lnTo>
                <a:lnTo>
                  <a:pt x="26250" y="41490"/>
                </a:lnTo>
                <a:lnTo>
                  <a:pt x="26200" y="41470"/>
                </a:lnTo>
                <a:lnTo>
                  <a:pt x="26170" y="41430"/>
                </a:lnTo>
                <a:lnTo>
                  <a:pt x="26140" y="41400"/>
                </a:lnTo>
                <a:lnTo>
                  <a:pt x="26090" y="41360"/>
                </a:lnTo>
                <a:lnTo>
                  <a:pt x="26050" y="41310"/>
                </a:lnTo>
                <a:lnTo>
                  <a:pt x="26000" y="41270"/>
                </a:lnTo>
                <a:lnTo>
                  <a:pt x="25970" y="41270"/>
                </a:lnTo>
                <a:lnTo>
                  <a:pt x="25920" y="41270"/>
                </a:lnTo>
                <a:lnTo>
                  <a:pt x="25860" y="41260"/>
                </a:lnTo>
                <a:lnTo>
                  <a:pt x="25830" y="41220"/>
                </a:lnTo>
                <a:lnTo>
                  <a:pt x="25790" y="41200"/>
                </a:lnTo>
                <a:lnTo>
                  <a:pt x="25740" y="41180"/>
                </a:lnTo>
                <a:lnTo>
                  <a:pt x="25680" y="41170"/>
                </a:lnTo>
                <a:lnTo>
                  <a:pt x="25630" y="41160"/>
                </a:lnTo>
                <a:lnTo>
                  <a:pt x="25590" y="41160"/>
                </a:lnTo>
                <a:lnTo>
                  <a:pt x="25530" y="41180"/>
                </a:lnTo>
                <a:lnTo>
                  <a:pt x="25460" y="41220"/>
                </a:lnTo>
                <a:lnTo>
                  <a:pt x="25410" y="41240"/>
                </a:lnTo>
                <a:lnTo>
                  <a:pt x="25370" y="41240"/>
                </a:lnTo>
                <a:lnTo>
                  <a:pt x="25330" y="41230"/>
                </a:lnTo>
                <a:lnTo>
                  <a:pt x="25300" y="41200"/>
                </a:lnTo>
                <a:lnTo>
                  <a:pt x="25250" y="41200"/>
                </a:lnTo>
                <a:lnTo>
                  <a:pt x="25220" y="41200"/>
                </a:lnTo>
                <a:lnTo>
                  <a:pt x="25200" y="41170"/>
                </a:lnTo>
                <a:lnTo>
                  <a:pt x="25150" y="41150"/>
                </a:lnTo>
                <a:lnTo>
                  <a:pt x="25130" y="41130"/>
                </a:lnTo>
                <a:lnTo>
                  <a:pt x="25110" y="41100"/>
                </a:lnTo>
                <a:lnTo>
                  <a:pt x="25060" y="41070"/>
                </a:lnTo>
                <a:lnTo>
                  <a:pt x="25030" y="41040"/>
                </a:lnTo>
                <a:lnTo>
                  <a:pt x="25030" y="40980"/>
                </a:lnTo>
                <a:lnTo>
                  <a:pt x="25070" y="40890"/>
                </a:lnTo>
                <a:lnTo>
                  <a:pt x="25080" y="40850"/>
                </a:lnTo>
                <a:lnTo>
                  <a:pt x="25060" y="40830"/>
                </a:lnTo>
                <a:lnTo>
                  <a:pt x="25030" y="40820"/>
                </a:lnTo>
                <a:lnTo>
                  <a:pt x="24980" y="40820"/>
                </a:lnTo>
                <a:lnTo>
                  <a:pt x="24940" y="40780"/>
                </a:lnTo>
                <a:lnTo>
                  <a:pt x="24920" y="40770"/>
                </a:lnTo>
                <a:lnTo>
                  <a:pt x="24890" y="40760"/>
                </a:lnTo>
                <a:lnTo>
                  <a:pt x="24870" y="40730"/>
                </a:lnTo>
                <a:lnTo>
                  <a:pt x="24810" y="40720"/>
                </a:lnTo>
                <a:lnTo>
                  <a:pt x="24750" y="40720"/>
                </a:lnTo>
                <a:lnTo>
                  <a:pt x="24700" y="40730"/>
                </a:lnTo>
                <a:lnTo>
                  <a:pt x="24670" y="40730"/>
                </a:lnTo>
                <a:lnTo>
                  <a:pt x="24640" y="40750"/>
                </a:lnTo>
                <a:lnTo>
                  <a:pt x="24590" y="40750"/>
                </a:lnTo>
                <a:lnTo>
                  <a:pt x="24560" y="40760"/>
                </a:lnTo>
                <a:lnTo>
                  <a:pt x="24540" y="40780"/>
                </a:lnTo>
                <a:lnTo>
                  <a:pt x="24530" y="40840"/>
                </a:lnTo>
                <a:lnTo>
                  <a:pt x="24520" y="40870"/>
                </a:lnTo>
                <a:lnTo>
                  <a:pt x="24500" y="40890"/>
                </a:lnTo>
                <a:lnTo>
                  <a:pt x="24470" y="40900"/>
                </a:lnTo>
                <a:lnTo>
                  <a:pt x="24440" y="40900"/>
                </a:lnTo>
                <a:lnTo>
                  <a:pt x="24410" y="40930"/>
                </a:lnTo>
                <a:lnTo>
                  <a:pt x="24400" y="40960"/>
                </a:lnTo>
                <a:lnTo>
                  <a:pt x="24400" y="41010"/>
                </a:lnTo>
                <a:lnTo>
                  <a:pt x="24390" y="41040"/>
                </a:lnTo>
                <a:lnTo>
                  <a:pt x="24380" y="41040"/>
                </a:lnTo>
                <a:lnTo>
                  <a:pt x="24340" y="41050"/>
                </a:lnTo>
                <a:lnTo>
                  <a:pt x="24310" y="41070"/>
                </a:lnTo>
                <a:lnTo>
                  <a:pt x="24280" y="41070"/>
                </a:lnTo>
                <a:lnTo>
                  <a:pt x="24260" y="41070"/>
                </a:lnTo>
                <a:lnTo>
                  <a:pt x="24240" y="41040"/>
                </a:lnTo>
                <a:lnTo>
                  <a:pt x="24230" y="41050"/>
                </a:lnTo>
                <a:lnTo>
                  <a:pt x="24210" y="41060"/>
                </a:lnTo>
                <a:lnTo>
                  <a:pt x="24170" y="41100"/>
                </a:lnTo>
                <a:lnTo>
                  <a:pt x="24150" y="41100"/>
                </a:lnTo>
                <a:lnTo>
                  <a:pt x="24090" y="41090"/>
                </a:lnTo>
                <a:lnTo>
                  <a:pt x="24050" y="41090"/>
                </a:lnTo>
                <a:lnTo>
                  <a:pt x="24010" y="41090"/>
                </a:lnTo>
                <a:lnTo>
                  <a:pt x="23980" y="41110"/>
                </a:lnTo>
                <a:lnTo>
                  <a:pt x="23930" y="41150"/>
                </a:lnTo>
                <a:lnTo>
                  <a:pt x="23900" y="41150"/>
                </a:lnTo>
                <a:lnTo>
                  <a:pt x="23850" y="41130"/>
                </a:lnTo>
                <a:lnTo>
                  <a:pt x="23810" y="41120"/>
                </a:lnTo>
                <a:lnTo>
                  <a:pt x="23780" y="41120"/>
                </a:lnTo>
                <a:lnTo>
                  <a:pt x="23750" y="41150"/>
                </a:lnTo>
                <a:lnTo>
                  <a:pt x="23730" y="41180"/>
                </a:lnTo>
                <a:lnTo>
                  <a:pt x="23700" y="41200"/>
                </a:lnTo>
                <a:lnTo>
                  <a:pt x="23650" y="41210"/>
                </a:lnTo>
                <a:lnTo>
                  <a:pt x="23610" y="41210"/>
                </a:lnTo>
                <a:lnTo>
                  <a:pt x="23570" y="41230"/>
                </a:lnTo>
                <a:lnTo>
                  <a:pt x="23580" y="41260"/>
                </a:lnTo>
                <a:lnTo>
                  <a:pt x="23600" y="41290"/>
                </a:lnTo>
                <a:lnTo>
                  <a:pt x="23600" y="41320"/>
                </a:lnTo>
                <a:lnTo>
                  <a:pt x="23590" y="41350"/>
                </a:lnTo>
                <a:lnTo>
                  <a:pt x="23570" y="41410"/>
                </a:lnTo>
                <a:lnTo>
                  <a:pt x="23550" y="41440"/>
                </a:lnTo>
                <a:lnTo>
                  <a:pt x="23550" y="41480"/>
                </a:lnTo>
                <a:lnTo>
                  <a:pt x="23530" y="41500"/>
                </a:lnTo>
                <a:lnTo>
                  <a:pt x="23490" y="41550"/>
                </a:lnTo>
                <a:lnTo>
                  <a:pt x="23470" y="41570"/>
                </a:lnTo>
                <a:lnTo>
                  <a:pt x="23470" y="41600"/>
                </a:lnTo>
                <a:lnTo>
                  <a:pt x="23470" y="41640"/>
                </a:lnTo>
                <a:lnTo>
                  <a:pt x="23460" y="41680"/>
                </a:lnTo>
                <a:lnTo>
                  <a:pt x="23420" y="41730"/>
                </a:lnTo>
                <a:lnTo>
                  <a:pt x="23380" y="41770"/>
                </a:lnTo>
                <a:lnTo>
                  <a:pt x="23360" y="41780"/>
                </a:lnTo>
                <a:lnTo>
                  <a:pt x="23320" y="41790"/>
                </a:lnTo>
                <a:lnTo>
                  <a:pt x="23300" y="41820"/>
                </a:lnTo>
                <a:lnTo>
                  <a:pt x="23280" y="41840"/>
                </a:lnTo>
                <a:lnTo>
                  <a:pt x="23290" y="41850"/>
                </a:lnTo>
                <a:lnTo>
                  <a:pt x="23290" y="41870"/>
                </a:lnTo>
                <a:lnTo>
                  <a:pt x="23300" y="41890"/>
                </a:lnTo>
                <a:lnTo>
                  <a:pt x="23300" y="41900"/>
                </a:lnTo>
                <a:lnTo>
                  <a:pt x="23270" y="41920"/>
                </a:lnTo>
                <a:lnTo>
                  <a:pt x="23270" y="41940"/>
                </a:lnTo>
                <a:lnTo>
                  <a:pt x="23270" y="41960"/>
                </a:lnTo>
                <a:lnTo>
                  <a:pt x="23280" y="42000"/>
                </a:lnTo>
                <a:lnTo>
                  <a:pt x="23300" y="42040"/>
                </a:lnTo>
                <a:lnTo>
                  <a:pt x="23300" y="42060"/>
                </a:lnTo>
                <a:lnTo>
                  <a:pt x="23280" y="42070"/>
                </a:lnTo>
                <a:lnTo>
                  <a:pt x="23260" y="42080"/>
                </a:lnTo>
                <a:lnTo>
                  <a:pt x="23250" y="42110"/>
                </a:lnTo>
                <a:lnTo>
                  <a:pt x="23230" y="42140"/>
                </a:lnTo>
                <a:lnTo>
                  <a:pt x="23230" y="42170"/>
                </a:lnTo>
                <a:lnTo>
                  <a:pt x="23220" y="42200"/>
                </a:lnTo>
                <a:lnTo>
                  <a:pt x="23170" y="42240"/>
                </a:lnTo>
                <a:lnTo>
                  <a:pt x="23150" y="42250"/>
                </a:lnTo>
                <a:lnTo>
                  <a:pt x="23120" y="42260"/>
                </a:lnTo>
                <a:lnTo>
                  <a:pt x="23090" y="42280"/>
                </a:lnTo>
                <a:lnTo>
                  <a:pt x="23080" y="42300"/>
                </a:lnTo>
                <a:lnTo>
                  <a:pt x="23080" y="42280"/>
                </a:lnTo>
                <a:lnTo>
                  <a:pt x="23070" y="42250"/>
                </a:lnTo>
                <a:lnTo>
                  <a:pt x="23040" y="42230"/>
                </a:lnTo>
                <a:lnTo>
                  <a:pt x="23020" y="42210"/>
                </a:lnTo>
                <a:lnTo>
                  <a:pt x="22970" y="42200"/>
                </a:lnTo>
                <a:lnTo>
                  <a:pt x="22940" y="42210"/>
                </a:lnTo>
                <a:lnTo>
                  <a:pt x="22900" y="42230"/>
                </a:lnTo>
                <a:lnTo>
                  <a:pt x="22870" y="42240"/>
                </a:lnTo>
                <a:lnTo>
                  <a:pt x="22870" y="42250"/>
                </a:lnTo>
                <a:lnTo>
                  <a:pt x="22900" y="42260"/>
                </a:lnTo>
                <a:lnTo>
                  <a:pt x="22930" y="42280"/>
                </a:lnTo>
                <a:lnTo>
                  <a:pt x="22940" y="42300"/>
                </a:lnTo>
                <a:lnTo>
                  <a:pt x="22940" y="42310"/>
                </a:lnTo>
                <a:lnTo>
                  <a:pt x="22940" y="42340"/>
                </a:lnTo>
                <a:lnTo>
                  <a:pt x="22960" y="42380"/>
                </a:lnTo>
                <a:lnTo>
                  <a:pt x="22960" y="42390"/>
                </a:lnTo>
                <a:lnTo>
                  <a:pt x="22950" y="42400"/>
                </a:lnTo>
                <a:lnTo>
                  <a:pt x="22940" y="42410"/>
                </a:lnTo>
                <a:lnTo>
                  <a:pt x="22920" y="42410"/>
                </a:lnTo>
                <a:lnTo>
                  <a:pt x="22890" y="42420"/>
                </a:lnTo>
                <a:lnTo>
                  <a:pt x="22860" y="42420"/>
                </a:lnTo>
                <a:lnTo>
                  <a:pt x="22750" y="42360"/>
                </a:lnTo>
                <a:lnTo>
                  <a:pt x="22600" y="42370"/>
                </a:lnTo>
                <a:lnTo>
                  <a:pt x="22320" y="42510"/>
                </a:lnTo>
                <a:lnTo>
                  <a:pt x="22080" y="42550"/>
                </a:lnTo>
                <a:lnTo>
                  <a:pt x="22000" y="42580"/>
                </a:lnTo>
                <a:lnTo>
                  <a:pt x="21940" y="42620"/>
                </a:lnTo>
                <a:lnTo>
                  <a:pt x="21830" y="42740"/>
                </a:lnTo>
                <a:lnTo>
                  <a:pt x="21790" y="42770"/>
                </a:lnTo>
                <a:lnTo>
                  <a:pt x="21770" y="42790"/>
                </a:lnTo>
                <a:lnTo>
                  <a:pt x="21740" y="42810"/>
                </a:lnTo>
                <a:lnTo>
                  <a:pt x="21480" y="42950"/>
                </a:lnTo>
                <a:lnTo>
                  <a:pt x="21360" y="43040"/>
                </a:lnTo>
                <a:lnTo>
                  <a:pt x="21200" y="43220"/>
                </a:lnTo>
                <a:lnTo>
                  <a:pt x="21180" y="43180"/>
                </a:lnTo>
                <a:lnTo>
                  <a:pt x="21170" y="43130"/>
                </a:lnTo>
                <a:lnTo>
                  <a:pt x="21150" y="43110"/>
                </a:lnTo>
                <a:lnTo>
                  <a:pt x="21140" y="43110"/>
                </a:lnTo>
                <a:lnTo>
                  <a:pt x="21130" y="43110"/>
                </a:lnTo>
                <a:lnTo>
                  <a:pt x="21110" y="43130"/>
                </a:lnTo>
                <a:lnTo>
                  <a:pt x="21090" y="43160"/>
                </a:lnTo>
                <a:lnTo>
                  <a:pt x="21060" y="43210"/>
                </a:lnTo>
                <a:lnTo>
                  <a:pt x="21050" y="43230"/>
                </a:lnTo>
                <a:lnTo>
                  <a:pt x="21030" y="43240"/>
                </a:lnTo>
                <a:lnTo>
                  <a:pt x="21000" y="43240"/>
                </a:lnTo>
                <a:lnTo>
                  <a:pt x="20970" y="43260"/>
                </a:lnTo>
                <a:lnTo>
                  <a:pt x="20940" y="43290"/>
                </a:lnTo>
                <a:lnTo>
                  <a:pt x="20920" y="43300"/>
                </a:lnTo>
                <a:lnTo>
                  <a:pt x="20910" y="43320"/>
                </a:lnTo>
                <a:lnTo>
                  <a:pt x="20900" y="43340"/>
                </a:lnTo>
                <a:lnTo>
                  <a:pt x="20880" y="43350"/>
                </a:lnTo>
                <a:lnTo>
                  <a:pt x="20870" y="43370"/>
                </a:lnTo>
                <a:lnTo>
                  <a:pt x="20850" y="43360"/>
                </a:lnTo>
                <a:lnTo>
                  <a:pt x="20800" y="43360"/>
                </a:lnTo>
                <a:lnTo>
                  <a:pt x="20740" y="43360"/>
                </a:lnTo>
                <a:lnTo>
                  <a:pt x="20690" y="43360"/>
                </a:lnTo>
                <a:lnTo>
                  <a:pt x="20680" y="43360"/>
                </a:lnTo>
                <a:lnTo>
                  <a:pt x="20440" y="43320"/>
                </a:lnTo>
                <a:lnTo>
                  <a:pt x="20080" y="43340"/>
                </a:lnTo>
                <a:lnTo>
                  <a:pt x="19980" y="43360"/>
                </a:lnTo>
                <a:lnTo>
                  <a:pt x="19750" y="43430"/>
                </a:lnTo>
                <a:lnTo>
                  <a:pt x="19740" y="43430"/>
                </a:lnTo>
                <a:lnTo>
                  <a:pt x="19460" y="43610"/>
                </a:lnTo>
                <a:lnTo>
                  <a:pt x="19290" y="43910"/>
                </a:lnTo>
                <a:lnTo>
                  <a:pt x="19170" y="44260"/>
                </a:lnTo>
                <a:lnTo>
                  <a:pt x="19050" y="44500"/>
                </a:lnTo>
                <a:lnTo>
                  <a:pt x="19010" y="44490"/>
                </a:lnTo>
                <a:lnTo>
                  <a:pt x="18980" y="44480"/>
                </a:lnTo>
                <a:lnTo>
                  <a:pt x="18950" y="44500"/>
                </a:lnTo>
                <a:lnTo>
                  <a:pt x="18940" y="44500"/>
                </a:lnTo>
                <a:lnTo>
                  <a:pt x="18930" y="44510"/>
                </a:lnTo>
                <a:lnTo>
                  <a:pt x="18920" y="44520"/>
                </a:lnTo>
                <a:lnTo>
                  <a:pt x="18910" y="44510"/>
                </a:lnTo>
                <a:lnTo>
                  <a:pt x="18880" y="44490"/>
                </a:lnTo>
                <a:lnTo>
                  <a:pt x="18850" y="44480"/>
                </a:lnTo>
                <a:lnTo>
                  <a:pt x="18820" y="44460"/>
                </a:lnTo>
                <a:lnTo>
                  <a:pt x="18780" y="44440"/>
                </a:lnTo>
                <a:lnTo>
                  <a:pt x="18750" y="44430"/>
                </a:lnTo>
                <a:lnTo>
                  <a:pt x="18730" y="44420"/>
                </a:lnTo>
                <a:lnTo>
                  <a:pt x="18720" y="44400"/>
                </a:lnTo>
                <a:lnTo>
                  <a:pt x="18700" y="44380"/>
                </a:lnTo>
                <a:lnTo>
                  <a:pt x="18680" y="44350"/>
                </a:lnTo>
                <a:lnTo>
                  <a:pt x="18660" y="44330"/>
                </a:lnTo>
                <a:lnTo>
                  <a:pt x="18630" y="44320"/>
                </a:lnTo>
                <a:lnTo>
                  <a:pt x="18600" y="44310"/>
                </a:lnTo>
                <a:lnTo>
                  <a:pt x="18580" y="44290"/>
                </a:lnTo>
                <a:lnTo>
                  <a:pt x="18550" y="44250"/>
                </a:lnTo>
                <a:lnTo>
                  <a:pt x="18530" y="44240"/>
                </a:lnTo>
                <a:lnTo>
                  <a:pt x="18500" y="44240"/>
                </a:lnTo>
                <a:lnTo>
                  <a:pt x="18460" y="44250"/>
                </a:lnTo>
                <a:lnTo>
                  <a:pt x="18440" y="44240"/>
                </a:lnTo>
                <a:lnTo>
                  <a:pt x="18450" y="44280"/>
                </a:lnTo>
                <a:lnTo>
                  <a:pt x="18470" y="44320"/>
                </a:lnTo>
                <a:lnTo>
                  <a:pt x="18480" y="44340"/>
                </a:lnTo>
                <a:lnTo>
                  <a:pt x="18470" y="44370"/>
                </a:lnTo>
                <a:lnTo>
                  <a:pt x="18460" y="44400"/>
                </a:lnTo>
                <a:lnTo>
                  <a:pt x="18430" y="44430"/>
                </a:lnTo>
                <a:lnTo>
                  <a:pt x="18420" y="44460"/>
                </a:lnTo>
                <a:lnTo>
                  <a:pt x="18420" y="44500"/>
                </a:lnTo>
                <a:lnTo>
                  <a:pt x="18410" y="44530"/>
                </a:lnTo>
                <a:lnTo>
                  <a:pt x="18400" y="44550"/>
                </a:lnTo>
                <a:lnTo>
                  <a:pt x="18320" y="44500"/>
                </a:lnTo>
                <a:lnTo>
                  <a:pt x="18140" y="44410"/>
                </a:lnTo>
                <a:lnTo>
                  <a:pt x="17990" y="44480"/>
                </a:lnTo>
                <a:lnTo>
                  <a:pt x="17970" y="44470"/>
                </a:lnTo>
                <a:lnTo>
                  <a:pt x="17920" y="44460"/>
                </a:lnTo>
                <a:lnTo>
                  <a:pt x="17900" y="44460"/>
                </a:lnTo>
                <a:lnTo>
                  <a:pt x="17880" y="44490"/>
                </a:lnTo>
                <a:lnTo>
                  <a:pt x="17860" y="44510"/>
                </a:lnTo>
                <a:lnTo>
                  <a:pt x="17850" y="44530"/>
                </a:lnTo>
                <a:lnTo>
                  <a:pt x="17850" y="44560"/>
                </a:lnTo>
                <a:lnTo>
                  <a:pt x="17840" y="44570"/>
                </a:lnTo>
                <a:lnTo>
                  <a:pt x="17830" y="44580"/>
                </a:lnTo>
                <a:lnTo>
                  <a:pt x="17790" y="44580"/>
                </a:lnTo>
                <a:lnTo>
                  <a:pt x="17780" y="44590"/>
                </a:lnTo>
                <a:lnTo>
                  <a:pt x="17780" y="44600"/>
                </a:lnTo>
                <a:lnTo>
                  <a:pt x="17770" y="44620"/>
                </a:lnTo>
                <a:lnTo>
                  <a:pt x="17740" y="44620"/>
                </a:lnTo>
                <a:lnTo>
                  <a:pt x="17620" y="44620"/>
                </a:lnTo>
                <a:lnTo>
                  <a:pt x="17520" y="44650"/>
                </a:lnTo>
                <a:lnTo>
                  <a:pt x="17400" y="44720"/>
                </a:lnTo>
                <a:lnTo>
                  <a:pt x="17390" y="44720"/>
                </a:lnTo>
                <a:lnTo>
                  <a:pt x="17340" y="44700"/>
                </a:lnTo>
                <a:lnTo>
                  <a:pt x="17300" y="44700"/>
                </a:lnTo>
                <a:lnTo>
                  <a:pt x="17270" y="44710"/>
                </a:lnTo>
                <a:lnTo>
                  <a:pt x="17260" y="44710"/>
                </a:lnTo>
                <a:lnTo>
                  <a:pt x="17260" y="44700"/>
                </a:lnTo>
                <a:lnTo>
                  <a:pt x="17260" y="44690"/>
                </a:lnTo>
                <a:lnTo>
                  <a:pt x="17260" y="44660"/>
                </a:lnTo>
                <a:lnTo>
                  <a:pt x="17240" y="44650"/>
                </a:lnTo>
                <a:lnTo>
                  <a:pt x="17210" y="44630"/>
                </a:lnTo>
                <a:lnTo>
                  <a:pt x="17180" y="44620"/>
                </a:lnTo>
                <a:lnTo>
                  <a:pt x="17140" y="44620"/>
                </a:lnTo>
                <a:lnTo>
                  <a:pt x="17100" y="44640"/>
                </a:lnTo>
                <a:lnTo>
                  <a:pt x="17070" y="44660"/>
                </a:lnTo>
                <a:lnTo>
                  <a:pt x="17050" y="44630"/>
                </a:lnTo>
                <a:lnTo>
                  <a:pt x="17020" y="44610"/>
                </a:lnTo>
                <a:lnTo>
                  <a:pt x="17010" y="44590"/>
                </a:lnTo>
                <a:lnTo>
                  <a:pt x="17000" y="44570"/>
                </a:lnTo>
                <a:lnTo>
                  <a:pt x="16970" y="44520"/>
                </a:lnTo>
                <a:lnTo>
                  <a:pt x="16950" y="44480"/>
                </a:lnTo>
                <a:lnTo>
                  <a:pt x="16900" y="44410"/>
                </a:lnTo>
                <a:lnTo>
                  <a:pt x="16880" y="44390"/>
                </a:lnTo>
                <a:lnTo>
                  <a:pt x="16850" y="44360"/>
                </a:lnTo>
                <a:lnTo>
                  <a:pt x="16850" y="44330"/>
                </a:lnTo>
                <a:lnTo>
                  <a:pt x="16840" y="44300"/>
                </a:lnTo>
                <a:lnTo>
                  <a:pt x="16850" y="44270"/>
                </a:lnTo>
                <a:lnTo>
                  <a:pt x="16860" y="44240"/>
                </a:lnTo>
                <a:lnTo>
                  <a:pt x="16890" y="44210"/>
                </a:lnTo>
                <a:lnTo>
                  <a:pt x="16920" y="44170"/>
                </a:lnTo>
                <a:lnTo>
                  <a:pt x="16960" y="44140"/>
                </a:lnTo>
                <a:lnTo>
                  <a:pt x="16990" y="44120"/>
                </a:lnTo>
                <a:lnTo>
                  <a:pt x="16980" y="44070"/>
                </a:lnTo>
                <a:lnTo>
                  <a:pt x="16970" y="43990"/>
                </a:lnTo>
                <a:lnTo>
                  <a:pt x="16980" y="43950"/>
                </a:lnTo>
                <a:lnTo>
                  <a:pt x="16970" y="43910"/>
                </a:lnTo>
                <a:lnTo>
                  <a:pt x="16940" y="43810"/>
                </a:lnTo>
                <a:lnTo>
                  <a:pt x="16940" y="43780"/>
                </a:lnTo>
                <a:lnTo>
                  <a:pt x="16950" y="43740"/>
                </a:lnTo>
                <a:lnTo>
                  <a:pt x="16950" y="43720"/>
                </a:lnTo>
                <a:lnTo>
                  <a:pt x="16930" y="43710"/>
                </a:lnTo>
                <a:lnTo>
                  <a:pt x="16920" y="43710"/>
                </a:lnTo>
                <a:lnTo>
                  <a:pt x="16890" y="43700"/>
                </a:lnTo>
                <a:lnTo>
                  <a:pt x="16870" y="43700"/>
                </a:lnTo>
                <a:lnTo>
                  <a:pt x="16850" y="43680"/>
                </a:lnTo>
                <a:lnTo>
                  <a:pt x="16810" y="43640"/>
                </a:lnTo>
                <a:lnTo>
                  <a:pt x="16790" y="43610"/>
                </a:lnTo>
                <a:lnTo>
                  <a:pt x="16770" y="43590"/>
                </a:lnTo>
                <a:lnTo>
                  <a:pt x="16730" y="43580"/>
                </a:lnTo>
                <a:lnTo>
                  <a:pt x="16720" y="43560"/>
                </a:lnTo>
                <a:lnTo>
                  <a:pt x="16700" y="43540"/>
                </a:lnTo>
                <a:lnTo>
                  <a:pt x="16680" y="43530"/>
                </a:lnTo>
                <a:lnTo>
                  <a:pt x="16660" y="43520"/>
                </a:lnTo>
                <a:lnTo>
                  <a:pt x="16630" y="43510"/>
                </a:lnTo>
                <a:lnTo>
                  <a:pt x="16610" y="43510"/>
                </a:lnTo>
                <a:lnTo>
                  <a:pt x="16580" y="43520"/>
                </a:lnTo>
                <a:lnTo>
                  <a:pt x="16540" y="43480"/>
                </a:lnTo>
                <a:lnTo>
                  <a:pt x="16500" y="43450"/>
                </a:lnTo>
                <a:lnTo>
                  <a:pt x="16470" y="43430"/>
                </a:lnTo>
                <a:lnTo>
                  <a:pt x="16460" y="43400"/>
                </a:lnTo>
                <a:lnTo>
                  <a:pt x="16430" y="43370"/>
                </a:lnTo>
                <a:lnTo>
                  <a:pt x="16390" y="43370"/>
                </a:lnTo>
                <a:lnTo>
                  <a:pt x="16380" y="43360"/>
                </a:lnTo>
                <a:lnTo>
                  <a:pt x="16380" y="43350"/>
                </a:lnTo>
                <a:lnTo>
                  <a:pt x="16390" y="43330"/>
                </a:lnTo>
                <a:lnTo>
                  <a:pt x="16390" y="43300"/>
                </a:lnTo>
                <a:lnTo>
                  <a:pt x="16380" y="43280"/>
                </a:lnTo>
                <a:lnTo>
                  <a:pt x="16340" y="43270"/>
                </a:lnTo>
                <a:lnTo>
                  <a:pt x="16330" y="43250"/>
                </a:lnTo>
                <a:lnTo>
                  <a:pt x="16320" y="43230"/>
                </a:lnTo>
                <a:lnTo>
                  <a:pt x="16310" y="43200"/>
                </a:lnTo>
                <a:lnTo>
                  <a:pt x="16300" y="43180"/>
                </a:lnTo>
                <a:lnTo>
                  <a:pt x="16310" y="43140"/>
                </a:lnTo>
                <a:lnTo>
                  <a:pt x="16310" y="43090"/>
                </a:lnTo>
                <a:lnTo>
                  <a:pt x="16310" y="43060"/>
                </a:lnTo>
                <a:lnTo>
                  <a:pt x="16300" y="43040"/>
                </a:lnTo>
                <a:lnTo>
                  <a:pt x="16280" y="43020"/>
                </a:lnTo>
                <a:lnTo>
                  <a:pt x="16260" y="43000"/>
                </a:lnTo>
                <a:lnTo>
                  <a:pt x="16250" y="42970"/>
                </a:lnTo>
                <a:lnTo>
                  <a:pt x="16240" y="42940"/>
                </a:lnTo>
                <a:lnTo>
                  <a:pt x="16240" y="42910"/>
                </a:lnTo>
                <a:lnTo>
                  <a:pt x="16230" y="42900"/>
                </a:lnTo>
                <a:lnTo>
                  <a:pt x="16210" y="42880"/>
                </a:lnTo>
                <a:lnTo>
                  <a:pt x="16180" y="42850"/>
                </a:lnTo>
                <a:lnTo>
                  <a:pt x="16150" y="42820"/>
                </a:lnTo>
                <a:lnTo>
                  <a:pt x="16140" y="42800"/>
                </a:lnTo>
                <a:lnTo>
                  <a:pt x="16100" y="42790"/>
                </a:lnTo>
                <a:lnTo>
                  <a:pt x="16090" y="42760"/>
                </a:lnTo>
                <a:lnTo>
                  <a:pt x="16070" y="42700"/>
                </a:lnTo>
                <a:lnTo>
                  <a:pt x="16050" y="42660"/>
                </a:lnTo>
                <a:lnTo>
                  <a:pt x="16040" y="42650"/>
                </a:lnTo>
                <a:lnTo>
                  <a:pt x="16020" y="42640"/>
                </a:lnTo>
                <a:lnTo>
                  <a:pt x="15990" y="42640"/>
                </a:lnTo>
                <a:lnTo>
                  <a:pt x="15950" y="42640"/>
                </a:lnTo>
                <a:lnTo>
                  <a:pt x="15910" y="42630"/>
                </a:lnTo>
                <a:lnTo>
                  <a:pt x="15870" y="42630"/>
                </a:lnTo>
                <a:lnTo>
                  <a:pt x="15850" y="42630"/>
                </a:lnTo>
                <a:lnTo>
                  <a:pt x="15840" y="42590"/>
                </a:lnTo>
                <a:lnTo>
                  <a:pt x="15810" y="42580"/>
                </a:lnTo>
                <a:lnTo>
                  <a:pt x="15790" y="42580"/>
                </a:lnTo>
                <a:lnTo>
                  <a:pt x="15730" y="42590"/>
                </a:lnTo>
                <a:lnTo>
                  <a:pt x="15690" y="42610"/>
                </a:lnTo>
                <a:lnTo>
                  <a:pt x="15660" y="42630"/>
                </a:lnTo>
                <a:lnTo>
                  <a:pt x="15640" y="42620"/>
                </a:lnTo>
                <a:lnTo>
                  <a:pt x="15610" y="42610"/>
                </a:lnTo>
                <a:lnTo>
                  <a:pt x="15570" y="42600"/>
                </a:lnTo>
                <a:lnTo>
                  <a:pt x="15540" y="42590"/>
                </a:lnTo>
                <a:lnTo>
                  <a:pt x="15520" y="42590"/>
                </a:lnTo>
                <a:lnTo>
                  <a:pt x="15500" y="42590"/>
                </a:lnTo>
                <a:lnTo>
                  <a:pt x="15470" y="42570"/>
                </a:lnTo>
                <a:lnTo>
                  <a:pt x="15430" y="42520"/>
                </a:lnTo>
                <a:lnTo>
                  <a:pt x="15410" y="42510"/>
                </a:lnTo>
                <a:lnTo>
                  <a:pt x="15390" y="42510"/>
                </a:lnTo>
                <a:lnTo>
                  <a:pt x="15360" y="42520"/>
                </a:lnTo>
                <a:lnTo>
                  <a:pt x="15340" y="42530"/>
                </a:lnTo>
                <a:lnTo>
                  <a:pt x="15330" y="42540"/>
                </a:lnTo>
                <a:lnTo>
                  <a:pt x="15320" y="42530"/>
                </a:lnTo>
                <a:lnTo>
                  <a:pt x="15290" y="42490"/>
                </a:lnTo>
                <a:lnTo>
                  <a:pt x="15270" y="42470"/>
                </a:lnTo>
                <a:lnTo>
                  <a:pt x="15280" y="42450"/>
                </a:lnTo>
                <a:lnTo>
                  <a:pt x="15280" y="42420"/>
                </a:lnTo>
                <a:lnTo>
                  <a:pt x="15260" y="42380"/>
                </a:lnTo>
                <a:lnTo>
                  <a:pt x="15250" y="42350"/>
                </a:lnTo>
                <a:lnTo>
                  <a:pt x="15240" y="42350"/>
                </a:lnTo>
                <a:lnTo>
                  <a:pt x="15210" y="42360"/>
                </a:lnTo>
                <a:lnTo>
                  <a:pt x="15190" y="42370"/>
                </a:lnTo>
                <a:lnTo>
                  <a:pt x="15160" y="42350"/>
                </a:lnTo>
                <a:lnTo>
                  <a:pt x="15130" y="42310"/>
                </a:lnTo>
                <a:lnTo>
                  <a:pt x="15100" y="42250"/>
                </a:lnTo>
                <a:lnTo>
                  <a:pt x="15070" y="42230"/>
                </a:lnTo>
                <a:lnTo>
                  <a:pt x="15050" y="42230"/>
                </a:lnTo>
                <a:lnTo>
                  <a:pt x="15020" y="42230"/>
                </a:lnTo>
                <a:lnTo>
                  <a:pt x="15000" y="42240"/>
                </a:lnTo>
                <a:lnTo>
                  <a:pt x="15000" y="42260"/>
                </a:lnTo>
                <a:lnTo>
                  <a:pt x="14980" y="42300"/>
                </a:lnTo>
                <a:lnTo>
                  <a:pt x="14970" y="42340"/>
                </a:lnTo>
                <a:lnTo>
                  <a:pt x="14950" y="42390"/>
                </a:lnTo>
                <a:lnTo>
                  <a:pt x="14940" y="42420"/>
                </a:lnTo>
                <a:lnTo>
                  <a:pt x="14920" y="42400"/>
                </a:lnTo>
                <a:lnTo>
                  <a:pt x="14900" y="42390"/>
                </a:lnTo>
                <a:lnTo>
                  <a:pt x="14880" y="42390"/>
                </a:lnTo>
                <a:lnTo>
                  <a:pt x="14860" y="42390"/>
                </a:lnTo>
                <a:lnTo>
                  <a:pt x="14830" y="42390"/>
                </a:lnTo>
                <a:lnTo>
                  <a:pt x="14790" y="42390"/>
                </a:lnTo>
                <a:lnTo>
                  <a:pt x="14770" y="42400"/>
                </a:lnTo>
                <a:lnTo>
                  <a:pt x="14740" y="42410"/>
                </a:lnTo>
                <a:lnTo>
                  <a:pt x="14700" y="42430"/>
                </a:lnTo>
                <a:lnTo>
                  <a:pt x="14660" y="42460"/>
                </a:lnTo>
                <a:lnTo>
                  <a:pt x="14630" y="42480"/>
                </a:lnTo>
                <a:lnTo>
                  <a:pt x="14610" y="42470"/>
                </a:lnTo>
                <a:lnTo>
                  <a:pt x="14460" y="42490"/>
                </a:lnTo>
                <a:lnTo>
                  <a:pt x="14370" y="42530"/>
                </a:lnTo>
                <a:lnTo>
                  <a:pt x="14230" y="42580"/>
                </a:lnTo>
                <a:lnTo>
                  <a:pt x="14200" y="42590"/>
                </a:lnTo>
                <a:lnTo>
                  <a:pt x="14060" y="42620"/>
                </a:lnTo>
                <a:lnTo>
                  <a:pt x="13980" y="42650"/>
                </a:lnTo>
                <a:lnTo>
                  <a:pt x="13950" y="42680"/>
                </a:lnTo>
                <a:lnTo>
                  <a:pt x="13920" y="42680"/>
                </a:lnTo>
                <a:lnTo>
                  <a:pt x="13890" y="42670"/>
                </a:lnTo>
                <a:lnTo>
                  <a:pt x="13870" y="42670"/>
                </a:lnTo>
                <a:lnTo>
                  <a:pt x="13850" y="42660"/>
                </a:lnTo>
                <a:lnTo>
                  <a:pt x="13840" y="42650"/>
                </a:lnTo>
                <a:lnTo>
                  <a:pt x="13820" y="42620"/>
                </a:lnTo>
                <a:lnTo>
                  <a:pt x="13800" y="42580"/>
                </a:lnTo>
                <a:lnTo>
                  <a:pt x="13780" y="42540"/>
                </a:lnTo>
                <a:lnTo>
                  <a:pt x="13770" y="42520"/>
                </a:lnTo>
                <a:lnTo>
                  <a:pt x="13750" y="42520"/>
                </a:lnTo>
                <a:lnTo>
                  <a:pt x="13740" y="42520"/>
                </a:lnTo>
                <a:lnTo>
                  <a:pt x="13720" y="42540"/>
                </a:lnTo>
                <a:lnTo>
                  <a:pt x="13710" y="42550"/>
                </a:lnTo>
                <a:lnTo>
                  <a:pt x="13680" y="42560"/>
                </a:lnTo>
                <a:lnTo>
                  <a:pt x="13660" y="42580"/>
                </a:lnTo>
                <a:lnTo>
                  <a:pt x="13650" y="42590"/>
                </a:lnTo>
                <a:lnTo>
                  <a:pt x="13640" y="42610"/>
                </a:lnTo>
                <a:lnTo>
                  <a:pt x="13630" y="42640"/>
                </a:lnTo>
                <a:lnTo>
                  <a:pt x="13630" y="42670"/>
                </a:lnTo>
                <a:lnTo>
                  <a:pt x="13620" y="42710"/>
                </a:lnTo>
                <a:lnTo>
                  <a:pt x="13620" y="42740"/>
                </a:lnTo>
                <a:lnTo>
                  <a:pt x="13610" y="42750"/>
                </a:lnTo>
                <a:lnTo>
                  <a:pt x="13580" y="42750"/>
                </a:lnTo>
                <a:lnTo>
                  <a:pt x="13500" y="42740"/>
                </a:lnTo>
                <a:lnTo>
                  <a:pt x="13390" y="42780"/>
                </a:lnTo>
                <a:lnTo>
                  <a:pt x="12810" y="43210"/>
                </a:lnTo>
                <a:lnTo>
                  <a:pt x="12790" y="43210"/>
                </a:lnTo>
                <a:lnTo>
                  <a:pt x="12780" y="43200"/>
                </a:lnTo>
                <a:lnTo>
                  <a:pt x="12760" y="43200"/>
                </a:lnTo>
                <a:lnTo>
                  <a:pt x="12730" y="43180"/>
                </a:lnTo>
                <a:lnTo>
                  <a:pt x="12710" y="43170"/>
                </a:lnTo>
                <a:lnTo>
                  <a:pt x="12690" y="43180"/>
                </a:lnTo>
                <a:lnTo>
                  <a:pt x="12640" y="43160"/>
                </a:lnTo>
                <a:lnTo>
                  <a:pt x="12610" y="43160"/>
                </a:lnTo>
                <a:lnTo>
                  <a:pt x="12600" y="43150"/>
                </a:lnTo>
                <a:lnTo>
                  <a:pt x="12600" y="43140"/>
                </a:lnTo>
                <a:lnTo>
                  <a:pt x="12620" y="43110"/>
                </a:lnTo>
                <a:lnTo>
                  <a:pt x="12640" y="43080"/>
                </a:lnTo>
                <a:lnTo>
                  <a:pt x="12660" y="43050"/>
                </a:lnTo>
                <a:lnTo>
                  <a:pt x="12660" y="43030"/>
                </a:lnTo>
                <a:lnTo>
                  <a:pt x="12640" y="43000"/>
                </a:lnTo>
                <a:lnTo>
                  <a:pt x="12640" y="42990"/>
                </a:lnTo>
                <a:lnTo>
                  <a:pt x="12650" y="42970"/>
                </a:lnTo>
                <a:lnTo>
                  <a:pt x="12660" y="42950"/>
                </a:lnTo>
                <a:lnTo>
                  <a:pt x="12670" y="42920"/>
                </a:lnTo>
                <a:lnTo>
                  <a:pt x="12640" y="42900"/>
                </a:lnTo>
                <a:lnTo>
                  <a:pt x="12610" y="42890"/>
                </a:lnTo>
                <a:lnTo>
                  <a:pt x="12570" y="42870"/>
                </a:lnTo>
                <a:lnTo>
                  <a:pt x="12540" y="42860"/>
                </a:lnTo>
                <a:lnTo>
                  <a:pt x="12500" y="42850"/>
                </a:lnTo>
                <a:lnTo>
                  <a:pt x="12480" y="42840"/>
                </a:lnTo>
                <a:lnTo>
                  <a:pt x="12480" y="42810"/>
                </a:lnTo>
                <a:lnTo>
                  <a:pt x="12460" y="42770"/>
                </a:lnTo>
                <a:lnTo>
                  <a:pt x="12440" y="42740"/>
                </a:lnTo>
                <a:lnTo>
                  <a:pt x="12430" y="42730"/>
                </a:lnTo>
                <a:lnTo>
                  <a:pt x="12430" y="42580"/>
                </a:lnTo>
                <a:lnTo>
                  <a:pt x="12390" y="42380"/>
                </a:lnTo>
                <a:lnTo>
                  <a:pt x="12310" y="42280"/>
                </a:lnTo>
                <a:lnTo>
                  <a:pt x="12190" y="42380"/>
                </a:lnTo>
                <a:lnTo>
                  <a:pt x="11950" y="42880"/>
                </a:lnTo>
                <a:lnTo>
                  <a:pt x="11920" y="42920"/>
                </a:lnTo>
                <a:lnTo>
                  <a:pt x="11910" y="42920"/>
                </a:lnTo>
                <a:lnTo>
                  <a:pt x="11890" y="42920"/>
                </a:lnTo>
                <a:lnTo>
                  <a:pt x="11890" y="42910"/>
                </a:lnTo>
                <a:lnTo>
                  <a:pt x="11880" y="42870"/>
                </a:lnTo>
                <a:lnTo>
                  <a:pt x="11860" y="42820"/>
                </a:lnTo>
                <a:lnTo>
                  <a:pt x="11850" y="42800"/>
                </a:lnTo>
                <a:lnTo>
                  <a:pt x="11840" y="42780"/>
                </a:lnTo>
                <a:lnTo>
                  <a:pt x="11820" y="42780"/>
                </a:lnTo>
                <a:lnTo>
                  <a:pt x="11790" y="42790"/>
                </a:lnTo>
                <a:lnTo>
                  <a:pt x="11780" y="42790"/>
                </a:lnTo>
                <a:lnTo>
                  <a:pt x="11780" y="42770"/>
                </a:lnTo>
                <a:lnTo>
                  <a:pt x="11770" y="42750"/>
                </a:lnTo>
                <a:lnTo>
                  <a:pt x="11770" y="42730"/>
                </a:lnTo>
                <a:lnTo>
                  <a:pt x="11760" y="42720"/>
                </a:lnTo>
                <a:lnTo>
                  <a:pt x="11740" y="42690"/>
                </a:lnTo>
                <a:lnTo>
                  <a:pt x="11730" y="42660"/>
                </a:lnTo>
                <a:lnTo>
                  <a:pt x="11710" y="42630"/>
                </a:lnTo>
                <a:lnTo>
                  <a:pt x="11680" y="42610"/>
                </a:lnTo>
                <a:lnTo>
                  <a:pt x="11640" y="42590"/>
                </a:lnTo>
                <a:lnTo>
                  <a:pt x="11620" y="42590"/>
                </a:lnTo>
                <a:lnTo>
                  <a:pt x="11600" y="42590"/>
                </a:lnTo>
                <a:lnTo>
                  <a:pt x="11560" y="42600"/>
                </a:lnTo>
                <a:lnTo>
                  <a:pt x="11530" y="42610"/>
                </a:lnTo>
                <a:lnTo>
                  <a:pt x="11500" y="42620"/>
                </a:lnTo>
                <a:lnTo>
                  <a:pt x="11480" y="42630"/>
                </a:lnTo>
                <a:lnTo>
                  <a:pt x="11460" y="42660"/>
                </a:lnTo>
                <a:lnTo>
                  <a:pt x="11440" y="42680"/>
                </a:lnTo>
                <a:lnTo>
                  <a:pt x="11420" y="42700"/>
                </a:lnTo>
                <a:lnTo>
                  <a:pt x="11410" y="42710"/>
                </a:lnTo>
                <a:lnTo>
                  <a:pt x="11400" y="42710"/>
                </a:lnTo>
                <a:lnTo>
                  <a:pt x="11380" y="42720"/>
                </a:lnTo>
                <a:lnTo>
                  <a:pt x="11350" y="42720"/>
                </a:lnTo>
                <a:lnTo>
                  <a:pt x="11320" y="42730"/>
                </a:lnTo>
                <a:lnTo>
                  <a:pt x="11300" y="42740"/>
                </a:lnTo>
                <a:lnTo>
                  <a:pt x="11290" y="42750"/>
                </a:lnTo>
                <a:lnTo>
                  <a:pt x="11260" y="42780"/>
                </a:lnTo>
                <a:lnTo>
                  <a:pt x="11250" y="42790"/>
                </a:lnTo>
                <a:lnTo>
                  <a:pt x="11170" y="42770"/>
                </a:lnTo>
                <a:lnTo>
                  <a:pt x="10980" y="42770"/>
                </a:lnTo>
                <a:lnTo>
                  <a:pt x="10810" y="42830"/>
                </a:lnTo>
                <a:lnTo>
                  <a:pt x="10670" y="42950"/>
                </a:lnTo>
                <a:lnTo>
                  <a:pt x="10570" y="43100"/>
                </a:lnTo>
                <a:lnTo>
                  <a:pt x="10560" y="43090"/>
                </a:lnTo>
                <a:lnTo>
                  <a:pt x="10550" y="43060"/>
                </a:lnTo>
                <a:lnTo>
                  <a:pt x="10550" y="43050"/>
                </a:lnTo>
                <a:lnTo>
                  <a:pt x="10550" y="43020"/>
                </a:lnTo>
                <a:lnTo>
                  <a:pt x="10560" y="43000"/>
                </a:lnTo>
                <a:lnTo>
                  <a:pt x="10570" y="42970"/>
                </a:lnTo>
                <a:lnTo>
                  <a:pt x="10580" y="42950"/>
                </a:lnTo>
                <a:lnTo>
                  <a:pt x="10570" y="42940"/>
                </a:lnTo>
                <a:lnTo>
                  <a:pt x="10550" y="42940"/>
                </a:lnTo>
                <a:lnTo>
                  <a:pt x="10520" y="42940"/>
                </a:lnTo>
                <a:lnTo>
                  <a:pt x="10490" y="42930"/>
                </a:lnTo>
                <a:lnTo>
                  <a:pt x="10480" y="42920"/>
                </a:lnTo>
                <a:lnTo>
                  <a:pt x="10470" y="42910"/>
                </a:lnTo>
                <a:lnTo>
                  <a:pt x="10470" y="42890"/>
                </a:lnTo>
                <a:lnTo>
                  <a:pt x="10470" y="42850"/>
                </a:lnTo>
                <a:lnTo>
                  <a:pt x="10470" y="42830"/>
                </a:lnTo>
                <a:lnTo>
                  <a:pt x="10440" y="42830"/>
                </a:lnTo>
                <a:lnTo>
                  <a:pt x="10420" y="42830"/>
                </a:lnTo>
                <a:lnTo>
                  <a:pt x="10400" y="42830"/>
                </a:lnTo>
                <a:lnTo>
                  <a:pt x="10370" y="42820"/>
                </a:lnTo>
                <a:lnTo>
                  <a:pt x="10340" y="42810"/>
                </a:lnTo>
                <a:lnTo>
                  <a:pt x="10310" y="42820"/>
                </a:lnTo>
                <a:lnTo>
                  <a:pt x="10290" y="42830"/>
                </a:lnTo>
                <a:lnTo>
                  <a:pt x="10280" y="42840"/>
                </a:lnTo>
                <a:lnTo>
                  <a:pt x="10260" y="42840"/>
                </a:lnTo>
                <a:lnTo>
                  <a:pt x="10200" y="42860"/>
                </a:lnTo>
                <a:lnTo>
                  <a:pt x="10180" y="42870"/>
                </a:lnTo>
                <a:lnTo>
                  <a:pt x="10150" y="42860"/>
                </a:lnTo>
                <a:lnTo>
                  <a:pt x="10110" y="42840"/>
                </a:lnTo>
                <a:lnTo>
                  <a:pt x="10070" y="42800"/>
                </a:lnTo>
                <a:lnTo>
                  <a:pt x="10050" y="42790"/>
                </a:lnTo>
                <a:lnTo>
                  <a:pt x="10040" y="42770"/>
                </a:lnTo>
                <a:lnTo>
                  <a:pt x="10020" y="42730"/>
                </a:lnTo>
                <a:lnTo>
                  <a:pt x="10000" y="42710"/>
                </a:lnTo>
                <a:lnTo>
                  <a:pt x="9990" y="42710"/>
                </a:lnTo>
                <a:lnTo>
                  <a:pt x="9970" y="42720"/>
                </a:lnTo>
                <a:lnTo>
                  <a:pt x="9940" y="42720"/>
                </a:lnTo>
                <a:lnTo>
                  <a:pt x="9910" y="42740"/>
                </a:lnTo>
                <a:lnTo>
                  <a:pt x="9890" y="42750"/>
                </a:lnTo>
                <a:lnTo>
                  <a:pt x="9860" y="42750"/>
                </a:lnTo>
                <a:lnTo>
                  <a:pt x="9840" y="42750"/>
                </a:lnTo>
                <a:lnTo>
                  <a:pt x="9820" y="42760"/>
                </a:lnTo>
                <a:lnTo>
                  <a:pt x="9800" y="42780"/>
                </a:lnTo>
                <a:lnTo>
                  <a:pt x="9780" y="42800"/>
                </a:lnTo>
                <a:lnTo>
                  <a:pt x="9770" y="42820"/>
                </a:lnTo>
                <a:lnTo>
                  <a:pt x="9770" y="42830"/>
                </a:lnTo>
                <a:lnTo>
                  <a:pt x="9790" y="42860"/>
                </a:lnTo>
                <a:lnTo>
                  <a:pt x="9810" y="42900"/>
                </a:lnTo>
                <a:lnTo>
                  <a:pt x="9810" y="42930"/>
                </a:lnTo>
                <a:lnTo>
                  <a:pt x="9800" y="42950"/>
                </a:lnTo>
                <a:lnTo>
                  <a:pt x="9780" y="42960"/>
                </a:lnTo>
                <a:lnTo>
                  <a:pt x="9760" y="42980"/>
                </a:lnTo>
                <a:lnTo>
                  <a:pt x="9750" y="42990"/>
                </a:lnTo>
                <a:lnTo>
                  <a:pt x="9730" y="43010"/>
                </a:lnTo>
                <a:lnTo>
                  <a:pt x="9710" y="43040"/>
                </a:lnTo>
                <a:lnTo>
                  <a:pt x="9690" y="43050"/>
                </a:lnTo>
                <a:lnTo>
                  <a:pt x="9690" y="43070"/>
                </a:lnTo>
                <a:lnTo>
                  <a:pt x="9700" y="43080"/>
                </a:lnTo>
                <a:lnTo>
                  <a:pt x="9450" y="43130"/>
                </a:lnTo>
                <a:lnTo>
                  <a:pt x="9450" y="43110"/>
                </a:lnTo>
                <a:lnTo>
                  <a:pt x="9440" y="43090"/>
                </a:lnTo>
                <a:lnTo>
                  <a:pt x="9440" y="43070"/>
                </a:lnTo>
                <a:lnTo>
                  <a:pt x="9430" y="43060"/>
                </a:lnTo>
                <a:lnTo>
                  <a:pt x="9410" y="43060"/>
                </a:lnTo>
                <a:lnTo>
                  <a:pt x="9390" y="43060"/>
                </a:lnTo>
                <a:lnTo>
                  <a:pt x="9380" y="43050"/>
                </a:lnTo>
                <a:lnTo>
                  <a:pt x="9360" y="43050"/>
                </a:lnTo>
                <a:lnTo>
                  <a:pt x="9330" y="43050"/>
                </a:lnTo>
                <a:lnTo>
                  <a:pt x="9310" y="43030"/>
                </a:lnTo>
                <a:lnTo>
                  <a:pt x="9300" y="43000"/>
                </a:lnTo>
                <a:lnTo>
                  <a:pt x="9270" y="42980"/>
                </a:lnTo>
                <a:lnTo>
                  <a:pt x="9250" y="42950"/>
                </a:lnTo>
                <a:lnTo>
                  <a:pt x="9230" y="42910"/>
                </a:lnTo>
                <a:lnTo>
                  <a:pt x="9210" y="42890"/>
                </a:lnTo>
                <a:lnTo>
                  <a:pt x="9200" y="42890"/>
                </a:lnTo>
                <a:lnTo>
                  <a:pt x="9190" y="42910"/>
                </a:lnTo>
                <a:lnTo>
                  <a:pt x="9180" y="42920"/>
                </a:lnTo>
                <a:lnTo>
                  <a:pt x="9160" y="42930"/>
                </a:lnTo>
                <a:lnTo>
                  <a:pt x="9120" y="42930"/>
                </a:lnTo>
                <a:lnTo>
                  <a:pt x="9110" y="42920"/>
                </a:lnTo>
                <a:lnTo>
                  <a:pt x="9100" y="42910"/>
                </a:lnTo>
                <a:lnTo>
                  <a:pt x="9090" y="42870"/>
                </a:lnTo>
                <a:lnTo>
                  <a:pt x="9080" y="42850"/>
                </a:lnTo>
                <a:lnTo>
                  <a:pt x="9070" y="42820"/>
                </a:lnTo>
                <a:lnTo>
                  <a:pt x="9050" y="42810"/>
                </a:lnTo>
                <a:lnTo>
                  <a:pt x="9030" y="42800"/>
                </a:lnTo>
                <a:lnTo>
                  <a:pt x="9000" y="42820"/>
                </a:lnTo>
                <a:lnTo>
                  <a:pt x="8980" y="42810"/>
                </a:lnTo>
                <a:lnTo>
                  <a:pt x="8970" y="42800"/>
                </a:lnTo>
                <a:lnTo>
                  <a:pt x="8960" y="42780"/>
                </a:lnTo>
                <a:lnTo>
                  <a:pt x="8950" y="42740"/>
                </a:lnTo>
                <a:lnTo>
                  <a:pt x="8930" y="42720"/>
                </a:lnTo>
                <a:lnTo>
                  <a:pt x="8910" y="42710"/>
                </a:lnTo>
                <a:lnTo>
                  <a:pt x="8870" y="42690"/>
                </a:lnTo>
                <a:lnTo>
                  <a:pt x="8850" y="42690"/>
                </a:lnTo>
                <a:lnTo>
                  <a:pt x="8830" y="42700"/>
                </a:lnTo>
                <a:lnTo>
                  <a:pt x="8810" y="42700"/>
                </a:lnTo>
                <a:lnTo>
                  <a:pt x="8770" y="42680"/>
                </a:lnTo>
                <a:lnTo>
                  <a:pt x="8730" y="42670"/>
                </a:lnTo>
                <a:lnTo>
                  <a:pt x="8710" y="42660"/>
                </a:lnTo>
                <a:lnTo>
                  <a:pt x="8660" y="42630"/>
                </a:lnTo>
                <a:lnTo>
                  <a:pt x="8640" y="42610"/>
                </a:lnTo>
                <a:lnTo>
                  <a:pt x="8620" y="42610"/>
                </a:lnTo>
                <a:lnTo>
                  <a:pt x="8590" y="42620"/>
                </a:lnTo>
                <a:lnTo>
                  <a:pt x="8570" y="42620"/>
                </a:lnTo>
                <a:lnTo>
                  <a:pt x="8550" y="42610"/>
                </a:lnTo>
                <a:lnTo>
                  <a:pt x="8530" y="42600"/>
                </a:lnTo>
                <a:lnTo>
                  <a:pt x="8510" y="42570"/>
                </a:lnTo>
                <a:lnTo>
                  <a:pt x="8490" y="42550"/>
                </a:lnTo>
                <a:lnTo>
                  <a:pt x="8470" y="42530"/>
                </a:lnTo>
                <a:lnTo>
                  <a:pt x="8460" y="42530"/>
                </a:lnTo>
                <a:lnTo>
                  <a:pt x="8450" y="42530"/>
                </a:lnTo>
                <a:lnTo>
                  <a:pt x="8420" y="42540"/>
                </a:lnTo>
                <a:lnTo>
                  <a:pt x="8380" y="42570"/>
                </a:lnTo>
                <a:lnTo>
                  <a:pt x="8360" y="42580"/>
                </a:lnTo>
                <a:lnTo>
                  <a:pt x="8350" y="42580"/>
                </a:lnTo>
                <a:lnTo>
                  <a:pt x="8330" y="42560"/>
                </a:lnTo>
                <a:lnTo>
                  <a:pt x="8300" y="42550"/>
                </a:lnTo>
                <a:lnTo>
                  <a:pt x="8280" y="42550"/>
                </a:lnTo>
                <a:lnTo>
                  <a:pt x="8270" y="42540"/>
                </a:lnTo>
                <a:lnTo>
                  <a:pt x="8240" y="42520"/>
                </a:lnTo>
                <a:lnTo>
                  <a:pt x="8230" y="42510"/>
                </a:lnTo>
                <a:lnTo>
                  <a:pt x="8190" y="42500"/>
                </a:lnTo>
                <a:lnTo>
                  <a:pt x="8160" y="42490"/>
                </a:lnTo>
                <a:lnTo>
                  <a:pt x="8150" y="42480"/>
                </a:lnTo>
                <a:lnTo>
                  <a:pt x="8140" y="42500"/>
                </a:lnTo>
                <a:lnTo>
                  <a:pt x="8120" y="42520"/>
                </a:lnTo>
                <a:lnTo>
                  <a:pt x="8100" y="42530"/>
                </a:lnTo>
                <a:lnTo>
                  <a:pt x="8080" y="42540"/>
                </a:lnTo>
                <a:lnTo>
                  <a:pt x="8060" y="42550"/>
                </a:lnTo>
                <a:lnTo>
                  <a:pt x="8040" y="42560"/>
                </a:lnTo>
                <a:lnTo>
                  <a:pt x="8020" y="42560"/>
                </a:lnTo>
                <a:lnTo>
                  <a:pt x="8020" y="42570"/>
                </a:lnTo>
                <a:lnTo>
                  <a:pt x="8010" y="42580"/>
                </a:lnTo>
                <a:lnTo>
                  <a:pt x="8000" y="42610"/>
                </a:lnTo>
                <a:lnTo>
                  <a:pt x="8000" y="42660"/>
                </a:lnTo>
                <a:lnTo>
                  <a:pt x="7990" y="42680"/>
                </a:lnTo>
                <a:lnTo>
                  <a:pt x="7980" y="42690"/>
                </a:lnTo>
                <a:lnTo>
                  <a:pt x="7970" y="42690"/>
                </a:lnTo>
                <a:lnTo>
                  <a:pt x="7960" y="42680"/>
                </a:lnTo>
                <a:lnTo>
                  <a:pt x="7930" y="42680"/>
                </a:lnTo>
                <a:lnTo>
                  <a:pt x="7910" y="42680"/>
                </a:lnTo>
                <a:lnTo>
                  <a:pt x="7880" y="42680"/>
                </a:lnTo>
                <a:lnTo>
                  <a:pt x="7860" y="42700"/>
                </a:lnTo>
                <a:lnTo>
                  <a:pt x="7840" y="42710"/>
                </a:lnTo>
                <a:lnTo>
                  <a:pt x="7820" y="42710"/>
                </a:lnTo>
                <a:lnTo>
                  <a:pt x="7800" y="42700"/>
                </a:lnTo>
                <a:lnTo>
                  <a:pt x="7780" y="42680"/>
                </a:lnTo>
                <a:lnTo>
                  <a:pt x="7770" y="42680"/>
                </a:lnTo>
                <a:lnTo>
                  <a:pt x="7750" y="42680"/>
                </a:lnTo>
                <a:lnTo>
                  <a:pt x="7730" y="42690"/>
                </a:lnTo>
                <a:lnTo>
                  <a:pt x="7710" y="42690"/>
                </a:lnTo>
                <a:lnTo>
                  <a:pt x="7690" y="42690"/>
                </a:lnTo>
                <a:lnTo>
                  <a:pt x="7680" y="42670"/>
                </a:lnTo>
                <a:lnTo>
                  <a:pt x="7680" y="42660"/>
                </a:lnTo>
                <a:lnTo>
                  <a:pt x="7670" y="42650"/>
                </a:lnTo>
                <a:lnTo>
                  <a:pt x="7670" y="42630"/>
                </a:lnTo>
                <a:lnTo>
                  <a:pt x="7670" y="42620"/>
                </a:lnTo>
                <a:lnTo>
                  <a:pt x="7650" y="42610"/>
                </a:lnTo>
                <a:lnTo>
                  <a:pt x="7630" y="42610"/>
                </a:lnTo>
                <a:lnTo>
                  <a:pt x="7610" y="42590"/>
                </a:lnTo>
                <a:lnTo>
                  <a:pt x="7600" y="42570"/>
                </a:lnTo>
                <a:lnTo>
                  <a:pt x="7580" y="42550"/>
                </a:lnTo>
                <a:lnTo>
                  <a:pt x="7560" y="42550"/>
                </a:lnTo>
                <a:lnTo>
                  <a:pt x="7560" y="42560"/>
                </a:lnTo>
                <a:lnTo>
                  <a:pt x="7540" y="42570"/>
                </a:lnTo>
                <a:lnTo>
                  <a:pt x="7530" y="42590"/>
                </a:lnTo>
                <a:lnTo>
                  <a:pt x="7510" y="42590"/>
                </a:lnTo>
                <a:lnTo>
                  <a:pt x="7490" y="42600"/>
                </a:lnTo>
                <a:lnTo>
                  <a:pt x="7470" y="42590"/>
                </a:lnTo>
                <a:lnTo>
                  <a:pt x="7450" y="42570"/>
                </a:lnTo>
                <a:lnTo>
                  <a:pt x="7430" y="42560"/>
                </a:lnTo>
                <a:lnTo>
                  <a:pt x="7410" y="42570"/>
                </a:lnTo>
                <a:lnTo>
                  <a:pt x="7380" y="42570"/>
                </a:lnTo>
                <a:lnTo>
                  <a:pt x="7350" y="42570"/>
                </a:lnTo>
                <a:lnTo>
                  <a:pt x="7340" y="42570"/>
                </a:lnTo>
                <a:lnTo>
                  <a:pt x="7330" y="42590"/>
                </a:lnTo>
                <a:lnTo>
                  <a:pt x="7320" y="42600"/>
                </a:lnTo>
                <a:lnTo>
                  <a:pt x="7330" y="42610"/>
                </a:lnTo>
                <a:lnTo>
                  <a:pt x="7350" y="42630"/>
                </a:lnTo>
                <a:lnTo>
                  <a:pt x="7350" y="42650"/>
                </a:lnTo>
                <a:lnTo>
                  <a:pt x="7350" y="42660"/>
                </a:lnTo>
                <a:lnTo>
                  <a:pt x="7340" y="42670"/>
                </a:lnTo>
                <a:lnTo>
                  <a:pt x="7320" y="42680"/>
                </a:lnTo>
                <a:lnTo>
                  <a:pt x="7300" y="42680"/>
                </a:lnTo>
                <a:lnTo>
                  <a:pt x="7270" y="42700"/>
                </a:lnTo>
                <a:lnTo>
                  <a:pt x="7240" y="42720"/>
                </a:lnTo>
                <a:lnTo>
                  <a:pt x="7210" y="42730"/>
                </a:lnTo>
                <a:lnTo>
                  <a:pt x="7200" y="42750"/>
                </a:lnTo>
                <a:lnTo>
                  <a:pt x="7210" y="42770"/>
                </a:lnTo>
                <a:lnTo>
                  <a:pt x="7190" y="42770"/>
                </a:lnTo>
                <a:lnTo>
                  <a:pt x="7040" y="42830"/>
                </a:lnTo>
                <a:lnTo>
                  <a:pt x="6760" y="43070"/>
                </a:lnTo>
                <a:lnTo>
                  <a:pt x="6760" y="43080"/>
                </a:lnTo>
                <a:lnTo>
                  <a:pt x="6620" y="43160"/>
                </a:lnTo>
                <a:lnTo>
                  <a:pt x="6470" y="43210"/>
                </a:lnTo>
                <a:lnTo>
                  <a:pt x="6430" y="43220"/>
                </a:lnTo>
                <a:lnTo>
                  <a:pt x="6340" y="43230"/>
                </a:lnTo>
                <a:lnTo>
                  <a:pt x="6320" y="43240"/>
                </a:lnTo>
                <a:lnTo>
                  <a:pt x="6130" y="43240"/>
                </a:lnTo>
                <a:lnTo>
                  <a:pt x="6080" y="43240"/>
                </a:lnTo>
                <a:lnTo>
                  <a:pt x="6060" y="43250"/>
                </a:lnTo>
                <a:lnTo>
                  <a:pt x="6050" y="43240"/>
                </a:lnTo>
                <a:lnTo>
                  <a:pt x="6030" y="43220"/>
                </a:lnTo>
                <a:lnTo>
                  <a:pt x="6010" y="43200"/>
                </a:lnTo>
                <a:lnTo>
                  <a:pt x="5990" y="43180"/>
                </a:lnTo>
                <a:lnTo>
                  <a:pt x="5970" y="43170"/>
                </a:lnTo>
                <a:lnTo>
                  <a:pt x="5960" y="43160"/>
                </a:lnTo>
                <a:lnTo>
                  <a:pt x="5930" y="43150"/>
                </a:lnTo>
                <a:lnTo>
                  <a:pt x="5900" y="43120"/>
                </a:lnTo>
                <a:lnTo>
                  <a:pt x="5880" y="43120"/>
                </a:lnTo>
                <a:lnTo>
                  <a:pt x="5850" y="43100"/>
                </a:lnTo>
                <a:lnTo>
                  <a:pt x="5830" y="43090"/>
                </a:lnTo>
                <a:lnTo>
                  <a:pt x="5810" y="43070"/>
                </a:lnTo>
                <a:lnTo>
                  <a:pt x="5800" y="43060"/>
                </a:lnTo>
                <a:lnTo>
                  <a:pt x="5780" y="43050"/>
                </a:lnTo>
                <a:lnTo>
                  <a:pt x="5760" y="43050"/>
                </a:lnTo>
                <a:lnTo>
                  <a:pt x="5750" y="43040"/>
                </a:lnTo>
                <a:lnTo>
                  <a:pt x="5750" y="43030"/>
                </a:lnTo>
                <a:lnTo>
                  <a:pt x="5740" y="43010"/>
                </a:lnTo>
                <a:lnTo>
                  <a:pt x="5740" y="42990"/>
                </a:lnTo>
                <a:lnTo>
                  <a:pt x="5740" y="42980"/>
                </a:lnTo>
                <a:lnTo>
                  <a:pt x="5750" y="42950"/>
                </a:lnTo>
                <a:lnTo>
                  <a:pt x="5750" y="42930"/>
                </a:lnTo>
                <a:lnTo>
                  <a:pt x="5750" y="42910"/>
                </a:lnTo>
                <a:lnTo>
                  <a:pt x="5730" y="42900"/>
                </a:lnTo>
                <a:lnTo>
                  <a:pt x="5710" y="42890"/>
                </a:lnTo>
                <a:lnTo>
                  <a:pt x="5700" y="42900"/>
                </a:lnTo>
                <a:lnTo>
                  <a:pt x="5680" y="42910"/>
                </a:lnTo>
                <a:lnTo>
                  <a:pt x="5670" y="42920"/>
                </a:lnTo>
                <a:lnTo>
                  <a:pt x="5650" y="42950"/>
                </a:lnTo>
                <a:lnTo>
                  <a:pt x="5640" y="42970"/>
                </a:lnTo>
                <a:lnTo>
                  <a:pt x="5620" y="43000"/>
                </a:lnTo>
                <a:lnTo>
                  <a:pt x="5620" y="43020"/>
                </a:lnTo>
                <a:lnTo>
                  <a:pt x="5610" y="43040"/>
                </a:lnTo>
                <a:lnTo>
                  <a:pt x="5600" y="43070"/>
                </a:lnTo>
                <a:lnTo>
                  <a:pt x="5580" y="43100"/>
                </a:lnTo>
                <a:lnTo>
                  <a:pt x="5580" y="43120"/>
                </a:lnTo>
                <a:lnTo>
                  <a:pt x="5570" y="43130"/>
                </a:lnTo>
                <a:lnTo>
                  <a:pt x="5540" y="43160"/>
                </a:lnTo>
                <a:lnTo>
                  <a:pt x="5400" y="43030"/>
                </a:lnTo>
                <a:lnTo>
                  <a:pt x="5360" y="42990"/>
                </a:lnTo>
                <a:lnTo>
                  <a:pt x="5280" y="43030"/>
                </a:lnTo>
                <a:lnTo>
                  <a:pt x="5250" y="43100"/>
                </a:lnTo>
                <a:lnTo>
                  <a:pt x="5230" y="43170"/>
                </a:lnTo>
                <a:lnTo>
                  <a:pt x="5220" y="43160"/>
                </a:lnTo>
                <a:lnTo>
                  <a:pt x="5220" y="43140"/>
                </a:lnTo>
                <a:lnTo>
                  <a:pt x="5210" y="43130"/>
                </a:lnTo>
                <a:lnTo>
                  <a:pt x="5200" y="43120"/>
                </a:lnTo>
                <a:lnTo>
                  <a:pt x="5180" y="43110"/>
                </a:lnTo>
                <a:lnTo>
                  <a:pt x="5170" y="43090"/>
                </a:lnTo>
                <a:lnTo>
                  <a:pt x="5160" y="43070"/>
                </a:lnTo>
                <a:lnTo>
                  <a:pt x="5160" y="43050"/>
                </a:lnTo>
                <a:lnTo>
                  <a:pt x="5160" y="43030"/>
                </a:lnTo>
                <a:lnTo>
                  <a:pt x="5170" y="43020"/>
                </a:lnTo>
                <a:lnTo>
                  <a:pt x="5190" y="43000"/>
                </a:lnTo>
                <a:lnTo>
                  <a:pt x="5210" y="42990"/>
                </a:lnTo>
                <a:lnTo>
                  <a:pt x="5230" y="42970"/>
                </a:lnTo>
                <a:lnTo>
                  <a:pt x="5240" y="42960"/>
                </a:lnTo>
                <a:lnTo>
                  <a:pt x="5240" y="42950"/>
                </a:lnTo>
                <a:lnTo>
                  <a:pt x="5240" y="42930"/>
                </a:lnTo>
                <a:lnTo>
                  <a:pt x="5250" y="42910"/>
                </a:lnTo>
                <a:lnTo>
                  <a:pt x="5270" y="42890"/>
                </a:lnTo>
                <a:lnTo>
                  <a:pt x="5290" y="42870"/>
                </a:lnTo>
                <a:lnTo>
                  <a:pt x="5300" y="42840"/>
                </a:lnTo>
                <a:lnTo>
                  <a:pt x="5310" y="42810"/>
                </a:lnTo>
                <a:lnTo>
                  <a:pt x="5300" y="42800"/>
                </a:lnTo>
                <a:lnTo>
                  <a:pt x="5300" y="42770"/>
                </a:lnTo>
                <a:lnTo>
                  <a:pt x="5290" y="42740"/>
                </a:lnTo>
                <a:lnTo>
                  <a:pt x="5290" y="42730"/>
                </a:lnTo>
                <a:lnTo>
                  <a:pt x="5300" y="42720"/>
                </a:lnTo>
                <a:lnTo>
                  <a:pt x="5300" y="42700"/>
                </a:lnTo>
                <a:lnTo>
                  <a:pt x="5310" y="42650"/>
                </a:lnTo>
                <a:lnTo>
                  <a:pt x="5310" y="42600"/>
                </a:lnTo>
                <a:lnTo>
                  <a:pt x="5320" y="42580"/>
                </a:lnTo>
                <a:lnTo>
                  <a:pt x="5330" y="42550"/>
                </a:lnTo>
                <a:lnTo>
                  <a:pt x="5340" y="42520"/>
                </a:lnTo>
                <a:lnTo>
                  <a:pt x="5300" y="42510"/>
                </a:lnTo>
                <a:lnTo>
                  <a:pt x="5280" y="42510"/>
                </a:lnTo>
                <a:lnTo>
                  <a:pt x="5260" y="42500"/>
                </a:lnTo>
                <a:lnTo>
                  <a:pt x="5230" y="42490"/>
                </a:lnTo>
                <a:lnTo>
                  <a:pt x="5190" y="42470"/>
                </a:lnTo>
                <a:lnTo>
                  <a:pt x="5170" y="42460"/>
                </a:lnTo>
                <a:lnTo>
                  <a:pt x="5170" y="42450"/>
                </a:lnTo>
                <a:lnTo>
                  <a:pt x="5170" y="42430"/>
                </a:lnTo>
                <a:lnTo>
                  <a:pt x="5180" y="42410"/>
                </a:lnTo>
                <a:lnTo>
                  <a:pt x="5180" y="42370"/>
                </a:lnTo>
                <a:lnTo>
                  <a:pt x="5190" y="42340"/>
                </a:lnTo>
                <a:lnTo>
                  <a:pt x="5190" y="42330"/>
                </a:lnTo>
                <a:lnTo>
                  <a:pt x="5210" y="42300"/>
                </a:lnTo>
                <a:lnTo>
                  <a:pt x="5220" y="42270"/>
                </a:lnTo>
                <a:lnTo>
                  <a:pt x="5220" y="42240"/>
                </a:lnTo>
                <a:lnTo>
                  <a:pt x="5220" y="42220"/>
                </a:lnTo>
                <a:lnTo>
                  <a:pt x="5200" y="42200"/>
                </a:lnTo>
                <a:lnTo>
                  <a:pt x="5180" y="42190"/>
                </a:lnTo>
                <a:lnTo>
                  <a:pt x="5160" y="42180"/>
                </a:lnTo>
                <a:lnTo>
                  <a:pt x="5140" y="42180"/>
                </a:lnTo>
                <a:lnTo>
                  <a:pt x="5120" y="42150"/>
                </a:lnTo>
                <a:lnTo>
                  <a:pt x="5110" y="42130"/>
                </a:lnTo>
                <a:lnTo>
                  <a:pt x="5100" y="42100"/>
                </a:lnTo>
                <a:lnTo>
                  <a:pt x="5090" y="42080"/>
                </a:lnTo>
                <a:lnTo>
                  <a:pt x="5090" y="42060"/>
                </a:lnTo>
                <a:lnTo>
                  <a:pt x="5090" y="42040"/>
                </a:lnTo>
                <a:lnTo>
                  <a:pt x="5100" y="42010"/>
                </a:lnTo>
                <a:lnTo>
                  <a:pt x="5100" y="42000"/>
                </a:lnTo>
                <a:lnTo>
                  <a:pt x="5100" y="41970"/>
                </a:lnTo>
                <a:lnTo>
                  <a:pt x="5090" y="41910"/>
                </a:lnTo>
                <a:lnTo>
                  <a:pt x="5080" y="41880"/>
                </a:lnTo>
                <a:lnTo>
                  <a:pt x="5070" y="41860"/>
                </a:lnTo>
                <a:lnTo>
                  <a:pt x="5060" y="41860"/>
                </a:lnTo>
                <a:lnTo>
                  <a:pt x="5040" y="41850"/>
                </a:lnTo>
                <a:lnTo>
                  <a:pt x="5030" y="41840"/>
                </a:lnTo>
                <a:lnTo>
                  <a:pt x="5020" y="41820"/>
                </a:lnTo>
                <a:lnTo>
                  <a:pt x="5010" y="41780"/>
                </a:lnTo>
                <a:lnTo>
                  <a:pt x="5000" y="41760"/>
                </a:lnTo>
                <a:lnTo>
                  <a:pt x="4990" y="41730"/>
                </a:lnTo>
                <a:lnTo>
                  <a:pt x="5000" y="41690"/>
                </a:lnTo>
                <a:lnTo>
                  <a:pt x="5000" y="41650"/>
                </a:lnTo>
                <a:lnTo>
                  <a:pt x="5000" y="41600"/>
                </a:lnTo>
                <a:lnTo>
                  <a:pt x="5010" y="41590"/>
                </a:lnTo>
                <a:lnTo>
                  <a:pt x="5030" y="41570"/>
                </a:lnTo>
                <a:lnTo>
                  <a:pt x="5030" y="41550"/>
                </a:lnTo>
                <a:lnTo>
                  <a:pt x="5060" y="41510"/>
                </a:lnTo>
                <a:lnTo>
                  <a:pt x="5120" y="41460"/>
                </a:lnTo>
                <a:lnTo>
                  <a:pt x="5150" y="41450"/>
                </a:lnTo>
                <a:lnTo>
                  <a:pt x="5140" y="41430"/>
                </a:lnTo>
                <a:lnTo>
                  <a:pt x="5150" y="41410"/>
                </a:lnTo>
                <a:lnTo>
                  <a:pt x="5140" y="41400"/>
                </a:lnTo>
                <a:lnTo>
                  <a:pt x="5130" y="41400"/>
                </a:lnTo>
                <a:lnTo>
                  <a:pt x="5120" y="41390"/>
                </a:lnTo>
                <a:lnTo>
                  <a:pt x="5110" y="41370"/>
                </a:lnTo>
                <a:lnTo>
                  <a:pt x="5110" y="41340"/>
                </a:lnTo>
                <a:lnTo>
                  <a:pt x="5100" y="41310"/>
                </a:lnTo>
                <a:lnTo>
                  <a:pt x="5080" y="41270"/>
                </a:lnTo>
                <a:lnTo>
                  <a:pt x="5070" y="41240"/>
                </a:lnTo>
                <a:lnTo>
                  <a:pt x="5060" y="41200"/>
                </a:lnTo>
                <a:lnTo>
                  <a:pt x="5030" y="41180"/>
                </a:lnTo>
                <a:lnTo>
                  <a:pt x="5020" y="41160"/>
                </a:lnTo>
                <a:lnTo>
                  <a:pt x="5010" y="41130"/>
                </a:lnTo>
                <a:lnTo>
                  <a:pt x="5000" y="41110"/>
                </a:lnTo>
                <a:lnTo>
                  <a:pt x="4980" y="41100"/>
                </a:lnTo>
                <a:lnTo>
                  <a:pt x="4970" y="41090"/>
                </a:lnTo>
                <a:lnTo>
                  <a:pt x="4950" y="41080"/>
                </a:lnTo>
                <a:lnTo>
                  <a:pt x="4940" y="41080"/>
                </a:lnTo>
                <a:lnTo>
                  <a:pt x="4920" y="41070"/>
                </a:lnTo>
                <a:lnTo>
                  <a:pt x="4890" y="41030"/>
                </a:lnTo>
                <a:lnTo>
                  <a:pt x="4850" y="40970"/>
                </a:lnTo>
                <a:lnTo>
                  <a:pt x="4810" y="40910"/>
                </a:lnTo>
                <a:lnTo>
                  <a:pt x="4770" y="40860"/>
                </a:lnTo>
                <a:lnTo>
                  <a:pt x="4750" y="40830"/>
                </a:lnTo>
                <a:lnTo>
                  <a:pt x="4740" y="40810"/>
                </a:lnTo>
                <a:lnTo>
                  <a:pt x="4740" y="40780"/>
                </a:lnTo>
                <a:lnTo>
                  <a:pt x="4760" y="40760"/>
                </a:lnTo>
                <a:lnTo>
                  <a:pt x="4760" y="40730"/>
                </a:lnTo>
                <a:lnTo>
                  <a:pt x="4760" y="40700"/>
                </a:lnTo>
                <a:lnTo>
                  <a:pt x="4740" y="40670"/>
                </a:lnTo>
                <a:lnTo>
                  <a:pt x="4720" y="40650"/>
                </a:lnTo>
                <a:lnTo>
                  <a:pt x="4720" y="40640"/>
                </a:lnTo>
                <a:lnTo>
                  <a:pt x="4750" y="40610"/>
                </a:lnTo>
                <a:lnTo>
                  <a:pt x="4780" y="40570"/>
                </a:lnTo>
                <a:lnTo>
                  <a:pt x="4790" y="40550"/>
                </a:lnTo>
                <a:lnTo>
                  <a:pt x="4750" y="40550"/>
                </a:lnTo>
                <a:lnTo>
                  <a:pt x="4720" y="40550"/>
                </a:lnTo>
                <a:lnTo>
                  <a:pt x="4700" y="40550"/>
                </a:lnTo>
                <a:lnTo>
                  <a:pt x="4700" y="40540"/>
                </a:lnTo>
                <a:lnTo>
                  <a:pt x="4700" y="40530"/>
                </a:lnTo>
                <a:lnTo>
                  <a:pt x="4700" y="40490"/>
                </a:lnTo>
                <a:lnTo>
                  <a:pt x="4690" y="40460"/>
                </a:lnTo>
                <a:lnTo>
                  <a:pt x="4680" y="40460"/>
                </a:lnTo>
                <a:lnTo>
                  <a:pt x="4660" y="40450"/>
                </a:lnTo>
                <a:lnTo>
                  <a:pt x="4660" y="40430"/>
                </a:lnTo>
                <a:lnTo>
                  <a:pt x="4660" y="40410"/>
                </a:lnTo>
                <a:lnTo>
                  <a:pt x="4660" y="40400"/>
                </a:lnTo>
                <a:lnTo>
                  <a:pt x="4670" y="40370"/>
                </a:lnTo>
                <a:lnTo>
                  <a:pt x="4670" y="40340"/>
                </a:lnTo>
                <a:lnTo>
                  <a:pt x="4670" y="40310"/>
                </a:lnTo>
                <a:lnTo>
                  <a:pt x="4660" y="40300"/>
                </a:lnTo>
                <a:lnTo>
                  <a:pt x="4640" y="40300"/>
                </a:lnTo>
                <a:lnTo>
                  <a:pt x="4620" y="40300"/>
                </a:lnTo>
                <a:lnTo>
                  <a:pt x="4610" y="40290"/>
                </a:lnTo>
                <a:lnTo>
                  <a:pt x="4600" y="40290"/>
                </a:lnTo>
                <a:lnTo>
                  <a:pt x="4590" y="40280"/>
                </a:lnTo>
                <a:lnTo>
                  <a:pt x="4570" y="40270"/>
                </a:lnTo>
                <a:lnTo>
                  <a:pt x="4550" y="40280"/>
                </a:lnTo>
                <a:lnTo>
                  <a:pt x="4550" y="40270"/>
                </a:lnTo>
                <a:lnTo>
                  <a:pt x="4550" y="40230"/>
                </a:lnTo>
                <a:lnTo>
                  <a:pt x="4560" y="40170"/>
                </a:lnTo>
                <a:lnTo>
                  <a:pt x="4570" y="40130"/>
                </a:lnTo>
                <a:lnTo>
                  <a:pt x="4580" y="40090"/>
                </a:lnTo>
                <a:lnTo>
                  <a:pt x="4580" y="40060"/>
                </a:lnTo>
                <a:lnTo>
                  <a:pt x="4580" y="40030"/>
                </a:lnTo>
                <a:lnTo>
                  <a:pt x="4600" y="40050"/>
                </a:lnTo>
                <a:lnTo>
                  <a:pt x="4610" y="40050"/>
                </a:lnTo>
                <a:lnTo>
                  <a:pt x="4610" y="40040"/>
                </a:lnTo>
                <a:lnTo>
                  <a:pt x="4620" y="40050"/>
                </a:lnTo>
                <a:lnTo>
                  <a:pt x="4630" y="40080"/>
                </a:lnTo>
                <a:lnTo>
                  <a:pt x="4650" y="40090"/>
                </a:lnTo>
                <a:lnTo>
                  <a:pt x="4670" y="40080"/>
                </a:lnTo>
                <a:lnTo>
                  <a:pt x="4670" y="40060"/>
                </a:lnTo>
                <a:lnTo>
                  <a:pt x="4690" y="40050"/>
                </a:lnTo>
                <a:lnTo>
                  <a:pt x="4690" y="40060"/>
                </a:lnTo>
                <a:lnTo>
                  <a:pt x="4700" y="40060"/>
                </a:lnTo>
                <a:lnTo>
                  <a:pt x="4700" y="40050"/>
                </a:lnTo>
                <a:lnTo>
                  <a:pt x="4700" y="40040"/>
                </a:lnTo>
                <a:lnTo>
                  <a:pt x="4720" y="40030"/>
                </a:lnTo>
                <a:lnTo>
                  <a:pt x="4720" y="40010"/>
                </a:lnTo>
                <a:lnTo>
                  <a:pt x="4710" y="39980"/>
                </a:lnTo>
                <a:lnTo>
                  <a:pt x="4690" y="39950"/>
                </a:lnTo>
                <a:lnTo>
                  <a:pt x="4710" y="39940"/>
                </a:lnTo>
                <a:lnTo>
                  <a:pt x="4730" y="39930"/>
                </a:lnTo>
                <a:lnTo>
                  <a:pt x="4750" y="39920"/>
                </a:lnTo>
                <a:lnTo>
                  <a:pt x="4770" y="39910"/>
                </a:lnTo>
                <a:lnTo>
                  <a:pt x="4830" y="39860"/>
                </a:lnTo>
                <a:lnTo>
                  <a:pt x="4860" y="39840"/>
                </a:lnTo>
                <a:lnTo>
                  <a:pt x="4870" y="39830"/>
                </a:lnTo>
                <a:lnTo>
                  <a:pt x="4860" y="39780"/>
                </a:lnTo>
                <a:lnTo>
                  <a:pt x="4850" y="39740"/>
                </a:lnTo>
                <a:lnTo>
                  <a:pt x="4840" y="39700"/>
                </a:lnTo>
                <a:lnTo>
                  <a:pt x="4830" y="39670"/>
                </a:lnTo>
                <a:lnTo>
                  <a:pt x="4840" y="39640"/>
                </a:lnTo>
                <a:lnTo>
                  <a:pt x="4850" y="39600"/>
                </a:lnTo>
                <a:lnTo>
                  <a:pt x="4860" y="39560"/>
                </a:lnTo>
                <a:lnTo>
                  <a:pt x="4880" y="39540"/>
                </a:lnTo>
                <a:lnTo>
                  <a:pt x="4900" y="39540"/>
                </a:lnTo>
                <a:lnTo>
                  <a:pt x="4910" y="39550"/>
                </a:lnTo>
                <a:lnTo>
                  <a:pt x="4940" y="39560"/>
                </a:lnTo>
                <a:lnTo>
                  <a:pt x="4970" y="39570"/>
                </a:lnTo>
                <a:lnTo>
                  <a:pt x="4980" y="39570"/>
                </a:lnTo>
                <a:lnTo>
                  <a:pt x="4990" y="39550"/>
                </a:lnTo>
                <a:lnTo>
                  <a:pt x="4990" y="39540"/>
                </a:lnTo>
                <a:lnTo>
                  <a:pt x="4990" y="39530"/>
                </a:lnTo>
                <a:lnTo>
                  <a:pt x="5010" y="39530"/>
                </a:lnTo>
                <a:lnTo>
                  <a:pt x="5020" y="39530"/>
                </a:lnTo>
                <a:lnTo>
                  <a:pt x="5040" y="39530"/>
                </a:lnTo>
                <a:lnTo>
                  <a:pt x="5060" y="39520"/>
                </a:lnTo>
                <a:lnTo>
                  <a:pt x="5070" y="39510"/>
                </a:lnTo>
                <a:lnTo>
                  <a:pt x="5090" y="39500"/>
                </a:lnTo>
                <a:lnTo>
                  <a:pt x="5080" y="39490"/>
                </a:lnTo>
                <a:lnTo>
                  <a:pt x="5060" y="39490"/>
                </a:lnTo>
                <a:lnTo>
                  <a:pt x="5040" y="39490"/>
                </a:lnTo>
                <a:lnTo>
                  <a:pt x="5030" y="39480"/>
                </a:lnTo>
                <a:lnTo>
                  <a:pt x="5020" y="39460"/>
                </a:lnTo>
                <a:lnTo>
                  <a:pt x="5010" y="39450"/>
                </a:lnTo>
                <a:lnTo>
                  <a:pt x="5000" y="39450"/>
                </a:lnTo>
                <a:lnTo>
                  <a:pt x="5000" y="39430"/>
                </a:lnTo>
                <a:lnTo>
                  <a:pt x="5000" y="39410"/>
                </a:lnTo>
                <a:lnTo>
                  <a:pt x="5000" y="39400"/>
                </a:lnTo>
                <a:lnTo>
                  <a:pt x="4980" y="39380"/>
                </a:lnTo>
                <a:lnTo>
                  <a:pt x="4950" y="39360"/>
                </a:lnTo>
                <a:lnTo>
                  <a:pt x="4940" y="39340"/>
                </a:lnTo>
                <a:lnTo>
                  <a:pt x="4930" y="39320"/>
                </a:lnTo>
                <a:lnTo>
                  <a:pt x="4920" y="39290"/>
                </a:lnTo>
                <a:lnTo>
                  <a:pt x="4910" y="39270"/>
                </a:lnTo>
                <a:lnTo>
                  <a:pt x="4890" y="39230"/>
                </a:lnTo>
                <a:lnTo>
                  <a:pt x="4870" y="39190"/>
                </a:lnTo>
                <a:lnTo>
                  <a:pt x="4850" y="39150"/>
                </a:lnTo>
                <a:lnTo>
                  <a:pt x="4840" y="39150"/>
                </a:lnTo>
                <a:lnTo>
                  <a:pt x="4830" y="39140"/>
                </a:lnTo>
                <a:lnTo>
                  <a:pt x="4830" y="39110"/>
                </a:lnTo>
                <a:lnTo>
                  <a:pt x="4830" y="39080"/>
                </a:lnTo>
                <a:lnTo>
                  <a:pt x="4820" y="39050"/>
                </a:lnTo>
                <a:lnTo>
                  <a:pt x="4810" y="39030"/>
                </a:lnTo>
                <a:lnTo>
                  <a:pt x="4820" y="39020"/>
                </a:lnTo>
                <a:lnTo>
                  <a:pt x="4840" y="38990"/>
                </a:lnTo>
                <a:lnTo>
                  <a:pt x="4880" y="38940"/>
                </a:lnTo>
                <a:lnTo>
                  <a:pt x="4900" y="38900"/>
                </a:lnTo>
                <a:lnTo>
                  <a:pt x="4930" y="38860"/>
                </a:lnTo>
                <a:lnTo>
                  <a:pt x="4940" y="38850"/>
                </a:lnTo>
                <a:lnTo>
                  <a:pt x="4960" y="38850"/>
                </a:lnTo>
                <a:lnTo>
                  <a:pt x="4980" y="38830"/>
                </a:lnTo>
                <a:lnTo>
                  <a:pt x="4980" y="38780"/>
                </a:lnTo>
                <a:lnTo>
                  <a:pt x="4980" y="38720"/>
                </a:lnTo>
                <a:lnTo>
                  <a:pt x="4980" y="38710"/>
                </a:lnTo>
                <a:lnTo>
                  <a:pt x="5000" y="38700"/>
                </a:lnTo>
                <a:lnTo>
                  <a:pt x="5020" y="38710"/>
                </a:lnTo>
                <a:lnTo>
                  <a:pt x="5040" y="38720"/>
                </a:lnTo>
                <a:lnTo>
                  <a:pt x="5060" y="38720"/>
                </a:lnTo>
                <a:lnTo>
                  <a:pt x="5070" y="38710"/>
                </a:lnTo>
                <a:lnTo>
                  <a:pt x="5080" y="38700"/>
                </a:lnTo>
                <a:lnTo>
                  <a:pt x="5090" y="38700"/>
                </a:lnTo>
                <a:lnTo>
                  <a:pt x="5110" y="38680"/>
                </a:lnTo>
                <a:lnTo>
                  <a:pt x="5130" y="38630"/>
                </a:lnTo>
                <a:lnTo>
                  <a:pt x="5140" y="38620"/>
                </a:lnTo>
                <a:lnTo>
                  <a:pt x="5150" y="38600"/>
                </a:lnTo>
                <a:lnTo>
                  <a:pt x="5150" y="38610"/>
                </a:lnTo>
                <a:lnTo>
                  <a:pt x="5160" y="38630"/>
                </a:lnTo>
                <a:lnTo>
                  <a:pt x="5190" y="38640"/>
                </a:lnTo>
                <a:lnTo>
                  <a:pt x="5200" y="38640"/>
                </a:lnTo>
                <a:lnTo>
                  <a:pt x="5200" y="38560"/>
                </a:lnTo>
                <a:lnTo>
                  <a:pt x="5200" y="38520"/>
                </a:lnTo>
                <a:lnTo>
                  <a:pt x="5220" y="38500"/>
                </a:lnTo>
                <a:lnTo>
                  <a:pt x="5320" y="38610"/>
                </a:lnTo>
                <a:lnTo>
                  <a:pt x="5720" y="39290"/>
                </a:lnTo>
                <a:lnTo>
                  <a:pt x="6520" y="39010"/>
                </a:lnTo>
                <a:lnTo>
                  <a:pt x="6510" y="38930"/>
                </a:lnTo>
                <a:lnTo>
                  <a:pt x="6510" y="38910"/>
                </a:lnTo>
                <a:lnTo>
                  <a:pt x="6510" y="38890"/>
                </a:lnTo>
                <a:lnTo>
                  <a:pt x="6510" y="38880"/>
                </a:lnTo>
                <a:lnTo>
                  <a:pt x="6510" y="38870"/>
                </a:lnTo>
                <a:lnTo>
                  <a:pt x="6480" y="38810"/>
                </a:lnTo>
                <a:lnTo>
                  <a:pt x="6490" y="38790"/>
                </a:lnTo>
                <a:lnTo>
                  <a:pt x="6540" y="38780"/>
                </a:lnTo>
                <a:lnTo>
                  <a:pt x="6600" y="38770"/>
                </a:lnTo>
                <a:lnTo>
                  <a:pt x="6640" y="38770"/>
                </a:lnTo>
                <a:lnTo>
                  <a:pt x="6690" y="38770"/>
                </a:lnTo>
                <a:lnTo>
                  <a:pt x="6720" y="38780"/>
                </a:lnTo>
                <a:lnTo>
                  <a:pt x="6750" y="38800"/>
                </a:lnTo>
                <a:lnTo>
                  <a:pt x="6770" y="38830"/>
                </a:lnTo>
                <a:lnTo>
                  <a:pt x="6780" y="38850"/>
                </a:lnTo>
                <a:lnTo>
                  <a:pt x="6760" y="38880"/>
                </a:lnTo>
                <a:lnTo>
                  <a:pt x="6750" y="38900"/>
                </a:lnTo>
                <a:lnTo>
                  <a:pt x="6750" y="38910"/>
                </a:lnTo>
                <a:lnTo>
                  <a:pt x="6760" y="38930"/>
                </a:lnTo>
                <a:lnTo>
                  <a:pt x="6780" y="38930"/>
                </a:lnTo>
                <a:lnTo>
                  <a:pt x="6820" y="38910"/>
                </a:lnTo>
                <a:lnTo>
                  <a:pt x="6830" y="38880"/>
                </a:lnTo>
                <a:lnTo>
                  <a:pt x="6830" y="38850"/>
                </a:lnTo>
                <a:lnTo>
                  <a:pt x="6820" y="38850"/>
                </a:lnTo>
                <a:lnTo>
                  <a:pt x="6810" y="38830"/>
                </a:lnTo>
                <a:lnTo>
                  <a:pt x="6810" y="38790"/>
                </a:lnTo>
                <a:lnTo>
                  <a:pt x="6800" y="38770"/>
                </a:lnTo>
                <a:lnTo>
                  <a:pt x="6800" y="38710"/>
                </a:lnTo>
                <a:lnTo>
                  <a:pt x="6790" y="38690"/>
                </a:lnTo>
                <a:lnTo>
                  <a:pt x="6790" y="38670"/>
                </a:lnTo>
                <a:lnTo>
                  <a:pt x="6810" y="38680"/>
                </a:lnTo>
                <a:lnTo>
                  <a:pt x="6800" y="38660"/>
                </a:lnTo>
                <a:lnTo>
                  <a:pt x="6790" y="38650"/>
                </a:lnTo>
                <a:lnTo>
                  <a:pt x="6780" y="38650"/>
                </a:lnTo>
                <a:lnTo>
                  <a:pt x="6770" y="38650"/>
                </a:lnTo>
                <a:lnTo>
                  <a:pt x="6750" y="38640"/>
                </a:lnTo>
                <a:lnTo>
                  <a:pt x="6740" y="38630"/>
                </a:lnTo>
                <a:lnTo>
                  <a:pt x="6730" y="38630"/>
                </a:lnTo>
                <a:lnTo>
                  <a:pt x="6720" y="38630"/>
                </a:lnTo>
                <a:lnTo>
                  <a:pt x="6720" y="38620"/>
                </a:lnTo>
                <a:lnTo>
                  <a:pt x="6720" y="38610"/>
                </a:lnTo>
                <a:lnTo>
                  <a:pt x="6740" y="38560"/>
                </a:lnTo>
                <a:lnTo>
                  <a:pt x="6740" y="38540"/>
                </a:lnTo>
                <a:lnTo>
                  <a:pt x="6720" y="38520"/>
                </a:lnTo>
                <a:lnTo>
                  <a:pt x="6690" y="38510"/>
                </a:lnTo>
                <a:lnTo>
                  <a:pt x="6680" y="38500"/>
                </a:lnTo>
                <a:lnTo>
                  <a:pt x="6680" y="38490"/>
                </a:lnTo>
                <a:lnTo>
                  <a:pt x="6690" y="38470"/>
                </a:lnTo>
                <a:lnTo>
                  <a:pt x="6670" y="38460"/>
                </a:lnTo>
                <a:lnTo>
                  <a:pt x="6660" y="38440"/>
                </a:lnTo>
                <a:lnTo>
                  <a:pt x="6640" y="38430"/>
                </a:lnTo>
                <a:lnTo>
                  <a:pt x="6640" y="38410"/>
                </a:lnTo>
                <a:lnTo>
                  <a:pt x="6660" y="38380"/>
                </a:lnTo>
                <a:lnTo>
                  <a:pt x="6660" y="38360"/>
                </a:lnTo>
                <a:lnTo>
                  <a:pt x="6650" y="38360"/>
                </a:lnTo>
                <a:lnTo>
                  <a:pt x="6610" y="38360"/>
                </a:lnTo>
                <a:lnTo>
                  <a:pt x="6590" y="38350"/>
                </a:lnTo>
                <a:lnTo>
                  <a:pt x="6570" y="38340"/>
                </a:lnTo>
                <a:lnTo>
                  <a:pt x="6540" y="38330"/>
                </a:lnTo>
                <a:lnTo>
                  <a:pt x="6520" y="38320"/>
                </a:lnTo>
                <a:lnTo>
                  <a:pt x="6500" y="38290"/>
                </a:lnTo>
                <a:lnTo>
                  <a:pt x="6470" y="38260"/>
                </a:lnTo>
                <a:lnTo>
                  <a:pt x="6450" y="38230"/>
                </a:lnTo>
                <a:lnTo>
                  <a:pt x="6430" y="38210"/>
                </a:lnTo>
                <a:lnTo>
                  <a:pt x="6430" y="38190"/>
                </a:lnTo>
                <a:lnTo>
                  <a:pt x="6440" y="38180"/>
                </a:lnTo>
                <a:lnTo>
                  <a:pt x="6440" y="38160"/>
                </a:lnTo>
                <a:lnTo>
                  <a:pt x="6460" y="38120"/>
                </a:lnTo>
                <a:lnTo>
                  <a:pt x="6490" y="38100"/>
                </a:lnTo>
                <a:lnTo>
                  <a:pt x="6530" y="38070"/>
                </a:lnTo>
                <a:lnTo>
                  <a:pt x="6550" y="38040"/>
                </a:lnTo>
                <a:lnTo>
                  <a:pt x="6550" y="37950"/>
                </a:lnTo>
                <a:lnTo>
                  <a:pt x="6580" y="37930"/>
                </a:lnTo>
                <a:lnTo>
                  <a:pt x="6580" y="37840"/>
                </a:lnTo>
                <a:lnTo>
                  <a:pt x="6580" y="37790"/>
                </a:lnTo>
                <a:lnTo>
                  <a:pt x="6560" y="37790"/>
                </a:lnTo>
                <a:lnTo>
                  <a:pt x="6560" y="37770"/>
                </a:lnTo>
                <a:lnTo>
                  <a:pt x="6560" y="37740"/>
                </a:lnTo>
                <a:lnTo>
                  <a:pt x="6580" y="37720"/>
                </a:lnTo>
                <a:lnTo>
                  <a:pt x="6580" y="37710"/>
                </a:lnTo>
                <a:lnTo>
                  <a:pt x="6580" y="37690"/>
                </a:lnTo>
                <a:lnTo>
                  <a:pt x="6600" y="37670"/>
                </a:lnTo>
                <a:lnTo>
                  <a:pt x="6640" y="37620"/>
                </a:lnTo>
                <a:lnTo>
                  <a:pt x="6660" y="37580"/>
                </a:lnTo>
                <a:lnTo>
                  <a:pt x="6680" y="37550"/>
                </a:lnTo>
                <a:lnTo>
                  <a:pt x="6680" y="37520"/>
                </a:lnTo>
                <a:lnTo>
                  <a:pt x="6680" y="37480"/>
                </a:lnTo>
                <a:lnTo>
                  <a:pt x="6670" y="37450"/>
                </a:lnTo>
                <a:lnTo>
                  <a:pt x="6660" y="37410"/>
                </a:lnTo>
                <a:lnTo>
                  <a:pt x="6640" y="37380"/>
                </a:lnTo>
                <a:lnTo>
                  <a:pt x="6630" y="37360"/>
                </a:lnTo>
                <a:lnTo>
                  <a:pt x="6610" y="37340"/>
                </a:lnTo>
                <a:lnTo>
                  <a:pt x="6600" y="37320"/>
                </a:lnTo>
                <a:lnTo>
                  <a:pt x="6580" y="37280"/>
                </a:lnTo>
                <a:lnTo>
                  <a:pt x="6570" y="37250"/>
                </a:lnTo>
                <a:lnTo>
                  <a:pt x="6550" y="37210"/>
                </a:lnTo>
                <a:lnTo>
                  <a:pt x="6560" y="37200"/>
                </a:lnTo>
                <a:lnTo>
                  <a:pt x="6570" y="37190"/>
                </a:lnTo>
                <a:lnTo>
                  <a:pt x="6590" y="37160"/>
                </a:lnTo>
                <a:lnTo>
                  <a:pt x="6610" y="37140"/>
                </a:lnTo>
                <a:lnTo>
                  <a:pt x="6620" y="37140"/>
                </a:lnTo>
                <a:lnTo>
                  <a:pt x="6630" y="37140"/>
                </a:lnTo>
                <a:lnTo>
                  <a:pt x="6630" y="37130"/>
                </a:lnTo>
                <a:lnTo>
                  <a:pt x="6620" y="37120"/>
                </a:lnTo>
                <a:lnTo>
                  <a:pt x="6630" y="37120"/>
                </a:lnTo>
                <a:lnTo>
                  <a:pt x="6660" y="37120"/>
                </a:lnTo>
                <a:lnTo>
                  <a:pt x="6680" y="37120"/>
                </a:lnTo>
                <a:lnTo>
                  <a:pt x="6710" y="37120"/>
                </a:lnTo>
                <a:lnTo>
                  <a:pt x="6720" y="37110"/>
                </a:lnTo>
                <a:lnTo>
                  <a:pt x="6730" y="37110"/>
                </a:lnTo>
                <a:lnTo>
                  <a:pt x="6760" y="37120"/>
                </a:lnTo>
                <a:lnTo>
                  <a:pt x="6780" y="37110"/>
                </a:lnTo>
                <a:lnTo>
                  <a:pt x="6790" y="37120"/>
                </a:lnTo>
                <a:lnTo>
                  <a:pt x="6800" y="37130"/>
                </a:lnTo>
                <a:lnTo>
                  <a:pt x="6800" y="37160"/>
                </a:lnTo>
                <a:lnTo>
                  <a:pt x="6820" y="37180"/>
                </a:lnTo>
                <a:lnTo>
                  <a:pt x="6830" y="37200"/>
                </a:lnTo>
                <a:lnTo>
                  <a:pt x="6840" y="37230"/>
                </a:lnTo>
                <a:lnTo>
                  <a:pt x="6860" y="37250"/>
                </a:lnTo>
                <a:lnTo>
                  <a:pt x="6870" y="37240"/>
                </a:lnTo>
                <a:lnTo>
                  <a:pt x="6900" y="37210"/>
                </a:lnTo>
                <a:lnTo>
                  <a:pt x="6930" y="37180"/>
                </a:lnTo>
                <a:lnTo>
                  <a:pt x="6950" y="37130"/>
                </a:lnTo>
                <a:lnTo>
                  <a:pt x="6960" y="37120"/>
                </a:lnTo>
                <a:lnTo>
                  <a:pt x="6980" y="37100"/>
                </a:lnTo>
                <a:lnTo>
                  <a:pt x="7040" y="37070"/>
                </a:lnTo>
                <a:lnTo>
                  <a:pt x="7050" y="37060"/>
                </a:lnTo>
                <a:lnTo>
                  <a:pt x="7130" y="37050"/>
                </a:lnTo>
                <a:lnTo>
                  <a:pt x="7160" y="37040"/>
                </a:lnTo>
                <a:lnTo>
                  <a:pt x="7360" y="36970"/>
                </a:lnTo>
                <a:lnTo>
                  <a:pt x="7640" y="36870"/>
                </a:lnTo>
                <a:lnTo>
                  <a:pt x="8230" y="36650"/>
                </a:lnTo>
                <a:lnTo>
                  <a:pt x="10400" y="35880"/>
                </a:lnTo>
                <a:lnTo>
                  <a:pt x="10690" y="35910"/>
                </a:lnTo>
                <a:lnTo>
                  <a:pt x="11870" y="36690"/>
                </a:lnTo>
                <a:lnTo>
                  <a:pt x="12050" y="36740"/>
                </a:lnTo>
                <a:lnTo>
                  <a:pt x="12340" y="36720"/>
                </a:lnTo>
                <a:lnTo>
                  <a:pt x="12360" y="36730"/>
                </a:lnTo>
                <a:lnTo>
                  <a:pt x="12350" y="36760"/>
                </a:lnTo>
                <a:lnTo>
                  <a:pt x="12360" y="36760"/>
                </a:lnTo>
                <a:lnTo>
                  <a:pt x="12390" y="36770"/>
                </a:lnTo>
                <a:lnTo>
                  <a:pt x="12410" y="36770"/>
                </a:lnTo>
                <a:lnTo>
                  <a:pt x="12450" y="36780"/>
                </a:lnTo>
                <a:lnTo>
                  <a:pt x="12500" y="36780"/>
                </a:lnTo>
                <a:lnTo>
                  <a:pt x="12540" y="36790"/>
                </a:lnTo>
                <a:lnTo>
                  <a:pt x="12570" y="36800"/>
                </a:lnTo>
                <a:lnTo>
                  <a:pt x="12600" y="36800"/>
                </a:lnTo>
                <a:lnTo>
                  <a:pt x="12630" y="36810"/>
                </a:lnTo>
                <a:lnTo>
                  <a:pt x="12640" y="36820"/>
                </a:lnTo>
                <a:lnTo>
                  <a:pt x="12660" y="36820"/>
                </a:lnTo>
                <a:lnTo>
                  <a:pt x="12680" y="36820"/>
                </a:lnTo>
                <a:lnTo>
                  <a:pt x="12690" y="36810"/>
                </a:lnTo>
                <a:lnTo>
                  <a:pt x="12710" y="36800"/>
                </a:lnTo>
                <a:lnTo>
                  <a:pt x="12740" y="36800"/>
                </a:lnTo>
                <a:lnTo>
                  <a:pt x="12760" y="36800"/>
                </a:lnTo>
                <a:lnTo>
                  <a:pt x="12780" y="36810"/>
                </a:lnTo>
                <a:lnTo>
                  <a:pt x="12790" y="36810"/>
                </a:lnTo>
                <a:lnTo>
                  <a:pt x="12800" y="36810"/>
                </a:lnTo>
                <a:lnTo>
                  <a:pt x="12820" y="36820"/>
                </a:lnTo>
                <a:lnTo>
                  <a:pt x="12840" y="36820"/>
                </a:lnTo>
                <a:lnTo>
                  <a:pt x="12950" y="36960"/>
                </a:lnTo>
                <a:lnTo>
                  <a:pt x="13060" y="37110"/>
                </a:lnTo>
                <a:lnTo>
                  <a:pt x="13190" y="37250"/>
                </a:lnTo>
                <a:lnTo>
                  <a:pt x="13340" y="37330"/>
                </a:lnTo>
                <a:lnTo>
                  <a:pt x="13630" y="37370"/>
                </a:lnTo>
                <a:lnTo>
                  <a:pt x="13950" y="37510"/>
                </a:lnTo>
                <a:lnTo>
                  <a:pt x="14610" y="37610"/>
                </a:lnTo>
                <a:lnTo>
                  <a:pt x="14810" y="37670"/>
                </a:lnTo>
                <a:lnTo>
                  <a:pt x="15010" y="37800"/>
                </a:lnTo>
                <a:lnTo>
                  <a:pt x="15090" y="38000"/>
                </a:lnTo>
                <a:lnTo>
                  <a:pt x="14970" y="38240"/>
                </a:lnTo>
                <a:lnTo>
                  <a:pt x="14840" y="38330"/>
                </a:lnTo>
                <a:lnTo>
                  <a:pt x="14700" y="38400"/>
                </a:lnTo>
                <a:lnTo>
                  <a:pt x="14570" y="38490"/>
                </a:lnTo>
                <a:lnTo>
                  <a:pt x="14470" y="38640"/>
                </a:lnTo>
                <a:lnTo>
                  <a:pt x="14390" y="38850"/>
                </a:lnTo>
                <a:lnTo>
                  <a:pt x="14370" y="39040"/>
                </a:lnTo>
                <a:lnTo>
                  <a:pt x="14430" y="39180"/>
                </a:lnTo>
                <a:lnTo>
                  <a:pt x="14610" y="39240"/>
                </a:lnTo>
                <a:lnTo>
                  <a:pt x="14680" y="39150"/>
                </a:lnTo>
                <a:lnTo>
                  <a:pt x="14750" y="38910"/>
                </a:lnTo>
                <a:lnTo>
                  <a:pt x="14770" y="38870"/>
                </a:lnTo>
                <a:lnTo>
                  <a:pt x="14800" y="38810"/>
                </a:lnTo>
                <a:lnTo>
                  <a:pt x="14840" y="38800"/>
                </a:lnTo>
                <a:lnTo>
                  <a:pt x="14900" y="38760"/>
                </a:lnTo>
                <a:lnTo>
                  <a:pt x="15250" y="38750"/>
                </a:lnTo>
                <a:lnTo>
                  <a:pt x="15430" y="38690"/>
                </a:lnTo>
                <a:lnTo>
                  <a:pt x="15600" y="38580"/>
                </a:lnTo>
                <a:lnTo>
                  <a:pt x="15740" y="38430"/>
                </a:lnTo>
                <a:lnTo>
                  <a:pt x="15760" y="38400"/>
                </a:lnTo>
                <a:lnTo>
                  <a:pt x="15780" y="38360"/>
                </a:lnTo>
                <a:lnTo>
                  <a:pt x="15850" y="38240"/>
                </a:lnTo>
                <a:lnTo>
                  <a:pt x="15900" y="37970"/>
                </a:lnTo>
                <a:lnTo>
                  <a:pt x="15920" y="37860"/>
                </a:lnTo>
                <a:lnTo>
                  <a:pt x="15920" y="37810"/>
                </a:lnTo>
                <a:lnTo>
                  <a:pt x="15910" y="37530"/>
                </a:lnTo>
                <a:lnTo>
                  <a:pt x="15910" y="37520"/>
                </a:lnTo>
                <a:lnTo>
                  <a:pt x="15950" y="37250"/>
                </a:lnTo>
                <a:lnTo>
                  <a:pt x="15960" y="37240"/>
                </a:lnTo>
                <a:lnTo>
                  <a:pt x="16170" y="37040"/>
                </a:lnTo>
                <a:lnTo>
                  <a:pt x="16210" y="37030"/>
                </a:lnTo>
                <a:lnTo>
                  <a:pt x="16230" y="37030"/>
                </a:lnTo>
                <a:lnTo>
                  <a:pt x="16280" y="37020"/>
                </a:lnTo>
                <a:lnTo>
                  <a:pt x="16360" y="37010"/>
                </a:lnTo>
                <a:lnTo>
                  <a:pt x="16410" y="36990"/>
                </a:lnTo>
                <a:lnTo>
                  <a:pt x="16430" y="36990"/>
                </a:lnTo>
                <a:lnTo>
                  <a:pt x="16470" y="36990"/>
                </a:lnTo>
                <a:lnTo>
                  <a:pt x="16540" y="36980"/>
                </a:lnTo>
                <a:lnTo>
                  <a:pt x="16570" y="36970"/>
                </a:lnTo>
                <a:lnTo>
                  <a:pt x="16630" y="36960"/>
                </a:lnTo>
                <a:lnTo>
                  <a:pt x="16690" y="36940"/>
                </a:lnTo>
                <a:lnTo>
                  <a:pt x="16750" y="36930"/>
                </a:lnTo>
                <a:lnTo>
                  <a:pt x="16800" y="36930"/>
                </a:lnTo>
                <a:lnTo>
                  <a:pt x="16870" y="36910"/>
                </a:lnTo>
                <a:lnTo>
                  <a:pt x="16910" y="36910"/>
                </a:lnTo>
                <a:lnTo>
                  <a:pt x="16950" y="36900"/>
                </a:lnTo>
                <a:lnTo>
                  <a:pt x="16970" y="36900"/>
                </a:lnTo>
                <a:lnTo>
                  <a:pt x="17000" y="36910"/>
                </a:lnTo>
                <a:lnTo>
                  <a:pt x="17010" y="36900"/>
                </a:lnTo>
                <a:lnTo>
                  <a:pt x="17020" y="36890"/>
                </a:lnTo>
                <a:lnTo>
                  <a:pt x="17040" y="36870"/>
                </a:lnTo>
                <a:lnTo>
                  <a:pt x="17080" y="36860"/>
                </a:lnTo>
                <a:lnTo>
                  <a:pt x="17100" y="36860"/>
                </a:lnTo>
                <a:lnTo>
                  <a:pt x="17120" y="36840"/>
                </a:lnTo>
                <a:lnTo>
                  <a:pt x="17160" y="36790"/>
                </a:lnTo>
                <a:lnTo>
                  <a:pt x="17210" y="36780"/>
                </a:lnTo>
                <a:lnTo>
                  <a:pt x="17260" y="36760"/>
                </a:lnTo>
                <a:lnTo>
                  <a:pt x="17270" y="36730"/>
                </a:lnTo>
                <a:lnTo>
                  <a:pt x="17270" y="36680"/>
                </a:lnTo>
                <a:lnTo>
                  <a:pt x="17290" y="36620"/>
                </a:lnTo>
                <a:lnTo>
                  <a:pt x="17290" y="36580"/>
                </a:lnTo>
                <a:lnTo>
                  <a:pt x="17300" y="36530"/>
                </a:lnTo>
                <a:lnTo>
                  <a:pt x="17320" y="36460"/>
                </a:lnTo>
                <a:lnTo>
                  <a:pt x="17320" y="36450"/>
                </a:lnTo>
                <a:lnTo>
                  <a:pt x="17330" y="36460"/>
                </a:lnTo>
                <a:lnTo>
                  <a:pt x="17340" y="36480"/>
                </a:lnTo>
                <a:lnTo>
                  <a:pt x="17490" y="36400"/>
                </a:lnTo>
                <a:lnTo>
                  <a:pt x="17530" y="36360"/>
                </a:lnTo>
                <a:lnTo>
                  <a:pt x="17540" y="36380"/>
                </a:lnTo>
                <a:lnTo>
                  <a:pt x="17550" y="36420"/>
                </a:lnTo>
                <a:lnTo>
                  <a:pt x="17580" y="36400"/>
                </a:lnTo>
                <a:lnTo>
                  <a:pt x="17600" y="36390"/>
                </a:lnTo>
                <a:lnTo>
                  <a:pt x="17640" y="36380"/>
                </a:lnTo>
                <a:lnTo>
                  <a:pt x="17660" y="36380"/>
                </a:lnTo>
                <a:lnTo>
                  <a:pt x="17690" y="36390"/>
                </a:lnTo>
                <a:lnTo>
                  <a:pt x="17760" y="36350"/>
                </a:lnTo>
                <a:lnTo>
                  <a:pt x="17780" y="36370"/>
                </a:lnTo>
                <a:lnTo>
                  <a:pt x="17800" y="36340"/>
                </a:lnTo>
                <a:lnTo>
                  <a:pt x="18100" y="36410"/>
                </a:lnTo>
                <a:lnTo>
                  <a:pt x="18360" y="36320"/>
                </a:lnTo>
                <a:lnTo>
                  <a:pt x="18630" y="36110"/>
                </a:lnTo>
                <a:lnTo>
                  <a:pt x="18770" y="35850"/>
                </a:lnTo>
                <a:lnTo>
                  <a:pt x="18740" y="35800"/>
                </a:lnTo>
                <a:lnTo>
                  <a:pt x="18810" y="35760"/>
                </a:lnTo>
                <a:lnTo>
                  <a:pt x="18810" y="35720"/>
                </a:lnTo>
                <a:lnTo>
                  <a:pt x="18800" y="35590"/>
                </a:lnTo>
                <a:lnTo>
                  <a:pt x="18780" y="35530"/>
                </a:lnTo>
                <a:lnTo>
                  <a:pt x="18760" y="35430"/>
                </a:lnTo>
                <a:lnTo>
                  <a:pt x="18760" y="35420"/>
                </a:lnTo>
                <a:lnTo>
                  <a:pt x="18740" y="35380"/>
                </a:lnTo>
                <a:lnTo>
                  <a:pt x="18700" y="35340"/>
                </a:lnTo>
                <a:lnTo>
                  <a:pt x="18670" y="35300"/>
                </a:lnTo>
                <a:lnTo>
                  <a:pt x="18650" y="35280"/>
                </a:lnTo>
                <a:lnTo>
                  <a:pt x="18630" y="35200"/>
                </a:lnTo>
                <a:lnTo>
                  <a:pt x="18620" y="35150"/>
                </a:lnTo>
                <a:lnTo>
                  <a:pt x="18610" y="35110"/>
                </a:lnTo>
                <a:lnTo>
                  <a:pt x="18610" y="35080"/>
                </a:lnTo>
                <a:lnTo>
                  <a:pt x="18630" y="35070"/>
                </a:lnTo>
                <a:lnTo>
                  <a:pt x="18660" y="35070"/>
                </a:lnTo>
                <a:lnTo>
                  <a:pt x="18700" y="35070"/>
                </a:lnTo>
                <a:lnTo>
                  <a:pt x="18750" y="35070"/>
                </a:lnTo>
                <a:lnTo>
                  <a:pt x="18810" y="35080"/>
                </a:lnTo>
                <a:lnTo>
                  <a:pt x="18860" y="35070"/>
                </a:lnTo>
                <a:lnTo>
                  <a:pt x="18890" y="35060"/>
                </a:lnTo>
                <a:lnTo>
                  <a:pt x="18940" y="35040"/>
                </a:lnTo>
                <a:lnTo>
                  <a:pt x="18970" y="35030"/>
                </a:lnTo>
                <a:lnTo>
                  <a:pt x="19010" y="35010"/>
                </a:lnTo>
                <a:lnTo>
                  <a:pt x="19040" y="35000"/>
                </a:lnTo>
                <a:lnTo>
                  <a:pt x="19080" y="35000"/>
                </a:lnTo>
                <a:lnTo>
                  <a:pt x="19160" y="35040"/>
                </a:lnTo>
                <a:lnTo>
                  <a:pt x="19220" y="35070"/>
                </a:lnTo>
                <a:lnTo>
                  <a:pt x="19250" y="35070"/>
                </a:lnTo>
                <a:lnTo>
                  <a:pt x="19260" y="35070"/>
                </a:lnTo>
                <a:lnTo>
                  <a:pt x="19280" y="35040"/>
                </a:lnTo>
                <a:lnTo>
                  <a:pt x="19300" y="35030"/>
                </a:lnTo>
                <a:lnTo>
                  <a:pt x="19320" y="35030"/>
                </a:lnTo>
                <a:lnTo>
                  <a:pt x="19350" y="35010"/>
                </a:lnTo>
                <a:lnTo>
                  <a:pt x="19380" y="35010"/>
                </a:lnTo>
                <a:lnTo>
                  <a:pt x="19410" y="35000"/>
                </a:lnTo>
                <a:lnTo>
                  <a:pt x="19430" y="34990"/>
                </a:lnTo>
                <a:lnTo>
                  <a:pt x="19490" y="34980"/>
                </a:lnTo>
                <a:lnTo>
                  <a:pt x="19530" y="34970"/>
                </a:lnTo>
                <a:lnTo>
                  <a:pt x="19560" y="34950"/>
                </a:lnTo>
                <a:lnTo>
                  <a:pt x="19600" y="34910"/>
                </a:lnTo>
                <a:lnTo>
                  <a:pt x="19640" y="34860"/>
                </a:lnTo>
                <a:lnTo>
                  <a:pt x="19680" y="34820"/>
                </a:lnTo>
                <a:lnTo>
                  <a:pt x="19750" y="34770"/>
                </a:lnTo>
                <a:lnTo>
                  <a:pt x="19790" y="34730"/>
                </a:lnTo>
                <a:lnTo>
                  <a:pt x="19820" y="34700"/>
                </a:lnTo>
                <a:lnTo>
                  <a:pt x="19860" y="34660"/>
                </a:lnTo>
                <a:lnTo>
                  <a:pt x="19890" y="34630"/>
                </a:lnTo>
                <a:lnTo>
                  <a:pt x="19930" y="34580"/>
                </a:lnTo>
                <a:lnTo>
                  <a:pt x="19970" y="34540"/>
                </a:lnTo>
                <a:lnTo>
                  <a:pt x="19980" y="34530"/>
                </a:lnTo>
                <a:lnTo>
                  <a:pt x="20000" y="34510"/>
                </a:lnTo>
                <a:lnTo>
                  <a:pt x="20020" y="34510"/>
                </a:lnTo>
                <a:lnTo>
                  <a:pt x="20060" y="34520"/>
                </a:lnTo>
                <a:lnTo>
                  <a:pt x="20100" y="34530"/>
                </a:lnTo>
                <a:lnTo>
                  <a:pt x="20120" y="34530"/>
                </a:lnTo>
                <a:lnTo>
                  <a:pt x="20170" y="34530"/>
                </a:lnTo>
                <a:lnTo>
                  <a:pt x="20200" y="34540"/>
                </a:lnTo>
                <a:lnTo>
                  <a:pt x="20240" y="34540"/>
                </a:lnTo>
                <a:lnTo>
                  <a:pt x="20270" y="34540"/>
                </a:lnTo>
                <a:lnTo>
                  <a:pt x="20290" y="34530"/>
                </a:lnTo>
                <a:lnTo>
                  <a:pt x="20320" y="34510"/>
                </a:lnTo>
                <a:lnTo>
                  <a:pt x="20340" y="34490"/>
                </a:lnTo>
                <a:lnTo>
                  <a:pt x="20380" y="34480"/>
                </a:lnTo>
                <a:lnTo>
                  <a:pt x="20440" y="34440"/>
                </a:lnTo>
                <a:lnTo>
                  <a:pt x="20500" y="34430"/>
                </a:lnTo>
                <a:lnTo>
                  <a:pt x="20570" y="34410"/>
                </a:lnTo>
                <a:lnTo>
                  <a:pt x="20620" y="34400"/>
                </a:lnTo>
                <a:lnTo>
                  <a:pt x="20650" y="34400"/>
                </a:lnTo>
                <a:lnTo>
                  <a:pt x="20700" y="34410"/>
                </a:lnTo>
                <a:lnTo>
                  <a:pt x="20760" y="34420"/>
                </a:lnTo>
                <a:lnTo>
                  <a:pt x="20820" y="34440"/>
                </a:lnTo>
                <a:lnTo>
                  <a:pt x="20850" y="34440"/>
                </a:lnTo>
                <a:lnTo>
                  <a:pt x="20910" y="34450"/>
                </a:lnTo>
                <a:lnTo>
                  <a:pt x="20950" y="34470"/>
                </a:lnTo>
                <a:lnTo>
                  <a:pt x="21000" y="34490"/>
                </a:lnTo>
                <a:lnTo>
                  <a:pt x="21020" y="34500"/>
                </a:lnTo>
                <a:lnTo>
                  <a:pt x="21030" y="34510"/>
                </a:lnTo>
                <a:lnTo>
                  <a:pt x="21040" y="34520"/>
                </a:lnTo>
                <a:lnTo>
                  <a:pt x="21040" y="34530"/>
                </a:lnTo>
                <a:lnTo>
                  <a:pt x="21030" y="34540"/>
                </a:lnTo>
                <a:lnTo>
                  <a:pt x="21020" y="34570"/>
                </a:lnTo>
                <a:lnTo>
                  <a:pt x="21020" y="34580"/>
                </a:lnTo>
                <a:lnTo>
                  <a:pt x="21000" y="34600"/>
                </a:lnTo>
                <a:lnTo>
                  <a:pt x="20980" y="34600"/>
                </a:lnTo>
                <a:lnTo>
                  <a:pt x="20970" y="34610"/>
                </a:lnTo>
                <a:lnTo>
                  <a:pt x="20960" y="34620"/>
                </a:lnTo>
                <a:lnTo>
                  <a:pt x="20960" y="34630"/>
                </a:lnTo>
                <a:lnTo>
                  <a:pt x="20970" y="34640"/>
                </a:lnTo>
                <a:lnTo>
                  <a:pt x="21000" y="34630"/>
                </a:lnTo>
                <a:lnTo>
                  <a:pt x="21030" y="34620"/>
                </a:lnTo>
                <a:lnTo>
                  <a:pt x="21050" y="34620"/>
                </a:lnTo>
                <a:lnTo>
                  <a:pt x="21060" y="34600"/>
                </a:lnTo>
                <a:lnTo>
                  <a:pt x="21060" y="34590"/>
                </a:lnTo>
                <a:lnTo>
                  <a:pt x="21070" y="34570"/>
                </a:lnTo>
                <a:lnTo>
                  <a:pt x="21090" y="34560"/>
                </a:lnTo>
                <a:lnTo>
                  <a:pt x="21110" y="34550"/>
                </a:lnTo>
                <a:lnTo>
                  <a:pt x="21130" y="34550"/>
                </a:lnTo>
                <a:lnTo>
                  <a:pt x="21140" y="34540"/>
                </a:lnTo>
                <a:lnTo>
                  <a:pt x="21180" y="34520"/>
                </a:lnTo>
                <a:lnTo>
                  <a:pt x="21200" y="34500"/>
                </a:lnTo>
                <a:lnTo>
                  <a:pt x="21220" y="34490"/>
                </a:lnTo>
                <a:lnTo>
                  <a:pt x="21240" y="34460"/>
                </a:lnTo>
                <a:lnTo>
                  <a:pt x="21270" y="34460"/>
                </a:lnTo>
                <a:lnTo>
                  <a:pt x="21290" y="34460"/>
                </a:lnTo>
                <a:lnTo>
                  <a:pt x="21340" y="34490"/>
                </a:lnTo>
                <a:lnTo>
                  <a:pt x="21370" y="34520"/>
                </a:lnTo>
                <a:lnTo>
                  <a:pt x="21380" y="34530"/>
                </a:lnTo>
                <a:lnTo>
                  <a:pt x="21380" y="34540"/>
                </a:lnTo>
                <a:lnTo>
                  <a:pt x="21380" y="34560"/>
                </a:lnTo>
                <a:lnTo>
                  <a:pt x="21380" y="34570"/>
                </a:lnTo>
                <a:lnTo>
                  <a:pt x="21390" y="34590"/>
                </a:lnTo>
                <a:lnTo>
                  <a:pt x="21400" y="34600"/>
                </a:lnTo>
                <a:lnTo>
                  <a:pt x="21390" y="34630"/>
                </a:lnTo>
                <a:lnTo>
                  <a:pt x="21380" y="34650"/>
                </a:lnTo>
                <a:lnTo>
                  <a:pt x="21390" y="34670"/>
                </a:lnTo>
                <a:lnTo>
                  <a:pt x="21400" y="34700"/>
                </a:lnTo>
                <a:lnTo>
                  <a:pt x="21410" y="34730"/>
                </a:lnTo>
                <a:lnTo>
                  <a:pt x="21450" y="34760"/>
                </a:lnTo>
                <a:lnTo>
                  <a:pt x="21500" y="34810"/>
                </a:lnTo>
                <a:lnTo>
                  <a:pt x="21530" y="34830"/>
                </a:lnTo>
                <a:lnTo>
                  <a:pt x="21550" y="34830"/>
                </a:lnTo>
                <a:lnTo>
                  <a:pt x="21580" y="34830"/>
                </a:lnTo>
                <a:lnTo>
                  <a:pt x="21600" y="34810"/>
                </a:lnTo>
                <a:lnTo>
                  <a:pt x="21610" y="34770"/>
                </a:lnTo>
                <a:lnTo>
                  <a:pt x="21620" y="34740"/>
                </a:lnTo>
                <a:lnTo>
                  <a:pt x="21630" y="34720"/>
                </a:lnTo>
                <a:lnTo>
                  <a:pt x="21650" y="34710"/>
                </a:lnTo>
                <a:lnTo>
                  <a:pt x="21690" y="34720"/>
                </a:lnTo>
                <a:lnTo>
                  <a:pt x="21710" y="34720"/>
                </a:lnTo>
                <a:lnTo>
                  <a:pt x="21730" y="34720"/>
                </a:lnTo>
                <a:lnTo>
                  <a:pt x="21740" y="34750"/>
                </a:lnTo>
                <a:lnTo>
                  <a:pt x="21750" y="34770"/>
                </a:lnTo>
                <a:lnTo>
                  <a:pt x="21780" y="34770"/>
                </a:lnTo>
                <a:lnTo>
                  <a:pt x="21820" y="34770"/>
                </a:lnTo>
                <a:lnTo>
                  <a:pt x="21830" y="34750"/>
                </a:lnTo>
                <a:lnTo>
                  <a:pt x="21840" y="34720"/>
                </a:lnTo>
                <a:lnTo>
                  <a:pt x="21850" y="34710"/>
                </a:lnTo>
                <a:lnTo>
                  <a:pt x="21870" y="34710"/>
                </a:lnTo>
                <a:lnTo>
                  <a:pt x="21910" y="34720"/>
                </a:lnTo>
                <a:lnTo>
                  <a:pt x="21930" y="34730"/>
                </a:lnTo>
                <a:lnTo>
                  <a:pt x="21940" y="34730"/>
                </a:lnTo>
                <a:lnTo>
                  <a:pt x="22010" y="34720"/>
                </a:lnTo>
                <a:lnTo>
                  <a:pt x="22060" y="34740"/>
                </a:lnTo>
                <a:lnTo>
                  <a:pt x="22050" y="34760"/>
                </a:lnTo>
                <a:lnTo>
                  <a:pt x="22020" y="34800"/>
                </a:lnTo>
                <a:lnTo>
                  <a:pt x="21970" y="34830"/>
                </a:lnTo>
                <a:lnTo>
                  <a:pt x="21940" y="34840"/>
                </a:lnTo>
                <a:lnTo>
                  <a:pt x="21930" y="34840"/>
                </a:lnTo>
                <a:lnTo>
                  <a:pt x="21970" y="34850"/>
                </a:lnTo>
                <a:lnTo>
                  <a:pt x="22000" y="34840"/>
                </a:lnTo>
                <a:lnTo>
                  <a:pt x="22040" y="34830"/>
                </a:lnTo>
                <a:lnTo>
                  <a:pt x="22060" y="34820"/>
                </a:lnTo>
                <a:lnTo>
                  <a:pt x="22100" y="34830"/>
                </a:lnTo>
                <a:lnTo>
                  <a:pt x="22120" y="34830"/>
                </a:lnTo>
                <a:lnTo>
                  <a:pt x="22140" y="34820"/>
                </a:lnTo>
                <a:lnTo>
                  <a:pt x="22170" y="34820"/>
                </a:lnTo>
                <a:lnTo>
                  <a:pt x="22190" y="34820"/>
                </a:lnTo>
                <a:lnTo>
                  <a:pt x="22220" y="34830"/>
                </a:lnTo>
                <a:lnTo>
                  <a:pt x="22250" y="34870"/>
                </a:lnTo>
                <a:lnTo>
                  <a:pt x="22270" y="34910"/>
                </a:lnTo>
                <a:lnTo>
                  <a:pt x="22290" y="34920"/>
                </a:lnTo>
                <a:lnTo>
                  <a:pt x="22330" y="34960"/>
                </a:lnTo>
                <a:lnTo>
                  <a:pt x="22380" y="35000"/>
                </a:lnTo>
                <a:lnTo>
                  <a:pt x="22440" y="35040"/>
                </a:lnTo>
                <a:lnTo>
                  <a:pt x="22490" y="35070"/>
                </a:lnTo>
                <a:lnTo>
                  <a:pt x="22560" y="35110"/>
                </a:lnTo>
                <a:lnTo>
                  <a:pt x="22620" y="35120"/>
                </a:lnTo>
                <a:lnTo>
                  <a:pt x="22680" y="35130"/>
                </a:lnTo>
                <a:lnTo>
                  <a:pt x="22730" y="35150"/>
                </a:lnTo>
                <a:lnTo>
                  <a:pt x="22750" y="35160"/>
                </a:lnTo>
                <a:lnTo>
                  <a:pt x="22810" y="35150"/>
                </a:lnTo>
                <a:lnTo>
                  <a:pt x="22850" y="35160"/>
                </a:lnTo>
                <a:lnTo>
                  <a:pt x="22890" y="35180"/>
                </a:lnTo>
                <a:lnTo>
                  <a:pt x="22910" y="35180"/>
                </a:lnTo>
                <a:lnTo>
                  <a:pt x="22940" y="35180"/>
                </a:lnTo>
                <a:lnTo>
                  <a:pt x="22970" y="35190"/>
                </a:lnTo>
                <a:lnTo>
                  <a:pt x="23010" y="35190"/>
                </a:lnTo>
                <a:lnTo>
                  <a:pt x="23040" y="35190"/>
                </a:lnTo>
                <a:lnTo>
                  <a:pt x="23070" y="35180"/>
                </a:lnTo>
                <a:lnTo>
                  <a:pt x="23090" y="35150"/>
                </a:lnTo>
                <a:lnTo>
                  <a:pt x="23110" y="35160"/>
                </a:lnTo>
                <a:lnTo>
                  <a:pt x="23130" y="35190"/>
                </a:lnTo>
                <a:lnTo>
                  <a:pt x="23150" y="35210"/>
                </a:lnTo>
                <a:lnTo>
                  <a:pt x="23160" y="35230"/>
                </a:lnTo>
                <a:lnTo>
                  <a:pt x="23180" y="35250"/>
                </a:lnTo>
                <a:lnTo>
                  <a:pt x="23180" y="35270"/>
                </a:lnTo>
                <a:lnTo>
                  <a:pt x="23180" y="35310"/>
                </a:lnTo>
                <a:lnTo>
                  <a:pt x="23170" y="35360"/>
                </a:lnTo>
                <a:lnTo>
                  <a:pt x="23180" y="35410"/>
                </a:lnTo>
                <a:lnTo>
                  <a:pt x="23180" y="35430"/>
                </a:lnTo>
                <a:lnTo>
                  <a:pt x="23200" y="35460"/>
                </a:lnTo>
                <a:lnTo>
                  <a:pt x="23220" y="35500"/>
                </a:lnTo>
                <a:lnTo>
                  <a:pt x="23210" y="35510"/>
                </a:lnTo>
                <a:lnTo>
                  <a:pt x="23200" y="35540"/>
                </a:lnTo>
                <a:lnTo>
                  <a:pt x="23210" y="35550"/>
                </a:lnTo>
                <a:lnTo>
                  <a:pt x="23230" y="35570"/>
                </a:lnTo>
                <a:lnTo>
                  <a:pt x="23230" y="35600"/>
                </a:lnTo>
                <a:lnTo>
                  <a:pt x="23210" y="35620"/>
                </a:lnTo>
                <a:lnTo>
                  <a:pt x="23200" y="35640"/>
                </a:lnTo>
                <a:lnTo>
                  <a:pt x="23170" y="35650"/>
                </a:lnTo>
                <a:lnTo>
                  <a:pt x="23180" y="35670"/>
                </a:lnTo>
                <a:lnTo>
                  <a:pt x="23210" y="35700"/>
                </a:lnTo>
                <a:lnTo>
                  <a:pt x="23240" y="35720"/>
                </a:lnTo>
                <a:lnTo>
                  <a:pt x="23290" y="35730"/>
                </a:lnTo>
                <a:lnTo>
                  <a:pt x="23320" y="35730"/>
                </a:lnTo>
                <a:lnTo>
                  <a:pt x="23350" y="35730"/>
                </a:lnTo>
                <a:lnTo>
                  <a:pt x="23370" y="35730"/>
                </a:lnTo>
                <a:lnTo>
                  <a:pt x="23390" y="35740"/>
                </a:lnTo>
                <a:lnTo>
                  <a:pt x="23450" y="35770"/>
                </a:lnTo>
                <a:lnTo>
                  <a:pt x="23550" y="35810"/>
                </a:lnTo>
                <a:lnTo>
                  <a:pt x="23600" y="35830"/>
                </a:lnTo>
                <a:lnTo>
                  <a:pt x="23630" y="35830"/>
                </a:lnTo>
                <a:lnTo>
                  <a:pt x="23640" y="35830"/>
                </a:lnTo>
                <a:lnTo>
                  <a:pt x="23670" y="35830"/>
                </a:lnTo>
                <a:lnTo>
                  <a:pt x="23670" y="35820"/>
                </a:lnTo>
                <a:lnTo>
                  <a:pt x="23700" y="35820"/>
                </a:lnTo>
                <a:lnTo>
                  <a:pt x="23740" y="35820"/>
                </a:lnTo>
                <a:lnTo>
                  <a:pt x="23760" y="35820"/>
                </a:lnTo>
                <a:lnTo>
                  <a:pt x="23760" y="35800"/>
                </a:lnTo>
                <a:lnTo>
                  <a:pt x="23770" y="35790"/>
                </a:lnTo>
                <a:lnTo>
                  <a:pt x="23790" y="35790"/>
                </a:lnTo>
                <a:lnTo>
                  <a:pt x="23800" y="35790"/>
                </a:lnTo>
                <a:lnTo>
                  <a:pt x="23830" y="35800"/>
                </a:lnTo>
                <a:lnTo>
                  <a:pt x="23850" y="35790"/>
                </a:lnTo>
                <a:lnTo>
                  <a:pt x="23870" y="35810"/>
                </a:lnTo>
                <a:lnTo>
                  <a:pt x="23890" y="35840"/>
                </a:lnTo>
                <a:lnTo>
                  <a:pt x="23890" y="35850"/>
                </a:lnTo>
                <a:lnTo>
                  <a:pt x="23930" y="35870"/>
                </a:lnTo>
                <a:lnTo>
                  <a:pt x="23950" y="35880"/>
                </a:lnTo>
                <a:lnTo>
                  <a:pt x="23980" y="35890"/>
                </a:lnTo>
                <a:lnTo>
                  <a:pt x="24010" y="35890"/>
                </a:lnTo>
                <a:lnTo>
                  <a:pt x="24030" y="35900"/>
                </a:lnTo>
                <a:lnTo>
                  <a:pt x="24060" y="35900"/>
                </a:lnTo>
                <a:lnTo>
                  <a:pt x="24070" y="35900"/>
                </a:lnTo>
                <a:lnTo>
                  <a:pt x="24080" y="35890"/>
                </a:lnTo>
                <a:lnTo>
                  <a:pt x="24090" y="35880"/>
                </a:lnTo>
                <a:lnTo>
                  <a:pt x="24110" y="35870"/>
                </a:lnTo>
                <a:lnTo>
                  <a:pt x="24110" y="35860"/>
                </a:lnTo>
                <a:lnTo>
                  <a:pt x="24120" y="35840"/>
                </a:lnTo>
                <a:lnTo>
                  <a:pt x="24140" y="35830"/>
                </a:lnTo>
                <a:lnTo>
                  <a:pt x="24150" y="35830"/>
                </a:lnTo>
                <a:lnTo>
                  <a:pt x="24160" y="35810"/>
                </a:lnTo>
                <a:lnTo>
                  <a:pt x="24160" y="35800"/>
                </a:lnTo>
                <a:lnTo>
                  <a:pt x="24140" y="35770"/>
                </a:lnTo>
                <a:lnTo>
                  <a:pt x="24130" y="35740"/>
                </a:lnTo>
                <a:lnTo>
                  <a:pt x="24130" y="35720"/>
                </a:lnTo>
                <a:lnTo>
                  <a:pt x="24130" y="35690"/>
                </a:lnTo>
                <a:lnTo>
                  <a:pt x="24130" y="35660"/>
                </a:lnTo>
                <a:lnTo>
                  <a:pt x="24120" y="35650"/>
                </a:lnTo>
                <a:lnTo>
                  <a:pt x="24110" y="35620"/>
                </a:lnTo>
                <a:lnTo>
                  <a:pt x="24100" y="35570"/>
                </a:lnTo>
                <a:lnTo>
                  <a:pt x="24100" y="35530"/>
                </a:lnTo>
                <a:lnTo>
                  <a:pt x="24110" y="35510"/>
                </a:lnTo>
                <a:lnTo>
                  <a:pt x="24120" y="35490"/>
                </a:lnTo>
                <a:lnTo>
                  <a:pt x="24130" y="35470"/>
                </a:lnTo>
                <a:lnTo>
                  <a:pt x="24130" y="35460"/>
                </a:lnTo>
                <a:lnTo>
                  <a:pt x="24120" y="35460"/>
                </a:lnTo>
                <a:lnTo>
                  <a:pt x="24120" y="35450"/>
                </a:lnTo>
                <a:lnTo>
                  <a:pt x="24120" y="35430"/>
                </a:lnTo>
                <a:lnTo>
                  <a:pt x="24130" y="35400"/>
                </a:lnTo>
                <a:lnTo>
                  <a:pt x="24130" y="35390"/>
                </a:lnTo>
                <a:lnTo>
                  <a:pt x="24130" y="35380"/>
                </a:lnTo>
                <a:lnTo>
                  <a:pt x="24120" y="35380"/>
                </a:lnTo>
                <a:lnTo>
                  <a:pt x="24100" y="35360"/>
                </a:lnTo>
                <a:lnTo>
                  <a:pt x="24100" y="35350"/>
                </a:lnTo>
                <a:lnTo>
                  <a:pt x="24100" y="35330"/>
                </a:lnTo>
                <a:lnTo>
                  <a:pt x="24100" y="35320"/>
                </a:lnTo>
                <a:lnTo>
                  <a:pt x="24090" y="35300"/>
                </a:lnTo>
                <a:lnTo>
                  <a:pt x="24110" y="35290"/>
                </a:lnTo>
                <a:lnTo>
                  <a:pt x="24140" y="35300"/>
                </a:lnTo>
                <a:lnTo>
                  <a:pt x="24180" y="35290"/>
                </a:lnTo>
                <a:lnTo>
                  <a:pt x="24230" y="35290"/>
                </a:lnTo>
                <a:lnTo>
                  <a:pt x="24250" y="35280"/>
                </a:lnTo>
                <a:lnTo>
                  <a:pt x="24290" y="35270"/>
                </a:lnTo>
                <a:lnTo>
                  <a:pt x="24320" y="35250"/>
                </a:lnTo>
                <a:lnTo>
                  <a:pt x="24340" y="35230"/>
                </a:lnTo>
                <a:lnTo>
                  <a:pt x="24360" y="35220"/>
                </a:lnTo>
                <a:lnTo>
                  <a:pt x="24390" y="35220"/>
                </a:lnTo>
                <a:lnTo>
                  <a:pt x="24420" y="35220"/>
                </a:lnTo>
                <a:lnTo>
                  <a:pt x="24470" y="35220"/>
                </a:lnTo>
                <a:lnTo>
                  <a:pt x="24510" y="35230"/>
                </a:lnTo>
                <a:lnTo>
                  <a:pt x="24540" y="35230"/>
                </a:lnTo>
                <a:lnTo>
                  <a:pt x="24560" y="35220"/>
                </a:lnTo>
                <a:lnTo>
                  <a:pt x="24580" y="35220"/>
                </a:lnTo>
                <a:lnTo>
                  <a:pt x="24590" y="35240"/>
                </a:lnTo>
                <a:lnTo>
                  <a:pt x="24590" y="35300"/>
                </a:lnTo>
                <a:lnTo>
                  <a:pt x="24590" y="35340"/>
                </a:lnTo>
                <a:lnTo>
                  <a:pt x="24590" y="35350"/>
                </a:lnTo>
                <a:lnTo>
                  <a:pt x="24600" y="35370"/>
                </a:lnTo>
                <a:lnTo>
                  <a:pt x="24610" y="35390"/>
                </a:lnTo>
                <a:lnTo>
                  <a:pt x="24640" y="35410"/>
                </a:lnTo>
                <a:lnTo>
                  <a:pt x="24690" y="35440"/>
                </a:lnTo>
                <a:lnTo>
                  <a:pt x="24710" y="35440"/>
                </a:lnTo>
                <a:lnTo>
                  <a:pt x="24730" y="35520"/>
                </a:lnTo>
                <a:lnTo>
                  <a:pt x="24750" y="35600"/>
                </a:lnTo>
                <a:lnTo>
                  <a:pt x="24750" y="35620"/>
                </a:lnTo>
                <a:lnTo>
                  <a:pt x="24740" y="35640"/>
                </a:lnTo>
                <a:lnTo>
                  <a:pt x="24720" y="35690"/>
                </a:lnTo>
                <a:lnTo>
                  <a:pt x="24710" y="35710"/>
                </a:lnTo>
                <a:lnTo>
                  <a:pt x="24710" y="35730"/>
                </a:lnTo>
                <a:lnTo>
                  <a:pt x="24720" y="35750"/>
                </a:lnTo>
                <a:lnTo>
                  <a:pt x="24730" y="35780"/>
                </a:lnTo>
                <a:lnTo>
                  <a:pt x="24740" y="35830"/>
                </a:lnTo>
                <a:lnTo>
                  <a:pt x="24760" y="35860"/>
                </a:lnTo>
                <a:lnTo>
                  <a:pt x="24780" y="35900"/>
                </a:lnTo>
                <a:lnTo>
                  <a:pt x="24800" y="35930"/>
                </a:lnTo>
                <a:lnTo>
                  <a:pt x="24810" y="35950"/>
                </a:lnTo>
                <a:lnTo>
                  <a:pt x="24820" y="35960"/>
                </a:lnTo>
                <a:lnTo>
                  <a:pt x="24820" y="35970"/>
                </a:lnTo>
                <a:lnTo>
                  <a:pt x="24810" y="35980"/>
                </a:lnTo>
                <a:lnTo>
                  <a:pt x="24780" y="35960"/>
                </a:lnTo>
                <a:lnTo>
                  <a:pt x="24740" y="35940"/>
                </a:lnTo>
                <a:lnTo>
                  <a:pt x="24720" y="35940"/>
                </a:lnTo>
                <a:lnTo>
                  <a:pt x="24700" y="35940"/>
                </a:lnTo>
                <a:lnTo>
                  <a:pt x="24690" y="35950"/>
                </a:lnTo>
                <a:lnTo>
                  <a:pt x="24700" y="35980"/>
                </a:lnTo>
                <a:lnTo>
                  <a:pt x="24710" y="36020"/>
                </a:lnTo>
                <a:lnTo>
                  <a:pt x="24720" y="36030"/>
                </a:lnTo>
                <a:lnTo>
                  <a:pt x="24720" y="36040"/>
                </a:lnTo>
                <a:lnTo>
                  <a:pt x="24700" y="36050"/>
                </a:lnTo>
                <a:lnTo>
                  <a:pt x="24680" y="36060"/>
                </a:lnTo>
                <a:lnTo>
                  <a:pt x="24660" y="36050"/>
                </a:lnTo>
                <a:lnTo>
                  <a:pt x="24640" y="36040"/>
                </a:lnTo>
                <a:lnTo>
                  <a:pt x="24620" y="36040"/>
                </a:lnTo>
                <a:lnTo>
                  <a:pt x="24600" y="36030"/>
                </a:lnTo>
                <a:lnTo>
                  <a:pt x="24530" y="36030"/>
                </a:lnTo>
                <a:lnTo>
                  <a:pt x="24530" y="36020"/>
                </a:lnTo>
                <a:lnTo>
                  <a:pt x="24530" y="35990"/>
                </a:lnTo>
                <a:lnTo>
                  <a:pt x="24520" y="35980"/>
                </a:lnTo>
                <a:lnTo>
                  <a:pt x="24480" y="35940"/>
                </a:lnTo>
                <a:lnTo>
                  <a:pt x="24470" y="35940"/>
                </a:lnTo>
                <a:lnTo>
                  <a:pt x="24480" y="35960"/>
                </a:lnTo>
                <a:lnTo>
                  <a:pt x="24480" y="36020"/>
                </a:lnTo>
                <a:lnTo>
                  <a:pt x="24490" y="36030"/>
                </a:lnTo>
                <a:lnTo>
                  <a:pt x="24520" y="36030"/>
                </a:lnTo>
                <a:lnTo>
                  <a:pt x="24560" y="36040"/>
                </a:lnTo>
                <a:lnTo>
                  <a:pt x="24580" y="36040"/>
                </a:lnTo>
                <a:lnTo>
                  <a:pt x="24600" y="36060"/>
                </a:lnTo>
                <a:lnTo>
                  <a:pt x="24620" y="36070"/>
                </a:lnTo>
                <a:lnTo>
                  <a:pt x="24620" y="36080"/>
                </a:lnTo>
                <a:lnTo>
                  <a:pt x="24610" y="36100"/>
                </a:lnTo>
                <a:lnTo>
                  <a:pt x="24600" y="36110"/>
                </a:lnTo>
                <a:lnTo>
                  <a:pt x="24580" y="36110"/>
                </a:lnTo>
                <a:lnTo>
                  <a:pt x="24580" y="36120"/>
                </a:lnTo>
                <a:lnTo>
                  <a:pt x="24620" y="36140"/>
                </a:lnTo>
                <a:lnTo>
                  <a:pt x="24650" y="36150"/>
                </a:lnTo>
                <a:lnTo>
                  <a:pt x="24670" y="36160"/>
                </a:lnTo>
                <a:lnTo>
                  <a:pt x="24700" y="36180"/>
                </a:lnTo>
                <a:lnTo>
                  <a:pt x="24730" y="36190"/>
                </a:lnTo>
                <a:lnTo>
                  <a:pt x="24750" y="36200"/>
                </a:lnTo>
                <a:lnTo>
                  <a:pt x="24770" y="36210"/>
                </a:lnTo>
                <a:lnTo>
                  <a:pt x="24790" y="36210"/>
                </a:lnTo>
                <a:lnTo>
                  <a:pt x="24820" y="36220"/>
                </a:lnTo>
                <a:lnTo>
                  <a:pt x="24830" y="36230"/>
                </a:lnTo>
                <a:lnTo>
                  <a:pt x="24850" y="36250"/>
                </a:lnTo>
                <a:lnTo>
                  <a:pt x="24870" y="36260"/>
                </a:lnTo>
                <a:lnTo>
                  <a:pt x="24890" y="36280"/>
                </a:lnTo>
                <a:lnTo>
                  <a:pt x="24900" y="36270"/>
                </a:lnTo>
                <a:lnTo>
                  <a:pt x="24910" y="36270"/>
                </a:lnTo>
                <a:lnTo>
                  <a:pt x="24920" y="36280"/>
                </a:lnTo>
                <a:lnTo>
                  <a:pt x="24930" y="36330"/>
                </a:lnTo>
                <a:lnTo>
                  <a:pt x="24950" y="36350"/>
                </a:lnTo>
                <a:lnTo>
                  <a:pt x="24940" y="36380"/>
                </a:lnTo>
                <a:lnTo>
                  <a:pt x="24940" y="36420"/>
                </a:lnTo>
                <a:lnTo>
                  <a:pt x="24940" y="36440"/>
                </a:lnTo>
                <a:lnTo>
                  <a:pt x="24950" y="36480"/>
                </a:lnTo>
                <a:lnTo>
                  <a:pt x="24950" y="36510"/>
                </a:lnTo>
                <a:lnTo>
                  <a:pt x="24950" y="36520"/>
                </a:lnTo>
                <a:lnTo>
                  <a:pt x="25020" y="36480"/>
                </a:lnTo>
                <a:lnTo>
                  <a:pt x="25020" y="36450"/>
                </a:lnTo>
                <a:lnTo>
                  <a:pt x="25030" y="36410"/>
                </a:lnTo>
                <a:lnTo>
                  <a:pt x="25050" y="36390"/>
                </a:lnTo>
                <a:lnTo>
                  <a:pt x="25080" y="36350"/>
                </a:lnTo>
                <a:lnTo>
                  <a:pt x="25100" y="36320"/>
                </a:lnTo>
                <a:lnTo>
                  <a:pt x="25120" y="36290"/>
                </a:lnTo>
                <a:lnTo>
                  <a:pt x="25150" y="36270"/>
                </a:lnTo>
                <a:lnTo>
                  <a:pt x="25180" y="36270"/>
                </a:lnTo>
                <a:lnTo>
                  <a:pt x="25200" y="36270"/>
                </a:lnTo>
                <a:lnTo>
                  <a:pt x="25220" y="36260"/>
                </a:lnTo>
                <a:lnTo>
                  <a:pt x="25260" y="36250"/>
                </a:lnTo>
                <a:lnTo>
                  <a:pt x="25290" y="36240"/>
                </a:lnTo>
                <a:lnTo>
                  <a:pt x="25330" y="36230"/>
                </a:lnTo>
                <a:lnTo>
                  <a:pt x="25350" y="36220"/>
                </a:lnTo>
                <a:lnTo>
                  <a:pt x="25370" y="36200"/>
                </a:lnTo>
                <a:lnTo>
                  <a:pt x="25380" y="36190"/>
                </a:lnTo>
                <a:lnTo>
                  <a:pt x="25400" y="36170"/>
                </a:lnTo>
                <a:lnTo>
                  <a:pt x="25410" y="36170"/>
                </a:lnTo>
                <a:lnTo>
                  <a:pt x="25440" y="36160"/>
                </a:lnTo>
                <a:lnTo>
                  <a:pt x="25510" y="36130"/>
                </a:lnTo>
                <a:lnTo>
                  <a:pt x="25570" y="36090"/>
                </a:lnTo>
                <a:lnTo>
                  <a:pt x="25580" y="36100"/>
                </a:lnTo>
                <a:lnTo>
                  <a:pt x="25610" y="36110"/>
                </a:lnTo>
                <a:lnTo>
                  <a:pt x="25630" y="36110"/>
                </a:lnTo>
                <a:lnTo>
                  <a:pt x="25640" y="36100"/>
                </a:lnTo>
                <a:lnTo>
                  <a:pt x="25650" y="36090"/>
                </a:lnTo>
                <a:lnTo>
                  <a:pt x="25650" y="36080"/>
                </a:lnTo>
                <a:lnTo>
                  <a:pt x="25640" y="36050"/>
                </a:lnTo>
                <a:lnTo>
                  <a:pt x="25640" y="36030"/>
                </a:lnTo>
                <a:lnTo>
                  <a:pt x="25650" y="36010"/>
                </a:lnTo>
                <a:lnTo>
                  <a:pt x="25670" y="35980"/>
                </a:lnTo>
                <a:lnTo>
                  <a:pt x="25690" y="35950"/>
                </a:lnTo>
                <a:lnTo>
                  <a:pt x="25710" y="35950"/>
                </a:lnTo>
                <a:lnTo>
                  <a:pt x="25750" y="35950"/>
                </a:lnTo>
                <a:lnTo>
                  <a:pt x="25790" y="35950"/>
                </a:lnTo>
                <a:lnTo>
                  <a:pt x="25810" y="35940"/>
                </a:lnTo>
                <a:lnTo>
                  <a:pt x="25830" y="35940"/>
                </a:lnTo>
                <a:lnTo>
                  <a:pt x="25850" y="35920"/>
                </a:lnTo>
                <a:lnTo>
                  <a:pt x="25870" y="35900"/>
                </a:lnTo>
                <a:lnTo>
                  <a:pt x="25890" y="35880"/>
                </a:lnTo>
                <a:lnTo>
                  <a:pt x="25920" y="35870"/>
                </a:lnTo>
                <a:lnTo>
                  <a:pt x="25950" y="35850"/>
                </a:lnTo>
                <a:lnTo>
                  <a:pt x="25970" y="35840"/>
                </a:lnTo>
                <a:lnTo>
                  <a:pt x="26010" y="35830"/>
                </a:lnTo>
                <a:lnTo>
                  <a:pt x="26030" y="35830"/>
                </a:lnTo>
                <a:lnTo>
                  <a:pt x="26060" y="35830"/>
                </a:lnTo>
                <a:lnTo>
                  <a:pt x="26080" y="35840"/>
                </a:lnTo>
                <a:lnTo>
                  <a:pt x="26100" y="35850"/>
                </a:lnTo>
                <a:lnTo>
                  <a:pt x="26110" y="35860"/>
                </a:lnTo>
                <a:lnTo>
                  <a:pt x="26140" y="35840"/>
                </a:lnTo>
                <a:lnTo>
                  <a:pt x="26170" y="35820"/>
                </a:lnTo>
                <a:lnTo>
                  <a:pt x="26160" y="35810"/>
                </a:lnTo>
                <a:lnTo>
                  <a:pt x="26140" y="35770"/>
                </a:lnTo>
                <a:lnTo>
                  <a:pt x="26120" y="35720"/>
                </a:lnTo>
                <a:lnTo>
                  <a:pt x="26130" y="35700"/>
                </a:lnTo>
                <a:lnTo>
                  <a:pt x="26130" y="35690"/>
                </a:lnTo>
                <a:lnTo>
                  <a:pt x="26130" y="35680"/>
                </a:lnTo>
                <a:lnTo>
                  <a:pt x="26120" y="35680"/>
                </a:lnTo>
                <a:lnTo>
                  <a:pt x="26120" y="35660"/>
                </a:lnTo>
                <a:lnTo>
                  <a:pt x="26110" y="35640"/>
                </a:lnTo>
                <a:lnTo>
                  <a:pt x="26110" y="35600"/>
                </a:lnTo>
                <a:lnTo>
                  <a:pt x="26110" y="35580"/>
                </a:lnTo>
                <a:lnTo>
                  <a:pt x="26090" y="35560"/>
                </a:lnTo>
                <a:lnTo>
                  <a:pt x="26080" y="35540"/>
                </a:lnTo>
                <a:lnTo>
                  <a:pt x="26060" y="35520"/>
                </a:lnTo>
                <a:lnTo>
                  <a:pt x="26030" y="35510"/>
                </a:lnTo>
                <a:lnTo>
                  <a:pt x="26010" y="35510"/>
                </a:lnTo>
                <a:lnTo>
                  <a:pt x="25990" y="35510"/>
                </a:lnTo>
                <a:lnTo>
                  <a:pt x="25970" y="35520"/>
                </a:lnTo>
                <a:lnTo>
                  <a:pt x="25960" y="35530"/>
                </a:lnTo>
                <a:lnTo>
                  <a:pt x="25950" y="35510"/>
                </a:lnTo>
                <a:lnTo>
                  <a:pt x="25940" y="35510"/>
                </a:lnTo>
                <a:lnTo>
                  <a:pt x="25920" y="35500"/>
                </a:lnTo>
                <a:lnTo>
                  <a:pt x="25920" y="35490"/>
                </a:lnTo>
                <a:lnTo>
                  <a:pt x="25910" y="35470"/>
                </a:lnTo>
                <a:lnTo>
                  <a:pt x="25910" y="35440"/>
                </a:lnTo>
                <a:lnTo>
                  <a:pt x="25920" y="35430"/>
                </a:lnTo>
                <a:lnTo>
                  <a:pt x="25960" y="35410"/>
                </a:lnTo>
                <a:lnTo>
                  <a:pt x="25980" y="35410"/>
                </a:lnTo>
                <a:lnTo>
                  <a:pt x="26010" y="35400"/>
                </a:lnTo>
                <a:lnTo>
                  <a:pt x="26040" y="35390"/>
                </a:lnTo>
                <a:lnTo>
                  <a:pt x="26050" y="35370"/>
                </a:lnTo>
                <a:lnTo>
                  <a:pt x="26070" y="35370"/>
                </a:lnTo>
                <a:lnTo>
                  <a:pt x="26100" y="35370"/>
                </a:lnTo>
                <a:lnTo>
                  <a:pt x="26110" y="35370"/>
                </a:lnTo>
                <a:lnTo>
                  <a:pt x="26130" y="35380"/>
                </a:lnTo>
                <a:lnTo>
                  <a:pt x="26140" y="35370"/>
                </a:lnTo>
                <a:lnTo>
                  <a:pt x="26160" y="35360"/>
                </a:lnTo>
                <a:lnTo>
                  <a:pt x="26180" y="35340"/>
                </a:lnTo>
                <a:lnTo>
                  <a:pt x="26190" y="35330"/>
                </a:lnTo>
                <a:lnTo>
                  <a:pt x="26220" y="35320"/>
                </a:lnTo>
                <a:lnTo>
                  <a:pt x="26250" y="35320"/>
                </a:lnTo>
                <a:lnTo>
                  <a:pt x="26290" y="35330"/>
                </a:lnTo>
                <a:lnTo>
                  <a:pt x="26300" y="35340"/>
                </a:lnTo>
                <a:lnTo>
                  <a:pt x="26320" y="35350"/>
                </a:lnTo>
                <a:lnTo>
                  <a:pt x="26340" y="35350"/>
                </a:lnTo>
                <a:lnTo>
                  <a:pt x="26360" y="35340"/>
                </a:lnTo>
                <a:lnTo>
                  <a:pt x="26380" y="35350"/>
                </a:lnTo>
                <a:lnTo>
                  <a:pt x="26400" y="35360"/>
                </a:lnTo>
                <a:lnTo>
                  <a:pt x="26410" y="35360"/>
                </a:lnTo>
                <a:lnTo>
                  <a:pt x="26460" y="35370"/>
                </a:lnTo>
                <a:lnTo>
                  <a:pt x="26490" y="35380"/>
                </a:lnTo>
                <a:lnTo>
                  <a:pt x="26520" y="35380"/>
                </a:lnTo>
                <a:lnTo>
                  <a:pt x="26540" y="35390"/>
                </a:lnTo>
                <a:lnTo>
                  <a:pt x="26550" y="35390"/>
                </a:lnTo>
                <a:lnTo>
                  <a:pt x="26560" y="35400"/>
                </a:lnTo>
                <a:lnTo>
                  <a:pt x="26570" y="35390"/>
                </a:lnTo>
                <a:lnTo>
                  <a:pt x="26580" y="35380"/>
                </a:lnTo>
                <a:lnTo>
                  <a:pt x="26590" y="35380"/>
                </a:lnTo>
                <a:lnTo>
                  <a:pt x="26610" y="35390"/>
                </a:lnTo>
                <a:lnTo>
                  <a:pt x="26600" y="35410"/>
                </a:lnTo>
                <a:lnTo>
                  <a:pt x="26610" y="35420"/>
                </a:lnTo>
                <a:lnTo>
                  <a:pt x="26620" y="35430"/>
                </a:lnTo>
                <a:lnTo>
                  <a:pt x="26620" y="35450"/>
                </a:lnTo>
                <a:lnTo>
                  <a:pt x="26620" y="35470"/>
                </a:lnTo>
                <a:lnTo>
                  <a:pt x="26640" y="35500"/>
                </a:lnTo>
                <a:lnTo>
                  <a:pt x="26650" y="35520"/>
                </a:lnTo>
                <a:lnTo>
                  <a:pt x="26670" y="35540"/>
                </a:lnTo>
                <a:lnTo>
                  <a:pt x="26680" y="35540"/>
                </a:lnTo>
                <a:lnTo>
                  <a:pt x="26840" y="35560"/>
                </a:lnTo>
                <a:lnTo>
                  <a:pt x="26930" y="35530"/>
                </a:lnTo>
                <a:lnTo>
                  <a:pt x="26950" y="35520"/>
                </a:lnTo>
                <a:lnTo>
                  <a:pt x="26900" y="35480"/>
                </a:lnTo>
                <a:lnTo>
                  <a:pt x="26880" y="35470"/>
                </a:lnTo>
                <a:lnTo>
                  <a:pt x="26850" y="35460"/>
                </a:lnTo>
                <a:lnTo>
                  <a:pt x="26780" y="35430"/>
                </a:lnTo>
                <a:lnTo>
                  <a:pt x="26730" y="35400"/>
                </a:lnTo>
                <a:lnTo>
                  <a:pt x="26760" y="35390"/>
                </a:lnTo>
                <a:lnTo>
                  <a:pt x="26820" y="35370"/>
                </a:lnTo>
                <a:lnTo>
                  <a:pt x="26850" y="35360"/>
                </a:lnTo>
                <a:lnTo>
                  <a:pt x="26890" y="35370"/>
                </a:lnTo>
                <a:lnTo>
                  <a:pt x="26940" y="35390"/>
                </a:lnTo>
                <a:lnTo>
                  <a:pt x="26990" y="35410"/>
                </a:lnTo>
                <a:lnTo>
                  <a:pt x="27020" y="35420"/>
                </a:lnTo>
                <a:lnTo>
                  <a:pt x="27050" y="35420"/>
                </a:lnTo>
                <a:lnTo>
                  <a:pt x="27060" y="35420"/>
                </a:lnTo>
                <a:lnTo>
                  <a:pt x="27060" y="35390"/>
                </a:lnTo>
                <a:lnTo>
                  <a:pt x="27060" y="35370"/>
                </a:lnTo>
                <a:lnTo>
                  <a:pt x="27070" y="35360"/>
                </a:lnTo>
                <a:lnTo>
                  <a:pt x="27080" y="35350"/>
                </a:lnTo>
                <a:lnTo>
                  <a:pt x="27100" y="35350"/>
                </a:lnTo>
                <a:lnTo>
                  <a:pt x="27110" y="35330"/>
                </a:lnTo>
                <a:lnTo>
                  <a:pt x="27130" y="35300"/>
                </a:lnTo>
                <a:lnTo>
                  <a:pt x="27140" y="35280"/>
                </a:lnTo>
                <a:lnTo>
                  <a:pt x="27160" y="35240"/>
                </a:lnTo>
                <a:lnTo>
                  <a:pt x="27180" y="35240"/>
                </a:lnTo>
                <a:lnTo>
                  <a:pt x="27190" y="35220"/>
                </a:lnTo>
                <a:lnTo>
                  <a:pt x="27210" y="35210"/>
                </a:lnTo>
                <a:lnTo>
                  <a:pt x="27230" y="35210"/>
                </a:lnTo>
                <a:lnTo>
                  <a:pt x="27250" y="35190"/>
                </a:lnTo>
                <a:lnTo>
                  <a:pt x="27270" y="35180"/>
                </a:lnTo>
                <a:lnTo>
                  <a:pt x="27300" y="35180"/>
                </a:lnTo>
                <a:lnTo>
                  <a:pt x="27350" y="35220"/>
                </a:lnTo>
                <a:lnTo>
                  <a:pt x="27390" y="35250"/>
                </a:lnTo>
                <a:lnTo>
                  <a:pt x="27410" y="35280"/>
                </a:lnTo>
                <a:lnTo>
                  <a:pt x="27430" y="35300"/>
                </a:lnTo>
                <a:lnTo>
                  <a:pt x="27450" y="35300"/>
                </a:lnTo>
                <a:lnTo>
                  <a:pt x="27460" y="35300"/>
                </a:lnTo>
                <a:lnTo>
                  <a:pt x="27480" y="35300"/>
                </a:lnTo>
                <a:lnTo>
                  <a:pt x="27480" y="35290"/>
                </a:lnTo>
                <a:lnTo>
                  <a:pt x="27450" y="35250"/>
                </a:lnTo>
                <a:lnTo>
                  <a:pt x="27470" y="35230"/>
                </a:lnTo>
                <a:lnTo>
                  <a:pt x="27500" y="35210"/>
                </a:lnTo>
                <a:lnTo>
                  <a:pt x="27540" y="35200"/>
                </a:lnTo>
                <a:lnTo>
                  <a:pt x="27570" y="35180"/>
                </a:lnTo>
                <a:lnTo>
                  <a:pt x="27600" y="35180"/>
                </a:lnTo>
                <a:lnTo>
                  <a:pt x="27640" y="35160"/>
                </a:lnTo>
                <a:lnTo>
                  <a:pt x="27670" y="35150"/>
                </a:lnTo>
                <a:lnTo>
                  <a:pt x="27680" y="35130"/>
                </a:lnTo>
                <a:lnTo>
                  <a:pt x="27680" y="35100"/>
                </a:lnTo>
                <a:lnTo>
                  <a:pt x="27680" y="35070"/>
                </a:lnTo>
                <a:lnTo>
                  <a:pt x="27680" y="35060"/>
                </a:lnTo>
                <a:lnTo>
                  <a:pt x="27670" y="35040"/>
                </a:lnTo>
                <a:lnTo>
                  <a:pt x="27640" y="35030"/>
                </a:lnTo>
                <a:lnTo>
                  <a:pt x="27610" y="35010"/>
                </a:lnTo>
                <a:close/>
                <a:moveTo>
                  <a:pt x="25360" y="38310"/>
                </a:moveTo>
                <a:lnTo>
                  <a:pt x="25350" y="38320"/>
                </a:lnTo>
                <a:lnTo>
                  <a:pt x="25350" y="38330"/>
                </a:lnTo>
                <a:lnTo>
                  <a:pt x="25320" y="38360"/>
                </a:lnTo>
                <a:lnTo>
                  <a:pt x="25270" y="38370"/>
                </a:lnTo>
                <a:lnTo>
                  <a:pt x="25240" y="38400"/>
                </a:lnTo>
                <a:lnTo>
                  <a:pt x="25230" y="38410"/>
                </a:lnTo>
                <a:lnTo>
                  <a:pt x="25190" y="38420"/>
                </a:lnTo>
                <a:lnTo>
                  <a:pt x="25140" y="38430"/>
                </a:lnTo>
                <a:lnTo>
                  <a:pt x="24950" y="38570"/>
                </a:lnTo>
                <a:lnTo>
                  <a:pt x="24910" y="38590"/>
                </a:lnTo>
                <a:lnTo>
                  <a:pt x="24920" y="38600"/>
                </a:lnTo>
                <a:lnTo>
                  <a:pt x="24930" y="38620"/>
                </a:lnTo>
                <a:lnTo>
                  <a:pt x="24990" y="38610"/>
                </a:lnTo>
                <a:lnTo>
                  <a:pt x="25020" y="38610"/>
                </a:lnTo>
                <a:lnTo>
                  <a:pt x="25060" y="38640"/>
                </a:lnTo>
                <a:lnTo>
                  <a:pt x="25110" y="38660"/>
                </a:lnTo>
                <a:lnTo>
                  <a:pt x="25130" y="38680"/>
                </a:lnTo>
                <a:lnTo>
                  <a:pt x="25130" y="38720"/>
                </a:lnTo>
                <a:lnTo>
                  <a:pt x="25120" y="38810"/>
                </a:lnTo>
                <a:lnTo>
                  <a:pt x="25130" y="38820"/>
                </a:lnTo>
                <a:lnTo>
                  <a:pt x="25140" y="38820"/>
                </a:lnTo>
                <a:lnTo>
                  <a:pt x="25150" y="38800"/>
                </a:lnTo>
                <a:lnTo>
                  <a:pt x="25170" y="38800"/>
                </a:lnTo>
                <a:lnTo>
                  <a:pt x="25190" y="38800"/>
                </a:lnTo>
                <a:lnTo>
                  <a:pt x="25200" y="38790"/>
                </a:lnTo>
                <a:lnTo>
                  <a:pt x="25200" y="38770"/>
                </a:lnTo>
                <a:lnTo>
                  <a:pt x="25200" y="38740"/>
                </a:lnTo>
                <a:lnTo>
                  <a:pt x="25240" y="38730"/>
                </a:lnTo>
                <a:lnTo>
                  <a:pt x="25320" y="38670"/>
                </a:lnTo>
                <a:lnTo>
                  <a:pt x="25450" y="38530"/>
                </a:lnTo>
                <a:lnTo>
                  <a:pt x="25480" y="38520"/>
                </a:lnTo>
                <a:lnTo>
                  <a:pt x="25490" y="38540"/>
                </a:lnTo>
                <a:lnTo>
                  <a:pt x="25520" y="38580"/>
                </a:lnTo>
                <a:lnTo>
                  <a:pt x="25550" y="38580"/>
                </a:lnTo>
                <a:lnTo>
                  <a:pt x="25610" y="38560"/>
                </a:lnTo>
                <a:lnTo>
                  <a:pt x="25700" y="38580"/>
                </a:lnTo>
                <a:lnTo>
                  <a:pt x="25760" y="38600"/>
                </a:lnTo>
                <a:lnTo>
                  <a:pt x="25830" y="38640"/>
                </a:lnTo>
                <a:lnTo>
                  <a:pt x="25870" y="38660"/>
                </a:lnTo>
                <a:lnTo>
                  <a:pt x="25890" y="38690"/>
                </a:lnTo>
                <a:lnTo>
                  <a:pt x="25900" y="38660"/>
                </a:lnTo>
                <a:lnTo>
                  <a:pt x="25940" y="38590"/>
                </a:lnTo>
                <a:lnTo>
                  <a:pt x="25950" y="38570"/>
                </a:lnTo>
                <a:lnTo>
                  <a:pt x="26050" y="38370"/>
                </a:lnTo>
                <a:lnTo>
                  <a:pt x="26080" y="38320"/>
                </a:lnTo>
                <a:lnTo>
                  <a:pt x="26080" y="38300"/>
                </a:lnTo>
                <a:lnTo>
                  <a:pt x="26060" y="38300"/>
                </a:lnTo>
                <a:lnTo>
                  <a:pt x="25960" y="38330"/>
                </a:lnTo>
                <a:lnTo>
                  <a:pt x="25860" y="38340"/>
                </a:lnTo>
                <a:lnTo>
                  <a:pt x="25800" y="38340"/>
                </a:lnTo>
                <a:lnTo>
                  <a:pt x="25770" y="38320"/>
                </a:lnTo>
                <a:lnTo>
                  <a:pt x="25760" y="38290"/>
                </a:lnTo>
                <a:lnTo>
                  <a:pt x="25750" y="38250"/>
                </a:lnTo>
                <a:lnTo>
                  <a:pt x="25740" y="38190"/>
                </a:lnTo>
                <a:lnTo>
                  <a:pt x="25730" y="38160"/>
                </a:lnTo>
                <a:lnTo>
                  <a:pt x="25710" y="38140"/>
                </a:lnTo>
                <a:lnTo>
                  <a:pt x="25690" y="38130"/>
                </a:lnTo>
                <a:lnTo>
                  <a:pt x="25670" y="38120"/>
                </a:lnTo>
                <a:lnTo>
                  <a:pt x="25640" y="38110"/>
                </a:lnTo>
                <a:lnTo>
                  <a:pt x="25610" y="38120"/>
                </a:lnTo>
                <a:lnTo>
                  <a:pt x="25590" y="38120"/>
                </a:lnTo>
                <a:lnTo>
                  <a:pt x="25570" y="38110"/>
                </a:lnTo>
                <a:lnTo>
                  <a:pt x="25530" y="38080"/>
                </a:lnTo>
                <a:lnTo>
                  <a:pt x="25510" y="38050"/>
                </a:lnTo>
                <a:lnTo>
                  <a:pt x="25480" y="38000"/>
                </a:lnTo>
                <a:lnTo>
                  <a:pt x="25460" y="37980"/>
                </a:lnTo>
                <a:lnTo>
                  <a:pt x="25430" y="37940"/>
                </a:lnTo>
                <a:lnTo>
                  <a:pt x="25410" y="37930"/>
                </a:lnTo>
                <a:lnTo>
                  <a:pt x="25400" y="37930"/>
                </a:lnTo>
                <a:lnTo>
                  <a:pt x="25390" y="37950"/>
                </a:lnTo>
                <a:lnTo>
                  <a:pt x="25410" y="37980"/>
                </a:lnTo>
                <a:lnTo>
                  <a:pt x="25420" y="38000"/>
                </a:lnTo>
                <a:lnTo>
                  <a:pt x="25430" y="38020"/>
                </a:lnTo>
                <a:lnTo>
                  <a:pt x="25450" y="38040"/>
                </a:lnTo>
                <a:lnTo>
                  <a:pt x="25470" y="38080"/>
                </a:lnTo>
                <a:lnTo>
                  <a:pt x="25490" y="38110"/>
                </a:lnTo>
                <a:lnTo>
                  <a:pt x="25490" y="38120"/>
                </a:lnTo>
                <a:lnTo>
                  <a:pt x="25480" y="38140"/>
                </a:lnTo>
                <a:lnTo>
                  <a:pt x="25480" y="38160"/>
                </a:lnTo>
                <a:lnTo>
                  <a:pt x="25460" y="38180"/>
                </a:lnTo>
                <a:lnTo>
                  <a:pt x="25430" y="38190"/>
                </a:lnTo>
                <a:lnTo>
                  <a:pt x="25420" y="38210"/>
                </a:lnTo>
                <a:lnTo>
                  <a:pt x="25450" y="38210"/>
                </a:lnTo>
                <a:lnTo>
                  <a:pt x="25460" y="38220"/>
                </a:lnTo>
                <a:lnTo>
                  <a:pt x="25460" y="38240"/>
                </a:lnTo>
                <a:lnTo>
                  <a:pt x="25400" y="38280"/>
                </a:lnTo>
                <a:lnTo>
                  <a:pt x="25370" y="38290"/>
                </a:lnTo>
                <a:lnTo>
                  <a:pt x="25360" y="38310"/>
                </a:lnTo>
                <a:close/>
                <a:moveTo>
                  <a:pt x="18990" y="36470"/>
                </a:moveTo>
                <a:lnTo>
                  <a:pt x="19000" y="36520"/>
                </a:lnTo>
                <a:lnTo>
                  <a:pt x="19040" y="36640"/>
                </a:lnTo>
                <a:lnTo>
                  <a:pt x="19050" y="36700"/>
                </a:lnTo>
                <a:lnTo>
                  <a:pt x="19070" y="36770"/>
                </a:lnTo>
                <a:lnTo>
                  <a:pt x="19080" y="36810"/>
                </a:lnTo>
                <a:lnTo>
                  <a:pt x="19080" y="36850"/>
                </a:lnTo>
                <a:lnTo>
                  <a:pt x="19080" y="36890"/>
                </a:lnTo>
                <a:lnTo>
                  <a:pt x="19060" y="36960"/>
                </a:lnTo>
                <a:lnTo>
                  <a:pt x="19050" y="37010"/>
                </a:lnTo>
                <a:lnTo>
                  <a:pt x="19030" y="37060"/>
                </a:lnTo>
                <a:lnTo>
                  <a:pt x="19020" y="37120"/>
                </a:lnTo>
                <a:lnTo>
                  <a:pt x="19010" y="37180"/>
                </a:lnTo>
                <a:lnTo>
                  <a:pt x="19010" y="37190"/>
                </a:lnTo>
                <a:lnTo>
                  <a:pt x="19000" y="37270"/>
                </a:lnTo>
                <a:lnTo>
                  <a:pt x="19000" y="37310"/>
                </a:lnTo>
                <a:lnTo>
                  <a:pt x="19000" y="37350"/>
                </a:lnTo>
                <a:lnTo>
                  <a:pt x="19010" y="37370"/>
                </a:lnTo>
                <a:lnTo>
                  <a:pt x="19010" y="37390"/>
                </a:lnTo>
                <a:lnTo>
                  <a:pt x="19020" y="37420"/>
                </a:lnTo>
                <a:lnTo>
                  <a:pt x="19030" y="37460"/>
                </a:lnTo>
                <a:lnTo>
                  <a:pt x="19030" y="37520"/>
                </a:lnTo>
                <a:lnTo>
                  <a:pt x="19030" y="37550"/>
                </a:lnTo>
                <a:lnTo>
                  <a:pt x="19030" y="37600"/>
                </a:lnTo>
                <a:lnTo>
                  <a:pt x="19040" y="37630"/>
                </a:lnTo>
                <a:lnTo>
                  <a:pt x="19060" y="37670"/>
                </a:lnTo>
                <a:lnTo>
                  <a:pt x="19100" y="37710"/>
                </a:lnTo>
                <a:lnTo>
                  <a:pt x="19140" y="37750"/>
                </a:lnTo>
                <a:lnTo>
                  <a:pt x="19180" y="37800"/>
                </a:lnTo>
                <a:lnTo>
                  <a:pt x="19230" y="37840"/>
                </a:lnTo>
                <a:lnTo>
                  <a:pt x="19290" y="37900"/>
                </a:lnTo>
                <a:lnTo>
                  <a:pt x="19320" y="37920"/>
                </a:lnTo>
                <a:lnTo>
                  <a:pt x="19360" y="37930"/>
                </a:lnTo>
                <a:lnTo>
                  <a:pt x="19410" y="37920"/>
                </a:lnTo>
                <a:lnTo>
                  <a:pt x="19470" y="37920"/>
                </a:lnTo>
                <a:lnTo>
                  <a:pt x="19500" y="37920"/>
                </a:lnTo>
                <a:lnTo>
                  <a:pt x="19560" y="37930"/>
                </a:lnTo>
                <a:lnTo>
                  <a:pt x="19610" y="37920"/>
                </a:lnTo>
                <a:lnTo>
                  <a:pt x="19650" y="37930"/>
                </a:lnTo>
                <a:lnTo>
                  <a:pt x="19680" y="37930"/>
                </a:lnTo>
                <a:lnTo>
                  <a:pt x="19730" y="37930"/>
                </a:lnTo>
                <a:lnTo>
                  <a:pt x="19750" y="37940"/>
                </a:lnTo>
                <a:lnTo>
                  <a:pt x="19820" y="37940"/>
                </a:lnTo>
                <a:lnTo>
                  <a:pt x="19860" y="37960"/>
                </a:lnTo>
                <a:lnTo>
                  <a:pt x="19880" y="37990"/>
                </a:lnTo>
                <a:lnTo>
                  <a:pt x="19900" y="38050"/>
                </a:lnTo>
                <a:lnTo>
                  <a:pt x="19900" y="38130"/>
                </a:lnTo>
                <a:lnTo>
                  <a:pt x="19910" y="38160"/>
                </a:lnTo>
                <a:lnTo>
                  <a:pt x="19900" y="38200"/>
                </a:lnTo>
                <a:lnTo>
                  <a:pt x="19890" y="38220"/>
                </a:lnTo>
                <a:lnTo>
                  <a:pt x="19870" y="38230"/>
                </a:lnTo>
                <a:lnTo>
                  <a:pt x="19830" y="38220"/>
                </a:lnTo>
                <a:lnTo>
                  <a:pt x="19810" y="38200"/>
                </a:lnTo>
                <a:lnTo>
                  <a:pt x="19820" y="38180"/>
                </a:lnTo>
                <a:lnTo>
                  <a:pt x="19810" y="38160"/>
                </a:lnTo>
                <a:lnTo>
                  <a:pt x="19770" y="38160"/>
                </a:lnTo>
                <a:lnTo>
                  <a:pt x="19750" y="38190"/>
                </a:lnTo>
                <a:lnTo>
                  <a:pt x="19720" y="38210"/>
                </a:lnTo>
                <a:lnTo>
                  <a:pt x="19700" y="38240"/>
                </a:lnTo>
                <a:lnTo>
                  <a:pt x="19690" y="38260"/>
                </a:lnTo>
                <a:lnTo>
                  <a:pt x="19720" y="38300"/>
                </a:lnTo>
                <a:lnTo>
                  <a:pt x="19730" y="38320"/>
                </a:lnTo>
                <a:lnTo>
                  <a:pt x="19750" y="38340"/>
                </a:lnTo>
                <a:lnTo>
                  <a:pt x="19780" y="38370"/>
                </a:lnTo>
                <a:lnTo>
                  <a:pt x="19770" y="38400"/>
                </a:lnTo>
                <a:lnTo>
                  <a:pt x="19770" y="38430"/>
                </a:lnTo>
                <a:lnTo>
                  <a:pt x="19780" y="38440"/>
                </a:lnTo>
                <a:lnTo>
                  <a:pt x="19810" y="38460"/>
                </a:lnTo>
                <a:lnTo>
                  <a:pt x="19840" y="38460"/>
                </a:lnTo>
                <a:lnTo>
                  <a:pt x="19860" y="38470"/>
                </a:lnTo>
                <a:lnTo>
                  <a:pt x="19900" y="38480"/>
                </a:lnTo>
                <a:lnTo>
                  <a:pt x="19930" y="38510"/>
                </a:lnTo>
                <a:lnTo>
                  <a:pt x="19940" y="38550"/>
                </a:lnTo>
                <a:lnTo>
                  <a:pt x="19950" y="38580"/>
                </a:lnTo>
                <a:lnTo>
                  <a:pt x="19930" y="38600"/>
                </a:lnTo>
                <a:lnTo>
                  <a:pt x="19890" y="38610"/>
                </a:lnTo>
                <a:lnTo>
                  <a:pt x="19840" y="38640"/>
                </a:lnTo>
                <a:lnTo>
                  <a:pt x="19800" y="38660"/>
                </a:lnTo>
                <a:lnTo>
                  <a:pt x="19760" y="38660"/>
                </a:lnTo>
                <a:lnTo>
                  <a:pt x="19730" y="38660"/>
                </a:lnTo>
                <a:lnTo>
                  <a:pt x="19700" y="38680"/>
                </a:lnTo>
                <a:lnTo>
                  <a:pt x="19680" y="38710"/>
                </a:lnTo>
                <a:lnTo>
                  <a:pt x="19660" y="38740"/>
                </a:lnTo>
                <a:lnTo>
                  <a:pt x="19620" y="38800"/>
                </a:lnTo>
                <a:lnTo>
                  <a:pt x="19590" y="38860"/>
                </a:lnTo>
                <a:lnTo>
                  <a:pt x="19580" y="38930"/>
                </a:lnTo>
                <a:lnTo>
                  <a:pt x="19580" y="38970"/>
                </a:lnTo>
                <a:lnTo>
                  <a:pt x="19580" y="39000"/>
                </a:lnTo>
                <a:lnTo>
                  <a:pt x="19570" y="39020"/>
                </a:lnTo>
                <a:lnTo>
                  <a:pt x="19540" y="39030"/>
                </a:lnTo>
                <a:lnTo>
                  <a:pt x="19490" y="39050"/>
                </a:lnTo>
                <a:lnTo>
                  <a:pt x="19460" y="39080"/>
                </a:lnTo>
                <a:lnTo>
                  <a:pt x="19440" y="39100"/>
                </a:lnTo>
                <a:lnTo>
                  <a:pt x="19430" y="39120"/>
                </a:lnTo>
                <a:lnTo>
                  <a:pt x="19430" y="39170"/>
                </a:lnTo>
                <a:lnTo>
                  <a:pt x="19390" y="39220"/>
                </a:lnTo>
                <a:lnTo>
                  <a:pt x="19370" y="39260"/>
                </a:lnTo>
                <a:lnTo>
                  <a:pt x="19380" y="39270"/>
                </a:lnTo>
                <a:lnTo>
                  <a:pt x="19420" y="39260"/>
                </a:lnTo>
                <a:lnTo>
                  <a:pt x="19480" y="39270"/>
                </a:lnTo>
                <a:lnTo>
                  <a:pt x="19520" y="39270"/>
                </a:lnTo>
                <a:lnTo>
                  <a:pt x="19560" y="39270"/>
                </a:lnTo>
                <a:lnTo>
                  <a:pt x="19620" y="39250"/>
                </a:lnTo>
                <a:lnTo>
                  <a:pt x="19630" y="39250"/>
                </a:lnTo>
                <a:lnTo>
                  <a:pt x="19670" y="39250"/>
                </a:lnTo>
                <a:lnTo>
                  <a:pt x="19690" y="39280"/>
                </a:lnTo>
                <a:lnTo>
                  <a:pt x="19700" y="39300"/>
                </a:lnTo>
                <a:lnTo>
                  <a:pt x="19710" y="39320"/>
                </a:lnTo>
                <a:lnTo>
                  <a:pt x="19720" y="39340"/>
                </a:lnTo>
                <a:lnTo>
                  <a:pt x="19730" y="39380"/>
                </a:lnTo>
                <a:lnTo>
                  <a:pt x="19740" y="39400"/>
                </a:lnTo>
                <a:lnTo>
                  <a:pt x="19750" y="39390"/>
                </a:lnTo>
                <a:lnTo>
                  <a:pt x="19760" y="39360"/>
                </a:lnTo>
                <a:lnTo>
                  <a:pt x="19770" y="39340"/>
                </a:lnTo>
                <a:lnTo>
                  <a:pt x="19770" y="39320"/>
                </a:lnTo>
                <a:lnTo>
                  <a:pt x="19760" y="39310"/>
                </a:lnTo>
                <a:lnTo>
                  <a:pt x="19750" y="39290"/>
                </a:lnTo>
                <a:lnTo>
                  <a:pt x="19740" y="39270"/>
                </a:lnTo>
                <a:lnTo>
                  <a:pt x="19740" y="39260"/>
                </a:lnTo>
                <a:lnTo>
                  <a:pt x="19740" y="39240"/>
                </a:lnTo>
                <a:lnTo>
                  <a:pt x="19750" y="39220"/>
                </a:lnTo>
                <a:lnTo>
                  <a:pt x="19760" y="39200"/>
                </a:lnTo>
                <a:lnTo>
                  <a:pt x="19760" y="39150"/>
                </a:lnTo>
                <a:lnTo>
                  <a:pt x="19770" y="39120"/>
                </a:lnTo>
                <a:lnTo>
                  <a:pt x="19780" y="39110"/>
                </a:lnTo>
                <a:lnTo>
                  <a:pt x="19780" y="39130"/>
                </a:lnTo>
                <a:lnTo>
                  <a:pt x="19790" y="39160"/>
                </a:lnTo>
                <a:lnTo>
                  <a:pt x="19810" y="39170"/>
                </a:lnTo>
                <a:lnTo>
                  <a:pt x="19830" y="39160"/>
                </a:lnTo>
                <a:lnTo>
                  <a:pt x="19840" y="39140"/>
                </a:lnTo>
                <a:lnTo>
                  <a:pt x="19830" y="39100"/>
                </a:lnTo>
                <a:lnTo>
                  <a:pt x="19830" y="39080"/>
                </a:lnTo>
                <a:lnTo>
                  <a:pt x="19890" y="39020"/>
                </a:lnTo>
                <a:lnTo>
                  <a:pt x="19910" y="39020"/>
                </a:lnTo>
                <a:lnTo>
                  <a:pt x="19950" y="39000"/>
                </a:lnTo>
                <a:lnTo>
                  <a:pt x="19990" y="39060"/>
                </a:lnTo>
                <a:lnTo>
                  <a:pt x="20050" y="39130"/>
                </a:lnTo>
                <a:lnTo>
                  <a:pt x="20060" y="39170"/>
                </a:lnTo>
                <a:lnTo>
                  <a:pt x="20030" y="39230"/>
                </a:lnTo>
                <a:lnTo>
                  <a:pt x="20010" y="39270"/>
                </a:lnTo>
                <a:lnTo>
                  <a:pt x="20010" y="39310"/>
                </a:lnTo>
                <a:lnTo>
                  <a:pt x="20020" y="39360"/>
                </a:lnTo>
                <a:lnTo>
                  <a:pt x="20030" y="39380"/>
                </a:lnTo>
                <a:lnTo>
                  <a:pt x="20040" y="39390"/>
                </a:lnTo>
                <a:lnTo>
                  <a:pt x="20080" y="39380"/>
                </a:lnTo>
                <a:lnTo>
                  <a:pt x="20120" y="39370"/>
                </a:lnTo>
                <a:lnTo>
                  <a:pt x="20150" y="39370"/>
                </a:lnTo>
                <a:lnTo>
                  <a:pt x="20180" y="39370"/>
                </a:lnTo>
                <a:lnTo>
                  <a:pt x="20220" y="39380"/>
                </a:lnTo>
                <a:lnTo>
                  <a:pt x="20230" y="39380"/>
                </a:lnTo>
                <a:lnTo>
                  <a:pt x="20260" y="39360"/>
                </a:lnTo>
                <a:lnTo>
                  <a:pt x="20280" y="39350"/>
                </a:lnTo>
                <a:lnTo>
                  <a:pt x="20300" y="39380"/>
                </a:lnTo>
                <a:lnTo>
                  <a:pt x="20320" y="39400"/>
                </a:lnTo>
                <a:lnTo>
                  <a:pt x="20330" y="39390"/>
                </a:lnTo>
                <a:lnTo>
                  <a:pt x="20360" y="39350"/>
                </a:lnTo>
                <a:lnTo>
                  <a:pt x="20380" y="39320"/>
                </a:lnTo>
                <a:lnTo>
                  <a:pt x="20400" y="39320"/>
                </a:lnTo>
                <a:lnTo>
                  <a:pt x="20440" y="39320"/>
                </a:lnTo>
                <a:lnTo>
                  <a:pt x="20480" y="39320"/>
                </a:lnTo>
                <a:lnTo>
                  <a:pt x="20520" y="39300"/>
                </a:lnTo>
                <a:lnTo>
                  <a:pt x="20550" y="39270"/>
                </a:lnTo>
                <a:lnTo>
                  <a:pt x="20570" y="39250"/>
                </a:lnTo>
                <a:lnTo>
                  <a:pt x="20600" y="39210"/>
                </a:lnTo>
                <a:lnTo>
                  <a:pt x="20600" y="39190"/>
                </a:lnTo>
                <a:lnTo>
                  <a:pt x="20590" y="39170"/>
                </a:lnTo>
                <a:lnTo>
                  <a:pt x="20560" y="39150"/>
                </a:lnTo>
                <a:lnTo>
                  <a:pt x="20560" y="39140"/>
                </a:lnTo>
                <a:lnTo>
                  <a:pt x="20590" y="39120"/>
                </a:lnTo>
                <a:lnTo>
                  <a:pt x="20620" y="39110"/>
                </a:lnTo>
                <a:lnTo>
                  <a:pt x="20650" y="39100"/>
                </a:lnTo>
                <a:lnTo>
                  <a:pt x="20690" y="39110"/>
                </a:lnTo>
                <a:lnTo>
                  <a:pt x="20730" y="39110"/>
                </a:lnTo>
                <a:lnTo>
                  <a:pt x="20760" y="39100"/>
                </a:lnTo>
                <a:lnTo>
                  <a:pt x="20760" y="39080"/>
                </a:lnTo>
                <a:lnTo>
                  <a:pt x="20740" y="39050"/>
                </a:lnTo>
                <a:lnTo>
                  <a:pt x="20710" y="39020"/>
                </a:lnTo>
                <a:lnTo>
                  <a:pt x="20700" y="39000"/>
                </a:lnTo>
                <a:lnTo>
                  <a:pt x="20710" y="39000"/>
                </a:lnTo>
                <a:lnTo>
                  <a:pt x="20730" y="39010"/>
                </a:lnTo>
                <a:lnTo>
                  <a:pt x="20740" y="39000"/>
                </a:lnTo>
                <a:lnTo>
                  <a:pt x="20740" y="38990"/>
                </a:lnTo>
                <a:lnTo>
                  <a:pt x="20740" y="38980"/>
                </a:lnTo>
                <a:lnTo>
                  <a:pt x="20750" y="38970"/>
                </a:lnTo>
                <a:lnTo>
                  <a:pt x="20770" y="38970"/>
                </a:lnTo>
                <a:lnTo>
                  <a:pt x="20780" y="38910"/>
                </a:lnTo>
                <a:lnTo>
                  <a:pt x="20700" y="38830"/>
                </a:lnTo>
                <a:lnTo>
                  <a:pt x="20660" y="38800"/>
                </a:lnTo>
                <a:lnTo>
                  <a:pt x="20650" y="38770"/>
                </a:lnTo>
                <a:lnTo>
                  <a:pt x="20640" y="38770"/>
                </a:lnTo>
                <a:lnTo>
                  <a:pt x="20540" y="38660"/>
                </a:lnTo>
                <a:lnTo>
                  <a:pt x="20530" y="38660"/>
                </a:lnTo>
                <a:lnTo>
                  <a:pt x="20440" y="38650"/>
                </a:lnTo>
                <a:lnTo>
                  <a:pt x="20360" y="38640"/>
                </a:lnTo>
                <a:lnTo>
                  <a:pt x="20310" y="38640"/>
                </a:lnTo>
                <a:lnTo>
                  <a:pt x="20260" y="38640"/>
                </a:lnTo>
                <a:lnTo>
                  <a:pt x="20160" y="38630"/>
                </a:lnTo>
                <a:lnTo>
                  <a:pt x="20120" y="38640"/>
                </a:lnTo>
                <a:lnTo>
                  <a:pt x="20090" y="38630"/>
                </a:lnTo>
                <a:lnTo>
                  <a:pt x="20080" y="38600"/>
                </a:lnTo>
                <a:lnTo>
                  <a:pt x="20080" y="38580"/>
                </a:lnTo>
                <a:lnTo>
                  <a:pt x="20110" y="38570"/>
                </a:lnTo>
                <a:lnTo>
                  <a:pt x="20160" y="38550"/>
                </a:lnTo>
                <a:lnTo>
                  <a:pt x="20190" y="38530"/>
                </a:lnTo>
                <a:lnTo>
                  <a:pt x="20220" y="38520"/>
                </a:lnTo>
                <a:lnTo>
                  <a:pt x="20240" y="38520"/>
                </a:lnTo>
                <a:lnTo>
                  <a:pt x="20270" y="38480"/>
                </a:lnTo>
                <a:lnTo>
                  <a:pt x="20300" y="38470"/>
                </a:lnTo>
                <a:lnTo>
                  <a:pt x="20310" y="38450"/>
                </a:lnTo>
                <a:lnTo>
                  <a:pt x="20320" y="38380"/>
                </a:lnTo>
                <a:lnTo>
                  <a:pt x="20340" y="38320"/>
                </a:lnTo>
                <a:lnTo>
                  <a:pt x="20330" y="38290"/>
                </a:lnTo>
                <a:lnTo>
                  <a:pt x="20300" y="38250"/>
                </a:lnTo>
                <a:lnTo>
                  <a:pt x="20280" y="38230"/>
                </a:lnTo>
                <a:lnTo>
                  <a:pt x="20230" y="38220"/>
                </a:lnTo>
                <a:lnTo>
                  <a:pt x="20190" y="38200"/>
                </a:lnTo>
                <a:lnTo>
                  <a:pt x="20150" y="38180"/>
                </a:lnTo>
                <a:lnTo>
                  <a:pt x="20140" y="38170"/>
                </a:lnTo>
                <a:lnTo>
                  <a:pt x="20150" y="38160"/>
                </a:lnTo>
                <a:lnTo>
                  <a:pt x="20150" y="38150"/>
                </a:lnTo>
                <a:lnTo>
                  <a:pt x="20160" y="38150"/>
                </a:lnTo>
                <a:lnTo>
                  <a:pt x="20180" y="38150"/>
                </a:lnTo>
                <a:lnTo>
                  <a:pt x="20240" y="38150"/>
                </a:lnTo>
                <a:lnTo>
                  <a:pt x="20260" y="38150"/>
                </a:lnTo>
                <a:lnTo>
                  <a:pt x="20320" y="38150"/>
                </a:lnTo>
                <a:lnTo>
                  <a:pt x="20350" y="38150"/>
                </a:lnTo>
                <a:lnTo>
                  <a:pt x="20370" y="38140"/>
                </a:lnTo>
                <a:lnTo>
                  <a:pt x="20400" y="38130"/>
                </a:lnTo>
                <a:lnTo>
                  <a:pt x="20420" y="38120"/>
                </a:lnTo>
                <a:lnTo>
                  <a:pt x="20450" y="38100"/>
                </a:lnTo>
                <a:lnTo>
                  <a:pt x="20460" y="38080"/>
                </a:lnTo>
                <a:lnTo>
                  <a:pt x="20480" y="38070"/>
                </a:lnTo>
                <a:lnTo>
                  <a:pt x="20480" y="38050"/>
                </a:lnTo>
                <a:lnTo>
                  <a:pt x="20510" y="38030"/>
                </a:lnTo>
                <a:lnTo>
                  <a:pt x="20550" y="38000"/>
                </a:lnTo>
                <a:lnTo>
                  <a:pt x="20570" y="37980"/>
                </a:lnTo>
                <a:lnTo>
                  <a:pt x="20580" y="37950"/>
                </a:lnTo>
                <a:lnTo>
                  <a:pt x="20610" y="37890"/>
                </a:lnTo>
                <a:lnTo>
                  <a:pt x="20660" y="37790"/>
                </a:lnTo>
                <a:lnTo>
                  <a:pt x="20660" y="37760"/>
                </a:lnTo>
                <a:lnTo>
                  <a:pt x="20660" y="37730"/>
                </a:lnTo>
                <a:lnTo>
                  <a:pt x="20620" y="37760"/>
                </a:lnTo>
                <a:lnTo>
                  <a:pt x="20590" y="37770"/>
                </a:lnTo>
                <a:lnTo>
                  <a:pt x="20530" y="37790"/>
                </a:lnTo>
                <a:lnTo>
                  <a:pt x="20500" y="37800"/>
                </a:lnTo>
                <a:lnTo>
                  <a:pt x="20480" y="37810"/>
                </a:lnTo>
                <a:lnTo>
                  <a:pt x="20460" y="37850"/>
                </a:lnTo>
                <a:lnTo>
                  <a:pt x="20430" y="37870"/>
                </a:lnTo>
                <a:lnTo>
                  <a:pt x="20400" y="37870"/>
                </a:lnTo>
                <a:lnTo>
                  <a:pt x="20350" y="37870"/>
                </a:lnTo>
                <a:lnTo>
                  <a:pt x="20310" y="37870"/>
                </a:lnTo>
                <a:lnTo>
                  <a:pt x="20280" y="37870"/>
                </a:lnTo>
                <a:lnTo>
                  <a:pt x="20240" y="37880"/>
                </a:lnTo>
                <a:lnTo>
                  <a:pt x="20210" y="37890"/>
                </a:lnTo>
                <a:lnTo>
                  <a:pt x="20170" y="37890"/>
                </a:lnTo>
                <a:lnTo>
                  <a:pt x="20130" y="37890"/>
                </a:lnTo>
                <a:lnTo>
                  <a:pt x="20100" y="37910"/>
                </a:lnTo>
                <a:lnTo>
                  <a:pt x="20080" y="37970"/>
                </a:lnTo>
                <a:lnTo>
                  <a:pt x="20050" y="38010"/>
                </a:lnTo>
                <a:lnTo>
                  <a:pt x="20020" y="38020"/>
                </a:lnTo>
                <a:lnTo>
                  <a:pt x="19970" y="38030"/>
                </a:lnTo>
                <a:lnTo>
                  <a:pt x="19940" y="38020"/>
                </a:lnTo>
                <a:lnTo>
                  <a:pt x="19930" y="38010"/>
                </a:lnTo>
                <a:lnTo>
                  <a:pt x="19930" y="37990"/>
                </a:lnTo>
                <a:lnTo>
                  <a:pt x="19920" y="37980"/>
                </a:lnTo>
                <a:lnTo>
                  <a:pt x="19910" y="37960"/>
                </a:lnTo>
                <a:lnTo>
                  <a:pt x="19910" y="37940"/>
                </a:lnTo>
                <a:lnTo>
                  <a:pt x="19910" y="37900"/>
                </a:lnTo>
                <a:lnTo>
                  <a:pt x="19920" y="37860"/>
                </a:lnTo>
                <a:lnTo>
                  <a:pt x="19920" y="37820"/>
                </a:lnTo>
                <a:lnTo>
                  <a:pt x="19900" y="37750"/>
                </a:lnTo>
                <a:lnTo>
                  <a:pt x="19900" y="37730"/>
                </a:lnTo>
                <a:lnTo>
                  <a:pt x="19870" y="37690"/>
                </a:lnTo>
                <a:lnTo>
                  <a:pt x="19840" y="37640"/>
                </a:lnTo>
                <a:lnTo>
                  <a:pt x="19810" y="37590"/>
                </a:lnTo>
                <a:lnTo>
                  <a:pt x="19790" y="37540"/>
                </a:lnTo>
                <a:lnTo>
                  <a:pt x="19790" y="37520"/>
                </a:lnTo>
                <a:lnTo>
                  <a:pt x="19800" y="37500"/>
                </a:lnTo>
                <a:lnTo>
                  <a:pt x="19810" y="37460"/>
                </a:lnTo>
                <a:lnTo>
                  <a:pt x="19800" y="37450"/>
                </a:lnTo>
                <a:lnTo>
                  <a:pt x="19800" y="37440"/>
                </a:lnTo>
                <a:lnTo>
                  <a:pt x="19790" y="37400"/>
                </a:lnTo>
                <a:lnTo>
                  <a:pt x="19790" y="37380"/>
                </a:lnTo>
                <a:lnTo>
                  <a:pt x="19780" y="37340"/>
                </a:lnTo>
                <a:lnTo>
                  <a:pt x="19770" y="37300"/>
                </a:lnTo>
                <a:lnTo>
                  <a:pt x="19780" y="37270"/>
                </a:lnTo>
                <a:lnTo>
                  <a:pt x="19770" y="37230"/>
                </a:lnTo>
                <a:lnTo>
                  <a:pt x="19750" y="37200"/>
                </a:lnTo>
                <a:lnTo>
                  <a:pt x="19740" y="37190"/>
                </a:lnTo>
                <a:lnTo>
                  <a:pt x="19720" y="37200"/>
                </a:lnTo>
                <a:lnTo>
                  <a:pt x="19700" y="37190"/>
                </a:lnTo>
                <a:lnTo>
                  <a:pt x="19690" y="37170"/>
                </a:lnTo>
                <a:lnTo>
                  <a:pt x="19680" y="37150"/>
                </a:lnTo>
                <a:lnTo>
                  <a:pt x="19680" y="37140"/>
                </a:lnTo>
                <a:lnTo>
                  <a:pt x="19680" y="37120"/>
                </a:lnTo>
                <a:lnTo>
                  <a:pt x="19690" y="37080"/>
                </a:lnTo>
                <a:lnTo>
                  <a:pt x="19690" y="37040"/>
                </a:lnTo>
                <a:lnTo>
                  <a:pt x="19670" y="37010"/>
                </a:lnTo>
                <a:lnTo>
                  <a:pt x="19660" y="36990"/>
                </a:lnTo>
                <a:lnTo>
                  <a:pt x="19660" y="36930"/>
                </a:lnTo>
                <a:lnTo>
                  <a:pt x="19640" y="36880"/>
                </a:lnTo>
                <a:lnTo>
                  <a:pt x="19620" y="36830"/>
                </a:lnTo>
                <a:lnTo>
                  <a:pt x="19600" y="36780"/>
                </a:lnTo>
                <a:lnTo>
                  <a:pt x="19600" y="36720"/>
                </a:lnTo>
                <a:lnTo>
                  <a:pt x="19580" y="36650"/>
                </a:lnTo>
                <a:lnTo>
                  <a:pt x="19560" y="36540"/>
                </a:lnTo>
                <a:lnTo>
                  <a:pt x="19550" y="36490"/>
                </a:lnTo>
                <a:lnTo>
                  <a:pt x="19530" y="36460"/>
                </a:lnTo>
                <a:lnTo>
                  <a:pt x="19510" y="36410"/>
                </a:lnTo>
                <a:lnTo>
                  <a:pt x="19480" y="36370"/>
                </a:lnTo>
                <a:lnTo>
                  <a:pt x="19470" y="36340"/>
                </a:lnTo>
                <a:lnTo>
                  <a:pt x="19450" y="36310"/>
                </a:lnTo>
                <a:lnTo>
                  <a:pt x="19420" y="36280"/>
                </a:lnTo>
                <a:lnTo>
                  <a:pt x="19390" y="36250"/>
                </a:lnTo>
                <a:lnTo>
                  <a:pt x="19360" y="36210"/>
                </a:lnTo>
                <a:lnTo>
                  <a:pt x="19340" y="36190"/>
                </a:lnTo>
                <a:lnTo>
                  <a:pt x="19320" y="36180"/>
                </a:lnTo>
                <a:lnTo>
                  <a:pt x="19300" y="36180"/>
                </a:lnTo>
                <a:lnTo>
                  <a:pt x="19290" y="36210"/>
                </a:lnTo>
                <a:lnTo>
                  <a:pt x="19300" y="36230"/>
                </a:lnTo>
                <a:lnTo>
                  <a:pt x="19290" y="36240"/>
                </a:lnTo>
                <a:lnTo>
                  <a:pt x="19270" y="36240"/>
                </a:lnTo>
                <a:lnTo>
                  <a:pt x="19260" y="36220"/>
                </a:lnTo>
                <a:lnTo>
                  <a:pt x="19240" y="36220"/>
                </a:lnTo>
                <a:lnTo>
                  <a:pt x="19220" y="36230"/>
                </a:lnTo>
                <a:lnTo>
                  <a:pt x="19180" y="36240"/>
                </a:lnTo>
                <a:lnTo>
                  <a:pt x="19140" y="36240"/>
                </a:lnTo>
                <a:lnTo>
                  <a:pt x="19120" y="36220"/>
                </a:lnTo>
                <a:lnTo>
                  <a:pt x="19090" y="36200"/>
                </a:lnTo>
                <a:lnTo>
                  <a:pt x="19030" y="36180"/>
                </a:lnTo>
                <a:lnTo>
                  <a:pt x="18970" y="36150"/>
                </a:lnTo>
                <a:lnTo>
                  <a:pt x="18960" y="36160"/>
                </a:lnTo>
                <a:lnTo>
                  <a:pt x="18950" y="36170"/>
                </a:lnTo>
                <a:lnTo>
                  <a:pt x="18950" y="36190"/>
                </a:lnTo>
                <a:lnTo>
                  <a:pt x="18940" y="36240"/>
                </a:lnTo>
                <a:lnTo>
                  <a:pt x="18950" y="36270"/>
                </a:lnTo>
                <a:lnTo>
                  <a:pt x="18960" y="36300"/>
                </a:lnTo>
                <a:lnTo>
                  <a:pt x="18960" y="36330"/>
                </a:lnTo>
                <a:lnTo>
                  <a:pt x="18970" y="36370"/>
                </a:lnTo>
                <a:lnTo>
                  <a:pt x="18980" y="36450"/>
                </a:lnTo>
                <a:lnTo>
                  <a:pt x="18990" y="36470"/>
                </a:lnTo>
                <a:close/>
                <a:moveTo>
                  <a:pt x="16000" y="40290"/>
                </a:moveTo>
                <a:lnTo>
                  <a:pt x="16140" y="40230"/>
                </a:lnTo>
                <a:lnTo>
                  <a:pt x="16410" y="40170"/>
                </a:lnTo>
                <a:lnTo>
                  <a:pt x="16490" y="40090"/>
                </a:lnTo>
                <a:lnTo>
                  <a:pt x="16500" y="39960"/>
                </a:lnTo>
                <a:lnTo>
                  <a:pt x="16550" y="39940"/>
                </a:lnTo>
                <a:lnTo>
                  <a:pt x="16600" y="39910"/>
                </a:lnTo>
                <a:lnTo>
                  <a:pt x="16630" y="39890"/>
                </a:lnTo>
                <a:lnTo>
                  <a:pt x="16660" y="39870"/>
                </a:lnTo>
                <a:lnTo>
                  <a:pt x="16720" y="39820"/>
                </a:lnTo>
                <a:lnTo>
                  <a:pt x="16750" y="39790"/>
                </a:lnTo>
                <a:lnTo>
                  <a:pt x="16760" y="39770"/>
                </a:lnTo>
                <a:lnTo>
                  <a:pt x="16760" y="39740"/>
                </a:lnTo>
                <a:lnTo>
                  <a:pt x="16750" y="39680"/>
                </a:lnTo>
                <a:lnTo>
                  <a:pt x="16740" y="39600"/>
                </a:lnTo>
                <a:lnTo>
                  <a:pt x="16730" y="39590"/>
                </a:lnTo>
                <a:lnTo>
                  <a:pt x="16710" y="39530"/>
                </a:lnTo>
                <a:lnTo>
                  <a:pt x="16690" y="39490"/>
                </a:lnTo>
                <a:lnTo>
                  <a:pt x="16660" y="39500"/>
                </a:lnTo>
                <a:lnTo>
                  <a:pt x="16600" y="39520"/>
                </a:lnTo>
                <a:lnTo>
                  <a:pt x="16550" y="39540"/>
                </a:lnTo>
                <a:lnTo>
                  <a:pt x="16500" y="39560"/>
                </a:lnTo>
                <a:lnTo>
                  <a:pt x="16450" y="39570"/>
                </a:lnTo>
                <a:lnTo>
                  <a:pt x="16420" y="39580"/>
                </a:lnTo>
                <a:lnTo>
                  <a:pt x="16370" y="39580"/>
                </a:lnTo>
                <a:lnTo>
                  <a:pt x="16240" y="39580"/>
                </a:lnTo>
                <a:lnTo>
                  <a:pt x="16150" y="39580"/>
                </a:lnTo>
                <a:lnTo>
                  <a:pt x="16080" y="39580"/>
                </a:lnTo>
                <a:lnTo>
                  <a:pt x="15980" y="39570"/>
                </a:lnTo>
                <a:lnTo>
                  <a:pt x="15920" y="39560"/>
                </a:lnTo>
                <a:lnTo>
                  <a:pt x="15870" y="39550"/>
                </a:lnTo>
                <a:lnTo>
                  <a:pt x="15790" y="39510"/>
                </a:lnTo>
                <a:lnTo>
                  <a:pt x="15700" y="39490"/>
                </a:lnTo>
                <a:lnTo>
                  <a:pt x="15660" y="39470"/>
                </a:lnTo>
                <a:lnTo>
                  <a:pt x="15600" y="39440"/>
                </a:lnTo>
                <a:lnTo>
                  <a:pt x="15540" y="39410"/>
                </a:lnTo>
                <a:lnTo>
                  <a:pt x="15500" y="39400"/>
                </a:lnTo>
                <a:lnTo>
                  <a:pt x="15420" y="39400"/>
                </a:lnTo>
                <a:lnTo>
                  <a:pt x="15340" y="39390"/>
                </a:lnTo>
                <a:lnTo>
                  <a:pt x="15270" y="39380"/>
                </a:lnTo>
                <a:lnTo>
                  <a:pt x="15200" y="39350"/>
                </a:lnTo>
                <a:lnTo>
                  <a:pt x="15180" y="39360"/>
                </a:lnTo>
                <a:lnTo>
                  <a:pt x="15130" y="39380"/>
                </a:lnTo>
                <a:lnTo>
                  <a:pt x="15080" y="39420"/>
                </a:lnTo>
                <a:lnTo>
                  <a:pt x="15050" y="39450"/>
                </a:lnTo>
                <a:lnTo>
                  <a:pt x="15010" y="39480"/>
                </a:lnTo>
                <a:lnTo>
                  <a:pt x="15010" y="39500"/>
                </a:lnTo>
                <a:lnTo>
                  <a:pt x="15010" y="39520"/>
                </a:lnTo>
                <a:lnTo>
                  <a:pt x="14860" y="39470"/>
                </a:lnTo>
                <a:lnTo>
                  <a:pt x="14830" y="39460"/>
                </a:lnTo>
                <a:lnTo>
                  <a:pt x="14790" y="39450"/>
                </a:lnTo>
                <a:lnTo>
                  <a:pt x="14660" y="39440"/>
                </a:lnTo>
                <a:lnTo>
                  <a:pt x="14650" y="39610"/>
                </a:lnTo>
                <a:lnTo>
                  <a:pt x="14710" y="39790"/>
                </a:lnTo>
                <a:lnTo>
                  <a:pt x="14830" y="39950"/>
                </a:lnTo>
                <a:lnTo>
                  <a:pt x="15110" y="40140"/>
                </a:lnTo>
                <a:lnTo>
                  <a:pt x="15190" y="40250"/>
                </a:lnTo>
                <a:lnTo>
                  <a:pt x="15430" y="40650"/>
                </a:lnTo>
                <a:lnTo>
                  <a:pt x="15470" y="40690"/>
                </a:lnTo>
                <a:lnTo>
                  <a:pt x="15610" y="40580"/>
                </a:lnTo>
                <a:lnTo>
                  <a:pt x="15650" y="40610"/>
                </a:lnTo>
                <a:lnTo>
                  <a:pt x="15660" y="40640"/>
                </a:lnTo>
                <a:lnTo>
                  <a:pt x="15660" y="40700"/>
                </a:lnTo>
                <a:lnTo>
                  <a:pt x="15660" y="40760"/>
                </a:lnTo>
                <a:lnTo>
                  <a:pt x="15660" y="40770"/>
                </a:lnTo>
                <a:lnTo>
                  <a:pt x="15680" y="40750"/>
                </a:lnTo>
                <a:lnTo>
                  <a:pt x="15690" y="40690"/>
                </a:lnTo>
                <a:lnTo>
                  <a:pt x="15700" y="40640"/>
                </a:lnTo>
                <a:lnTo>
                  <a:pt x="15720" y="40600"/>
                </a:lnTo>
                <a:lnTo>
                  <a:pt x="15750" y="40570"/>
                </a:lnTo>
                <a:lnTo>
                  <a:pt x="15770" y="40560"/>
                </a:lnTo>
                <a:lnTo>
                  <a:pt x="15840" y="40550"/>
                </a:lnTo>
                <a:lnTo>
                  <a:pt x="15870" y="40550"/>
                </a:lnTo>
                <a:lnTo>
                  <a:pt x="15920" y="40520"/>
                </a:lnTo>
                <a:lnTo>
                  <a:pt x="15920" y="40550"/>
                </a:lnTo>
                <a:lnTo>
                  <a:pt x="15930" y="40550"/>
                </a:lnTo>
                <a:lnTo>
                  <a:pt x="15940" y="40540"/>
                </a:lnTo>
                <a:lnTo>
                  <a:pt x="15950" y="40490"/>
                </a:lnTo>
                <a:lnTo>
                  <a:pt x="15970" y="40410"/>
                </a:lnTo>
                <a:lnTo>
                  <a:pt x="15990" y="40320"/>
                </a:lnTo>
                <a:lnTo>
                  <a:pt x="16000" y="40290"/>
                </a:lnTo>
                <a:close/>
                <a:moveTo>
                  <a:pt x="19210" y="35650"/>
                </a:moveTo>
                <a:lnTo>
                  <a:pt x="19230" y="35670"/>
                </a:lnTo>
                <a:lnTo>
                  <a:pt x="19250" y="35640"/>
                </a:lnTo>
                <a:lnTo>
                  <a:pt x="19270" y="35610"/>
                </a:lnTo>
                <a:lnTo>
                  <a:pt x="19260" y="35560"/>
                </a:lnTo>
                <a:lnTo>
                  <a:pt x="19260" y="35530"/>
                </a:lnTo>
                <a:lnTo>
                  <a:pt x="19270" y="35480"/>
                </a:lnTo>
                <a:lnTo>
                  <a:pt x="19280" y="35440"/>
                </a:lnTo>
                <a:lnTo>
                  <a:pt x="19300" y="35400"/>
                </a:lnTo>
                <a:lnTo>
                  <a:pt x="19300" y="35370"/>
                </a:lnTo>
                <a:lnTo>
                  <a:pt x="19270" y="35330"/>
                </a:lnTo>
                <a:lnTo>
                  <a:pt x="19250" y="35310"/>
                </a:lnTo>
                <a:lnTo>
                  <a:pt x="19240" y="35310"/>
                </a:lnTo>
                <a:lnTo>
                  <a:pt x="19210" y="35370"/>
                </a:lnTo>
                <a:lnTo>
                  <a:pt x="19190" y="35420"/>
                </a:lnTo>
                <a:lnTo>
                  <a:pt x="19190" y="35460"/>
                </a:lnTo>
                <a:lnTo>
                  <a:pt x="19180" y="35510"/>
                </a:lnTo>
                <a:lnTo>
                  <a:pt x="19180" y="35550"/>
                </a:lnTo>
                <a:lnTo>
                  <a:pt x="19180" y="35570"/>
                </a:lnTo>
                <a:lnTo>
                  <a:pt x="19200" y="35620"/>
                </a:lnTo>
                <a:lnTo>
                  <a:pt x="19210" y="3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