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Mubarak Al-Kabeer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Kuwait • State Map | Fully Editable Vector Shape</a:t>
            </a:r>
          </a:p>
        </p:txBody>
      </p:sp>
      <p:sp>
        <p:nvSpPr>
          <p:cNvPr id="101" name="Mubarak Al-Kabeer"/>
          <p:cNvSpPr/>
          <p:nvPr/>
        </p:nvSpPr>
        <p:spPr>
          <a:xfrm>
            <a:off x="3480508" y="1325880"/>
            <a:ext cx="5230677" cy="4937760"/>
          </a:xfrm>
          <a:custGeom>
            <a:avLst/>
            <a:gdLst/>
            <a:ahLst/>
            <a:cxnLst/>
            <a:rect l="0" t="0" r="100000" b="94400"/>
            <a:pathLst>
              <a:path w="100000" h="94400">
                <a:moveTo>
                  <a:pt x="79830" y="52990"/>
                </a:moveTo>
                <a:lnTo>
                  <a:pt x="79410" y="53050"/>
                </a:lnTo>
                <a:lnTo>
                  <a:pt x="76400" y="53260"/>
                </a:lnTo>
                <a:lnTo>
                  <a:pt x="75890" y="50210"/>
                </a:lnTo>
                <a:lnTo>
                  <a:pt x="75170" y="48510"/>
                </a:lnTo>
                <a:lnTo>
                  <a:pt x="77140" y="48510"/>
                </a:lnTo>
                <a:lnTo>
                  <a:pt x="79240" y="47680"/>
                </a:lnTo>
                <a:lnTo>
                  <a:pt x="79200" y="47940"/>
                </a:lnTo>
                <a:lnTo>
                  <a:pt x="79160" y="48950"/>
                </a:lnTo>
                <a:lnTo>
                  <a:pt x="79310" y="50570"/>
                </a:lnTo>
                <a:lnTo>
                  <a:pt x="79830" y="52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