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Jahrah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Kuwait • State Map | Fully Editable Vector Shape</a:t>
            </a:r>
          </a:p>
        </p:txBody>
      </p:sp>
      <p:sp>
        <p:nvSpPr>
          <p:cNvPr id="101" name="Al Jahrah"/>
          <p:cNvSpPr/>
          <p:nvPr/>
        </p:nvSpPr>
        <p:spPr>
          <a:xfrm>
            <a:off x="3480508" y="1325880"/>
            <a:ext cx="5230677" cy="4937760"/>
          </a:xfrm>
          <a:custGeom>
            <a:avLst/>
            <a:gdLst/>
            <a:ahLst/>
            <a:cxnLst/>
            <a:rect l="0" t="0" r="100000" b="94400"/>
            <a:pathLst>
              <a:path w="100000" h="94400">
                <a:moveTo>
                  <a:pt x="48260" y="65980"/>
                </a:moveTo>
                <a:lnTo>
                  <a:pt x="47680" y="64980"/>
                </a:lnTo>
                <a:lnTo>
                  <a:pt x="47670" y="64980"/>
                </a:lnTo>
                <a:lnTo>
                  <a:pt x="47650" y="64970"/>
                </a:lnTo>
                <a:lnTo>
                  <a:pt x="47640" y="64970"/>
                </a:lnTo>
                <a:lnTo>
                  <a:pt x="44970" y="64620"/>
                </a:lnTo>
                <a:lnTo>
                  <a:pt x="40210" y="63990"/>
                </a:lnTo>
                <a:lnTo>
                  <a:pt x="35450" y="63360"/>
                </a:lnTo>
                <a:lnTo>
                  <a:pt x="30680" y="62730"/>
                </a:lnTo>
                <a:lnTo>
                  <a:pt x="25920" y="62100"/>
                </a:lnTo>
                <a:lnTo>
                  <a:pt x="20570" y="61430"/>
                </a:lnTo>
                <a:lnTo>
                  <a:pt x="15230" y="60770"/>
                </a:lnTo>
                <a:lnTo>
                  <a:pt x="9890" y="60110"/>
                </a:lnTo>
                <a:lnTo>
                  <a:pt x="4550" y="59450"/>
                </a:lnTo>
                <a:lnTo>
                  <a:pt x="5930" y="57890"/>
                </a:lnTo>
                <a:lnTo>
                  <a:pt x="13130" y="49820"/>
                </a:lnTo>
                <a:lnTo>
                  <a:pt x="16120" y="44770"/>
                </a:lnTo>
                <a:lnTo>
                  <a:pt x="19190" y="41390"/>
                </a:lnTo>
                <a:lnTo>
                  <a:pt x="19900" y="40320"/>
                </a:lnTo>
                <a:lnTo>
                  <a:pt x="21320" y="36580"/>
                </a:lnTo>
                <a:lnTo>
                  <a:pt x="24900" y="30650"/>
                </a:lnTo>
                <a:lnTo>
                  <a:pt x="25830" y="28580"/>
                </a:lnTo>
                <a:lnTo>
                  <a:pt x="25950" y="28030"/>
                </a:lnTo>
                <a:lnTo>
                  <a:pt x="26130" y="26360"/>
                </a:lnTo>
                <a:lnTo>
                  <a:pt x="26380" y="25570"/>
                </a:lnTo>
                <a:lnTo>
                  <a:pt x="28130" y="22290"/>
                </a:lnTo>
                <a:lnTo>
                  <a:pt x="32200" y="11880"/>
                </a:lnTo>
                <a:lnTo>
                  <a:pt x="33830" y="9540"/>
                </a:lnTo>
                <a:lnTo>
                  <a:pt x="36340" y="7830"/>
                </a:lnTo>
                <a:lnTo>
                  <a:pt x="44050" y="4630"/>
                </a:lnTo>
                <a:lnTo>
                  <a:pt x="46800" y="4290"/>
                </a:lnTo>
                <a:lnTo>
                  <a:pt x="59160" y="4290"/>
                </a:lnTo>
                <a:lnTo>
                  <a:pt x="61900" y="4830"/>
                </a:lnTo>
                <a:lnTo>
                  <a:pt x="72260" y="10050"/>
                </a:lnTo>
                <a:lnTo>
                  <a:pt x="72600" y="10980"/>
                </a:lnTo>
                <a:lnTo>
                  <a:pt x="73100" y="11820"/>
                </a:lnTo>
                <a:lnTo>
                  <a:pt x="73570" y="12890"/>
                </a:lnTo>
                <a:lnTo>
                  <a:pt x="73780" y="14060"/>
                </a:lnTo>
                <a:lnTo>
                  <a:pt x="73770" y="16110"/>
                </a:lnTo>
                <a:lnTo>
                  <a:pt x="73920" y="17410"/>
                </a:lnTo>
                <a:lnTo>
                  <a:pt x="74540" y="19230"/>
                </a:lnTo>
                <a:lnTo>
                  <a:pt x="75790" y="21870"/>
                </a:lnTo>
                <a:lnTo>
                  <a:pt x="77260" y="23900"/>
                </a:lnTo>
                <a:lnTo>
                  <a:pt x="78520" y="23850"/>
                </a:lnTo>
                <a:lnTo>
                  <a:pt x="79350" y="26310"/>
                </a:lnTo>
                <a:lnTo>
                  <a:pt x="80450" y="28770"/>
                </a:lnTo>
                <a:lnTo>
                  <a:pt x="82470" y="31680"/>
                </a:lnTo>
                <a:lnTo>
                  <a:pt x="83410" y="33850"/>
                </a:lnTo>
                <a:lnTo>
                  <a:pt x="83210" y="34970"/>
                </a:lnTo>
                <a:lnTo>
                  <a:pt x="82140" y="35120"/>
                </a:lnTo>
                <a:lnTo>
                  <a:pt x="80180" y="34270"/>
                </a:lnTo>
                <a:lnTo>
                  <a:pt x="79180" y="33650"/>
                </a:lnTo>
                <a:lnTo>
                  <a:pt x="78860" y="33150"/>
                </a:lnTo>
                <a:lnTo>
                  <a:pt x="77930" y="33010"/>
                </a:lnTo>
                <a:lnTo>
                  <a:pt x="76760" y="32760"/>
                </a:lnTo>
                <a:lnTo>
                  <a:pt x="75890" y="32610"/>
                </a:lnTo>
                <a:lnTo>
                  <a:pt x="73100" y="33080"/>
                </a:lnTo>
                <a:lnTo>
                  <a:pt x="71690" y="34300"/>
                </a:lnTo>
                <a:lnTo>
                  <a:pt x="70480" y="35520"/>
                </a:lnTo>
                <a:lnTo>
                  <a:pt x="67540" y="37160"/>
                </a:lnTo>
                <a:lnTo>
                  <a:pt x="65520" y="39050"/>
                </a:lnTo>
                <a:lnTo>
                  <a:pt x="64460" y="40730"/>
                </a:lnTo>
                <a:lnTo>
                  <a:pt x="63450" y="42050"/>
                </a:lnTo>
                <a:lnTo>
                  <a:pt x="61280" y="43080"/>
                </a:lnTo>
                <a:lnTo>
                  <a:pt x="61080" y="43950"/>
                </a:lnTo>
                <a:lnTo>
                  <a:pt x="60630" y="44760"/>
                </a:lnTo>
                <a:lnTo>
                  <a:pt x="61690" y="44850"/>
                </a:lnTo>
                <a:lnTo>
                  <a:pt x="63470" y="44540"/>
                </a:lnTo>
                <a:lnTo>
                  <a:pt x="64790" y="44280"/>
                </a:lnTo>
                <a:lnTo>
                  <a:pt x="65850" y="43860"/>
                </a:lnTo>
                <a:lnTo>
                  <a:pt x="66970" y="43450"/>
                </a:lnTo>
                <a:lnTo>
                  <a:pt x="67630" y="43850"/>
                </a:lnTo>
                <a:lnTo>
                  <a:pt x="66270" y="44770"/>
                </a:lnTo>
                <a:lnTo>
                  <a:pt x="66270" y="45430"/>
                </a:lnTo>
                <a:lnTo>
                  <a:pt x="65970" y="46190"/>
                </a:lnTo>
                <a:lnTo>
                  <a:pt x="67140" y="46990"/>
                </a:lnTo>
                <a:lnTo>
                  <a:pt x="67950" y="46990"/>
                </a:lnTo>
                <a:lnTo>
                  <a:pt x="67980" y="46980"/>
                </a:lnTo>
                <a:lnTo>
                  <a:pt x="68030" y="47160"/>
                </a:lnTo>
                <a:lnTo>
                  <a:pt x="68290" y="47710"/>
                </a:lnTo>
                <a:lnTo>
                  <a:pt x="67380" y="47840"/>
                </a:lnTo>
                <a:lnTo>
                  <a:pt x="67180" y="50100"/>
                </a:lnTo>
                <a:lnTo>
                  <a:pt x="64420" y="53530"/>
                </a:lnTo>
                <a:lnTo>
                  <a:pt x="63930" y="60900"/>
                </a:lnTo>
                <a:lnTo>
                  <a:pt x="63750" y="61630"/>
                </a:lnTo>
                <a:lnTo>
                  <a:pt x="62640" y="62010"/>
                </a:lnTo>
                <a:lnTo>
                  <a:pt x="51940" y="63540"/>
                </a:lnTo>
                <a:lnTo>
                  <a:pt x="49600" y="65170"/>
                </a:lnTo>
                <a:lnTo>
                  <a:pt x="48260" y="65980"/>
                </a:lnTo>
                <a:close/>
                <a:moveTo>
                  <a:pt x="91620" y="25730"/>
                </a:moveTo>
                <a:lnTo>
                  <a:pt x="90720" y="27410"/>
                </a:lnTo>
                <a:lnTo>
                  <a:pt x="89250" y="29280"/>
                </a:lnTo>
                <a:lnTo>
                  <a:pt x="87490" y="30890"/>
                </a:lnTo>
                <a:lnTo>
                  <a:pt x="85710" y="31780"/>
                </a:lnTo>
                <a:lnTo>
                  <a:pt x="85390" y="31740"/>
                </a:lnTo>
                <a:lnTo>
                  <a:pt x="83640" y="31550"/>
                </a:lnTo>
                <a:lnTo>
                  <a:pt x="82480" y="30140"/>
                </a:lnTo>
                <a:lnTo>
                  <a:pt x="80810" y="26140"/>
                </a:lnTo>
                <a:lnTo>
                  <a:pt x="78820" y="22530"/>
                </a:lnTo>
                <a:lnTo>
                  <a:pt x="78540" y="22200"/>
                </a:lnTo>
                <a:lnTo>
                  <a:pt x="78280" y="21880"/>
                </a:lnTo>
                <a:lnTo>
                  <a:pt x="77320" y="21310"/>
                </a:lnTo>
                <a:lnTo>
                  <a:pt x="76960" y="20730"/>
                </a:lnTo>
                <a:lnTo>
                  <a:pt x="77870" y="20080"/>
                </a:lnTo>
                <a:lnTo>
                  <a:pt x="78430" y="19790"/>
                </a:lnTo>
                <a:lnTo>
                  <a:pt x="79460" y="19060"/>
                </a:lnTo>
                <a:lnTo>
                  <a:pt x="79990" y="18920"/>
                </a:lnTo>
                <a:lnTo>
                  <a:pt x="80170" y="18600"/>
                </a:lnTo>
                <a:lnTo>
                  <a:pt x="80450" y="16700"/>
                </a:lnTo>
                <a:lnTo>
                  <a:pt x="79690" y="16390"/>
                </a:lnTo>
                <a:lnTo>
                  <a:pt x="79290" y="16330"/>
                </a:lnTo>
                <a:lnTo>
                  <a:pt x="78830" y="16350"/>
                </a:lnTo>
                <a:lnTo>
                  <a:pt x="78820" y="16350"/>
                </a:lnTo>
                <a:lnTo>
                  <a:pt x="79300" y="15530"/>
                </a:lnTo>
                <a:lnTo>
                  <a:pt x="79980" y="15590"/>
                </a:lnTo>
                <a:lnTo>
                  <a:pt x="81140" y="16350"/>
                </a:lnTo>
                <a:lnTo>
                  <a:pt x="81680" y="16440"/>
                </a:lnTo>
                <a:lnTo>
                  <a:pt x="82340" y="16390"/>
                </a:lnTo>
                <a:lnTo>
                  <a:pt x="82720" y="16020"/>
                </a:lnTo>
                <a:lnTo>
                  <a:pt x="82440" y="15160"/>
                </a:lnTo>
                <a:lnTo>
                  <a:pt x="83310" y="14770"/>
                </a:lnTo>
                <a:lnTo>
                  <a:pt x="84020" y="14330"/>
                </a:lnTo>
                <a:lnTo>
                  <a:pt x="84200" y="13840"/>
                </a:lnTo>
                <a:lnTo>
                  <a:pt x="83430" y="13310"/>
                </a:lnTo>
                <a:lnTo>
                  <a:pt x="83430" y="13300"/>
                </a:lnTo>
                <a:lnTo>
                  <a:pt x="82880" y="13230"/>
                </a:lnTo>
                <a:lnTo>
                  <a:pt x="82250" y="13520"/>
                </a:lnTo>
                <a:lnTo>
                  <a:pt x="81790" y="13300"/>
                </a:lnTo>
                <a:lnTo>
                  <a:pt x="81580" y="12940"/>
                </a:lnTo>
                <a:lnTo>
                  <a:pt x="81470" y="12360"/>
                </a:lnTo>
                <a:lnTo>
                  <a:pt x="81420" y="11770"/>
                </a:lnTo>
                <a:lnTo>
                  <a:pt x="81470" y="11390"/>
                </a:lnTo>
                <a:lnTo>
                  <a:pt x="81470" y="11380"/>
                </a:lnTo>
                <a:lnTo>
                  <a:pt x="80620" y="11400"/>
                </a:lnTo>
                <a:lnTo>
                  <a:pt x="80510" y="11300"/>
                </a:lnTo>
                <a:lnTo>
                  <a:pt x="80330" y="11150"/>
                </a:lnTo>
                <a:lnTo>
                  <a:pt x="80530" y="10750"/>
                </a:lnTo>
                <a:lnTo>
                  <a:pt x="81140" y="10290"/>
                </a:lnTo>
                <a:lnTo>
                  <a:pt x="81830" y="10000"/>
                </a:lnTo>
                <a:lnTo>
                  <a:pt x="82510" y="9960"/>
                </a:lnTo>
                <a:lnTo>
                  <a:pt x="83160" y="10170"/>
                </a:lnTo>
                <a:lnTo>
                  <a:pt x="83780" y="10630"/>
                </a:lnTo>
                <a:lnTo>
                  <a:pt x="91230" y="21280"/>
                </a:lnTo>
                <a:lnTo>
                  <a:pt x="91950" y="23270"/>
                </a:lnTo>
                <a:lnTo>
                  <a:pt x="91620" y="25730"/>
                </a:lnTo>
                <a:close/>
                <a:moveTo>
                  <a:pt x="78520" y="9500"/>
                </a:moveTo>
                <a:lnTo>
                  <a:pt x="78220" y="9790"/>
                </a:lnTo>
                <a:lnTo>
                  <a:pt x="77750" y="10410"/>
                </a:lnTo>
                <a:lnTo>
                  <a:pt x="77540" y="10630"/>
                </a:lnTo>
                <a:lnTo>
                  <a:pt x="76240" y="11320"/>
                </a:lnTo>
                <a:lnTo>
                  <a:pt x="75880" y="11380"/>
                </a:lnTo>
                <a:lnTo>
                  <a:pt x="75530" y="11170"/>
                </a:lnTo>
                <a:lnTo>
                  <a:pt x="75270" y="10800"/>
                </a:lnTo>
                <a:lnTo>
                  <a:pt x="75200" y="10450"/>
                </a:lnTo>
                <a:lnTo>
                  <a:pt x="75860" y="9990"/>
                </a:lnTo>
                <a:lnTo>
                  <a:pt x="76840" y="8670"/>
                </a:lnTo>
                <a:lnTo>
                  <a:pt x="77370" y="8370"/>
                </a:lnTo>
                <a:lnTo>
                  <a:pt x="79240" y="8100"/>
                </a:lnTo>
                <a:lnTo>
                  <a:pt x="79980" y="8170"/>
                </a:lnTo>
                <a:lnTo>
                  <a:pt x="79830" y="8750"/>
                </a:lnTo>
                <a:lnTo>
                  <a:pt x="78520" y="9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