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Asimah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Kuwait • State Map | Fully Editable Vector Shape</a:t>
            </a:r>
          </a:p>
        </p:txBody>
      </p:sp>
      <p:sp>
        <p:nvSpPr>
          <p:cNvPr id="101" name="Al Asimah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68290" y="47710"/>
                </a:moveTo>
                <a:lnTo>
                  <a:pt x="68030" y="47160"/>
                </a:lnTo>
                <a:lnTo>
                  <a:pt x="67980" y="46980"/>
                </a:lnTo>
                <a:lnTo>
                  <a:pt x="68860" y="46680"/>
                </a:lnTo>
                <a:lnTo>
                  <a:pt x="69930" y="46320"/>
                </a:lnTo>
                <a:lnTo>
                  <a:pt x="70220" y="45000"/>
                </a:lnTo>
                <a:lnTo>
                  <a:pt x="70930" y="44690"/>
                </a:lnTo>
                <a:lnTo>
                  <a:pt x="71850" y="44990"/>
                </a:lnTo>
                <a:lnTo>
                  <a:pt x="72810" y="44280"/>
                </a:lnTo>
                <a:lnTo>
                  <a:pt x="73310" y="43470"/>
                </a:lnTo>
                <a:lnTo>
                  <a:pt x="74070" y="43110"/>
                </a:lnTo>
                <a:lnTo>
                  <a:pt x="74420" y="43430"/>
                </a:lnTo>
                <a:lnTo>
                  <a:pt x="75150" y="44460"/>
                </a:lnTo>
                <a:lnTo>
                  <a:pt x="73780" y="45440"/>
                </a:lnTo>
                <a:lnTo>
                  <a:pt x="74360" y="46590"/>
                </a:lnTo>
                <a:lnTo>
                  <a:pt x="70400" y="47110"/>
                </a:lnTo>
                <a:lnTo>
                  <a:pt x="68290" y="47710"/>
                </a:lnTo>
                <a:close/>
                <a:moveTo>
                  <a:pt x="90930" y="39320"/>
                </a:moveTo>
                <a:lnTo>
                  <a:pt x="91680" y="39610"/>
                </a:lnTo>
                <a:lnTo>
                  <a:pt x="92050" y="39930"/>
                </a:lnTo>
                <a:lnTo>
                  <a:pt x="92610" y="40400"/>
                </a:lnTo>
                <a:lnTo>
                  <a:pt x="92980" y="40900"/>
                </a:lnTo>
                <a:lnTo>
                  <a:pt x="93360" y="41400"/>
                </a:lnTo>
                <a:lnTo>
                  <a:pt x="93860" y="42890"/>
                </a:lnTo>
                <a:lnTo>
                  <a:pt x="93760" y="43450"/>
                </a:lnTo>
                <a:lnTo>
                  <a:pt x="93050" y="43200"/>
                </a:lnTo>
                <a:lnTo>
                  <a:pt x="92600" y="43100"/>
                </a:lnTo>
                <a:lnTo>
                  <a:pt x="92140" y="42800"/>
                </a:lnTo>
                <a:lnTo>
                  <a:pt x="90820" y="41630"/>
                </a:lnTo>
                <a:lnTo>
                  <a:pt x="89910" y="41280"/>
                </a:lnTo>
                <a:lnTo>
                  <a:pt x="88640" y="41080"/>
                </a:lnTo>
                <a:lnTo>
                  <a:pt x="87630" y="41130"/>
                </a:lnTo>
                <a:lnTo>
                  <a:pt x="87670" y="39700"/>
                </a:lnTo>
                <a:lnTo>
                  <a:pt x="87670" y="39690"/>
                </a:lnTo>
                <a:lnTo>
                  <a:pt x="88200" y="38860"/>
                </a:lnTo>
                <a:lnTo>
                  <a:pt x="89030" y="38750"/>
                </a:lnTo>
                <a:lnTo>
                  <a:pt x="90930" y="3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