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Ahmadi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Al Ahmadi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48260" y="65980"/>
                </a:moveTo>
                <a:lnTo>
                  <a:pt x="49600" y="65170"/>
                </a:lnTo>
                <a:lnTo>
                  <a:pt x="51940" y="63540"/>
                </a:lnTo>
                <a:lnTo>
                  <a:pt x="62640" y="62010"/>
                </a:lnTo>
                <a:lnTo>
                  <a:pt x="63750" y="61630"/>
                </a:lnTo>
                <a:lnTo>
                  <a:pt x="63930" y="60900"/>
                </a:lnTo>
                <a:lnTo>
                  <a:pt x="64420" y="53530"/>
                </a:lnTo>
                <a:lnTo>
                  <a:pt x="67180" y="50100"/>
                </a:lnTo>
                <a:lnTo>
                  <a:pt x="68120" y="51040"/>
                </a:lnTo>
                <a:lnTo>
                  <a:pt x="68820" y="52230"/>
                </a:lnTo>
                <a:lnTo>
                  <a:pt x="68880" y="54560"/>
                </a:lnTo>
                <a:lnTo>
                  <a:pt x="76400" y="53260"/>
                </a:lnTo>
                <a:lnTo>
                  <a:pt x="79410" y="53050"/>
                </a:lnTo>
                <a:lnTo>
                  <a:pt x="79830" y="52990"/>
                </a:lnTo>
                <a:lnTo>
                  <a:pt x="80240" y="54110"/>
                </a:lnTo>
                <a:lnTo>
                  <a:pt x="80900" y="55170"/>
                </a:lnTo>
                <a:lnTo>
                  <a:pt x="81150" y="56280"/>
                </a:lnTo>
                <a:lnTo>
                  <a:pt x="82330" y="63740"/>
                </a:lnTo>
                <a:lnTo>
                  <a:pt x="83170" y="65570"/>
                </a:lnTo>
                <a:lnTo>
                  <a:pt x="85560" y="69150"/>
                </a:lnTo>
                <a:lnTo>
                  <a:pt x="86280" y="69840"/>
                </a:lnTo>
                <a:lnTo>
                  <a:pt x="88120" y="70460"/>
                </a:lnTo>
                <a:lnTo>
                  <a:pt x="88260" y="71280"/>
                </a:lnTo>
                <a:lnTo>
                  <a:pt x="88060" y="72360"/>
                </a:lnTo>
                <a:lnTo>
                  <a:pt x="88000" y="73450"/>
                </a:lnTo>
                <a:lnTo>
                  <a:pt x="88390" y="74530"/>
                </a:lnTo>
                <a:lnTo>
                  <a:pt x="89700" y="76380"/>
                </a:lnTo>
                <a:lnTo>
                  <a:pt x="89980" y="77040"/>
                </a:lnTo>
                <a:lnTo>
                  <a:pt x="90480" y="77800"/>
                </a:lnTo>
                <a:lnTo>
                  <a:pt x="91600" y="78280"/>
                </a:lnTo>
                <a:lnTo>
                  <a:pt x="93580" y="78700"/>
                </a:lnTo>
                <a:lnTo>
                  <a:pt x="93110" y="79540"/>
                </a:lnTo>
                <a:lnTo>
                  <a:pt x="92910" y="80510"/>
                </a:lnTo>
                <a:lnTo>
                  <a:pt x="92960" y="81500"/>
                </a:lnTo>
                <a:lnTo>
                  <a:pt x="93250" y="82430"/>
                </a:lnTo>
                <a:lnTo>
                  <a:pt x="92530" y="81920"/>
                </a:lnTo>
                <a:lnTo>
                  <a:pt x="92270" y="81690"/>
                </a:lnTo>
                <a:lnTo>
                  <a:pt x="92210" y="82120"/>
                </a:lnTo>
                <a:lnTo>
                  <a:pt x="92260" y="82390"/>
                </a:lnTo>
                <a:lnTo>
                  <a:pt x="92470" y="82600"/>
                </a:lnTo>
                <a:lnTo>
                  <a:pt x="92920" y="82830"/>
                </a:lnTo>
                <a:lnTo>
                  <a:pt x="92570" y="83300"/>
                </a:lnTo>
                <a:lnTo>
                  <a:pt x="92340" y="83430"/>
                </a:lnTo>
                <a:lnTo>
                  <a:pt x="92150" y="83350"/>
                </a:lnTo>
                <a:lnTo>
                  <a:pt x="91950" y="83170"/>
                </a:lnTo>
                <a:lnTo>
                  <a:pt x="91620" y="83170"/>
                </a:lnTo>
                <a:lnTo>
                  <a:pt x="91580" y="84310"/>
                </a:lnTo>
                <a:lnTo>
                  <a:pt x="92020" y="84580"/>
                </a:lnTo>
                <a:lnTo>
                  <a:pt x="92680" y="84250"/>
                </a:lnTo>
                <a:lnTo>
                  <a:pt x="93250" y="83580"/>
                </a:lnTo>
                <a:lnTo>
                  <a:pt x="93380" y="84140"/>
                </a:lnTo>
                <a:lnTo>
                  <a:pt x="93580" y="86760"/>
                </a:lnTo>
                <a:lnTo>
                  <a:pt x="93750" y="87430"/>
                </a:lnTo>
                <a:lnTo>
                  <a:pt x="94140" y="88160"/>
                </a:lnTo>
                <a:lnTo>
                  <a:pt x="94890" y="89160"/>
                </a:lnTo>
                <a:lnTo>
                  <a:pt x="95440" y="89750"/>
                </a:lnTo>
                <a:lnTo>
                  <a:pt x="95450" y="89760"/>
                </a:lnTo>
                <a:lnTo>
                  <a:pt x="86960" y="89850"/>
                </a:lnTo>
                <a:lnTo>
                  <a:pt x="78450" y="89940"/>
                </a:lnTo>
                <a:lnTo>
                  <a:pt x="69950" y="90030"/>
                </a:lnTo>
                <a:lnTo>
                  <a:pt x="61440" y="90120"/>
                </a:lnTo>
                <a:lnTo>
                  <a:pt x="58870" y="90140"/>
                </a:lnTo>
                <a:lnTo>
                  <a:pt x="58480" y="88700"/>
                </a:lnTo>
                <a:lnTo>
                  <a:pt x="57580" y="87760"/>
                </a:lnTo>
                <a:lnTo>
                  <a:pt x="56480" y="86990"/>
                </a:lnTo>
                <a:lnTo>
                  <a:pt x="55460" y="86040"/>
                </a:lnTo>
                <a:lnTo>
                  <a:pt x="54740" y="84810"/>
                </a:lnTo>
                <a:lnTo>
                  <a:pt x="54090" y="83200"/>
                </a:lnTo>
                <a:lnTo>
                  <a:pt x="53630" y="81540"/>
                </a:lnTo>
                <a:lnTo>
                  <a:pt x="53440" y="78600"/>
                </a:lnTo>
                <a:lnTo>
                  <a:pt x="53220" y="77220"/>
                </a:lnTo>
                <a:lnTo>
                  <a:pt x="50570" y="69930"/>
                </a:lnTo>
                <a:lnTo>
                  <a:pt x="48260" y="6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