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Kuwait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l Jahrah"/>
          <p:cNvSpPr/>
          <p:nvPr/>
        </p:nvSpPr>
        <p:spPr>
          <a:xfrm>
            <a:off x="3480508" y="1325880"/>
            <a:ext cx="5230677" cy="4937760"/>
          </a:xfrm>
          <a:custGeom>
            <a:avLst/>
            <a:gdLst/>
            <a:ahLst/>
            <a:cxnLst/>
            <a:rect l="0" t="0" r="100000" b="94400"/>
            <a:pathLst>
              <a:path w="100000" h="94400">
                <a:moveTo>
                  <a:pt x="48260" y="65980"/>
                </a:moveTo>
                <a:lnTo>
                  <a:pt x="47680" y="64980"/>
                </a:lnTo>
                <a:lnTo>
                  <a:pt x="47670" y="64980"/>
                </a:lnTo>
                <a:lnTo>
                  <a:pt x="47650" y="64970"/>
                </a:lnTo>
                <a:lnTo>
                  <a:pt x="47640" y="64970"/>
                </a:lnTo>
                <a:lnTo>
                  <a:pt x="44970" y="64620"/>
                </a:lnTo>
                <a:lnTo>
                  <a:pt x="40210" y="63990"/>
                </a:lnTo>
                <a:lnTo>
                  <a:pt x="35450" y="63360"/>
                </a:lnTo>
                <a:lnTo>
                  <a:pt x="30680" y="62730"/>
                </a:lnTo>
                <a:lnTo>
                  <a:pt x="25920" y="62100"/>
                </a:lnTo>
                <a:lnTo>
                  <a:pt x="20570" y="61430"/>
                </a:lnTo>
                <a:lnTo>
                  <a:pt x="15230" y="60770"/>
                </a:lnTo>
                <a:lnTo>
                  <a:pt x="9890" y="60110"/>
                </a:lnTo>
                <a:lnTo>
                  <a:pt x="4550" y="59450"/>
                </a:lnTo>
                <a:lnTo>
                  <a:pt x="5930" y="57890"/>
                </a:lnTo>
                <a:lnTo>
                  <a:pt x="13130" y="49820"/>
                </a:lnTo>
                <a:lnTo>
                  <a:pt x="16120" y="44770"/>
                </a:lnTo>
                <a:lnTo>
                  <a:pt x="19190" y="41390"/>
                </a:lnTo>
                <a:lnTo>
                  <a:pt x="19900" y="40320"/>
                </a:lnTo>
                <a:lnTo>
                  <a:pt x="21320" y="36580"/>
                </a:lnTo>
                <a:lnTo>
                  <a:pt x="24900" y="30650"/>
                </a:lnTo>
                <a:lnTo>
                  <a:pt x="25830" y="28580"/>
                </a:lnTo>
                <a:lnTo>
                  <a:pt x="25950" y="28030"/>
                </a:lnTo>
                <a:lnTo>
                  <a:pt x="26130" y="26360"/>
                </a:lnTo>
                <a:lnTo>
                  <a:pt x="26380" y="25570"/>
                </a:lnTo>
                <a:lnTo>
                  <a:pt x="28130" y="22290"/>
                </a:lnTo>
                <a:lnTo>
                  <a:pt x="32200" y="11880"/>
                </a:lnTo>
                <a:lnTo>
                  <a:pt x="33830" y="9540"/>
                </a:lnTo>
                <a:lnTo>
                  <a:pt x="36340" y="7830"/>
                </a:lnTo>
                <a:lnTo>
                  <a:pt x="44050" y="4630"/>
                </a:lnTo>
                <a:lnTo>
                  <a:pt x="46800" y="4290"/>
                </a:lnTo>
                <a:lnTo>
                  <a:pt x="59160" y="4290"/>
                </a:lnTo>
                <a:lnTo>
                  <a:pt x="61900" y="4830"/>
                </a:lnTo>
                <a:lnTo>
                  <a:pt x="72260" y="10050"/>
                </a:lnTo>
                <a:lnTo>
                  <a:pt x="72600" y="10980"/>
                </a:lnTo>
                <a:lnTo>
                  <a:pt x="73100" y="11820"/>
                </a:lnTo>
                <a:lnTo>
                  <a:pt x="73570" y="12890"/>
                </a:lnTo>
                <a:lnTo>
                  <a:pt x="73780" y="14060"/>
                </a:lnTo>
                <a:lnTo>
                  <a:pt x="73770" y="16110"/>
                </a:lnTo>
                <a:lnTo>
                  <a:pt x="73920" y="17410"/>
                </a:lnTo>
                <a:lnTo>
                  <a:pt x="74540" y="19230"/>
                </a:lnTo>
                <a:lnTo>
                  <a:pt x="75790" y="21870"/>
                </a:lnTo>
                <a:lnTo>
                  <a:pt x="77260" y="23900"/>
                </a:lnTo>
                <a:lnTo>
                  <a:pt x="78520" y="23850"/>
                </a:lnTo>
                <a:lnTo>
                  <a:pt x="79350" y="26310"/>
                </a:lnTo>
                <a:lnTo>
                  <a:pt x="80450" y="28770"/>
                </a:lnTo>
                <a:lnTo>
                  <a:pt x="82470" y="31680"/>
                </a:lnTo>
                <a:lnTo>
                  <a:pt x="83410" y="33850"/>
                </a:lnTo>
                <a:lnTo>
                  <a:pt x="83210" y="34970"/>
                </a:lnTo>
                <a:lnTo>
                  <a:pt x="82140" y="35120"/>
                </a:lnTo>
                <a:lnTo>
                  <a:pt x="80180" y="34270"/>
                </a:lnTo>
                <a:lnTo>
                  <a:pt x="79180" y="33650"/>
                </a:lnTo>
                <a:lnTo>
                  <a:pt x="78860" y="33150"/>
                </a:lnTo>
                <a:lnTo>
                  <a:pt x="77930" y="33010"/>
                </a:lnTo>
                <a:lnTo>
                  <a:pt x="76760" y="32760"/>
                </a:lnTo>
                <a:lnTo>
                  <a:pt x="75890" y="32610"/>
                </a:lnTo>
                <a:lnTo>
                  <a:pt x="73100" y="33080"/>
                </a:lnTo>
                <a:lnTo>
                  <a:pt x="71690" y="34300"/>
                </a:lnTo>
                <a:lnTo>
                  <a:pt x="70480" y="35520"/>
                </a:lnTo>
                <a:lnTo>
                  <a:pt x="67540" y="37160"/>
                </a:lnTo>
                <a:lnTo>
                  <a:pt x="65520" y="39050"/>
                </a:lnTo>
                <a:lnTo>
                  <a:pt x="64460" y="40730"/>
                </a:lnTo>
                <a:lnTo>
                  <a:pt x="63450" y="42050"/>
                </a:lnTo>
                <a:lnTo>
                  <a:pt x="61280" y="43080"/>
                </a:lnTo>
                <a:lnTo>
                  <a:pt x="61080" y="43950"/>
                </a:lnTo>
                <a:lnTo>
                  <a:pt x="60630" y="44760"/>
                </a:lnTo>
                <a:lnTo>
                  <a:pt x="61690" y="44850"/>
                </a:lnTo>
                <a:lnTo>
                  <a:pt x="63470" y="44540"/>
                </a:lnTo>
                <a:lnTo>
                  <a:pt x="64790" y="44280"/>
                </a:lnTo>
                <a:lnTo>
                  <a:pt x="65850" y="43860"/>
                </a:lnTo>
                <a:lnTo>
                  <a:pt x="66970" y="43450"/>
                </a:lnTo>
                <a:lnTo>
                  <a:pt x="67630" y="43850"/>
                </a:lnTo>
                <a:lnTo>
                  <a:pt x="66270" y="44770"/>
                </a:lnTo>
                <a:lnTo>
                  <a:pt x="66270" y="45430"/>
                </a:lnTo>
                <a:lnTo>
                  <a:pt x="65970" y="46190"/>
                </a:lnTo>
                <a:lnTo>
                  <a:pt x="67140" y="46990"/>
                </a:lnTo>
                <a:lnTo>
                  <a:pt x="67950" y="46990"/>
                </a:lnTo>
                <a:lnTo>
                  <a:pt x="67980" y="46980"/>
                </a:lnTo>
                <a:lnTo>
                  <a:pt x="68030" y="47160"/>
                </a:lnTo>
                <a:lnTo>
                  <a:pt x="68290" y="47710"/>
                </a:lnTo>
                <a:lnTo>
                  <a:pt x="67380" y="47840"/>
                </a:lnTo>
                <a:lnTo>
                  <a:pt x="67180" y="50100"/>
                </a:lnTo>
                <a:lnTo>
                  <a:pt x="64420" y="53530"/>
                </a:lnTo>
                <a:lnTo>
                  <a:pt x="63930" y="60900"/>
                </a:lnTo>
                <a:lnTo>
                  <a:pt x="63750" y="61630"/>
                </a:lnTo>
                <a:lnTo>
                  <a:pt x="62640" y="62010"/>
                </a:lnTo>
                <a:lnTo>
                  <a:pt x="51940" y="63540"/>
                </a:lnTo>
                <a:lnTo>
                  <a:pt x="49600" y="65170"/>
                </a:lnTo>
                <a:lnTo>
                  <a:pt x="48260" y="65980"/>
                </a:lnTo>
                <a:close/>
                <a:moveTo>
                  <a:pt x="91620" y="25730"/>
                </a:moveTo>
                <a:lnTo>
                  <a:pt x="90720" y="27410"/>
                </a:lnTo>
                <a:lnTo>
                  <a:pt x="89250" y="29280"/>
                </a:lnTo>
                <a:lnTo>
                  <a:pt x="87490" y="30890"/>
                </a:lnTo>
                <a:lnTo>
                  <a:pt x="85710" y="31780"/>
                </a:lnTo>
                <a:lnTo>
                  <a:pt x="85390" y="31740"/>
                </a:lnTo>
                <a:lnTo>
                  <a:pt x="83640" y="31550"/>
                </a:lnTo>
                <a:lnTo>
                  <a:pt x="82480" y="30140"/>
                </a:lnTo>
                <a:lnTo>
                  <a:pt x="80810" y="26140"/>
                </a:lnTo>
                <a:lnTo>
                  <a:pt x="78820" y="22530"/>
                </a:lnTo>
                <a:lnTo>
                  <a:pt x="78540" y="22200"/>
                </a:lnTo>
                <a:lnTo>
                  <a:pt x="78280" y="21880"/>
                </a:lnTo>
                <a:lnTo>
                  <a:pt x="77320" y="21310"/>
                </a:lnTo>
                <a:lnTo>
                  <a:pt x="76960" y="20730"/>
                </a:lnTo>
                <a:lnTo>
                  <a:pt x="77870" y="20080"/>
                </a:lnTo>
                <a:lnTo>
                  <a:pt x="78430" y="19790"/>
                </a:lnTo>
                <a:lnTo>
                  <a:pt x="79460" y="19060"/>
                </a:lnTo>
                <a:lnTo>
                  <a:pt x="79990" y="18920"/>
                </a:lnTo>
                <a:lnTo>
                  <a:pt x="80170" y="18600"/>
                </a:lnTo>
                <a:lnTo>
                  <a:pt x="80450" y="16700"/>
                </a:lnTo>
                <a:lnTo>
                  <a:pt x="79690" y="16390"/>
                </a:lnTo>
                <a:lnTo>
                  <a:pt x="79290" y="16330"/>
                </a:lnTo>
                <a:lnTo>
                  <a:pt x="78830" y="16350"/>
                </a:lnTo>
                <a:lnTo>
                  <a:pt x="78820" y="16350"/>
                </a:lnTo>
                <a:lnTo>
                  <a:pt x="79300" y="15530"/>
                </a:lnTo>
                <a:lnTo>
                  <a:pt x="79980" y="15590"/>
                </a:lnTo>
                <a:lnTo>
                  <a:pt x="81140" y="16350"/>
                </a:lnTo>
                <a:lnTo>
                  <a:pt x="81680" y="16440"/>
                </a:lnTo>
                <a:lnTo>
                  <a:pt x="82340" y="16390"/>
                </a:lnTo>
                <a:lnTo>
                  <a:pt x="82720" y="16020"/>
                </a:lnTo>
                <a:lnTo>
                  <a:pt x="82440" y="15160"/>
                </a:lnTo>
                <a:lnTo>
                  <a:pt x="83310" y="14770"/>
                </a:lnTo>
                <a:lnTo>
                  <a:pt x="84020" y="14330"/>
                </a:lnTo>
                <a:lnTo>
                  <a:pt x="84200" y="13840"/>
                </a:lnTo>
                <a:lnTo>
                  <a:pt x="83430" y="13310"/>
                </a:lnTo>
                <a:lnTo>
                  <a:pt x="83430" y="13300"/>
                </a:lnTo>
                <a:lnTo>
                  <a:pt x="82880" y="13230"/>
                </a:lnTo>
                <a:lnTo>
                  <a:pt x="82250" y="13520"/>
                </a:lnTo>
                <a:lnTo>
                  <a:pt x="81790" y="13300"/>
                </a:lnTo>
                <a:lnTo>
                  <a:pt x="81580" y="12940"/>
                </a:lnTo>
                <a:lnTo>
                  <a:pt x="81470" y="12360"/>
                </a:lnTo>
                <a:lnTo>
                  <a:pt x="81420" y="11770"/>
                </a:lnTo>
                <a:lnTo>
                  <a:pt x="81470" y="11390"/>
                </a:lnTo>
                <a:lnTo>
                  <a:pt x="81470" y="11380"/>
                </a:lnTo>
                <a:lnTo>
                  <a:pt x="80620" y="11400"/>
                </a:lnTo>
                <a:lnTo>
                  <a:pt x="80510" y="11300"/>
                </a:lnTo>
                <a:lnTo>
                  <a:pt x="80330" y="11150"/>
                </a:lnTo>
                <a:lnTo>
                  <a:pt x="80530" y="10750"/>
                </a:lnTo>
                <a:lnTo>
                  <a:pt x="81140" y="10290"/>
                </a:lnTo>
                <a:lnTo>
                  <a:pt x="81830" y="10000"/>
                </a:lnTo>
                <a:lnTo>
                  <a:pt x="82510" y="9960"/>
                </a:lnTo>
                <a:lnTo>
                  <a:pt x="83160" y="10170"/>
                </a:lnTo>
                <a:lnTo>
                  <a:pt x="83780" y="10630"/>
                </a:lnTo>
                <a:lnTo>
                  <a:pt x="91230" y="21280"/>
                </a:lnTo>
                <a:lnTo>
                  <a:pt x="91950" y="23270"/>
                </a:lnTo>
                <a:lnTo>
                  <a:pt x="91620" y="25730"/>
                </a:lnTo>
                <a:close/>
                <a:moveTo>
                  <a:pt x="78520" y="9500"/>
                </a:moveTo>
                <a:lnTo>
                  <a:pt x="78220" y="9790"/>
                </a:lnTo>
                <a:lnTo>
                  <a:pt x="77750" y="10410"/>
                </a:lnTo>
                <a:lnTo>
                  <a:pt x="77540" y="10630"/>
                </a:lnTo>
                <a:lnTo>
                  <a:pt x="76240" y="11320"/>
                </a:lnTo>
                <a:lnTo>
                  <a:pt x="75880" y="11380"/>
                </a:lnTo>
                <a:lnTo>
                  <a:pt x="75530" y="11170"/>
                </a:lnTo>
                <a:lnTo>
                  <a:pt x="75270" y="10800"/>
                </a:lnTo>
                <a:lnTo>
                  <a:pt x="75200" y="10450"/>
                </a:lnTo>
                <a:lnTo>
                  <a:pt x="75860" y="9990"/>
                </a:lnTo>
                <a:lnTo>
                  <a:pt x="76840" y="8670"/>
                </a:lnTo>
                <a:lnTo>
                  <a:pt x="77370" y="8370"/>
                </a:lnTo>
                <a:lnTo>
                  <a:pt x="79240" y="8100"/>
                </a:lnTo>
                <a:lnTo>
                  <a:pt x="79980" y="8170"/>
                </a:lnTo>
                <a:lnTo>
                  <a:pt x="79830" y="8750"/>
                </a:lnTo>
                <a:lnTo>
                  <a:pt x="78520" y="9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l Ahmadi"/>
          <p:cNvSpPr/>
          <p:nvPr/>
        </p:nvSpPr>
        <p:spPr>
          <a:xfrm>
            <a:off x="3480508" y="1325880"/>
            <a:ext cx="5230677" cy="4937760"/>
          </a:xfrm>
          <a:custGeom>
            <a:avLst/>
            <a:gdLst/>
            <a:ahLst/>
            <a:cxnLst/>
            <a:rect l="0" t="0" r="100000" b="94400"/>
            <a:pathLst>
              <a:path w="100000" h="94400">
                <a:moveTo>
                  <a:pt x="48260" y="65980"/>
                </a:moveTo>
                <a:lnTo>
                  <a:pt x="49600" y="65170"/>
                </a:lnTo>
                <a:lnTo>
                  <a:pt x="51940" y="63540"/>
                </a:lnTo>
                <a:lnTo>
                  <a:pt x="62640" y="62010"/>
                </a:lnTo>
                <a:lnTo>
                  <a:pt x="63750" y="61630"/>
                </a:lnTo>
                <a:lnTo>
                  <a:pt x="63930" y="60900"/>
                </a:lnTo>
                <a:lnTo>
                  <a:pt x="64420" y="53530"/>
                </a:lnTo>
                <a:lnTo>
                  <a:pt x="67180" y="50100"/>
                </a:lnTo>
                <a:lnTo>
                  <a:pt x="68120" y="51040"/>
                </a:lnTo>
                <a:lnTo>
                  <a:pt x="68820" y="52230"/>
                </a:lnTo>
                <a:lnTo>
                  <a:pt x="68880" y="54560"/>
                </a:lnTo>
                <a:lnTo>
                  <a:pt x="76400" y="53260"/>
                </a:lnTo>
                <a:lnTo>
                  <a:pt x="79410" y="53050"/>
                </a:lnTo>
                <a:lnTo>
                  <a:pt x="79830" y="52990"/>
                </a:lnTo>
                <a:lnTo>
                  <a:pt x="80240" y="54110"/>
                </a:lnTo>
                <a:lnTo>
                  <a:pt x="80900" y="55170"/>
                </a:lnTo>
                <a:lnTo>
                  <a:pt x="81150" y="56280"/>
                </a:lnTo>
                <a:lnTo>
                  <a:pt x="82330" y="63740"/>
                </a:lnTo>
                <a:lnTo>
                  <a:pt x="83170" y="65570"/>
                </a:lnTo>
                <a:lnTo>
                  <a:pt x="85560" y="69150"/>
                </a:lnTo>
                <a:lnTo>
                  <a:pt x="86280" y="69840"/>
                </a:lnTo>
                <a:lnTo>
                  <a:pt x="88120" y="70460"/>
                </a:lnTo>
                <a:lnTo>
                  <a:pt x="88260" y="71280"/>
                </a:lnTo>
                <a:lnTo>
                  <a:pt x="88060" y="72360"/>
                </a:lnTo>
                <a:lnTo>
                  <a:pt x="88000" y="73450"/>
                </a:lnTo>
                <a:lnTo>
                  <a:pt x="88390" y="74530"/>
                </a:lnTo>
                <a:lnTo>
                  <a:pt x="89700" y="76380"/>
                </a:lnTo>
                <a:lnTo>
                  <a:pt x="89980" y="77040"/>
                </a:lnTo>
                <a:lnTo>
                  <a:pt x="90480" y="77800"/>
                </a:lnTo>
                <a:lnTo>
                  <a:pt x="91600" y="78280"/>
                </a:lnTo>
                <a:lnTo>
                  <a:pt x="93580" y="78700"/>
                </a:lnTo>
                <a:lnTo>
                  <a:pt x="93110" y="79540"/>
                </a:lnTo>
                <a:lnTo>
                  <a:pt x="92910" y="80510"/>
                </a:lnTo>
                <a:lnTo>
                  <a:pt x="92960" y="81500"/>
                </a:lnTo>
                <a:lnTo>
                  <a:pt x="93250" y="82430"/>
                </a:lnTo>
                <a:lnTo>
                  <a:pt x="92530" y="81920"/>
                </a:lnTo>
                <a:lnTo>
                  <a:pt x="92270" y="81690"/>
                </a:lnTo>
                <a:lnTo>
                  <a:pt x="92210" y="82120"/>
                </a:lnTo>
                <a:lnTo>
                  <a:pt x="92260" y="82390"/>
                </a:lnTo>
                <a:lnTo>
                  <a:pt x="92470" y="82600"/>
                </a:lnTo>
                <a:lnTo>
                  <a:pt x="92920" y="82830"/>
                </a:lnTo>
                <a:lnTo>
                  <a:pt x="92570" y="83300"/>
                </a:lnTo>
                <a:lnTo>
                  <a:pt x="92340" y="83430"/>
                </a:lnTo>
                <a:lnTo>
                  <a:pt x="92150" y="83350"/>
                </a:lnTo>
                <a:lnTo>
                  <a:pt x="91950" y="83170"/>
                </a:lnTo>
                <a:lnTo>
                  <a:pt x="91620" y="83170"/>
                </a:lnTo>
                <a:lnTo>
                  <a:pt x="91580" y="84310"/>
                </a:lnTo>
                <a:lnTo>
                  <a:pt x="92020" y="84580"/>
                </a:lnTo>
                <a:lnTo>
                  <a:pt x="92680" y="84250"/>
                </a:lnTo>
                <a:lnTo>
                  <a:pt x="93250" y="83580"/>
                </a:lnTo>
                <a:lnTo>
                  <a:pt x="93380" y="84140"/>
                </a:lnTo>
                <a:lnTo>
                  <a:pt x="93580" y="86760"/>
                </a:lnTo>
                <a:lnTo>
                  <a:pt x="93750" y="87430"/>
                </a:lnTo>
                <a:lnTo>
                  <a:pt x="94140" y="88160"/>
                </a:lnTo>
                <a:lnTo>
                  <a:pt x="94890" y="89160"/>
                </a:lnTo>
                <a:lnTo>
                  <a:pt x="95440" y="89750"/>
                </a:lnTo>
                <a:lnTo>
                  <a:pt x="95450" y="89760"/>
                </a:lnTo>
                <a:lnTo>
                  <a:pt x="86960" y="89850"/>
                </a:lnTo>
                <a:lnTo>
                  <a:pt x="78450" y="89940"/>
                </a:lnTo>
                <a:lnTo>
                  <a:pt x="69950" y="90030"/>
                </a:lnTo>
                <a:lnTo>
                  <a:pt x="61440" y="90120"/>
                </a:lnTo>
                <a:lnTo>
                  <a:pt x="58870" y="90140"/>
                </a:lnTo>
                <a:lnTo>
                  <a:pt x="58480" y="88700"/>
                </a:lnTo>
                <a:lnTo>
                  <a:pt x="57580" y="87760"/>
                </a:lnTo>
                <a:lnTo>
                  <a:pt x="56480" y="86990"/>
                </a:lnTo>
                <a:lnTo>
                  <a:pt x="55460" y="86040"/>
                </a:lnTo>
                <a:lnTo>
                  <a:pt x="54740" y="84810"/>
                </a:lnTo>
                <a:lnTo>
                  <a:pt x="54090" y="83200"/>
                </a:lnTo>
                <a:lnTo>
                  <a:pt x="53630" y="81540"/>
                </a:lnTo>
                <a:lnTo>
                  <a:pt x="53440" y="78600"/>
                </a:lnTo>
                <a:lnTo>
                  <a:pt x="53220" y="77220"/>
                </a:lnTo>
                <a:lnTo>
                  <a:pt x="50570" y="69930"/>
                </a:lnTo>
                <a:lnTo>
                  <a:pt x="48260" y="65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Mubarak Al-Kabeer"/>
          <p:cNvSpPr/>
          <p:nvPr/>
        </p:nvSpPr>
        <p:spPr>
          <a:xfrm>
            <a:off x="3480508" y="1325880"/>
            <a:ext cx="5230677" cy="4937760"/>
          </a:xfrm>
          <a:custGeom>
            <a:avLst/>
            <a:gdLst/>
            <a:ahLst/>
            <a:cxnLst/>
            <a:rect l="0" t="0" r="100000" b="94400"/>
            <a:pathLst>
              <a:path w="100000" h="94400">
                <a:moveTo>
                  <a:pt x="79830" y="52990"/>
                </a:moveTo>
                <a:lnTo>
                  <a:pt x="79410" y="53050"/>
                </a:lnTo>
                <a:lnTo>
                  <a:pt x="76400" y="53260"/>
                </a:lnTo>
                <a:lnTo>
                  <a:pt x="75890" y="50210"/>
                </a:lnTo>
                <a:lnTo>
                  <a:pt x="75170" y="48510"/>
                </a:lnTo>
                <a:lnTo>
                  <a:pt x="77140" y="48510"/>
                </a:lnTo>
                <a:lnTo>
                  <a:pt x="79240" y="47680"/>
                </a:lnTo>
                <a:lnTo>
                  <a:pt x="79200" y="47940"/>
                </a:lnTo>
                <a:lnTo>
                  <a:pt x="79160" y="48950"/>
                </a:lnTo>
                <a:lnTo>
                  <a:pt x="79310" y="50570"/>
                </a:lnTo>
                <a:lnTo>
                  <a:pt x="79830" y="52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Hawalli"/>
          <p:cNvSpPr/>
          <p:nvPr/>
        </p:nvSpPr>
        <p:spPr>
          <a:xfrm>
            <a:off x="3480508" y="1325880"/>
            <a:ext cx="5230677" cy="4937760"/>
          </a:xfrm>
          <a:custGeom>
            <a:avLst/>
            <a:gdLst/>
            <a:ahLst/>
            <a:cxnLst/>
            <a:rect l="0" t="0" r="100000" b="94400"/>
            <a:pathLst>
              <a:path w="100000" h="94400">
                <a:moveTo>
                  <a:pt x="79240" y="47680"/>
                </a:moveTo>
                <a:lnTo>
                  <a:pt x="77140" y="48510"/>
                </a:lnTo>
                <a:lnTo>
                  <a:pt x="75170" y="48510"/>
                </a:lnTo>
                <a:lnTo>
                  <a:pt x="74360" y="46590"/>
                </a:lnTo>
                <a:lnTo>
                  <a:pt x="73780" y="45440"/>
                </a:lnTo>
                <a:lnTo>
                  <a:pt x="75150" y="44460"/>
                </a:lnTo>
                <a:lnTo>
                  <a:pt x="75250" y="44600"/>
                </a:lnTo>
                <a:lnTo>
                  <a:pt x="75960" y="45240"/>
                </a:lnTo>
                <a:lnTo>
                  <a:pt x="76450" y="45410"/>
                </a:lnTo>
                <a:lnTo>
                  <a:pt x="77780" y="45870"/>
                </a:lnTo>
                <a:lnTo>
                  <a:pt x="79550" y="45510"/>
                </a:lnTo>
                <a:lnTo>
                  <a:pt x="79240" y="47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Al Asimah"/>
          <p:cNvSpPr/>
          <p:nvPr/>
        </p:nvSpPr>
        <p:spPr>
          <a:xfrm>
            <a:off x="3480508" y="1325880"/>
            <a:ext cx="5230677" cy="4937760"/>
          </a:xfrm>
          <a:custGeom>
            <a:avLst/>
            <a:gdLst/>
            <a:ahLst/>
            <a:cxnLst/>
            <a:rect l="0" t="0" r="100000" b="94400"/>
            <a:pathLst>
              <a:path w="100000" h="94400">
                <a:moveTo>
                  <a:pt x="68290" y="47710"/>
                </a:moveTo>
                <a:lnTo>
                  <a:pt x="68030" y="47160"/>
                </a:lnTo>
                <a:lnTo>
                  <a:pt x="67980" y="46980"/>
                </a:lnTo>
                <a:lnTo>
                  <a:pt x="68860" y="46680"/>
                </a:lnTo>
                <a:lnTo>
                  <a:pt x="69930" y="46320"/>
                </a:lnTo>
                <a:lnTo>
                  <a:pt x="70220" y="45000"/>
                </a:lnTo>
                <a:lnTo>
                  <a:pt x="70930" y="44690"/>
                </a:lnTo>
                <a:lnTo>
                  <a:pt x="71850" y="44990"/>
                </a:lnTo>
                <a:lnTo>
                  <a:pt x="72810" y="44280"/>
                </a:lnTo>
                <a:lnTo>
                  <a:pt x="73310" y="43470"/>
                </a:lnTo>
                <a:lnTo>
                  <a:pt x="74070" y="43110"/>
                </a:lnTo>
                <a:lnTo>
                  <a:pt x="74420" y="43430"/>
                </a:lnTo>
                <a:lnTo>
                  <a:pt x="75150" y="44460"/>
                </a:lnTo>
                <a:lnTo>
                  <a:pt x="73780" y="45440"/>
                </a:lnTo>
                <a:lnTo>
                  <a:pt x="74360" y="46590"/>
                </a:lnTo>
                <a:lnTo>
                  <a:pt x="70400" y="47110"/>
                </a:lnTo>
                <a:lnTo>
                  <a:pt x="68290" y="47710"/>
                </a:lnTo>
                <a:close/>
                <a:moveTo>
                  <a:pt x="90930" y="39320"/>
                </a:moveTo>
                <a:lnTo>
                  <a:pt x="91680" y="39610"/>
                </a:lnTo>
                <a:lnTo>
                  <a:pt x="92050" y="39930"/>
                </a:lnTo>
                <a:lnTo>
                  <a:pt x="92610" y="40400"/>
                </a:lnTo>
                <a:lnTo>
                  <a:pt x="92980" y="40900"/>
                </a:lnTo>
                <a:lnTo>
                  <a:pt x="93360" y="41400"/>
                </a:lnTo>
                <a:lnTo>
                  <a:pt x="93860" y="42890"/>
                </a:lnTo>
                <a:lnTo>
                  <a:pt x="93760" y="43450"/>
                </a:lnTo>
                <a:lnTo>
                  <a:pt x="93050" y="43200"/>
                </a:lnTo>
                <a:lnTo>
                  <a:pt x="92600" y="43100"/>
                </a:lnTo>
                <a:lnTo>
                  <a:pt x="92140" y="42800"/>
                </a:lnTo>
                <a:lnTo>
                  <a:pt x="90820" y="41630"/>
                </a:lnTo>
                <a:lnTo>
                  <a:pt x="89910" y="41280"/>
                </a:lnTo>
                <a:lnTo>
                  <a:pt x="88640" y="41080"/>
                </a:lnTo>
                <a:lnTo>
                  <a:pt x="87630" y="41130"/>
                </a:lnTo>
                <a:lnTo>
                  <a:pt x="87670" y="39700"/>
                </a:lnTo>
                <a:lnTo>
                  <a:pt x="87670" y="39690"/>
                </a:lnTo>
                <a:lnTo>
                  <a:pt x="88200" y="38860"/>
                </a:lnTo>
                <a:lnTo>
                  <a:pt x="89030" y="38750"/>
                </a:lnTo>
                <a:lnTo>
                  <a:pt x="90930" y="39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Al Farwaniyah"/>
          <p:cNvSpPr/>
          <p:nvPr/>
        </p:nvSpPr>
        <p:spPr>
          <a:xfrm>
            <a:off x="3480508" y="1325880"/>
            <a:ext cx="5230677" cy="4937760"/>
          </a:xfrm>
          <a:custGeom>
            <a:avLst/>
            <a:gdLst/>
            <a:ahLst/>
            <a:cxnLst/>
            <a:rect l="0" t="0" r="100000" b="94400"/>
            <a:pathLst>
              <a:path w="100000" h="94400">
                <a:moveTo>
                  <a:pt x="67180" y="50100"/>
                </a:moveTo>
                <a:lnTo>
                  <a:pt x="67380" y="47840"/>
                </a:lnTo>
                <a:lnTo>
                  <a:pt x="68290" y="47710"/>
                </a:lnTo>
                <a:lnTo>
                  <a:pt x="70400" y="47110"/>
                </a:lnTo>
                <a:lnTo>
                  <a:pt x="74360" y="46590"/>
                </a:lnTo>
                <a:lnTo>
                  <a:pt x="75170" y="48510"/>
                </a:lnTo>
                <a:lnTo>
                  <a:pt x="75890" y="50210"/>
                </a:lnTo>
                <a:lnTo>
                  <a:pt x="76400" y="53260"/>
                </a:lnTo>
                <a:lnTo>
                  <a:pt x="68880" y="54560"/>
                </a:lnTo>
                <a:lnTo>
                  <a:pt x="68820" y="52230"/>
                </a:lnTo>
                <a:lnTo>
                  <a:pt x="68120" y="51040"/>
                </a:lnTo>
                <a:lnTo>
                  <a:pt x="67180" y="50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