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Štrpce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Štrp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900" y="73100"/>
                </a:moveTo>
                <a:lnTo>
                  <a:pt x="58880" y="73760"/>
                </a:lnTo>
                <a:lnTo>
                  <a:pt x="58760" y="73830"/>
                </a:lnTo>
                <a:lnTo>
                  <a:pt x="57180" y="75390"/>
                </a:lnTo>
                <a:lnTo>
                  <a:pt x="56630" y="75940"/>
                </a:lnTo>
                <a:lnTo>
                  <a:pt x="55960" y="76270"/>
                </a:lnTo>
                <a:lnTo>
                  <a:pt x="55440" y="76540"/>
                </a:lnTo>
                <a:lnTo>
                  <a:pt x="54080" y="77000"/>
                </a:lnTo>
                <a:lnTo>
                  <a:pt x="54070" y="76980"/>
                </a:lnTo>
                <a:lnTo>
                  <a:pt x="53880" y="76090"/>
                </a:lnTo>
                <a:lnTo>
                  <a:pt x="53010" y="75030"/>
                </a:lnTo>
                <a:lnTo>
                  <a:pt x="52070" y="74470"/>
                </a:lnTo>
                <a:lnTo>
                  <a:pt x="51240" y="74240"/>
                </a:lnTo>
                <a:lnTo>
                  <a:pt x="49930" y="74100"/>
                </a:lnTo>
                <a:lnTo>
                  <a:pt x="48510" y="73580"/>
                </a:lnTo>
                <a:lnTo>
                  <a:pt x="48030" y="72610"/>
                </a:lnTo>
                <a:lnTo>
                  <a:pt x="48150" y="71560"/>
                </a:lnTo>
                <a:lnTo>
                  <a:pt x="48460" y="70770"/>
                </a:lnTo>
                <a:lnTo>
                  <a:pt x="49000" y="70880"/>
                </a:lnTo>
                <a:lnTo>
                  <a:pt x="49820" y="70720"/>
                </a:lnTo>
                <a:lnTo>
                  <a:pt x="50760" y="70350"/>
                </a:lnTo>
                <a:lnTo>
                  <a:pt x="51270" y="69820"/>
                </a:lnTo>
                <a:lnTo>
                  <a:pt x="51890" y="69140"/>
                </a:lnTo>
                <a:lnTo>
                  <a:pt x="53490" y="68660"/>
                </a:lnTo>
                <a:lnTo>
                  <a:pt x="53560" y="67780"/>
                </a:lnTo>
                <a:lnTo>
                  <a:pt x="53630" y="66990"/>
                </a:lnTo>
                <a:lnTo>
                  <a:pt x="54270" y="66660"/>
                </a:lnTo>
                <a:lnTo>
                  <a:pt x="55410" y="67010"/>
                </a:lnTo>
                <a:lnTo>
                  <a:pt x="56260" y="67660"/>
                </a:lnTo>
                <a:lnTo>
                  <a:pt x="56860" y="67660"/>
                </a:lnTo>
                <a:lnTo>
                  <a:pt x="56740" y="66680"/>
                </a:lnTo>
                <a:lnTo>
                  <a:pt x="56740" y="65370"/>
                </a:lnTo>
                <a:lnTo>
                  <a:pt x="57590" y="65370"/>
                </a:lnTo>
                <a:lnTo>
                  <a:pt x="58070" y="66360"/>
                </a:lnTo>
                <a:lnTo>
                  <a:pt x="58920" y="66850"/>
                </a:lnTo>
                <a:lnTo>
                  <a:pt x="59400" y="67660"/>
                </a:lnTo>
                <a:lnTo>
                  <a:pt x="60490" y="67990"/>
                </a:lnTo>
                <a:lnTo>
                  <a:pt x="61100" y="69300"/>
                </a:lnTo>
                <a:lnTo>
                  <a:pt x="61100" y="69790"/>
                </a:lnTo>
                <a:lnTo>
                  <a:pt x="60370" y="70440"/>
                </a:lnTo>
                <a:lnTo>
                  <a:pt x="59650" y="70770"/>
                </a:lnTo>
                <a:lnTo>
                  <a:pt x="59650" y="71750"/>
                </a:lnTo>
                <a:lnTo>
                  <a:pt x="59900" y="73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