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Štimlje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Štiml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770" y="56860"/>
                </a:moveTo>
                <a:lnTo>
                  <a:pt x="59530" y="58170"/>
                </a:lnTo>
                <a:lnTo>
                  <a:pt x="58680" y="59150"/>
                </a:lnTo>
                <a:lnTo>
                  <a:pt x="57950" y="59810"/>
                </a:lnTo>
                <a:lnTo>
                  <a:pt x="57830" y="61120"/>
                </a:lnTo>
                <a:lnTo>
                  <a:pt x="57470" y="62100"/>
                </a:lnTo>
                <a:lnTo>
                  <a:pt x="56140" y="62260"/>
                </a:lnTo>
                <a:lnTo>
                  <a:pt x="53890" y="62550"/>
                </a:lnTo>
                <a:lnTo>
                  <a:pt x="52750" y="62920"/>
                </a:lnTo>
                <a:lnTo>
                  <a:pt x="52040" y="62300"/>
                </a:lnTo>
                <a:lnTo>
                  <a:pt x="52420" y="61600"/>
                </a:lnTo>
                <a:lnTo>
                  <a:pt x="52280" y="60710"/>
                </a:lnTo>
                <a:lnTo>
                  <a:pt x="52970" y="59540"/>
                </a:lnTo>
                <a:lnTo>
                  <a:pt x="52250" y="58320"/>
                </a:lnTo>
                <a:lnTo>
                  <a:pt x="50860" y="57610"/>
                </a:lnTo>
                <a:lnTo>
                  <a:pt x="50210" y="56690"/>
                </a:lnTo>
                <a:lnTo>
                  <a:pt x="51900" y="55710"/>
                </a:lnTo>
                <a:lnTo>
                  <a:pt x="53230" y="55870"/>
                </a:lnTo>
                <a:lnTo>
                  <a:pt x="54560" y="56040"/>
                </a:lnTo>
                <a:lnTo>
                  <a:pt x="56260" y="56530"/>
                </a:lnTo>
                <a:lnTo>
                  <a:pt x="57830" y="56690"/>
                </a:lnTo>
                <a:lnTo>
                  <a:pt x="58560" y="56040"/>
                </a:lnTo>
                <a:lnTo>
                  <a:pt x="59770" y="5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