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Đakovica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Đakov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270" y="54110"/>
                </a:moveTo>
                <a:lnTo>
                  <a:pt x="17060" y="53900"/>
                </a:lnTo>
                <a:lnTo>
                  <a:pt x="17780" y="55870"/>
                </a:lnTo>
                <a:lnTo>
                  <a:pt x="20320" y="57020"/>
                </a:lnTo>
                <a:lnTo>
                  <a:pt x="22500" y="57680"/>
                </a:lnTo>
                <a:lnTo>
                  <a:pt x="23470" y="56200"/>
                </a:lnTo>
                <a:lnTo>
                  <a:pt x="24440" y="56530"/>
                </a:lnTo>
                <a:lnTo>
                  <a:pt x="25650" y="56040"/>
                </a:lnTo>
                <a:lnTo>
                  <a:pt x="26130" y="54890"/>
                </a:lnTo>
                <a:lnTo>
                  <a:pt x="26490" y="53080"/>
                </a:lnTo>
                <a:lnTo>
                  <a:pt x="27950" y="52430"/>
                </a:lnTo>
                <a:lnTo>
                  <a:pt x="28790" y="51110"/>
                </a:lnTo>
                <a:lnTo>
                  <a:pt x="30370" y="51110"/>
                </a:lnTo>
                <a:lnTo>
                  <a:pt x="31820" y="52100"/>
                </a:lnTo>
                <a:lnTo>
                  <a:pt x="33590" y="53550"/>
                </a:lnTo>
                <a:lnTo>
                  <a:pt x="32450" y="54300"/>
                </a:lnTo>
                <a:lnTo>
                  <a:pt x="31950" y="55670"/>
                </a:lnTo>
                <a:lnTo>
                  <a:pt x="32150" y="57420"/>
                </a:lnTo>
                <a:lnTo>
                  <a:pt x="32110" y="59480"/>
                </a:lnTo>
                <a:lnTo>
                  <a:pt x="32100" y="61470"/>
                </a:lnTo>
                <a:lnTo>
                  <a:pt x="33200" y="63070"/>
                </a:lnTo>
                <a:lnTo>
                  <a:pt x="34680" y="64140"/>
                </a:lnTo>
                <a:lnTo>
                  <a:pt x="35470" y="64650"/>
                </a:lnTo>
                <a:lnTo>
                  <a:pt x="36280" y="65380"/>
                </a:lnTo>
                <a:lnTo>
                  <a:pt x="35470" y="66660"/>
                </a:lnTo>
                <a:lnTo>
                  <a:pt x="33350" y="67670"/>
                </a:lnTo>
                <a:lnTo>
                  <a:pt x="32340" y="68450"/>
                </a:lnTo>
                <a:lnTo>
                  <a:pt x="30410" y="70480"/>
                </a:lnTo>
                <a:lnTo>
                  <a:pt x="29630" y="69620"/>
                </a:lnTo>
                <a:lnTo>
                  <a:pt x="23790" y="65330"/>
                </a:lnTo>
                <a:lnTo>
                  <a:pt x="23070" y="65200"/>
                </a:lnTo>
                <a:lnTo>
                  <a:pt x="22820" y="65210"/>
                </a:lnTo>
                <a:lnTo>
                  <a:pt x="20790" y="65260"/>
                </a:lnTo>
                <a:lnTo>
                  <a:pt x="19840" y="65280"/>
                </a:lnTo>
                <a:lnTo>
                  <a:pt x="19280" y="65200"/>
                </a:lnTo>
                <a:lnTo>
                  <a:pt x="18900" y="64760"/>
                </a:lnTo>
                <a:lnTo>
                  <a:pt x="18490" y="63720"/>
                </a:lnTo>
                <a:lnTo>
                  <a:pt x="18420" y="63260"/>
                </a:lnTo>
                <a:lnTo>
                  <a:pt x="18500" y="62400"/>
                </a:lnTo>
                <a:lnTo>
                  <a:pt x="18390" y="61910"/>
                </a:lnTo>
                <a:lnTo>
                  <a:pt x="18120" y="61520"/>
                </a:lnTo>
                <a:lnTo>
                  <a:pt x="17380" y="60880"/>
                </a:lnTo>
                <a:lnTo>
                  <a:pt x="17160" y="60480"/>
                </a:lnTo>
                <a:lnTo>
                  <a:pt x="17220" y="60080"/>
                </a:lnTo>
                <a:lnTo>
                  <a:pt x="17710" y="59330"/>
                </a:lnTo>
                <a:lnTo>
                  <a:pt x="17720" y="58800"/>
                </a:lnTo>
                <a:lnTo>
                  <a:pt x="17490" y="58310"/>
                </a:lnTo>
                <a:lnTo>
                  <a:pt x="16850" y="57690"/>
                </a:lnTo>
                <a:lnTo>
                  <a:pt x="16600" y="57330"/>
                </a:lnTo>
                <a:lnTo>
                  <a:pt x="15270" y="5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