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Zvečan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Zveč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90" y="20130"/>
                </a:moveTo>
                <a:lnTo>
                  <a:pt x="38440" y="18180"/>
                </a:lnTo>
                <a:lnTo>
                  <a:pt x="40290" y="18630"/>
                </a:lnTo>
                <a:lnTo>
                  <a:pt x="41260" y="19790"/>
                </a:lnTo>
                <a:lnTo>
                  <a:pt x="43190" y="19790"/>
                </a:lnTo>
                <a:lnTo>
                  <a:pt x="44640" y="20610"/>
                </a:lnTo>
                <a:lnTo>
                  <a:pt x="45730" y="21440"/>
                </a:lnTo>
                <a:lnTo>
                  <a:pt x="46100" y="22600"/>
                </a:lnTo>
                <a:lnTo>
                  <a:pt x="46460" y="23430"/>
                </a:lnTo>
                <a:lnTo>
                  <a:pt x="47670" y="24750"/>
                </a:lnTo>
                <a:lnTo>
                  <a:pt x="49120" y="25580"/>
                </a:lnTo>
                <a:lnTo>
                  <a:pt x="49000" y="27390"/>
                </a:lnTo>
                <a:lnTo>
                  <a:pt x="48520" y="28720"/>
                </a:lnTo>
                <a:lnTo>
                  <a:pt x="47310" y="28380"/>
                </a:lnTo>
                <a:lnTo>
                  <a:pt x="45370" y="28220"/>
                </a:lnTo>
                <a:lnTo>
                  <a:pt x="44400" y="27230"/>
                </a:lnTo>
                <a:lnTo>
                  <a:pt x="43070" y="25080"/>
                </a:lnTo>
                <a:lnTo>
                  <a:pt x="42100" y="23920"/>
                </a:lnTo>
                <a:lnTo>
                  <a:pt x="42470" y="22930"/>
                </a:lnTo>
                <a:lnTo>
                  <a:pt x="41500" y="21940"/>
                </a:lnTo>
                <a:lnTo>
                  <a:pt x="39560" y="20610"/>
                </a:lnTo>
                <a:lnTo>
                  <a:pt x="37190" y="2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