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Zubin Potok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Zubin Pot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390" y="28810"/>
                </a:moveTo>
                <a:lnTo>
                  <a:pt x="31130" y="28050"/>
                </a:lnTo>
                <a:lnTo>
                  <a:pt x="30090" y="27390"/>
                </a:lnTo>
                <a:lnTo>
                  <a:pt x="29340" y="26580"/>
                </a:lnTo>
                <a:lnTo>
                  <a:pt x="29740" y="24780"/>
                </a:lnTo>
                <a:lnTo>
                  <a:pt x="30540" y="23730"/>
                </a:lnTo>
                <a:lnTo>
                  <a:pt x="31350" y="23480"/>
                </a:lnTo>
                <a:lnTo>
                  <a:pt x="32180" y="23480"/>
                </a:lnTo>
                <a:lnTo>
                  <a:pt x="33090" y="23160"/>
                </a:lnTo>
                <a:lnTo>
                  <a:pt x="33470" y="22800"/>
                </a:lnTo>
                <a:lnTo>
                  <a:pt x="33730" y="22380"/>
                </a:lnTo>
                <a:lnTo>
                  <a:pt x="34180" y="21390"/>
                </a:lnTo>
                <a:lnTo>
                  <a:pt x="34600" y="20940"/>
                </a:lnTo>
                <a:lnTo>
                  <a:pt x="35090" y="20950"/>
                </a:lnTo>
                <a:lnTo>
                  <a:pt x="35640" y="21110"/>
                </a:lnTo>
                <a:lnTo>
                  <a:pt x="36210" y="21100"/>
                </a:lnTo>
                <a:lnTo>
                  <a:pt x="37190" y="20130"/>
                </a:lnTo>
                <a:lnTo>
                  <a:pt x="39560" y="20610"/>
                </a:lnTo>
                <a:lnTo>
                  <a:pt x="41500" y="21940"/>
                </a:lnTo>
                <a:lnTo>
                  <a:pt x="42470" y="22930"/>
                </a:lnTo>
                <a:lnTo>
                  <a:pt x="42100" y="23920"/>
                </a:lnTo>
                <a:lnTo>
                  <a:pt x="43070" y="25080"/>
                </a:lnTo>
                <a:lnTo>
                  <a:pt x="44400" y="27230"/>
                </a:lnTo>
                <a:lnTo>
                  <a:pt x="45370" y="28220"/>
                </a:lnTo>
                <a:lnTo>
                  <a:pt x="44160" y="30200"/>
                </a:lnTo>
                <a:lnTo>
                  <a:pt x="43190" y="30370"/>
                </a:lnTo>
                <a:lnTo>
                  <a:pt x="42220" y="31030"/>
                </a:lnTo>
                <a:lnTo>
                  <a:pt x="43190" y="32510"/>
                </a:lnTo>
                <a:lnTo>
                  <a:pt x="43070" y="34820"/>
                </a:lnTo>
                <a:lnTo>
                  <a:pt x="42340" y="34660"/>
                </a:lnTo>
                <a:lnTo>
                  <a:pt x="41500" y="33340"/>
                </a:lnTo>
                <a:lnTo>
                  <a:pt x="40530" y="31690"/>
                </a:lnTo>
                <a:lnTo>
                  <a:pt x="39440" y="31520"/>
                </a:lnTo>
                <a:lnTo>
                  <a:pt x="38710" y="31690"/>
                </a:lnTo>
                <a:lnTo>
                  <a:pt x="37830" y="32960"/>
                </a:lnTo>
                <a:lnTo>
                  <a:pt x="37030" y="31270"/>
                </a:lnTo>
                <a:lnTo>
                  <a:pt x="36000" y="29960"/>
                </a:lnTo>
                <a:lnTo>
                  <a:pt x="34680" y="29140"/>
                </a:lnTo>
                <a:lnTo>
                  <a:pt x="31930" y="28870"/>
                </a:lnTo>
                <a:lnTo>
                  <a:pt x="31390" y="28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