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Vučitrn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Vučit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50" y="40170"/>
                </a:moveTo>
                <a:lnTo>
                  <a:pt x="50570" y="38610"/>
                </a:lnTo>
                <a:lnTo>
                  <a:pt x="49730" y="38280"/>
                </a:lnTo>
                <a:lnTo>
                  <a:pt x="48640" y="38450"/>
                </a:lnTo>
                <a:lnTo>
                  <a:pt x="48030" y="38280"/>
                </a:lnTo>
                <a:lnTo>
                  <a:pt x="48150" y="36800"/>
                </a:lnTo>
                <a:lnTo>
                  <a:pt x="48270" y="35480"/>
                </a:lnTo>
                <a:lnTo>
                  <a:pt x="47430" y="34000"/>
                </a:lnTo>
                <a:lnTo>
                  <a:pt x="48880" y="32840"/>
                </a:lnTo>
                <a:lnTo>
                  <a:pt x="50090" y="32510"/>
                </a:lnTo>
                <a:lnTo>
                  <a:pt x="51180" y="32510"/>
                </a:lnTo>
                <a:lnTo>
                  <a:pt x="51180" y="31520"/>
                </a:lnTo>
                <a:lnTo>
                  <a:pt x="51300" y="29540"/>
                </a:lnTo>
                <a:lnTo>
                  <a:pt x="52140" y="28880"/>
                </a:lnTo>
                <a:lnTo>
                  <a:pt x="53230" y="29050"/>
                </a:lnTo>
                <a:lnTo>
                  <a:pt x="53720" y="27560"/>
                </a:lnTo>
                <a:lnTo>
                  <a:pt x="53230" y="26240"/>
                </a:lnTo>
                <a:lnTo>
                  <a:pt x="53960" y="25910"/>
                </a:lnTo>
                <a:lnTo>
                  <a:pt x="55410" y="26570"/>
                </a:lnTo>
                <a:lnTo>
                  <a:pt x="56620" y="26240"/>
                </a:lnTo>
                <a:lnTo>
                  <a:pt x="57880" y="26540"/>
                </a:lnTo>
                <a:lnTo>
                  <a:pt x="57630" y="27970"/>
                </a:lnTo>
                <a:lnTo>
                  <a:pt x="57850" y="29660"/>
                </a:lnTo>
                <a:lnTo>
                  <a:pt x="58250" y="30630"/>
                </a:lnTo>
                <a:lnTo>
                  <a:pt x="59240" y="31780"/>
                </a:lnTo>
                <a:lnTo>
                  <a:pt x="59810" y="33180"/>
                </a:lnTo>
                <a:lnTo>
                  <a:pt x="59850" y="34780"/>
                </a:lnTo>
                <a:lnTo>
                  <a:pt x="58720" y="35410"/>
                </a:lnTo>
                <a:lnTo>
                  <a:pt x="57910" y="37250"/>
                </a:lnTo>
                <a:lnTo>
                  <a:pt x="57390" y="38920"/>
                </a:lnTo>
                <a:lnTo>
                  <a:pt x="57290" y="39860"/>
                </a:lnTo>
                <a:lnTo>
                  <a:pt x="56070" y="41050"/>
                </a:lnTo>
                <a:lnTo>
                  <a:pt x="53870" y="41870"/>
                </a:lnTo>
                <a:lnTo>
                  <a:pt x="52790" y="41260"/>
                </a:lnTo>
                <a:lnTo>
                  <a:pt x="51750" y="4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