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Vitina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Vit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970" y="69800"/>
                </a:moveTo>
                <a:lnTo>
                  <a:pt x="77520" y="70350"/>
                </a:lnTo>
                <a:lnTo>
                  <a:pt x="77320" y="70600"/>
                </a:lnTo>
                <a:lnTo>
                  <a:pt x="76830" y="70480"/>
                </a:lnTo>
                <a:lnTo>
                  <a:pt x="76630" y="70280"/>
                </a:lnTo>
                <a:lnTo>
                  <a:pt x="76390" y="70030"/>
                </a:lnTo>
                <a:lnTo>
                  <a:pt x="75840" y="69850"/>
                </a:lnTo>
                <a:lnTo>
                  <a:pt x="75070" y="70290"/>
                </a:lnTo>
                <a:lnTo>
                  <a:pt x="75080" y="70370"/>
                </a:lnTo>
                <a:lnTo>
                  <a:pt x="75140" y="70840"/>
                </a:lnTo>
                <a:lnTo>
                  <a:pt x="75480" y="71400"/>
                </a:lnTo>
                <a:lnTo>
                  <a:pt x="75540" y="71830"/>
                </a:lnTo>
                <a:lnTo>
                  <a:pt x="75030" y="71880"/>
                </a:lnTo>
                <a:lnTo>
                  <a:pt x="73380" y="71250"/>
                </a:lnTo>
                <a:lnTo>
                  <a:pt x="72720" y="71310"/>
                </a:lnTo>
                <a:lnTo>
                  <a:pt x="72560" y="71320"/>
                </a:lnTo>
                <a:lnTo>
                  <a:pt x="72270" y="71560"/>
                </a:lnTo>
                <a:lnTo>
                  <a:pt x="72260" y="71540"/>
                </a:lnTo>
                <a:lnTo>
                  <a:pt x="70960" y="70370"/>
                </a:lnTo>
                <a:lnTo>
                  <a:pt x="69710" y="70250"/>
                </a:lnTo>
                <a:lnTo>
                  <a:pt x="68060" y="69670"/>
                </a:lnTo>
                <a:lnTo>
                  <a:pt x="66850" y="68030"/>
                </a:lnTo>
                <a:lnTo>
                  <a:pt x="66980" y="66980"/>
                </a:lnTo>
                <a:lnTo>
                  <a:pt x="67800" y="65570"/>
                </a:lnTo>
                <a:lnTo>
                  <a:pt x="67630" y="64990"/>
                </a:lnTo>
                <a:lnTo>
                  <a:pt x="66790" y="65370"/>
                </a:lnTo>
                <a:lnTo>
                  <a:pt x="66160" y="64580"/>
                </a:lnTo>
                <a:lnTo>
                  <a:pt x="66160" y="63290"/>
                </a:lnTo>
                <a:lnTo>
                  <a:pt x="68800" y="63000"/>
                </a:lnTo>
                <a:lnTo>
                  <a:pt x="68240" y="59970"/>
                </a:lnTo>
                <a:lnTo>
                  <a:pt x="69680" y="59090"/>
                </a:lnTo>
                <a:lnTo>
                  <a:pt x="71380" y="58330"/>
                </a:lnTo>
                <a:lnTo>
                  <a:pt x="71870" y="59480"/>
                </a:lnTo>
                <a:lnTo>
                  <a:pt x="72710" y="59970"/>
                </a:lnTo>
                <a:lnTo>
                  <a:pt x="73550" y="60880"/>
                </a:lnTo>
                <a:lnTo>
                  <a:pt x="74530" y="62430"/>
                </a:lnTo>
                <a:lnTo>
                  <a:pt x="76100" y="62760"/>
                </a:lnTo>
                <a:lnTo>
                  <a:pt x="76590" y="64060"/>
                </a:lnTo>
                <a:lnTo>
                  <a:pt x="77070" y="65210"/>
                </a:lnTo>
                <a:lnTo>
                  <a:pt x="77680" y="66190"/>
                </a:lnTo>
                <a:lnTo>
                  <a:pt x="78280" y="67830"/>
                </a:lnTo>
                <a:lnTo>
                  <a:pt x="77970" y="6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