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Uroševac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Kosovo • State Map | Fully Editable Vector Shape</a:t>
            </a:r>
          </a:p>
        </p:txBody>
      </p:sp>
      <p:sp>
        <p:nvSpPr>
          <p:cNvPr id="101" name="Uroševac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750" y="62920"/>
                </a:moveTo>
                <a:lnTo>
                  <a:pt x="53890" y="62550"/>
                </a:lnTo>
                <a:lnTo>
                  <a:pt x="56140" y="62260"/>
                </a:lnTo>
                <a:lnTo>
                  <a:pt x="57470" y="62100"/>
                </a:lnTo>
                <a:lnTo>
                  <a:pt x="57830" y="61120"/>
                </a:lnTo>
                <a:lnTo>
                  <a:pt x="57950" y="59810"/>
                </a:lnTo>
                <a:lnTo>
                  <a:pt x="58680" y="59150"/>
                </a:lnTo>
                <a:lnTo>
                  <a:pt x="59530" y="58170"/>
                </a:lnTo>
                <a:lnTo>
                  <a:pt x="59770" y="56860"/>
                </a:lnTo>
                <a:lnTo>
                  <a:pt x="60860" y="56860"/>
                </a:lnTo>
                <a:lnTo>
                  <a:pt x="62670" y="57180"/>
                </a:lnTo>
                <a:lnTo>
                  <a:pt x="64850" y="57020"/>
                </a:lnTo>
                <a:lnTo>
                  <a:pt x="67030" y="57020"/>
                </a:lnTo>
                <a:lnTo>
                  <a:pt x="68240" y="59970"/>
                </a:lnTo>
                <a:lnTo>
                  <a:pt x="68800" y="63000"/>
                </a:lnTo>
                <a:lnTo>
                  <a:pt x="66160" y="63290"/>
                </a:lnTo>
                <a:lnTo>
                  <a:pt x="66160" y="64580"/>
                </a:lnTo>
                <a:lnTo>
                  <a:pt x="66790" y="65370"/>
                </a:lnTo>
                <a:lnTo>
                  <a:pt x="65450" y="65700"/>
                </a:lnTo>
                <a:lnTo>
                  <a:pt x="64490" y="66360"/>
                </a:lnTo>
                <a:lnTo>
                  <a:pt x="64120" y="67830"/>
                </a:lnTo>
                <a:lnTo>
                  <a:pt x="63280" y="67830"/>
                </a:lnTo>
                <a:lnTo>
                  <a:pt x="62310" y="68320"/>
                </a:lnTo>
                <a:lnTo>
                  <a:pt x="61700" y="67990"/>
                </a:lnTo>
                <a:lnTo>
                  <a:pt x="60490" y="67990"/>
                </a:lnTo>
                <a:lnTo>
                  <a:pt x="59400" y="67660"/>
                </a:lnTo>
                <a:lnTo>
                  <a:pt x="58920" y="66850"/>
                </a:lnTo>
                <a:lnTo>
                  <a:pt x="58070" y="66360"/>
                </a:lnTo>
                <a:lnTo>
                  <a:pt x="57590" y="65370"/>
                </a:lnTo>
                <a:lnTo>
                  <a:pt x="56740" y="65370"/>
                </a:lnTo>
                <a:lnTo>
                  <a:pt x="56740" y="66680"/>
                </a:lnTo>
                <a:lnTo>
                  <a:pt x="56860" y="67660"/>
                </a:lnTo>
                <a:lnTo>
                  <a:pt x="56260" y="67660"/>
                </a:lnTo>
                <a:lnTo>
                  <a:pt x="55410" y="67010"/>
                </a:lnTo>
                <a:lnTo>
                  <a:pt x="54270" y="66660"/>
                </a:lnTo>
                <a:lnTo>
                  <a:pt x="53630" y="66990"/>
                </a:lnTo>
                <a:lnTo>
                  <a:pt x="53420" y="66100"/>
                </a:lnTo>
                <a:lnTo>
                  <a:pt x="53490" y="65120"/>
                </a:lnTo>
                <a:lnTo>
                  <a:pt x="53350" y="64090"/>
                </a:lnTo>
                <a:lnTo>
                  <a:pt x="52750" y="62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