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Suva Reka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Kosovo • State Map | Fully Editable Vector Shape</a:t>
            </a:r>
          </a:p>
        </p:txBody>
      </p:sp>
      <p:sp>
        <p:nvSpPr>
          <p:cNvPr id="101" name="Suva Rek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860" y="61280"/>
                </a:moveTo>
                <a:lnTo>
                  <a:pt x="43800" y="61120"/>
                </a:lnTo>
                <a:lnTo>
                  <a:pt x="43800" y="59810"/>
                </a:lnTo>
                <a:lnTo>
                  <a:pt x="44760" y="58990"/>
                </a:lnTo>
                <a:lnTo>
                  <a:pt x="45730" y="58820"/>
                </a:lnTo>
                <a:lnTo>
                  <a:pt x="46580" y="59150"/>
                </a:lnTo>
                <a:lnTo>
                  <a:pt x="47790" y="58500"/>
                </a:lnTo>
                <a:lnTo>
                  <a:pt x="49120" y="58660"/>
                </a:lnTo>
                <a:lnTo>
                  <a:pt x="48880" y="57180"/>
                </a:lnTo>
                <a:lnTo>
                  <a:pt x="48270" y="56040"/>
                </a:lnTo>
                <a:lnTo>
                  <a:pt x="48270" y="55380"/>
                </a:lnTo>
                <a:lnTo>
                  <a:pt x="49480" y="55640"/>
                </a:lnTo>
                <a:lnTo>
                  <a:pt x="50210" y="56690"/>
                </a:lnTo>
                <a:lnTo>
                  <a:pt x="50860" y="57610"/>
                </a:lnTo>
                <a:lnTo>
                  <a:pt x="52250" y="58320"/>
                </a:lnTo>
                <a:lnTo>
                  <a:pt x="52970" y="59540"/>
                </a:lnTo>
                <a:lnTo>
                  <a:pt x="52280" y="60710"/>
                </a:lnTo>
                <a:lnTo>
                  <a:pt x="52420" y="61600"/>
                </a:lnTo>
                <a:lnTo>
                  <a:pt x="52040" y="62300"/>
                </a:lnTo>
                <a:lnTo>
                  <a:pt x="52750" y="62920"/>
                </a:lnTo>
                <a:lnTo>
                  <a:pt x="53350" y="64090"/>
                </a:lnTo>
                <a:lnTo>
                  <a:pt x="53490" y="65120"/>
                </a:lnTo>
                <a:lnTo>
                  <a:pt x="53420" y="66100"/>
                </a:lnTo>
                <a:lnTo>
                  <a:pt x="53630" y="66990"/>
                </a:lnTo>
                <a:lnTo>
                  <a:pt x="53560" y="67780"/>
                </a:lnTo>
                <a:lnTo>
                  <a:pt x="53490" y="68660"/>
                </a:lnTo>
                <a:lnTo>
                  <a:pt x="51890" y="69140"/>
                </a:lnTo>
                <a:lnTo>
                  <a:pt x="51270" y="69820"/>
                </a:lnTo>
                <a:lnTo>
                  <a:pt x="50760" y="70350"/>
                </a:lnTo>
                <a:lnTo>
                  <a:pt x="49820" y="70720"/>
                </a:lnTo>
                <a:lnTo>
                  <a:pt x="49000" y="70880"/>
                </a:lnTo>
                <a:lnTo>
                  <a:pt x="48460" y="70770"/>
                </a:lnTo>
                <a:lnTo>
                  <a:pt x="48270" y="69140"/>
                </a:lnTo>
                <a:lnTo>
                  <a:pt x="47060" y="68970"/>
                </a:lnTo>
                <a:lnTo>
                  <a:pt x="45370" y="68970"/>
                </a:lnTo>
                <a:lnTo>
                  <a:pt x="43920" y="67990"/>
                </a:lnTo>
                <a:lnTo>
                  <a:pt x="43680" y="67010"/>
                </a:lnTo>
                <a:lnTo>
                  <a:pt x="43070" y="66190"/>
                </a:lnTo>
                <a:lnTo>
                  <a:pt x="42470" y="64880"/>
                </a:lnTo>
                <a:lnTo>
                  <a:pt x="41380" y="64720"/>
                </a:lnTo>
                <a:lnTo>
                  <a:pt x="41620" y="62590"/>
                </a:lnTo>
                <a:lnTo>
                  <a:pt x="41860" y="61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