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Srbica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Srb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90" y="46680"/>
                </a:moveTo>
                <a:lnTo>
                  <a:pt x="42800" y="46670"/>
                </a:lnTo>
                <a:lnTo>
                  <a:pt x="41220" y="46010"/>
                </a:lnTo>
                <a:lnTo>
                  <a:pt x="40930" y="44550"/>
                </a:lnTo>
                <a:lnTo>
                  <a:pt x="40340" y="43250"/>
                </a:lnTo>
                <a:lnTo>
                  <a:pt x="39520" y="43060"/>
                </a:lnTo>
                <a:lnTo>
                  <a:pt x="38600" y="42490"/>
                </a:lnTo>
                <a:lnTo>
                  <a:pt x="37490" y="41050"/>
                </a:lnTo>
                <a:lnTo>
                  <a:pt x="37410" y="39450"/>
                </a:lnTo>
                <a:lnTo>
                  <a:pt x="37960" y="37860"/>
                </a:lnTo>
                <a:lnTo>
                  <a:pt x="38290" y="36810"/>
                </a:lnTo>
                <a:lnTo>
                  <a:pt x="38510" y="35200"/>
                </a:lnTo>
                <a:lnTo>
                  <a:pt x="37830" y="32960"/>
                </a:lnTo>
                <a:lnTo>
                  <a:pt x="38710" y="31690"/>
                </a:lnTo>
                <a:lnTo>
                  <a:pt x="39440" y="31520"/>
                </a:lnTo>
                <a:lnTo>
                  <a:pt x="40530" y="31690"/>
                </a:lnTo>
                <a:lnTo>
                  <a:pt x="41500" y="33340"/>
                </a:lnTo>
                <a:lnTo>
                  <a:pt x="42340" y="34660"/>
                </a:lnTo>
                <a:lnTo>
                  <a:pt x="43070" y="34820"/>
                </a:lnTo>
                <a:lnTo>
                  <a:pt x="43190" y="32510"/>
                </a:lnTo>
                <a:lnTo>
                  <a:pt x="44890" y="33830"/>
                </a:lnTo>
                <a:lnTo>
                  <a:pt x="45850" y="33830"/>
                </a:lnTo>
                <a:lnTo>
                  <a:pt x="47430" y="34000"/>
                </a:lnTo>
                <a:lnTo>
                  <a:pt x="48270" y="35480"/>
                </a:lnTo>
                <a:lnTo>
                  <a:pt x="48150" y="36800"/>
                </a:lnTo>
                <a:lnTo>
                  <a:pt x="48030" y="38280"/>
                </a:lnTo>
                <a:lnTo>
                  <a:pt x="48640" y="38450"/>
                </a:lnTo>
                <a:lnTo>
                  <a:pt x="49730" y="38280"/>
                </a:lnTo>
                <a:lnTo>
                  <a:pt x="50570" y="38610"/>
                </a:lnTo>
                <a:lnTo>
                  <a:pt x="51750" y="40170"/>
                </a:lnTo>
                <a:lnTo>
                  <a:pt x="51020" y="40680"/>
                </a:lnTo>
                <a:lnTo>
                  <a:pt x="50050" y="40890"/>
                </a:lnTo>
                <a:lnTo>
                  <a:pt x="49430" y="41260"/>
                </a:lnTo>
                <a:lnTo>
                  <a:pt x="48750" y="42150"/>
                </a:lnTo>
                <a:lnTo>
                  <a:pt x="46860" y="41050"/>
                </a:lnTo>
                <a:lnTo>
                  <a:pt x="46280" y="41820"/>
                </a:lnTo>
                <a:lnTo>
                  <a:pt x="46230" y="42430"/>
                </a:lnTo>
                <a:lnTo>
                  <a:pt x="45880" y="43170"/>
                </a:lnTo>
                <a:lnTo>
                  <a:pt x="45060" y="43910"/>
                </a:lnTo>
                <a:lnTo>
                  <a:pt x="44090" y="45850"/>
                </a:lnTo>
                <a:lnTo>
                  <a:pt x="4389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