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Priština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Prišt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20" y="37330"/>
                </a:moveTo>
                <a:lnTo>
                  <a:pt x="73370" y="37660"/>
                </a:lnTo>
                <a:lnTo>
                  <a:pt x="73150" y="37850"/>
                </a:lnTo>
                <a:lnTo>
                  <a:pt x="73120" y="38030"/>
                </a:lnTo>
                <a:lnTo>
                  <a:pt x="73590" y="38360"/>
                </a:lnTo>
                <a:lnTo>
                  <a:pt x="74390" y="38600"/>
                </a:lnTo>
                <a:lnTo>
                  <a:pt x="74970" y="38580"/>
                </a:lnTo>
                <a:lnTo>
                  <a:pt x="76100" y="38550"/>
                </a:lnTo>
                <a:lnTo>
                  <a:pt x="77880" y="38790"/>
                </a:lnTo>
                <a:lnTo>
                  <a:pt x="76740" y="41260"/>
                </a:lnTo>
                <a:lnTo>
                  <a:pt x="75730" y="41260"/>
                </a:lnTo>
                <a:lnTo>
                  <a:pt x="74090" y="41340"/>
                </a:lnTo>
                <a:lnTo>
                  <a:pt x="74470" y="42520"/>
                </a:lnTo>
                <a:lnTo>
                  <a:pt x="75870" y="43550"/>
                </a:lnTo>
                <a:lnTo>
                  <a:pt x="76440" y="44610"/>
                </a:lnTo>
                <a:lnTo>
                  <a:pt x="75930" y="45530"/>
                </a:lnTo>
                <a:lnTo>
                  <a:pt x="75260" y="46180"/>
                </a:lnTo>
                <a:lnTo>
                  <a:pt x="73490" y="46270"/>
                </a:lnTo>
                <a:lnTo>
                  <a:pt x="72520" y="46270"/>
                </a:lnTo>
                <a:lnTo>
                  <a:pt x="71610" y="47280"/>
                </a:lnTo>
                <a:lnTo>
                  <a:pt x="70660" y="48470"/>
                </a:lnTo>
                <a:lnTo>
                  <a:pt x="69210" y="47660"/>
                </a:lnTo>
                <a:lnTo>
                  <a:pt x="67870" y="47000"/>
                </a:lnTo>
                <a:lnTo>
                  <a:pt x="66300" y="46680"/>
                </a:lnTo>
                <a:lnTo>
                  <a:pt x="65580" y="47000"/>
                </a:lnTo>
                <a:lnTo>
                  <a:pt x="65580" y="48480"/>
                </a:lnTo>
                <a:lnTo>
                  <a:pt x="65580" y="49800"/>
                </a:lnTo>
                <a:lnTo>
                  <a:pt x="64370" y="50290"/>
                </a:lnTo>
                <a:lnTo>
                  <a:pt x="62790" y="49960"/>
                </a:lnTo>
                <a:lnTo>
                  <a:pt x="61950" y="49470"/>
                </a:lnTo>
                <a:lnTo>
                  <a:pt x="60610" y="50130"/>
                </a:lnTo>
                <a:lnTo>
                  <a:pt x="59890" y="49310"/>
                </a:lnTo>
                <a:lnTo>
                  <a:pt x="59160" y="48980"/>
                </a:lnTo>
                <a:lnTo>
                  <a:pt x="60010" y="47660"/>
                </a:lnTo>
                <a:lnTo>
                  <a:pt x="60610" y="46510"/>
                </a:lnTo>
                <a:lnTo>
                  <a:pt x="60250" y="45690"/>
                </a:lnTo>
                <a:lnTo>
                  <a:pt x="60010" y="43880"/>
                </a:lnTo>
                <a:lnTo>
                  <a:pt x="60250" y="42230"/>
                </a:lnTo>
                <a:lnTo>
                  <a:pt x="59890" y="41080"/>
                </a:lnTo>
                <a:lnTo>
                  <a:pt x="59280" y="39600"/>
                </a:lnTo>
                <a:lnTo>
                  <a:pt x="59400" y="38120"/>
                </a:lnTo>
                <a:lnTo>
                  <a:pt x="60490" y="36800"/>
                </a:lnTo>
                <a:lnTo>
                  <a:pt x="61340" y="36800"/>
                </a:lnTo>
                <a:lnTo>
                  <a:pt x="61950" y="36140"/>
                </a:lnTo>
                <a:lnTo>
                  <a:pt x="62430" y="35150"/>
                </a:lnTo>
                <a:lnTo>
                  <a:pt x="63030" y="35810"/>
                </a:lnTo>
                <a:lnTo>
                  <a:pt x="63520" y="36800"/>
                </a:lnTo>
                <a:lnTo>
                  <a:pt x="64370" y="37290"/>
                </a:lnTo>
                <a:lnTo>
                  <a:pt x="64970" y="36630"/>
                </a:lnTo>
                <a:lnTo>
                  <a:pt x="65820" y="36470"/>
                </a:lnTo>
                <a:lnTo>
                  <a:pt x="66300" y="35480"/>
                </a:lnTo>
                <a:lnTo>
                  <a:pt x="67750" y="34990"/>
                </a:lnTo>
                <a:lnTo>
                  <a:pt x="69570" y="34160"/>
                </a:lnTo>
                <a:lnTo>
                  <a:pt x="70290" y="35480"/>
                </a:lnTo>
                <a:lnTo>
                  <a:pt x="71260" y="36300"/>
                </a:lnTo>
                <a:lnTo>
                  <a:pt x="72110" y="37290"/>
                </a:lnTo>
                <a:lnTo>
                  <a:pt x="73520" y="3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