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Prizren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Kosovo • State Map | Fully Editable Vector Shape</a:t>
            </a:r>
          </a:p>
        </p:txBody>
      </p:sp>
      <p:sp>
        <p:nvSpPr>
          <p:cNvPr id="101" name="Prizr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4120" y="80870"/>
                </a:moveTo>
                <a:lnTo>
                  <a:pt x="34110" y="78840"/>
                </a:lnTo>
                <a:lnTo>
                  <a:pt x="33990" y="77710"/>
                </a:lnTo>
                <a:lnTo>
                  <a:pt x="33480" y="76020"/>
                </a:lnTo>
                <a:lnTo>
                  <a:pt x="31700" y="72130"/>
                </a:lnTo>
                <a:lnTo>
                  <a:pt x="30790" y="70890"/>
                </a:lnTo>
                <a:lnTo>
                  <a:pt x="30410" y="70480"/>
                </a:lnTo>
                <a:lnTo>
                  <a:pt x="32340" y="68450"/>
                </a:lnTo>
                <a:lnTo>
                  <a:pt x="33350" y="67670"/>
                </a:lnTo>
                <a:lnTo>
                  <a:pt x="35470" y="66660"/>
                </a:lnTo>
                <a:lnTo>
                  <a:pt x="36540" y="67170"/>
                </a:lnTo>
                <a:lnTo>
                  <a:pt x="37380" y="67340"/>
                </a:lnTo>
                <a:lnTo>
                  <a:pt x="38110" y="66030"/>
                </a:lnTo>
                <a:lnTo>
                  <a:pt x="38840" y="64880"/>
                </a:lnTo>
                <a:lnTo>
                  <a:pt x="39440" y="65370"/>
                </a:lnTo>
                <a:lnTo>
                  <a:pt x="39920" y="66030"/>
                </a:lnTo>
                <a:lnTo>
                  <a:pt x="40770" y="66190"/>
                </a:lnTo>
                <a:lnTo>
                  <a:pt x="41380" y="64720"/>
                </a:lnTo>
                <a:lnTo>
                  <a:pt x="42470" y="64880"/>
                </a:lnTo>
                <a:lnTo>
                  <a:pt x="43070" y="66190"/>
                </a:lnTo>
                <a:lnTo>
                  <a:pt x="43680" y="67010"/>
                </a:lnTo>
                <a:lnTo>
                  <a:pt x="43920" y="67990"/>
                </a:lnTo>
                <a:lnTo>
                  <a:pt x="45370" y="68970"/>
                </a:lnTo>
                <a:lnTo>
                  <a:pt x="47060" y="68970"/>
                </a:lnTo>
                <a:lnTo>
                  <a:pt x="48270" y="69140"/>
                </a:lnTo>
                <a:lnTo>
                  <a:pt x="48460" y="70770"/>
                </a:lnTo>
                <a:lnTo>
                  <a:pt x="48150" y="71560"/>
                </a:lnTo>
                <a:lnTo>
                  <a:pt x="48030" y="72610"/>
                </a:lnTo>
                <a:lnTo>
                  <a:pt x="48510" y="73580"/>
                </a:lnTo>
                <a:lnTo>
                  <a:pt x="49930" y="74100"/>
                </a:lnTo>
                <a:lnTo>
                  <a:pt x="51240" y="74240"/>
                </a:lnTo>
                <a:lnTo>
                  <a:pt x="52070" y="74470"/>
                </a:lnTo>
                <a:lnTo>
                  <a:pt x="53010" y="75030"/>
                </a:lnTo>
                <a:lnTo>
                  <a:pt x="53880" y="76090"/>
                </a:lnTo>
                <a:lnTo>
                  <a:pt x="54070" y="76980"/>
                </a:lnTo>
                <a:lnTo>
                  <a:pt x="54080" y="77000"/>
                </a:lnTo>
                <a:lnTo>
                  <a:pt x="52000" y="77710"/>
                </a:lnTo>
                <a:lnTo>
                  <a:pt x="51990" y="77710"/>
                </a:lnTo>
                <a:lnTo>
                  <a:pt x="50730" y="78150"/>
                </a:lnTo>
                <a:lnTo>
                  <a:pt x="46310" y="79660"/>
                </a:lnTo>
                <a:lnTo>
                  <a:pt x="45100" y="80350"/>
                </a:lnTo>
                <a:lnTo>
                  <a:pt x="44890" y="78610"/>
                </a:lnTo>
                <a:lnTo>
                  <a:pt x="44280" y="77470"/>
                </a:lnTo>
                <a:lnTo>
                  <a:pt x="43310" y="77630"/>
                </a:lnTo>
                <a:lnTo>
                  <a:pt x="41980" y="77470"/>
                </a:lnTo>
                <a:lnTo>
                  <a:pt x="40530" y="76980"/>
                </a:lnTo>
                <a:lnTo>
                  <a:pt x="38710" y="77140"/>
                </a:lnTo>
                <a:lnTo>
                  <a:pt x="37020" y="77630"/>
                </a:lnTo>
                <a:lnTo>
                  <a:pt x="35570" y="79100"/>
                </a:lnTo>
                <a:lnTo>
                  <a:pt x="34120" y="80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