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Podujevo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Podujev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20" y="37330"/>
                </a:moveTo>
                <a:lnTo>
                  <a:pt x="72110" y="37290"/>
                </a:lnTo>
                <a:lnTo>
                  <a:pt x="71260" y="36300"/>
                </a:lnTo>
                <a:lnTo>
                  <a:pt x="70290" y="35480"/>
                </a:lnTo>
                <a:lnTo>
                  <a:pt x="69570" y="34160"/>
                </a:lnTo>
                <a:lnTo>
                  <a:pt x="67750" y="34990"/>
                </a:lnTo>
                <a:lnTo>
                  <a:pt x="66300" y="35480"/>
                </a:lnTo>
                <a:lnTo>
                  <a:pt x="65820" y="36470"/>
                </a:lnTo>
                <a:lnTo>
                  <a:pt x="64970" y="36630"/>
                </a:lnTo>
                <a:lnTo>
                  <a:pt x="64370" y="37290"/>
                </a:lnTo>
                <a:lnTo>
                  <a:pt x="63520" y="36800"/>
                </a:lnTo>
                <a:lnTo>
                  <a:pt x="63030" y="35810"/>
                </a:lnTo>
                <a:lnTo>
                  <a:pt x="62430" y="35150"/>
                </a:lnTo>
                <a:lnTo>
                  <a:pt x="61950" y="36140"/>
                </a:lnTo>
                <a:lnTo>
                  <a:pt x="61340" y="36800"/>
                </a:lnTo>
                <a:lnTo>
                  <a:pt x="60490" y="36800"/>
                </a:lnTo>
                <a:lnTo>
                  <a:pt x="60130" y="35650"/>
                </a:lnTo>
                <a:lnTo>
                  <a:pt x="59850" y="34780"/>
                </a:lnTo>
                <a:lnTo>
                  <a:pt x="59810" y="33180"/>
                </a:lnTo>
                <a:lnTo>
                  <a:pt x="59240" y="31780"/>
                </a:lnTo>
                <a:lnTo>
                  <a:pt x="58250" y="30630"/>
                </a:lnTo>
                <a:lnTo>
                  <a:pt x="57850" y="29660"/>
                </a:lnTo>
                <a:lnTo>
                  <a:pt x="57630" y="27970"/>
                </a:lnTo>
                <a:lnTo>
                  <a:pt x="57880" y="26540"/>
                </a:lnTo>
                <a:lnTo>
                  <a:pt x="58480" y="25510"/>
                </a:lnTo>
                <a:lnTo>
                  <a:pt x="58010" y="23060"/>
                </a:lnTo>
                <a:lnTo>
                  <a:pt x="56530" y="19970"/>
                </a:lnTo>
                <a:lnTo>
                  <a:pt x="55680" y="18650"/>
                </a:lnTo>
                <a:lnTo>
                  <a:pt x="55050" y="18050"/>
                </a:lnTo>
                <a:lnTo>
                  <a:pt x="54650" y="17230"/>
                </a:lnTo>
                <a:lnTo>
                  <a:pt x="54660" y="16020"/>
                </a:lnTo>
                <a:lnTo>
                  <a:pt x="54940" y="14830"/>
                </a:lnTo>
                <a:lnTo>
                  <a:pt x="55500" y="15150"/>
                </a:lnTo>
                <a:lnTo>
                  <a:pt x="56470" y="15530"/>
                </a:lnTo>
                <a:lnTo>
                  <a:pt x="59620" y="15700"/>
                </a:lnTo>
                <a:lnTo>
                  <a:pt x="60370" y="16290"/>
                </a:lnTo>
                <a:lnTo>
                  <a:pt x="61100" y="17790"/>
                </a:lnTo>
                <a:lnTo>
                  <a:pt x="61830" y="21180"/>
                </a:lnTo>
                <a:lnTo>
                  <a:pt x="62230" y="22030"/>
                </a:lnTo>
                <a:lnTo>
                  <a:pt x="63050" y="22520"/>
                </a:lnTo>
                <a:lnTo>
                  <a:pt x="63720" y="22160"/>
                </a:lnTo>
                <a:lnTo>
                  <a:pt x="64360" y="21690"/>
                </a:lnTo>
                <a:lnTo>
                  <a:pt x="65150" y="21820"/>
                </a:lnTo>
                <a:lnTo>
                  <a:pt x="65880" y="23260"/>
                </a:lnTo>
                <a:lnTo>
                  <a:pt x="65950" y="25260"/>
                </a:lnTo>
                <a:lnTo>
                  <a:pt x="66220" y="27300"/>
                </a:lnTo>
                <a:lnTo>
                  <a:pt x="67550" y="28870"/>
                </a:lnTo>
                <a:lnTo>
                  <a:pt x="68070" y="29020"/>
                </a:lnTo>
                <a:lnTo>
                  <a:pt x="69170" y="29010"/>
                </a:lnTo>
                <a:lnTo>
                  <a:pt x="69710" y="29130"/>
                </a:lnTo>
                <a:lnTo>
                  <a:pt x="70210" y="29440"/>
                </a:lnTo>
                <a:lnTo>
                  <a:pt x="71130" y="30230"/>
                </a:lnTo>
                <a:lnTo>
                  <a:pt x="71610" y="30520"/>
                </a:lnTo>
                <a:lnTo>
                  <a:pt x="73130" y="30880"/>
                </a:lnTo>
                <a:lnTo>
                  <a:pt x="74080" y="30930"/>
                </a:lnTo>
                <a:lnTo>
                  <a:pt x="74530" y="31420"/>
                </a:lnTo>
                <a:lnTo>
                  <a:pt x="74520" y="31750"/>
                </a:lnTo>
                <a:lnTo>
                  <a:pt x="74520" y="33100"/>
                </a:lnTo>
                <a:lnTo>
                  <a:pt x="74320" y="34180"/>
                </a:lnTo>
                <a:lnTo>
                  <a:pt x="73680" y="36340"/>
                </a:lnTo>
                <a:lnTo>
                  <a:pt x="73520" y="3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