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Peć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Peć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120" y="32890"/>
                </a:moveTo>
                <a:lnTo>
                  <a:pt x="23710" y="34330"/>
                </a:lnTo>
                <a:lnTo>
                  <a:pt x="23710" y="35980"/>
                </a:lnTo>
                <a:lnTo>
                  <a:pt x="23710" y="37790"/>
                </a:lnTo>
                <a:lnTo>
                  <a:pt x="23710" y="39440"/>
                </a:lnTo>
                <a:lnTo>
                  <a:pt x="24320" y="40420"/>
                </a:lnTo>
                <a:lnTo>
                  <a:pt x="25530" y="41580"/>
                </a:lnTo>
                <a:lnTo>
                  <a:pt x="27100" y="42400"/>
                </a:lnTo>
                <a:lnTo>
                  <a:pt x="28670" y="42400"/>
                </a:lnTo>
                <a:lnTo>
                  <a:pt x="29640" y="42890"/>
                </a:lnTo>
                <a:lnTo>
                  <a:pt x="30120" y="44700"/>
                </a:lnTo>
                <a:lnTo>
                  <a:pt x="31090" y="45360"/>
                </a:lnTo>
                <a:lnTo>
                  <a:pt x="30730" y="46350"/>
                </a:lnTo>
                <a:lnTo>
                  <a:pt x="30000" y="47330"/>
                </a:lnTo>
                <a:lnTo>
                  <a:pt x="30120" y="48480"/>
                </a:lnTo>
                <a:lnTo>
                  <a:pt x="31090" y="49470"/>
                </a:lnTo>
                <a:lnTo>
                  <a:pt x="31580" y="50620"/>
                </a:lnTo>
                <a:lnTo>
                  <a:pt x="31820" y="52100"/>
                </a:lnTo>
                <a:lnTo>
                  <a:pt x="30370" y="51110"/>
                </a:lnTo>
                <a:lnTo>
                  <a:pt x="28790" y="51110"/>
                </a:lnTo>
                <a:lnTo>
                  <a:pt x="27820" y="50620"/>
                </a:lnTo>
                <a:lnTo>
                  <a:pt x="26860" y="50780"/>
                </a:lnTo>
                <a:lnTo>
                  <a:pt x="25280" y="51440"/>
                </a:lnTo>
                <a:lnTo>
                  <a:pt x="24440" y="50620"/>
                </a:lnTo>
                <a:lnTo>
                  <a:pt x="23830" y="49140"/>
                </a:lnTo>
                <a:lnTo>
                  <a:pt x="23350" y="48160"/>
                </a:lnTo>
                <a:lnTo>
                  <a:pt x="22260" y="47830"/>
                </a:lnTo>
                <a:lnTo>
                  <a:pt x="21170" y="48480"/>
                </a:lnTo>
                <a:lnTo>
                  <a:pt x="20080" y="47990"/>
                </a:lnTo>
                <a:lnTo>
                  <a:pt x="18630" y="47660"/>
                </a:lnTo>
                <a:lnTo>
                  <a:pt x="17540" y="47170"/>
                </a:lnTo>
                <a:lnTo>
                  <a:pt x="16810" y="46350"/>
                </a:lnTo>
                <a:lnTo>
                  <a:pt x="17180" y="45200"/>
                </a:lnTo>
                <a:lnTo>
                  <a:pt x="14640" y="45030"/>
                </a:lnTo>
                <a:lnTo>
                  <a:pt x="12970" y="43880"/>
                </a:lnTo>
                <a:lnTo>
                  <a:pt x="12870" y="43650"/>
                </a:lnTo>
                <a:lnTo>
                  <a:pt x="12510" y="42980"/>
                </a:lnTo>
                <a:lnTo>
                  <a:pt x="12010" y="42510"/>
                </a:lnTo>
                <a:lnTo>
                  <a:pt x="10160" y="40730"/>
                </a:lnTo>
                <a:lnTo>
                  <a:pt x="9810" y="40390"/>
                </a:lnTo>
                <a:lnTo>
                  <a:pt x="9770" y="40350"/>
                </a:lnTo>
                <a:lnTo>
                  <a:pt x="9230" y="39360"/>
                </a:lnTo>
                <a:lnTo>
                  <a:pt x="9230" y="39310"/>
                </a:lnTo>
                <a:lnTo>
                  <a:pt x="8280" y="38670"/>
                </a:lnTo>
                <a:lnTo>
                  <a:pt x="9520" y="37200"/>
                </a:lnTo>
                <a:lnTo>
                  <a:pt x="10290" y="36570"/>
                </a:lnTo>
                <a:lnTo>
                  <a:pt x="10640" y="36570"/>
                </a:lnTo>
                <a:lnTo>
                  <a:pt x="10930" y="36570"/>
                </a:lnTo>
                <a:lnTo>
                  <a:pt x="11130" y="36400"/>
                </a:lnTo>
                <a:lnTo>
                  <a:pt x="11670" y="36150"/>
                </a:lnTo>
                <a:lnTo>
                  <a:pt x="12460" y="36360"/>
                </a:lnTo>
                <a:lnTo>
                  <a:pt x="13210" y="36550"/>
                </a:lnTo>
                <a:lnTo>
                  <a:pt x="13350" y="36590"/>
                </a:lnTo>
                <a:lnTo>
                  <a:pt x="14000" y="36990"/>
                </a:lnTo>
                <a:lnTo>
                  <a:pt x="14600" y="36990"/>
                </a:lnTo>
                <a:lnTo>
                  <a:pt x="15840" y="36990"/>
                </a:lnTo>
                <a:lnTo>
                  <a:pt x="16150" y="37410"/>
                </a:lnTo>
                <a:lnTo>
                  <a:pt x="16920" y="37620"/>
                </a:lnTo>
                <a:lnTo>
                  <a:pt x="17130" y="37670"/>
                </a:lnTo>
                <a:lnTo>
                  <a:pt x="17900" y="36800"/>
                </a:lnTo>
                <a:lnTo>
                  <a:pt x="17970" y="36180"/>
                </a:lnTo>
                <a:lnTo>
                  <a:pt x="17900" y="35640"/>
                </a:lnTo>
                <a:lnTo>
                  <a:pt x="17900" y="35590"/>
                </a:lnTo>
                <a:lnTo>
                  <a:pt x="17940" y="34970"/>
                </a:lnTo>
                <a:lnTo>
                  <a:pt x="18330" y="34260"/>
                </a:lnTo>
                <a:lnTo>
                  <a:pt x="18730" y="34000"/>
                </a:lnTo>
                <a:lnTo>
                  <a:pt x="20540" y="33330"/>
                </a:lnTo>
                <a:lnTo>
                  <a:pt x="21130" y="33230"/>
                </a:lnTo>
                <a:lnTo>
                  <a:pt x="23120" y="32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