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Orahovac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Orahov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590" y="53550"/>
                </a:moveTo>
                <a:lnTo>
                  <a:pt x="35080" y="55050"/>
                </a:lnTo>
                <a:lnTo>
                  <a:pt x="36050" y="55380"/>
                </a:lnTo>
                <a:lnTo>
                  <a:pt x="37500" y="55220"/>
                </a:lnTo>
                <a:lnTo>
                  <a:pt x="38590" y="55220"/>
                </a:lnTo>
                <a:lnTo>
                  <a:pt x="39320" y="56360"/>
                </a:lnTo>
                <a:lnTo>
                  <a:pt x="39080" y="57840"/>
                </a:lnTo>
                <a:lnTo>
                  <a:pt x="39800" y="59810"/>
                </a:lnTo>
                <a:lnTo>
                  <a:pt x="40890" y="60630"/>
                </a:lnTo>
                <a:lnTo>
                  <a:pt x="41860" y="61280"/>
                </a:lnTo>
                <a:lnTo>
                  <a:pt x="41620" y="62590"/>
                </a:lnTo>
                <a:lnTo>
                  <a:pt x="41380" y="64720"/>
                </a:lnTo>
                <a:lnTo>
                  <a:pt x="40770" y="66190"/>
                </a:lnTo>
                <a:lnTo>
                  <a:pt x="39920" y="66030"/>
                </a:lnTo>
                <a:lnTo>
                  <a:pt x="39440" y="65370"/>
                </a:lnTo>
                <a:lnTo>
                  <a:pt x="38840" y="64880"/>
                </a:lnTo>
                <a:lnTo>
                  <a:pt x="38110" y="66030"/>
                </a:lnTo>
                <a:lnTo>
                  <a:pt x="37380" y="67340"/>
                </a:lnTo>
                <a:lnTo>
                  <a:pt x="36540" y="67170"/>
                </a:lnTo>
                <a:lnTo>
                  <a:pt x="35470" y="66660"/>
                </a:lnTo>
                <a:lnTo>
                  <a:pt x="36280" y="65380"/>
                </a:lnTo>
                <a:lnTo>
                  <a:pt x="35470" y="64650"/>
                </a:lnTo>
                <a:lnTo>
                  <a:pt x="34680" y="64140"/>
                </a:lnTo>
                <a:lnTo>
                  <a:pt x="33200" y="63070"/>
                </a:lnTo>
                <a:lnTo>
                  <a:pt x="32100" y="61470"/>
                </a:lnTo>
                <a:lnTo>
                  <a:pt x="32110" y="59480"/>
                </a:lnTo>
                <a:lnTo>
                  <a:pt x="32150" y="57420"/>
                </a:lnTo>
                <a:lnTo>
                  <a:pt x="31950" y="55670"/>
                </a:lnTo>
                <a:lnTo>
                  <a:pt x="32450" y="54300"/>
                </a:lnTo>
                <a:lnTo>
                  <a:pt x="33590" y="53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