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Obilić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Obili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850" y="34780"/>
                </a:moveTo>
                <a:lnTo>
                  <a:pt x="60130" y="35650"/>
                </a:lnTo>
                <a:lnTo>
                  <a:pt x="60490" y="36800"/>
                </a:lnTo>
                <a:lnTo>
                  <a:pt x="59400" y="38120"/>
                </a:lnTo>
                <a:lnTo>
                  <a:pt x="59280" y="39600"/>
                </a:lnTo>
                <a:lnTo>
                  <a:pt x="59890" y="41080"/>
                </a:lnTo>
                <a:lnTo>
                  <a:pt x="60250" y="42230"/>
                </a:lnTo>
                <a:lnTo>
                  <a:pt x="60010" y="43880"/>
                </a:lnTo>
                <a:lnTo>
                  <a:pt x="58680" y="44870"/>
                </a:lnTo>
                <a:lnTo>
                  <a:pt x="57710" y="45030"/>
                </a:lnTo>
                <a:lnTo>
                  <a:pt x="56260" y="45030"/>
                </a:lnTo>
                <a:lnTo>
                  <a:pt x="55170" y="44040"/>
                </a:lnTo>
                <a:lnTo>
                  <a:pt x="54440" y="44370"/>
                </a:lnTo>
                <a:lnTo>
                  <a:pt x="54440" y="45360"/>
                </a:lnTo>
                <a:lnTo>
                  <a:pt x="53840" y="45690"/>
                </a:lnTo>
                <a:lnTo>
                  <a:pt x="52870" y="44870"/>
                </a:lnTo>
                <a:lnTo>
                  <a:pt x="52510" y="43550"/>
                </a:lnTo>
                <a:lnTo>
                  <a:pt x="52510" y="42560"/>
                </a:lnTo>
                <a:lnTo>
                  <a:pt x="53870" y="41870"/>
                </a:lnTo>
                <a:lnTo>
                  <a:pt x="56070" y="41050"/>
                </a:lnTo>
                <a:lnTo>
                  <a:pt x="57290" y="39860"/>
                </a:lnTo>
                <a:lnTo>
                  <a:pt x="57390" y="38920"/>
                </a:lnTo>
                <a:lnTo>
                  <a:pt x="57910" y="37250"/>
                </a:lnTo>
                <a:lnTo>
                  <a:pt x="58720" y="35410"/>
                </a:lnTo>
                <a:lnTo>
                  <a:pt x="59850" y="3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