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Novo Brdo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Novo Br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100" y="50060"/>
                </a:moveTo>
                <a:lnTo>
                  <a:pt x="69700" y="49110"/>
                </a:lnTo>
                <a:lnTo>
                  <a:pt x="70660" y="48470"/>
                </a:lnTo>
                <a:lnTo>
                  <a:pt x="71610" y="47280"/>
                </a:lnTo>
                <a:lnTo>
                  <a:pt x="72520" y="46270"/>
                </a:lnTo>
                <a:lnTo>
                  <a:pt x="73490" y="46270"/>
                </a:lnTo>
                <a:lnTo>
                  <a:pt x="75260" y="46180"/>
                </a:lnTo>
                <a:lnTo>
                  <a:pt x="76590" y="47000"/>
                </a:lnTo>
                <a:lnTo>
                  <a:pt x="77310" y="47500"/>
                </a:lnTo>
                <a:lnTo>
                  <a:pt x="77920" y="48810"/>
                </a:lnTo>
                <a:lnTo>
                  <a:pt x="77190" y="49960"/>
                </a:lnTo>
                <a:lnTo>
                  <a:pt x="75980" y="49960"/>
                </a:lnTo>
                <a:lnTo>
                  <a:pt x="75130" y="49310"/>
                </a:lnTo>
                <a:lnTo>
                  <a:pt x="74170" y="49800"/>
                </a:lnTo>
                <a:lnTo>
                  <a:pt x="74410" y="51280"/>
                </a:lnTo>
                <a:lnTo>
                  <a:pt x="73320" y="51930"/>
                </a:lnTo>
                <a:lnTo>
                  <a:pt x="72470" y="51280"/>
                </a:lnTo>
                <a:lnTo>
                  <a:pt x="71500" y="50290"/>
                </a:lnTo>
                <a:lnTo>
                  <a:pt x="70420" y="50620"/>
                </a:lnTo>
                <a:lnTo>
                  <a:pt x="69100" y="50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