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Mališevo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Mališev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590" y="53550"/>
                </a:moveTo>
                <a:lnTo>
                  <a:pt x="34860" y="52990"/>
                </a:lnTo>
                <a:lnTo>
                  <a:pt x="37180" y="52180"/>
                </a:lnTo>
                <a:lnTo>
                  <a:pt x="40290" y="49800"/>
                </a:lnTo>
                <a:lnTo>
                  <a:pt x="41860" y="49800"/>
                </a:lnTo>
                <a:lnTo>
                  <a:pt x="43890" y="46680"/>
                </a:lnTo>
                <a:lnTo>
                  <a:pt x="44640" y="46680"/>
                </a:lnTo>
                <a:lnTo>
                  <a:pt x="45140" y="47410"/>
                </a:lnTo>
                <a:lnTo>
                  <a:pt x="45210" y="48310"/>
                </a:lnTo>
                <a:lnTo>
                  <a:pt x="45450" y="49530"/>
                </a:lnTo>
                <a:lnTo>
                  <a:pt x="45400" y="51560"/>
                </a:lnTo>
                <a:lnTo>
                  <a:pt x="45140" y="52240"/>
                </a:lnTo>
                <a:lnTo>
                  <a:pt x="45620" y="52500"/>
                </a:lnTo>
                <a:lnTo>
                  <a:pt x="47090" y="53130"/>
                </a:lnTo>
                <a:lnTo>
                  <a:pt x="47930" y="51790"/>
                </a:lnTo>
                <a:lnTo>
                  <a:pt x="48280" y="52560"/>
                </a:lnTo>
                <a:lnTo>
                  <a:pt x="48650" y="53870"/>
                </a:lnTo>
                <a:lnTo>
                  <a:pt x="48270" y="55380"/>
                </a:lnTo>
                <a:lnTo>
                  <a:pt x="48270" y="56040"/>
                </a:lnTo>
                <a:lnTo>
                  <a:pt x="48880" y="57180"/>
                </a:lnTo>
                <a:lnTo>
                  <a:pt x="49120" y="58660"/>
                </a:lnTo>
                <a:lnTo>
                  <a:pt x="47790" y="58500"/>
                </a:lnTo>
                <a:lnTo>
                  <a:pt x="46580" y="59150"/>
                </a:lnTo>
                <a:lnTo>
                  <a:pt x="45730" y="58820"/>
                </a:lnTo>
                <a:lnTo>
                  <a:pt x="44760" y="58990"/>
                </a:lnTo>
                <a:lnTo>
                  <a:pt x="43800" y="59810"/>
                </a:lnTo>
                <a:lnTo>
                  <a:pt x="43800" y="61120"/>
                </a:lnTo>
                <a:lnTo>
                  <a:pt x="41860" y="61280"/>
                </a:lnTo>
                <a:lnTo>
                  <a:pt x="40890" y="60630"/>
                </a:lnTo>
                <a:lnTo>
                  <a:pt x="39800" y="59810"/>
                </a:lnTo>
                <a:lnTo>
                  <a:pt x="39080" y="57840"/>
                </a:lnTo>
                <a:lnTo>
                  <a:pt x="39320" y="56360"/>
                </a:lnTo>
                <a:lnTo>
                  <a:pt x="38590" y="55220"/>
                </a:lnTo>
                <a:lnTo>
                  <a:pt x="37500" y="55220"/>
                </a:lnTo>
                <a:lnTo>
                  <a:pt x="36050" y="55380"/>
                </a:lnTo>
                <a:lnTo>
                  <a:pt x="35080" y="55050"/>
                </a:lnTo>
                <a:lnTo>
                  <a:pt x="33590" y="53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