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Lipljan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Liplj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70" y="55380"/>
                </a:moveTo>
                <a:lnTo>
                  <a:pt x="48650" y="53870"/>
                </a:lnTo>
                <a:lnTo>
                  <a:pt x="49730" y="53410"/>
                </a:lnTo>
                <a:lnTo>
                  <a:pt x="50570" y="52430"/>
                </a:lnTo>
                <a:lnTo>
                  <a:pt x="51660" y="52430"/>
                </a:lnTo>
                <a:lnTo>
                  <a:pt x="52630" y="51770"/>
                </a:lnTo>
                <a:lnTo>
                  <a:pt x="52870" y="50620"/>
                </a:lnTo>
                <a:lnTo>
                  <a:pt x="54080" y="49470"/>
                </a:lnTo>
                <a:lnTo>
                  <a:pt x="55170" y="49630"/>
                </a:lnTo>
                <a:lnTo>
                  <a:pt x="56260" y="49140"/>
                </a:lnTo>
                <a:lnTo>
                  <a:pt x="57830" y="49470"/>
                </a:lnTo>
                <a:lnTo>
                  <a:pt x="59160" y="48980"/>
                </a:lnTo>
                <a:lnTo>
                  <a:pt x="59890" y="49310"/>
                </a:lnTo>
                <a:lnTo>
                  <a:pt x="60610" y="50130"/>
                </a:lnTo>
                <a:lnTo>
                  <a:pt x="61950" y="49470"/>
                </a:lnTo>
                <a:lnTo>
                  <a:pt x="62790" y="49960"/>
                </a:lnTo>
                <a:lnTo>
                  <a:pt x="64370" y="50290"/>
                </a:lnTo>
                <a:lnTo>
                  <a:pt x="65580" y="49800"/>
                </a:lnTo>
                <a:lnTo>
                  <a:pt x="65580" y="48480"/>
                </a:lnTo>
                <a:lnTo>
                  <a:pt x="65580" y="47000"/>
                </a:lnTo>
                <a:lnTo>
                  <a:pt x="66300" y="46680"/>
                </a:lnTo>
                <a:lnTo>
                  <a:pt x="67870" y="47000"/>
                </a:lnTo>
                <a:lnTo>
                  <a:pt x="69210" y="47660"/>
                </a:lnTo>
                <a:lnTo>
                  <a:pt x="70660" y="48470"/>
                </a:lnTo>
                <a:lnTo>
                  <a:pt x="69700" y="49110"/>
                </a:lnTo>
                <a:lnTo>
                  <a:pt x="69100" y="50060"/>
                </a:lnTo>
                <a:lnTo>
                  <a:pt x="68150" y="51260"/>
                </a:lnTo>
                <a:lnTo>
                  <a:pt x="67970" y="52260"/>
                </a:lnTo>
                <a:lnTo>
                  <a:pt x="68540" y="53440"/>
                </a:lnTo>
                <a:lnTo>
                  <a:pt x="68970" y="54610"/>
                </a:lnTo>
                <a:lnTo>
                  <a:pt x="68670" y="55640"/>
                </a:lnTo>
                <a:lnTo>
                  <a:pt x="67320" y="55780"/>
                </a:lnTo>
                <a:lnTo>
                  <a:pt x="67030" y="57020"/>
                </a:lnTo>
                <a:lnTo>
                  <a:pt x="64850" y="57020"/>
                </a:lnTo>
                <a:lnTo>
                  <a:pt x="62670" y="57180"/>
                </a:lnTo>
                <a:lnTo>
                  <a:pt x="60860" y="56860"/>
                </a:lnTo>
                <a:lnTo>
                  <a:pt x="59770" y="56860"/>
                </a:lnTo>
                <a:lnTo>
                  <a:pt x="58560" y="56040"/>
                </a:lnTo>
                <a:lnTo>
                  <a:pt x="57830" y="56690"/>
                </a:lnTo>
                <a:lnTo>
                  <a:pt x="56260" y="56530"/>
                </a:lnTo>
                <a:lnTo>
                  <a:pt x="54560" y="56040"/>
                </a:lnTo>
                <a:lnTo>
                  <a:pt x="53230" y="55870"/>
                </a:lnTo>
                <a:lnTo>
                  <a:pt x="51900" y="55710"/>
                </a:lnTo>
                <a:lnTo>
                  <a:pt x="50210" y="56690"/>
                </a:lnTo>
                <a:lnTo>
                  <a:pt x="49480" y="55640"/>
                </a:lnTo>
                <a:lnTo>
                  <a:pt x="48270" y="55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