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Leposavić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Leposavi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40" y="18180"/>
                </a:moveTo>
                <a:lnTo>
                  <a:pt x="39440" y="16040"/>
                </a:lnTo>
                <a:lnTo>
                  <a:pt x="39640" y="14470"/>
                </a:lnTo>
                <a:lnTo>
                  <a:pt x="39290" y="14070"/>
                </a:lnTo>
                <a:lnTo>
                  <a:pt x="38820" y="14040"/>
                </a:lnTo>
                <a:lnTo>
                  <a:pt x="38310" y="14110"/>
                </a:lnTo>
                <a:lnTo>
                  <a:pt x="37890" y="13980"/>
                </a:lnTo>
                <a:lnTo>
                  <a:pt x="37610" y="13560"/>
                </a:lnTo>
                <a:lnTo>
                  <a:pt x="37350" y="12940"/>
                </a:lnTo>
                <a:lnTo>
                  <a:pt x="36950" y="11550"/>
                </a:lnTo>
                <a:lnTo>
                  <a:pt x="36380" y="10320"/>
                </a:lnTo>
                <a:lnTo>
                  <a:pt x="36260" y="9600"/>
                </a:lnTo>
                <a:lnTo>
                  <a:pt x="36570" y="8760"/>
                </a:lnTo>
                <a:lnTo>
                  <a:pt x="36960" y="8480"/>
                </a:lnTo>
                <a:lnTo>
                  <a:pt x="38490" y="8420"/>
                </a:lnTo>
                <a:lnTo>
                  <a:pt x="39540" y="8000"/>
                </a:lnTo>
                <a:lnTo>
                  <a:pt x="43230" y="5210"/>
                </a:lnTo>
                <a:lnTo>
                  <a:pt x="44380" y="4690"/>
                </a:lnTo>
                <a:lnTo>
                  <a:pt x="45550" y="4550"/>
                </a:lnTo>
                <a:lnTo>
                  <a:pt x="46270" y="4770"/>
                </a:lnTo>
                <a:lnTo>
                  <a:pt x="46730" y="4910"/>
                </a:lnTo>
                <a:lnTo>
                  <a:pt x="47630" y="5660"/>
                </a:lnTo>
                <a:lnTo>
                  <a:pt x="48100" y="6160"/>
                </a:lnTo>
                <a:lnTo>
                  <a:pt x="48410" y="6590"/>
                </a:lnTo>
                <a:lnTo>
                  <a:pt x="48870" y="7510"/>
                </a:lnTo>
                <a:lnTo>
                  <a:pt x="48720" y="7500"/>
                </a:lnTo>
                <a:lnTo>
                  <a:pt x="48240" y="7350"/>
                </a:lnTo>
                <a:lnTo>
                  <a:pt x="47700" y="7850"/>
                </a:lnTo>
                <a:lnTo>
                  <a:pt x="47730" y="8180"/>
                </a:lnTo>
                <a:lnTo>
                  <a:pt x="47660" y="9120"/>
                </a:lnTo>
                <a:lnTo>
                  <a:pt x="47520" y="9960"/>
                </a:lnTo>
                <a:lnTo>
                  <a:pt x="47330" y="10020"/>
                </a:lnTo>
                <a:lnTo>
                  <a:pt x="47630" y="10540"/>
                </a:lnTo>
                <a:lnTo>
                  <a:pt x="51120" y="12590"/>
                </a:lnTo>
                <a:lnTo>
                  <a:pt x="54530" y="14590"/>
                </a:lnTo>
                <a:lnTo>
                  <a:pt x="54940" y="14830"/>
                </a:lnTo>
                <a:lnTo>
                  <a:pt x="54660" y="16020"/>
                </a:lnTo>
                <a:lnTo>
                  <a:pt x="54650" y="17230"/>
                </a:lnTo>
                <a:lnTo>
                  <a:pt x="55050" y="18050"/>
                </a:lnTo>
                <a:lnTo>
                  <a:pt x="53720" y="18130"/>
                </a:lnTo>
                <a:lnTo>
                  <a:pt x="53350" y="19130"/>
                </a:lnTo>
                <a:lnTo>
                  <a:pt x="52270" y="19950"/>
                </a:lnTo>
                <a:lnTo>
                  <a:pt x="51660" y="20780"/>
                </a:lnTo>
                <a:lnTo>
                  <a:pt x="50570" y="20950"/>
                </a:lnTo>
                <a:lnTo>
                  <a:pt x="49480" y="20450"/>
                </a:lnTo>
                <a:lnTo>
                  <a:pt x="48520" y="22430"/>
                </a:lnTo>
                <a:lnTo>
                  <a:pt x="46460" y="23430"/>
                </a:lnTo>
                <a:lnTo>
                  <a:pt x="46100" y="22600"/>
                </a:lnTo>
                <a:lnTo>
                  <a:pt x="45730" y="21440"/>
                </a:lnTo>
                <a:lnTo>
                  <a:pt x="44640" y="20610"/>
                </a:lnTo>
                <a:lnTo>
                  <a:pt x="43190" y="19790"/>
                </a:lnTo>
                <a:lnTo>
                  <a:pt x="41260" y="19790"/>
                </a:lnTo>
                <a:lnTo>
                  <a:pt x="40290" y="18630"/>
                </a:lnTo>
                <a:lnTo>
                  <a:pt x="3844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