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Kosovska Mitrovica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Kosovska Mitrov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430" y="34000"/>
                </a:moveTo>
                <a:lnTo>
                  <a:pt x="45850" y="33830"/>
                </a:lnTo>
                <a:lnTo>
                  <a:pt x="44890" y="33830"/>
                </a:lnTo>
                <a:lnTo>
                  <a:pt x="43190" y="32510"/>
                </a:lnTo>
                <a:lnTo>
                  <a:pt x="42220" y="31030"/>
                </a:lnTo>
                <a:lnTo>
                  <a:pt x="43190" y="30370"/>
                </a:lnTo>
                <a:lnTo>
                  <a:pt x="44160" y="30200"/>
                </a:lnTo>
                <a:lnTo>
                  <a:pt x="45370" y="28220"/>
                </a:lnTo>
                <a:lnTo>
                  <a:pt x="47310" y="28380"/>
                </a:lnTo>
                <a:lnTo>
                  <a:pt x="48520" y="28720"/>
                </a:lnTo>
                <a:lnTo>
                  <a:pt x="49000" y="27390"/>
                </a:lnTo>
                <a:lnTo>
                  <a:pt x="49120" y="25580"/>
                </a:lnTo>
                <a:lnTo>
                  <a:pt x="47670" y="24750"/>
                </a:lnTo>
                <a:lnTo>
                  <a:pt x="46460" y="23430"/>
                </a:lnTo>
                <a:lnTo>
                  <a:pt x="48520" y="22430"/>
                </a:lnTo>
                <a:lnTo>
                  <a:pt x="49480" y="20450"/>
                </a:lnTo>
                <a:lnTo>
                  <a:pt x="50570" y="20950"/>
                </a:lnTo>
                <a:lnTo>
                  <a:pt x="51660" y="20780"/>
                </a:lnTo>
                <a:lnTo>
                  <a:pt x="52270" y="19950"/>
                </a:lnTo>
                <a:lnTo>
                  <a:pt x="53350" y="19130"/>
                </a:lnTo>
                <a:lnTo>
                  <a:pt x="53720" y="18130"/>
                </a:lnTo>
                <a:lnTo>
                  <a:pt x="55050" y="18050"/>
                </a:lnTo>
                <a:lnTo>
                  <a:pt x="55680" y="18650"/>
                </a:lnTo>
                <a:lnTo>
                  <a:pt x="56530" y="19970"/>
                </a:lnTo>
                <a:lnTo>
                  <a:pt x="58010" y="23060"/>
                </a:lnTo>
                <a:lnTo>
                  <a:pt x="58480" y="25510"/>
                </a:lnTo>
                <a:lnTo>
                  <a:pt x="57880" y="26540"/>
                </a:lnTo>
                <a:lnTo>
                  <a:pt x="56620" y="26240"/>
                </a:lnTo>
                <a:lnTo>
                  <a:pt x="55410" y="26570"/>
                </a:lnTo>
                <a:lnTo>
                  <a:pt x="53960" y="25910"/>
                </a:lnTo>
                <a:lnTo>
                  <a:pt x="53230" y="26240"/>
                </a:lnTo>
                <a:lnTo>
                  <a:pt x="53720" y="27560"/>
                </a:lnTo>
                <a:lnTo>
                  <a:pt x="53230" y="29050"/>
                </a:lnTo>
                <a:lnTo>
                  <a:pt x="52140" y="28880"/>
                </a:lnTo>
                <a:lnTo>
                  <a:pt x="51300" y="29540"/>
                </a:lnTo>
                <a:lnTo>
                  <a:pt x="51180" y="31520"/>
                </a:lnTo>
                <a:lnTo>
                  <a:pt x="51180" y="32510"/>
                </a:lnTo>
                <a:lnTo>
                  <a:pt x="50090" y="32510"/>
                </a:lnTo>
                <a:lnTo>
                  <a:pt x="48880" y="32840"/>
                </a:lnTo>
                <a:lnTo>
                  <a:pt x="47430" y="34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