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Kosovska Kamenica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Kosovska Kamen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4460" y="56930"/>
                </a:moveTo>
                <a:lnTo>
                  <a:pt x="83400" y="56920"/>
                </a:lnTo>
                <a:lnTo>
                  <a:pt x="81980" y="56430"/>
                </a:lnTo>
                <a:lnTo>
                  <a:pt x="79970" y="55870"/>
                </a:lnTo>
                <a:lnTo>
                  <a:pt x="80340" y="54400"/>
                </a:lnTo>
                <a:lnTo>
                  <a:pt x="79250" y="52920"/>
                </a:lnTo>
                <a:lnTo>
                  <a:pt x="78160" y="51770"/>
                </a:lnTo>
                <a:lnTo>
                  <a:pt x="77190" y="49960"/>
                </a:lnTo>
                <a:lnTo>
                  <a:pt x="77920" y="48810"/>
                </a:lnTo>
                <a:lnTo>
                  <a:pt x="77310" y="47500"/>
                </a:lnTo>
                <a:lnTo>
                  <a:pt x="76590" y="47000"/>
                </a:lnTo>
                <a:lnTo>
                  <a:pt x="75260" y="46180"/>
                </a:lnTo>
                <a:lnTo>
                  <a:pt x="75930" y="45530"/>
                </a:lnTo>
                <a:lnTo>
                  <a:pt x="76440" y="44610"/>
                </a:lnTo>
                <a:lnTo>
                  <a:pt x="75870" y="43550"/>
                </a:lnTo>
                <a:lnTo>
                  <a:pt x="74470" y="42520"/>
                </a:lnTo>
                <a:lnTo>
                  <a:pt x="74090" y="41340"/>
                </a:lnTo>
                <a:lnTo>
                  <a:pt x="75730" y="41260"/>
                </a:lnTo>
                <a:lnTo>
                  <a:pt x="76740" y="41260"/>
                </a:lnTo>
                <a:lnTo>
                  <a:pt x="77880" y="38790"/>
                </a:lnTo>
                <a:lnTo>
                  <a:pt x="80850" y="39210"/>
                </a:lnTo>
                <a:lnTo>
                  <a:pt x="81920" y="39570"/>
                </a:lnTo>
                <a:lnTo>
                  <a:pt x="82330" y="39930"/>
                </a:lnTo>
                <a:lnTo>
                  <a:pt x="82650" y="40210"/>
                </a:lnTo>
                <a:lnTo>
                  <a:pt x="84160" y="42120"/>
                </a:lnTo>
                <a:lnTo>
                  <a:pt x="84950" y="42650"/>
                </a:lnTo>
                <a:lnTo>
                  <a:pt x="85650" y="42640"/>
                </a:lnTo>
                <a:lnTo>
                  <a:pt x="87690" y="41710"/>
                </a:lnTo>
                <a:lnTo>
                  <a:pt x="88700" y="41690"/>
                </a:lnTo>
                <a:lnTo>
                  <a:pt x="90110" y="42010"/>
                </a:lnTo>
                <a:lnTo>
                  <a:pt x="90370" y="42190"/>
                </a:lnTo>
                <a:lnTo>
                  <a:pt x="91320" y="42820"/>
                </a:lnTo>
                <a:lnTo>
                  <a:pt x="91720" y="44230"/>
                </a:lnTo>
                <a:lnTo>
                  <a:pt x="91450" y="44800"/>
                </a:lnTo>
                <a:lnTo>
                  <a:pt x="90950" y="45120"/>
                </a:lnTo>
                <a:lnTo>
                  <a:pt x="90390" y="45380"/>
                </a:lnTo>
                <a:lnTo>
                  <a:pt x="89920" y="45730"/>
                </a:lnTo>
                <a:lnTo>
                  <a:pt x="89960" y="45920"/>
                </a:lnTo>
                <a:lnTo>
                  <a:pt x="89700" y="47220"/>
                </a:lnTo>
                <a:lnTo>
                  <a:pt x="89640" y="47390"/>
                </a:lnTo>
                <a:lnTo>
                  <a:pt x="89560" y="47510"/>
                </a:lnTo>
                <a:lnTo>
                  <a:pt x="89230" y="47670"/>
                </a:lnTo>
                <a:lnTo>
                  <a:pt x="89150" y="47860"/>
                </a:lnTo>
                <a:lnTo>
                  <a:pt x="89220" y="48140"/>
                </a:lnTo>
                <a:lnTo>
                  <a:pt x="89550" y="48690"/>
                </a:lnTo>
                <a:lnTo>
                  <a:pt x="89590" y="48940"/>
                </a:lnTo>
                <a:lnTo>
                  <a:pt x="89120" y="50410"/>
                </a:lnTo>
                <a:lnTo>
                  <a:pt x="86770" y="54320"/>
                </a:lnTo>
                <a:lnTo>
                  <a:pt x="84880" y="56220"/>
                </a:lnTo>
                <a:lnTo>
                  <a:pt x="84460" y="56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