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Kosovo Polje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Kosovo Pol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840" y="45690"/>
                </a:moveTo>
                <a:lnTo>
                  <a:pt x="54440" y="45360"/>
                </a:lnTo>
                <a:lnTo>
                  <a:pt x="54440" y="44370"/>
                </a:lnTo>
                <a:lnTo>
                  <a:pt x="55170" y="44040"/>
                </a:lnTo>
                <a:lnTo>
                  <a:pt x="56260" y="45030"/>
                </a:lnTo>
                <a:lnTo>
                  <a:pt x="57710" y="45030"/>
                </a:lnTo>
                <a:lnTo>
                  <a:pt x="58680" y="44870"/>
                </a:lnTo>
                <a:lnTo>
                  <a:pt x="60010" y="43880"/>
                </a:lnTo>
                <a:lnTo>
                  <a:pt x="60250" y="45690"/>
                </a:lnTo>
                <a:lnTo>
                  <a:pt x="60610" y="46510"/>
                </a:lnTo>
                <a:lnTo>
                  <a:pt x="60010" y="47660"/>
                </a:lnTo>
                <a:lnTo>
                  <a:pt x="59160" y="48980"/>
                </a:lnTo>
                <a:lnTo>
                  <a:pt x="57830" y="49470"/>
                </a:lnTo>
                <a:lnTo>
                  <a:pt x="56260" y="49140"/>
                </a:lnTo>
                <a:lnTo>
                  <a:pt x="55170" y="49630"/>
                </a:lnTo>
                <a:lnTo>
                  <a:pt x="54080" y="49470"/>
                </a:lnTo>
                <a:lnTo>
                  <a:pt x="53600" y="48650"/>
                </a:lnTo>
                <a:lnTo>
                  <a:pt x="52630" y="47830"/>
                </a:lnTo>
                <a:lnTo>
                  <a:pt x="53350" y="47000"/>
                </a:lnTo>
                <a:lnTo>
                  <a:pt x="53840" y="45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