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Klina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Kli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820" y="52100"/>
                </a:moveTo>
                <a:lnTo>
                  <a:pt x="31580" y="50620"/>
                </a:lnTo>
                <a:lnTo>
                  <a:pt x="31090" y="49470"/>
                </a:lnTo>
                <a:lnTo>
                  <a:pt x="30120" y="48480"/>
                </a:lnTo>
                <a:lnTo>
                  <a:pt x="30000" y="47330"/>
                </a:lnTo>
                <a:lnTo>
                  <a:pt x="30730" y="46350"/>
                </a:lnTo>
                <a:lnTo>
                  <a:pt x="31090" y="45360"/>
                </a:lnTo>
                <a:lnTo>
                  <a:pt x="30120" y="44700"/>
                </a:lnTo>
                <a:lnTo>
                  <a:pt x="29640" y="42890"/>
                </a:lnTo>
                <a:lnTo>
                  <a:pt x="31090" y="42400"/>
                </a:lnTo>
                <a:lnTo>
                  <a:pt x="32660" y="42890"/>
                </a:lnTo>
                <a:lnTo>
                  <a:pt x="34240" y="42560"/>
                </a:lnTo>
                <a:lnTo>
                  <a:pt x="34960" y="41580"/>
                </a:lnTo>
                <a:lnTo>
                  <a:pt x="36290" y="41080"/>
                </a:lnTo>
                <a:lnTo>
                  <a:pt x="37490" y="41050"/>
                </a:lnTo>
                <a:lnTo>
                  <a:pt x="38600" y="42490"/>
                </a:lnTo>
                <a:lnTo>
                  <a:pt x="39520" y="43060"/>
                </a:lnTo>
                <a:lnTo>
                  <a:pt x="40340" y="43250"/>
                </a:lnTo>
                <a:lnTo>
                  <a:pt x="40930" y="44550"/>
                </a:lnTo>
                <a:lnTo>
                  <a:pt x="41220" y="46010"/>
                </a:lnTo>
                <a:lnTo>
                  <a:pt x="42800" y="46670"/>
                </a:lnTo>
                <a:lnTo>
                  <a:pt x="43890" y="46680"/>
                </a:lnTo>
                <a:lnTo>
                  <a:pt x="41860" y="49800"/>
                </a:lnTo>
                <a:lnTo>
                  <a:pt x="40290" y="49800"/>
                </a:lnTo>
                <a:lnTo>
                  <a:pt x="37180" y="52180"/>
                </a:lnTo>
                <a:lnTo>
                  <a:pt x="34860" y="52990"/>
                </a:lnTo>
                <a:lnTo>
                  <a:pt x="33590" y="53550"/>
                </a:lnTo>
                <a:lnTo>
                  <a:pt x="31820" y="52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