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Kačanik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Kačani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900" y="73100"/>
                </a:moveTo>
                <a:lnTo>
                  <a:pt x="59650" y="71750"/>
                </a:lnTo>
                <a:lnTo>
                  <a:pt x="59650" y="70770"/>
                </a:lnTo>
                <a:lnTo>
                  <a:pt x="60370" y="70440"/>
                </a:lnTo>
                <a:lnTo>
                  <a:pt x="61100" y="69790"/>
                </a:lnTo>
                <a:lnTo>
                  <a:pt x="61100" y="69300"/>
                </a:lnTo>
                <a:lnTo>
                  <a:pt x="60490" y="67990"/>
                </a:lnTo>
                <a:lnTo>
                  <a:pt x="61700" y="67990"/>
                </a:lnTo>
                <a:lnTo>
                  <a:pt x="62310" y="68320"/>
                </a:lnTo>
                <a:lnTo>
                  <a:pt x="63280" y="67830"/>
                </a:lnTo>
                <a:lnTo>
                  <a:pt x="64120" y="67830"/>
                </a:lnTo>
                <a:lnTo>
                  <a:pt x="64490" y="66360"/>
                </a:lnTo>
                <a:lnTo>
                  <a:pt x="65450" y="65700"/>
                </a:lnTo>
                <a:lnTo>
                  <a:pt x="66790" y="65370"/>
                </a:lnTo>
                <a:lnTo>
                  <a:pt x="67630" y="64990"/>
                </a:lnTo>
                <a:lnTo>
                  <a:pt x="67800" y="65570"/>
                </a:lnTo>
                <a:lnTo>
                  <a:pt x="66980" y="66980"/>
                </a:lnTo>
                <a:lnTo>
                  <a:pt x="66850" y="68030"/>
                </a:lnTo>
                <a:lnTo>
                  <a:pt x="68060" y="69670"/>
                </a:lnTo>
                <a:lnTo>
                  <a:pt x="69710" y="70250"/>
                </a:lnTo>
                <a:lnTo>
                  <a:pt x="70960" y="70370"/>
                </a:lnTo>
                <a:lnTo>
                  <a:pt x="72260" y="71540"/>
                </a:lnTo>
                <a:lnTo>
                  <a:pt x="72270" y="71560"/>
                </a:lnTo>
                <a:lnTo>
                  <a:pt x="71950" y="71820"/>
                </a:lnTo>
                <a:lnTo>
                  <a:pt x="69170" y="76090"/>
                </a:lnTo>
                <a:lnTo>
                  <a:pt x="69110" y="76650"/>
                </a:lnTo>
                <a:lnTo>
                  <a:pt x="69210" y="76990"/>
                </a:lnTo>
                <a:lnTo>
                  <a:pt x="69350" y="77340"/>
                </a:lnTo>
                <a:lnTo>
                  <a:pt x="69420" y="77880"/>
                </a:lnTo>
                <a:lnTo>
                  <a:pt x="69470" y="79170"/>
                </a:lnTo>
                <a:lnTo>
                  <a:pt x="69470" y="79190"/>
                </a:lnTo>
                <a:lnTo>
                  <a:pt x="69450" y="79310"/>
                </a:lnTo>
                <a:lnTo>
                  <a:pt x="69380" y="79750"/>
                </a:lnTo>
                <a:lnTo>
                  <a:pt x="68880" y="79860"/>
                </a:lnTo>
                <a:lnTo>
                  <a:pt x="67340" y="79550"/>
                </a:lnTo>
                <a:lnTo>
                  <a:pt x="67190" y="79600"/>
                </a:lnTo>
                <a:lnTo>
                  <a:pt x="66760" y="79790"/>
                </a:lnTo>
                <a:lnTo>
                  <a:pt x="66260" y="80020"/>
                </a:lnTo>
                <a:lnTo>
                  <a:pt x="65960" y="79210"/>
                </a:lnTo>
                <a:lnTo>
                  <a:pt x="65800" y="78770"/>
                </a:lnTo>
                <a:lnTo>
                  <a:pt x="65700" y="78380"/>
                </a:lnTo>
                <a:lnTo>
                  <a:pt x="65450" y="77860"/>
                </a:lnTo>
                <a:lnTo>
                  <a:pt x="64680" y="76590"/>
                </a:lnTo>
                <a:lnTo>
                  <a:pt x="63010" y="74940"/>
                </a:lnTo>
                <a:lnTo>
                  <a:pt x="61220" y="73550"/>
                </a:lnTo>
                <a:lnTo>
                  <a:pt x="60580" y="73200"/>
                </a:lnTo>
                <a:lnTo>
                  <a:pt x="60260" y="73110"/>
                </a:lnTo>
                <a:lnTo>
                  <a:pt x="59900" y="73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