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Istok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Ist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20" y="32890"/>
                </a:moveTo>
                <a:lnTo>
                  <a:pt x="23600" y="32800"/>
                </a:lnTo>
                <a:lnTo>
                  <a:pt x="23950" y="32750"/>
                </a:lnTo>
                <a:lnTo>
                  <a:pt x="24360" y="32670"/>
                </a:lnTo>
                <a:lnTo>
                  <a:pt x="26320" y="32250"/>
                </a:lnTo>
                <a:lnTo>
                  <a:pt x="28260" y="31820"/>
                </a:lnTo>
                <a:lnTo>
                  <a:pt x="30540" y="30870"/>
                </a:lnTo>
                <a:lnTo>
                  <a:pt x="31600" y="29430"/>
                </a:lnTo>
                <a:lnTo>
                  <a:pt x="31510" y="29160"/>
                </a:lnTo>
                <a:lnTo>
                  <a:pt x="31390" y="28810"/>
                </a:lnTo>
                <a:lnTo>
                  <a:pt x="31930" y="28870"/>
                </a:lnTo>
                <a:lnTo>
                  <a:pt x="34680" y="29140"/>
                </a:lnTo>
                <a:lnTo>
                  <a:pt x="36000" y="29960"/>
                </a:lnTo>
                <a:lnTo>
                  <a:pt x="37030" y="31270"/>
                </a:lnTo>
                <a:lnTo>
                  <a:pt x="37830" y="32960"/>
                </a:lnTo>
                <a:lnTo>
                  <a:pt x="38510" y="35200"/>
                </a:lnTo>
                <a:lnTo>
                  <a:pt x="38290" y="36810"/>
                </a:lnTo>
                <a:lnTo>
                  <a:pt x="37960" y="37860"/>
                </a:lnTo>
                <a:lnTo>
                  <a:pt x="37410" y="39450"/>
                </a:lnTo>
                <a:lnTo>
                  <a:pt x="37490" y="41050"/>
                </a:lnTo>
                <a:lnTo>
                  <a:pt x="36290" y="41080"/>
                </a:lnTo>
                <a:lnTo>
                  <a:pt x="34960" y="41580"/>
                </a:lnTo>
                <a:lnTo>
                  <a:pt x="34240" y="42560"/>
                </a:lnTo>
                <a:lnTo>
                  <a:pt x="32660" y="42890"/>
                </a:lnTo>
                <a:lnTo>
                  <a:pt x="31090" y="42400"/>
                </a:lnTo>
                <a:lnTo>
                  <a:pt x="29640" y="42890"/>
                </a:lnTo>
                <a:lnTo>
                  <a:pt x="28670" y="42400"/>
                </a:lnTo>
                <a:lnTo>
                  <a:pt x="27100" y="42400"/>
                </a:lnTo>
                <a:lnTo>
                  <a:pt x="25530" y="41580"/>
                </a:lnTo>
                <a:lnTo>
                  <a:pt x="24320" y="40420"/>
                </a:lnTo>
                <a:lnTo>
                  <a:pt x="23710" y="39440"/>
                </a:lnTo>
                <a:lnTo>
                  <a:pt x="23710" y="37790"/>
                </a:lnTo>
                <a:lnTo>
                  <a:pt x="23710" y="35980"/>
                </a:lnTo>
                <a:lnTo>
                  <a:pt x="23710" y="34330"/>
                </a:lnTo>
                <a:lnTo>
                  <a:pt x="23120" y="3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