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Gnjilane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Gnjila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970" y="69800"/>
                </a:moveTo>
                <a:lnTo>
                  <a:pt x="78280" y="67830"/>
                </a:lnTo>
                <a:lnTo>
                  <a:pt x="77680" y="66190"/>
                </a:lnTo>
                <a:lnTo>
                  <a:pt x="77070" y="65210"/>
                </a:lnTo>
                <a:lnTo>
                  <a:pt x="76590" y="64060"/>
                </a:lnTo>
                <a:lnTo>
                  <a:pt x="76100" y="62760"/>
                </a:lnTo>
                <a:lnTo>
                  <a:pt x="74530" y="62430"/>
                </a:lnTo>
                <a:lnTo>
                  <a:pt x="73550" y="60880"/>
                </a:lnTo>
                <a:lnTo>
                  <a:pt x="72710" y="59970"/>
                </a:lnTo>
                <a:lnTo>
                  <a:pt x="71870" y="59480"/>
                </a:lnTo>
                <a:lnTo>
                  <a:pt x="71380" y="58330"/>
                </a:lnTo>
                <a:lnTo>
                  <a:pt x="69680" y="59090"/>
                </a:lnTo>
                <a:lnTo>
                  <a:pt x="68240" y="59970"/>
                </a:lnTo>
                <a:lnTo>
                  <a:pt x="67030" y="57020"/>
                </a:lnTo>
                <a:lnTo>
                  <a:pt x="67320" y="55780"/>
                </a:lnTo>
                <a:lnTo>
                  <a:pt x="68670" y="55640"/>
                </a:lnTo>
                <a:lnTo>
                  <a:pt x="68970" y="54610"/>
                </a:lnTo>
                <a:lnTo>
                  <a:pt x="68540" y="53440"/>
                </a:lnTo>
                <a:lnTo>
                  <a:pt x="67970" y="52260"/>
                </a:lnTo>
                <a:lnTo>
                  <a:pt x="68150" y="51260"/>
                </a:lnTo>
                <a:lnTo>
                  <a:pt x="69100" y="50060"/>
                </a:lnTo>
                <a:lnTo>
                  <a:pt x="70420" y="50620"/>
                </a:lnTo>
                <a:lnTo>
                  <a:pt x="71500" y="50290"/>
                </a:lnTo>
                <a:lnTo>
                  <a:pt x="72470" y="51280"/>
                </a:lnTo>
                <a:lnTo>
                  <a:pt x="73320" y="51930"/>
                </a:lnTo>
                <a:lnTo>
                  <a:pt x="74410" y="51280"/>
                </a:lnTo>
                <a:lnTo>
                  <a:pt x="74170" y="49800"/>
                </a:lnTo>
                <a:lnTo>
                  <a:pt x="75130" y="49310"/>
                </a:lnTo>
                <a:lnTo>
                  <a:pt x="75980" y="49960"/>
                </a:lnTo>
                <a:lnTo>
                  <a:pt x="77190" y="49960"/>
                </a:lnTo>
                <a:lnTo>
                  <a:pt x="78160" y="51770"/>
                </a:lnTo>
                <a:lnTo>
                  <a:pt x="79250" y="52920"/>
                </a:lnTo>
                <a:lnTo>
                  <a:pt x="80340" y="54400"/>
                </a:lnTo>
                <a:lnTo>
                  <a:pt x="79970" y="55870"/>
                </a:lnTo>
                <a:lnTo>
                  <a:pt x="81980" y="56430"/>
                </a:lnTo>
                <a:lnTo>
                  <a:pt x="83400" y="56920"/>
                </a:lnTo>
                <a:lnTo>
                  <a:pt x="84460" y="56930"/>
                </a:lnTo>
                <a:lnTo>
                  <a:pt x="84360" y="57910"/>
                </a:lnTo>
                <a:lnTo>
                  <a:pt x="84600" y="59940"/>
                </a:lnTo>
                <a:lnTo>
                  <a:pt x="84390" y="60940"/>
                </a:lnTo>
                <a:lnTo>
                  <a:pt x="83410" y="61860"/>
                </a:lnTo>
                <a:lnTo>
                  <a:pt x="80610" y="62720"/>
                </a:lnTo>
                <a:lnTo>
                  <a:pt x="79600" y="63790"/>
                </a:lnTo>
                <a:lnTo>
                  <a:pt x="79550" y="65330"/>
                </a:lnTo>
                <a:lnTo>
                  <a:pt x="81390" y="68130"/>
                </a:lnTo>
                <a:lnTo>
                  <a:pt x="81430" y="68270"/>
                </a:lnTo>
                <a:lnTo>
                  <a:pt x="81700" y="69850"/>
                </a:lnTo>
                <a:lnTo>
                  <a:pt x="81140" y="70000"/>
                </a:lnTo>
                <a:lnTo>
                  <a:pt x="79780" y="70360"/>
                </a:lnTo>
                <a:lnTo>
                  <a:pt x="78810" y="70380"/>
                </a:lnTo>
                <a:lnTo>
                  <a:pt x="77970" y="69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