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Glogovac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Glog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50" y="53870"/>
                </a:moveTo>
                <a:lnTo>
                  <a:pt x="48280" y="52560"/>
                </a:lnTo>
                <a:lnTo>
                  <a:pt x="47930" y="51790"/>
                </a:lnTo>
                <a:lnTo>
                  <a:pt x="47090" y="53130"/>
                </a:lnTo>
                <a:lnTo>
                  <a:pt x="45620" y="52500"/>
                </a:lnTo>
                <a:lnTo>
                  <a:pt x="45140" y="52240"/>
                </a:lnTo>
                <a:lnTo>
                  <a:pt x="45400" y="51560"/>
                </a:lnTo>
                <a:lnTo>
                  <a:pt x="45450" y="49530"/>
                </a:lnTo>
                <a:lnTo>
                  <a:pt x="45210" y="48310"/>
                </a:lnTo>
                <a:lnTo>
                  <a:pt x="45140" y="47410"/>
                </a:lnTo>
                <a:lnTo>
                  <a:pt x="44640" y="46680"/>
                </a:lnTo>
                <a:lnTo>
                  <a:pt x="43890" y="46680"/>
                </a:lnTo>
                <a:lnTo>
                  <a:pt x="44090" y="45850"/>
                </a:lnTo>
                <a:lnTo>
                  <a:pt x="45060" y="43910"/>
                </a:lnTo>
                <a:lnTo>
                  <a:pt x="45880" y="43170"/>
                </a:lnTo>
                <a:lnTo>
                  <a:pt x="46230" y="42430"/>
                </a:lnTo>
                <a:lnTo>
                  <a:pt x="46280" y="41820"/>
                </a:lnTo>
                <a:lnTo>
                  <a:pt x="46860" y="41050"/>
                </a:lnTo>
                <a:lnTo>
                  <a:pt x="48750" y="42150"/>
                </a:lnTo>
                <a:lnTo>
                  <a:pt x="49430" y="41260"/>
                </a:lnTo>
                <a:lnTo>
                  <a:pt x="50050" y="40890"/>
                </a:lnTo>
                <a:lnTo>
                  <a:pt x="51020" y="40680"/>
                </a:lnTo>
                <a:lnTo>
                  <a:pt x="51750" y="40170"/>
                </a:lnTo>
                <a:lnTo>
                  <a:pt x="52790" y="41260"/>
                </a:lnTo>
                <a:lnTo>
                  <a:pt x="53870" y="41870"/>
                </a:lnTo>
                <a:lnTo>
                  <a:pt x="52510" y="42560"/>
                </a:lnTo>
                <a:lnTo>
                  <a:pt x="52510" y="43550"/>
                </a:lnTo>
                <a:lnTo>
                  <a:pt x="52870" y="44870"/>
                </a:lnTo>
                <a:lnTo>
                  <a:pt x="53840" y="45690"/>
                </a:lnTo>
                <a:lnTo>
                  <a:pt x="53350" y="47000"/>
                </a:lnTo>
                <a:lnTo>
                  <a:pt x="52630" y="47830"/>
                </a:lnTo>
                <a:lnTo>
                  <a:pt x="53600" y="48650"/>
                </a:lnTo>
                <a:lnTo>
                  <a:pt x="54080" y="49470"/>
                </a:lnTo>
                <a:lnTo>
                  <a:pt x="52870" y="50620"/>
                </a:lnTo>
                <a:lnTo>
                  <a:pt x="52630" y="51770"/>
                </a:lnTo>
                <a:lnTo>
                  <a:pt x="51660" y="52430"/>
                </a:lnTo>
                <a:lnTo>
                  <a:pt x="50570" y="52430"/>
                </a:lnTo>
                <a:lnTo>
                  <a:pt x="49730" y="53410"/>
                </a:lnTo>
                <a:lnTo>
                  <a:pt x="48650" y="5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