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Dragaš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Draga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120" y="80870"/>
                </a:moveTo>
                <a:lnTo>
                  <a:pt x="35570" y="79100"/>
                </a:lnTo>
                <a:lnTo>
                  <a:pt x="37020" y="77630"/>
                </a:lnTo>
                <a:lnTo>
                  <a:pt x="38710" y="77140"/>
                </a:lnTo>
                <a:lnTo>
                  <a:pt x="40530" y="76980"/>
                </a:lnTo>
                <a:lnTo>
                  <a:pt x="41980" y="77470"/>
                </a:lnTo>
                <a:lnTo>
                  <a:pt x="43310" y="77630"/>
                </a:lnTo>
                <a:lnTo>
                  <a:pt x="44280" y="77470"/>
                </a:lnTo>
                <a:lnTo>
                  <a:pt x="44890" y="78610"/>
                </a:lnTo>
                <a:lnTo>
                  <a:pt x="45100" y="80350"/>
                </a:lnTo>
                <a:lnTo>
                  <a:pt x="44180" y="81470"/>
                </a:lnTo>
                <a:lnTo>
                  <a:pt x="43710" y="82840"/>
                </a:lnTo>
                <a:lnTo>
                  <a:pt x="43130" y="85980"/>
                </a:lnTo>
                <a:lnTo>
                  <a:pt x="43070" y="87420"/>
                </a:lnTo>
                <a:lnTo>
                  <a:pt x="43480" y="89180"/>
                </a:lnTo>
                <a:lnTo>
                  <a:pt x="43520" y="89350"/>
                </a:lnTo>
                <a:lnTo>
                  <a:pt x="43660" y="89950"/>
                </a:lnTo>
                <a:lnTo>
                  <a:pt x="43500" y="91260"/>
                </a:lnTo>
                <a:lnTo>
                  <a:pt x="43480" y="91480"/>
                </a:lnTo>
                <a:lnTo>
                  <a:pt x="43440" y="91570"/>
                </a:lnTo>
                <a:lnTo>
                  <a:pt x="42980" y="92660"/>
                </a:lnTo>
                <a:lnTo>
                  <a:pt x="42890" y="92830"/>
                </a:lnTo>
                <a:lnTo>
                  <a:pt x="42440" y="93600"/>
                </a:lnTo>
                <a:lnTo>
                  <a:pt x="42200" y="94020"/>
                </a:lnTo>
                <a:lnTo>
                  <a:pt x="41770" y="94490"/>
                </a:lnTo>
                <a:lnTo>
                  <a:pt x="41770" y="94510"/>
                </a:lnTo>
                <a:lnTo>
                  <a:pt x="41730" y="94540"/>
                </a:lnTo>
                <a:lnTo>
                  <a:pt x="41230" y="95100"/>
                </a:lnTo>
                <a:lnTo>
                  <a:pt x="40220" y="95450"/>
                </a:lnTo>
                <a:lnTo>
                  <a:pt x="39770" y="95120"/>
                </a:lnTo>
                <a:lnTo>
                  <a:pt x="38870" y="93850"/>
                </a:lnTo>
                <a:lnTo>
                  <a:pt x="38700" y="93750"/>
                </a:lnTo>
                <a:lnTo>
                  <a:pt x="38200" y="93910"/>
                </a:lnTo>
                <a:lnTo>
                  <a:pt x="37920" y="94160"/>
                </a:lnTo>
                <a:lnTo>
                  <a:pt x="37610" y="94750"/>
                </a:lnTo>
                <a:lnTo>
                  <a:pt x="37260" y="95040"/>
                </a:lnTo>
                <a:lnTo>
                  <a:pt x="36490" y="95080"/>
                </a:lnTo>
                <a:lnTo>
                  <a:pt x="35920" y="94780"/>
                </a:lnTo>
                <a:lnTo>
                  <a:pt x="34830" y="93610"/>
                </a:lnTo>
                <a:lnTo>
                  <a:pt x="34860" y="93140"/>
                </a:lnTo>
                <a:lnTo>
                  <a:pt x="34620" y="92360"/>
                </a:lnTo>
                <a:lnTo>
                  <a:pt x="34610" y="91900"/>
                </a:lnTo>
                <a:lnTo>
                  <a:pt x="34830" y="91130"/>
                </a:lnTo>
                <a:lnTo>
                  <a:pt x="35120" y="90790"/>
                </a:lnTo>
                <a:lnTo>
                  <a:pt x="35460" y="90530"/>
                </a:lnTo>
                <a:lnTo>
                  <a:pt x="35850" y="90030"/>
                </a:lnTo>
                <a:lnTo>
                  <a:pt x="36340" y="88870"/>
                </a:lnTo>
                <a:lnTo>
                  <a:pt x="36340" y="88060"/>
                </a:lnTo>
                <a:lnTo>
                  <a:pt x="36110" y="87230"/>
                </a:lnTo>
                <a:lnTo>
                  <a:pt x="35890" y="85970"/>
                </a:lnTo>
                <a:lnTo>
                  <a:pt x="34410" y="82060"/>
                </a:lnTo>
                <a:lnTo>
                  <a:pt x="34120" y="8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