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Dečani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Kosovo • State Map | Fully Editable Vector Shape</a:t>
            </a:r>
          </a:p>
        </p:txBody>
      </p:sp>
      <p:sp>
        <p:nvSpPr>
          <p:cNvPr id="101" name="Dečan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5270" y="54110"/>
                </a:moveTo>
                <a:lnTo>
                  <a:pt x="15260" y="54100"/>
                </a:lnTo>
                <a:lnTo>
                  <a:pt x="15260" y="54090"/>
                </a:lnTo>
                <a:lnTo>
                  <a:pt x="15250" y="54090"/>
                </a:lnTo>
                <a:lnTo>
                  <a:pt x="14460" y="53070"/>
                </a:lnTo>
                <a:lnTo>
                  <a:pt x="12100" y="51770"/>
                </a:lnTo>
                <a:lnTo>
                  <a:pt x="11130" y="50690"/>
                </a:lnTo>
                <a:lnTo>
                  <a:pt x="11700" y="49850"/>
                </a:lnTo>
                <a:lnTo>
                  <a:pt x="11750" y="49020"/>
                </a:lnTo>
                <a:lnTo>
                  <a:pt x="11620" y="48120"/>
                </a:lnTo>
                <a:lnTo>
                  <a:pt x="11640" y="47080"/>
                </a:lnTo>
                <a:lnTo>
                  <a:pt x="11800" y="46560"/>
                </a:lnTo>
                <a:lnTo>
                  <a:pt x="12290" y="45630"/>
                </a:lnTo>
                <a:lnTo>
                  <a:pt x="12340" y="45530"/>
                </a:lnTo>
                <a:lnTo>
                  <a:pt x="12340" y="45520"/>
                </a:lnTo>
                <a:lnTo>
                  <a:pt x="12970" y="43880"/>
                </a:lnTo>
                <a:lnTo>
                  <a:pt x="14640" y="45030"/>
                </a:lnTo>
                <a:lnTo>
                  <a:pt x="17180" y="45200"/>
                </a:lnTo>
                <a:lnTo>
                  <a:pt x="16810" y="46350"/>
                </a:lnTo>
                <a:lnTo>
                  <a:pt x="17540" y="47170"/>
                </a:lnTo>
                <a:lnTo>
                  <a:pt x="18630" y="47660"/>
                </a:lnTo>
                <a:lnTo>
                  <a:pt x="20080" y="47990"/>
                </a:lnTo>
                <a:lnTo>
                  <a:pt x="21170" y="48480"/>
                </a:lnTo>
                <a:lnTo>
                  <a:pt x="22260" y="47830"/>
                </a:lnTo>
                <a:lnTo>
                  <a:pt x="23350" y="48160"/>
                </a:lnTo>
                <a:lnTo>
                  <a:pt x="23830" y="49140"/>
                </a:lnTo>
                <a:lnTo>
                  <a:pt x="24440" y="50620"/>
                </a:lnTo>
                <a:lnTo>
                  <a:pt x="25280" y="51440"/>
                </a:lnTo>
                <a:lnTo>
                  <a:pt x="26860" y="50780"/>
                </a:lnTo>
                <a:lnTo>
                  <a:pt x="27820" y="50620"/>
                </a:lnTo>
                <a:lnTo>
                  <a:pt x="28790" y="51110"/>
                </a:lnTo>
                <a:lnTo>
                  <a:pt x="27950" y="52430"/>
                </a:lnTo>
                <a:lnTo>
                  <a:pt x="26490" y="53080"/>
                </a:lnTo>
                <a:lnTo>
                  <a:pt x="26130" y="54890"/>
                </a:lnTo>
                <a:lnTo>
                  <a:pt x="25650" y="56040"/>
                </a:lnTo>
                <a:lnTo>
                  <a:pt x="24440" y="56530"/>
                </a:lnTo>
                <a:lnTo>
                  <a:pt x="23470" y="56200"/>
                </a:lnTo>
                <a:lnTo>
                  <a:pt x="22500" y="57680"/>
                </a:lnTo>
                <a:lnTo>
                  <a:pt x="20320" y="57020"/>
                </a:lnTo>
                <a:lnTo>
                  <a:pt x="17780" y="55870"/>
                </a:lnTo>
                <a:lnTo>
                  <a:pt x="17060" y="53900"/>
                </a:lnTo>
                <a:lnTo>
                  <a:pt x="15270" y="541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