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eč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270" y="54110"/>
                </a:moveTo>
                <a:lnTo>
                  <a:pt x="15260" y="54100"/>
                </a:lnTo>
                <a:lnTo>
                  <a:pt x="15260" y="54090"/>
                </a:lnTo>
                <a:lnTo>
                  <a:pt x="15250" y="54090"/>
                </a:lnTo>
                <a:lnTo>
                  <a:pt x="14460" y="53070"/>
                </a:lnTo>
                <a:lnTo>
                  <a:pt x="12100" y="51770"/>
                </a:lnTo>
                <a:lnTo>
                  <a:pt x="11130" y="50690"/>
                </a:lnTo>
                <a:lnTo>
                  <a:pt x="11700" y="49850"/>
                </a:lnTo>
                <a:lnTo>
                  <a:pt x="11750" y="49020"/>
                </a:lnTo>
                <a:lnTo>
                  <a:pt x="11620" y="48120"/>
                </a:lnTo>
                <a:lnTo>
                  <a:pt x="11640" y="47080"/>
                </a:lnTo>
                <a:lnTo>
                  <a:pt x="11800" y="46560"/>
                </a:lnTo>
                <a:lnTo>
                  <a:pt x="12290" y="45630"/>
                </a:lnTo>
                <a:lnTo>
                  <a:pt x="12340" y="45530"/>
                </a:lnTo>
                <a:lnTo>
                  <a:pt x="12340" y="45520"/>
                </a:lnTo>
                <a:lnTo>
                  <a:pt x="12970" y="43880"/>
                </a:lnTo>
                <a:lnTo>
                  <a:pt x="14640" y="45030"/>
                </a:lnTo>
                <a:lnTo>
                  <a:pt x="17180" y="45200"/>
                </a:lnTo>
                <a:lnTo>
                  <a:pt x="16810" y="46350"/>
                </a:lnTo>
                <a:lnTo>
                  <a:pt x="17540" y="47170"/>
                </a:lnTo>
                <a:lnTo>
                  <a:pt x="18630" y="47660"/>
                </a:lnTo>
                <a:lnTo>
                  <a:pt x="20080" y="47990"/>
                </a:lnTo>
                <a:lnTo>
                  <a:pt x="21170" y="48480"/>
                </a:lnTo>
                <a:lnTo>
                  <a:pt x="22260" y="47830"/>
                </a:lnTo>
                <a:lnTo>
                  <a:pt x="23350" y="48160"/>
                </a:lnTo>
                <a:lnTo>
                  <a:pt x="23830" y="49140"/>
                </a:lnTo>
                <a:lnTo>
                  <a:pt x="24440" y="50620"/>
                </a:lnTo>
                <a:lnTo>
                  <a:pt x="25280" y="51440"/>
                </a:lnTo>
                <a:lnTo>
                  <a:pt x="26860" y="50780"/>
                </a:lnTo>
                <a:lnTo>
                  <a:pt x="27820" y="50620"/>
                </a:lnTo>
                <a:lnTo>
                  <a:pt x="28790" y="51110"/>
                </a:lnTo>
                <a:lnTo>
                  <a:pt x="27950" y="52430"/>
                </a:lnTo>
                <a:lnTo>
                  <a:pt x="26490" y="53080"/>
                </a:lnTo>
                <a:lnTo>
                  <a:pt x="26130" y="54890"/>
                </a:lnTo>
                <a:lnTo>
                  <a:pt x="25650" y="56040"/>
                </a:lnTo>
                <a:lnTo>
                  <a:pt x="24440" y="56530"/>
                </a:lnTo>
                <a:lnTo>
                  <a:pt x="23470" y="56200"/>
                </a:lnTo>
                <a:lnTo>
                  <a:pt x="22500" y="57680"/>
                </a:lnTo>
                <a:lnTo>
                  <a:pt x="20320" y="57020"/>
                </a:lnTo>
                <a:lnTo>
                  <a:pt x="17780" y="55870"/>
                </a:lnTo>
                <a:lnTo>
                  <a:pt x="17060" y="53900"/>
                </a:lnTo>
                <a:lnTo>
                  <a:pt x="15270" y="5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l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820" y="52100"/>
                </a:moveTo>
                <a:lnTo>
                  <a:pt x="31580" y="50620"/>
                </a:lnTo>
                <a:lnTo>
                  <a:pt x="31090" y="49470"/>
                </a:lnTo>
                <a:lnTo>
                  <a:pt x="30120" y="48480"/>
                </a:lnTo>
                <a:lnTo>
                  <a:pt x="30000" y="47330"/>
                </a:lnTo>
                <a:lnTo>
                  <a:pt x="30730" y="46350"/>
                </a:lnTo>
                <a:lnTo>
                  <a:pt x="31090" y="45360"/>
                </a:lnTo>
                <a:lnTo>
                  <a:pt x="30120" y="44700"/>
                </a:lnTo>
                <a:lnTo>
                  <a:pt x="29640" y="42890"/>
                </a:lnTo>
                <a:lnTo>
                  <a:pt x="31090" y="42400"/>
                </a:lnTo>
                <a:lnTo>
                  <a:pt x="32660" y="42890"/>
                </a:lnTo>
                <a:lnTo>
                  <a:pt x="34240" y="42560"/>
                </a:lnTo>
                <a:lnTo>
                  <a:pt x="34960" y="41580"/>
                </a:lnTo>
                <a:lnTo>
                  <a:pt x="36290" y="41080"/>
                </a:lnTo>
                <a:lnTo>
                  <a:pt x="37490" y="41050"/>
                </a:lnTo>
                <a:lnTo>
                  <a:pt x="38600" y="42490"/>
                </a:lnTo>
                <a:lnTo>
                  <a:pt x="39520" y="43060"/>
                </a:lnTo>
                <a:lnTo>
                  <a:pt x="40340" y="43250"/>
                </a:lnTo>
                <a:lnTo>
                  <a:pt x="40930" y="44550"/>
                </a:lnTo>
                <a:lnTo>
                  <a:pt x="41220" y="46010"/>
                </a:lnTo>
                <a:lnTo>
                  <a:pt x="42800" y="46670"/>
                </a:lnTo>
                <a:lnTo>
                  <a:pt x="43890" y="46680"/>
                </a:lnTo>
                <a:lnTo>
                  <a:pt x="41860" y="49800"/>
                </a:lnTo>
                <a:lnTo>
                  <a:pt x="40290" y="49800"/>
                </a:lnTo>
                <a:lnTo>
                  <a:pt x="37180" y="52180"/>
                </a:lnTo>
                <a:lnTo>
                  <a:pt x="34860" y="52990"/>
                </a:lnTo>
                <a:lnTo>
                  <a:pt x="33590" y="53550"/>
                </a:lnTo>
                <a:lnTo>
                  <a:pt x="31820" y="5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lišev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90" y="53550"/>
                </a:moveTo>
                <a:lnTo>
                  <a:pt x="34860" y="52990"/>
                </a:lnTo>
                <a:lnTo>
                  <a:pt x="37180" y="52180"/>
                </a:lnTo>
                <a:lnTo>
                  <a:pt x="40290" y="49800"/>
                </a:lnTo>
                <a:lnTo>
                  <a:pt x="41860" y="49800"/>
                </a:lnTo>
                <a:lnTo>
                  <a:pt x="43890" y="46680"/>
                </a:lnTo>
                <a:lnTo>
                  <a:pt x="44640" y="46680"/>
                </a:lnTo>
                <a:lnTo>
                  <a:pt x="45140" y="47410"/>
                </a:lnTo>
                <a:lnTo>
                  <a:pt x="45210" y="48310"/>
                </a:lnTo>
                <a:lnTo>
                  <a:pt x="45450" y="49530"/>
                </a:lnTo>
                <a:lnTo>
                  <a:pt x="45400" y="51560"/>
                </a:lnTo>
                <a:lnTo>
                  <a:pt x="45140" y="52240"/>
                </a:lnTo>
                <a:lnTo>
                  <a:pt x="45620" y="52500"/>
                </a:lnTo>
                <a:lnTo>
                  <a:pt x="47090" y="53130"/>
                </a:lnTo>
                <a:lnTo>
                  <a:pt x="47930" y="51790"/>
                </a:lnTo>
                <a:lnTo>
                  <a:pt x="48280" y="52560"/>
                </a:lnTo>
                <a:lnTo>
                  <a:pt x="48650" y="53870"/>
                </a:lnTo>
                <a:lnTo>
                  <a:pt x="48270" y="55380"/>
                </a:lnTo>
                <a:lnTo>
                  <a:pt x="48270" y="56040"/>
                </a:lnTo>
                <a:lnTo>
                  <a:pt x="48880" y="57180"/>
                </a:lnTo>
                <a:lnTo>
                  <a:pt x="49120" y="58660"/>
                </a:lnTo>
                <a:lnTo>
                  <a:pt x="47790" y="58500"/>
                </a:lnTo>
                <a:lnTo>
                  <a:pt x="46580" y="59150"/>
                </a:lnTo>
                <a:lnTo>
                  <a:pt x="45730" y="58820"/>
                </a:lnTo>
                <a:lnTo>
                  <a:pt x="44760" y="58990"/>
                </a:lnTo>
                <a:lnTo>
                  <a:pt x="43800" y="59810"/>
                </a:lnTo>
                <a:lnTo>
                  <a:pt x="43800" y="61120"/>
                </a:lnTo>
                <a:lnTo>
                  <a:pt x="41860" y="61280"/>
                </a:lnTo>
                <a:lnTo>
                  <a:pt x="40890" y="60630"/>
                </a:lnTo>
                <a:lnTo>
                  <a:pt x="39800" y="59810"/>
                </a:lnTo>
                <a:lnTo>
                  <a:pt x="39080" y="57840"/>
                </a:lnTo>
                <a:lnTo>
                  <a:pt x="39320" y="56360"/>
                </a:lnTo>
                <a:lnTo>
                  <a:pt x="38590" y="55220"/>
                </a:lnTo>
                <a:lnTo>
                  <a:pt x="37500" y="55220"/>
                </a:lnTo>
                <a:lnTo>
                  <a:pt x="36050" y="55380"/>
                </a:lnTo>
                <a:lnTo>
                  <a:pt x="35080" y="55050"/>
                </a:lnTo>
                <a:lnTo>
                  <a:pt x="33590" y="5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rizr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120" y="80870"/>
                </a:moveTo>
                <a:lnTo>
                  <a:pt x="34110" y="78840"/>
                </a:lnTo>
                <a:lnTo>
                  <a:pt x="33990" y="77710"/>
                </a:lnTo>
                <a:lnTo>
                  <a:pt x="33480" y="76020"/>
                </a:lnTo>
                <a:lnTo>
                  <a:pt x="31700" y="72130"/>
                </a:lnTo>
                <a:lnTo>
                  <a:pt x="30790" y="70890"/>
                </a:lnTo>
                <a:lnTo>
                  <a:pt x="30410" y="70480"/>
                </a:lnTo>
                <a:lnTo>
                  <a:pt x="32340" y="68450"/>
                </a:lnTo>
                <a:lnTo>
                  <a:pt x="33350" y="67670"/>
                </a:lnTo>
                <a:lnTo>
                  <a:pt x="35470" y="66660"/>
                </a:lnTo>
                <a:lnTo>
                  <a:pt x="36540" y="67170"/>
                </a:lnTo>
                <a:lnTo>
                  <a:pt x="37380" y="67340"/>
                </a:lnTo>
                <a:lnTo>
                  <a:pt x="38110" y="66030"/>
                </a:lnTo>
                <a:lnTo>
                  <a:pt x="38840" y="64880"/>
                </a:lnTo>
                <a:lnTo>
                  <a:pt x="39440" y="65370"/>
                </a:lnTo>
                <a:lnTo>
                  <a:pt x="39920" y="66030"/>
                </a:lnTo>
                <a:lnTo>
                  <a:pt x="40770" y="66190"/>
                </a:lnTo>
                <a:lnTo>
                  <a:pt x="41380" y="64720"/>
                </a:lnTo>
                <a:lnTo>
                  <a:pt x="42470" y="64880"/>
                </a:lnTo>
                <a:lnTo>
                  <a:pt x="43070" y="66190"/>
                </a:lnTo>
                <a:lnTo>
                  <a:pt x="43680" y="67010"/>
                </a:lnTo>
                <a:lnTo>
                  <a:pt x="43920" y="67990"/>
                </a:lnTo>
                <a:lnTo>
                  <a:pt x="45370" y="68970"/>
                </a:lnTo>
                <a:lnTo>
                  <a:pt x="47060" y="68970"/>
                </a:lnTo>
                <a:lnTo>
                  <a:pt x="48270" y="69140"/>
                </a:lnTo>
                <a:lnTo>
                  <a:pt x="48460" y="70770"/>
                </a:lnTo>
                <a:lnTo>
                  <a:pt x="48150" y="71560"/>
                </a:lnTo>
                <a:lnTo>
                  <a:pt x="48030" y="72610"/>
                </a:lnTo>
                <a:lnTo>
                  <a:pt x="48510" y="73580"/>
                </a:lnTo>
                <a:lnTo>
                  <a:pt x="49930" y="74100"/>
                </a:lnTo>
                <a:lnTo>
                  <a:pt x="51240" y="74240"/>
                </a:lnTo>
                <a:lnTo>
                  <a:pt x="52070" y="74470"/>
                </a:lnTo>
                <a:lnTo>
                  <a:pt x="53010" y="75030"/>
                </a:lnTo>
                <a:lnTo>
                  <a:pt x="53880" y="76090"/>
                </a:lnTo>
                <a:lnTo>
                  <a:pt x="54070" y="76980"/>
                </a:lnTo>
                <a:lnTo>
                  <a:pt x="54080" y="77000"/>
                </a:lnTo>
                <a:lnTo>
                  <a:pt x="52000" y="77710"/>
                </a:lnTo>
                <a:lnTo>
                  <a:pt x="51990" y="77710"/>
                </a:lnTo>
                <a:lnTo>
                  <a:pt x="50730" y="78150"/>
                </a:lnTo>
                <a:lnTo>
                  <a:pt x="46310" y="79660"/>
                </a:lnTo>
                <a:lnTo>
                  <a:pt x="45100" y="80350"/>
                </a:lnTo>
                <a:lnTo>
                  <a:pt x="44890" y="78610"/>
                </a:lnTo>
                <a:lnTo>
                  <a:pt x="44280" y="77470"/>
                </a:lnTo>
                <a:lnTo>
                  <a:pt x="43310" y="77630"/>
                </a:lnTo>
                <a:lnTo>
                  <a:pt x="41980" y="77470"/>
                </a:lnTo>
                <a:lnTo>
                  <a:pt x="40530" y="76980"/>
                </a:lnTo>
                <a:lnTo>
                  <a:pt x="38710" y="77140"/>
                </a:lnTo>
                <a:lnTo>
                  <a:pt x="37020" y="77630"/>
                </a:lnTo>
                <a:lnTo>
                  <a:pt x="35570" y="79100"/>
                </a:lnTo>
                <a:lnTo>
                  <a:pt x="34120" y="8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Oraho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90" y="53550"/>
                </a:moveTo>
                <a:lnTo>
                  <a:pt x="35080" y="55050"/>
                </a:lnTo>
                <a:lnTo>
                  <a:pt x="36050" y="55380"/>
                </a:lnTo>
                <a:lnTo>
                  <a:pt x="37500" y="55220"/>
                </a:lnTo>
                <a:lnTo>
                  <a:pt x="38590" y="55220"/>
                </a:lnTo>
                <a:lnTo>
                  <a:pt x="39320" y="56360"/>
                </a:lnTo>
                <a:lnTo>
                  <a:pt x="39080" y="57840"/>
                </a:lnTo>
                <a:lnTo>
                  <a:pt x="39800" y="59810"/>
                </a:lnTo>
                <a:lnTo>
                  <a:pt x="40890" y="60630"/>
                </a:lnTo>
                <a:lnTo>
                  <a:pt x="41860" y="61280"/>
                </a:lnTo>
                <a:lnTo>
                  <a:pt x="41620" y="62590"/>
                </a:lnTo>
                <a:lnTo>
                  <a:pt x="41380" y="64720"/>
                </a:lnTo>
                <a:lnTo>
                  <a:pt x="40770" y="66190"/>
                </a:lnTo>
                <a:lnTo>
                  <a:pt x="39920" y="66030"/>
                </a:lnTo>
                <a:lnTo>
                  <a:pt x="39440" y="65370"/>
                </a:lnTo>
                <a:lnTo>
                  <a:pt x="38840" y="64880"/>
                </a:lnTo>
                <a:lnTo>
                  <a:pt x="38110" y="66030"/>
                </a:lnTo>
                <a:lnTo>
                  <a:pt x="37380" y="67340"/>
                </a:lnTo>
                <a:lnTo>
                  <a:pt x="36540" y="67170"/>
                </a:lnTo>
                <a:lnTo>
                  <a:pt x="35470" y="66660"/>
                </a:lnTo>
                <a:lnTo>
                  <a:pt x="36280" y="65380"/>
                </a:lnTo>
                <a:lnTo>
                  <a:pt x="35470" y="64650"/>
                </a:lnTo>
                <a:lnTo>
                  <a:pt x="34680" y="64140"/>
                </a:lnTo>
                <a:lnTo>
                  <a:pt x="33200" y="63070"/>
                </a:lnTo>
                <a:lnTo>
                  <a:pt x="32100" y="61470"/>
                </a:lnTo>
                <a:lnTo>
                  <a:pt x="32110" y="59480"/>
                </a:lnTo>
                <a:lnTo>
                  <a:pt x="32150" y="57420"/>
                </a:lnTo>
                <a:lnTo>
                  <a:pt x="31950" y="55670"/>
                </a:lnTo>
                <a:lnTo>
                  <a:pt x="32450" y="54300"/>
                </a:lnTo>
                <a:lnTo>
                  <a:pt x="33590" y="5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Ist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20" y="32890"/>
                </a:moveTo>
                <a:lnTo>
                  <a:pt x="23600" y="32800"/>
                </a:lnTo>
                <a:lnTo>
                  <a:pt x="23950" y="32750"/>
                </a:lnTo>
                <a:lnTo>
                  <a:pt x="24360" y="32670"/>
                </a:lnTo>
                <a:lnTo>
                  <a:pt x="26320" y="32250"/>
                </a:lnTo>
                <a:lnTo>
                  <a:pt x="28260" y="31820"/>
                </a:lnTo>
                <a:lnTo>
                  <a:pt x="30540" y="30870"/>
                </a:lnTo>
                <a:lnTo>
                  <a:pt x="31600" y="29430"/>
                </a:lnTo>
                <a:lnTo>
                  <a:pt x="31510" y="29160"/>
                </a:lnTo>
                <a:lnTo>
                  <a:pt x="31390" y="28810"/>
                </a:lnTo>
                <a:lnTo>
                  <a:pt x="31930" y="28870"/>
                </a:lnTo>
                <a:lnTo>
                  <a:pt x="34680" y="29140"/>
                </a:lnTo>
                <a:lnTo>
                  <a:pt x="36000" y="29960"/>
                </a:lnTo>
                <a:lnTo>
                  <a:pt x="37030" y="31270"/>
                </a:lnTo>
                <a:lnTo>
                  <a:pt x="37830" y="32960"/>
                </a:lnTo>
                <a:lnTo>
                  <a:pt x="38510" y="35200"/>
                </a:lnTo>
                <a:lnTo>
                  <a:pt x="38290" y="36810"/>
                </a:lnTo>
                <a:lnTo>
                  <a:pt x="37960" y="37860"/>
                </a:lnTo>
                <a:lnTo>
                  <a:pt x="37410" y="39450"/>
                </a:lnTo>
                <a:lnTo>
                  <a:pt x="37490" y="41050"/>
                </a:lnTo>
                <a:lnTo>
                  <a:pt x="36290" y="41080"/>
                </a:lnTo>
                <a:lnTo>
                  <a:pt x="34960" y="41580"/>
                </a:lnTo>
                <a:lnTo>
                  <a:pt x="34240" y="42560"/>
                </a:lnTo>
                <a:lnTo>
                  <a:pt x="32660" y="42890"/>
                </a:lnTo>
                <a:lnTo>
                  <a:pt x="31090" y="42400"/>
                </a:lnTo>
                <a:lnTo>
                  <a:pt x="29640" y="42890"/>
                </a:lnTo>
                <a:lnTo>
                  <a:pt x="28670" y="42400"/>
                </a:lnTo>
                <a:lnTo>
                  <a:pt x="27100" y="42400"/>
                </a:lnTo>
                <a:lnTo>
                  <a:pt x="25530" y="41580"/>
                </a:lnTo>
                <a:lnTo>
                  <a:pt x="24320" y="40420"/>
                </a:lnTo>
                <a:lnTo>
                  <a:pt x="23710" y="39440"/>
                </a:lnTo>
                <a:lnTo>
                  <a:pt x="23710" y="37790"/>
                </a:lnTo>
                <a:lnTo>
                  <a:pt x="23710" y="35980"/>
                </a:lnTo>
                <a:lnTo>
                  <a:pt x="23710" y="34330"/>
                </a:lnTo>
                <a:lnTo>
                  <a:pt x="23120" y="3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rb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90" y="46680"/>
                </a:moveTo>
                <a:lnTo>
                  <a:pt x="42800" y="46670"/>
                </a:lnTo>
                <a:lnTo>
                  <a:pt x="41220" y="46010"/>
                </a:lnTo>
                <a:lnTo>
                  <a:pt x="40930" y="44550"/>
                </a:lnTo>
                <a:lnTo>
                  <a:pt x="40340" y="43250"/>
                </a:lnTo>
                <a:lnTo>
                  <a:pt x="39520" y="43060"/>
                </a:lnTo>
                <a:lnTo>
                  <a:pt x="38600" y="42490"/>
                </a:lnTo>
                <a:lnTo>
                  <a:pt x="37490" y="41050"/>
                </a:lnTo>
                <a:lnTo>
                  <a:pt x="37410" y="39450"/>
                </a:lnTo>
                <a:lnTo>
                  <a:pt x="37960" y="37860"/>
                </a:lnTo>
                <a:lnTo>
                  <a:pt x="38290" y="36810"/>
                </a:lnTo>
                <a:lnTo>
                  <a:pt x="38510" y="35200"/>
                </a:lnTo>
                <a:lnTo>
                  <a:pt x="37830" y="32960"/>
                </a:lnTo>
                <a:lnTo>
                  <a:pt x="38710" y="31690"/>
                </a:lnTo>
                <a:lnTo>
                  <a:pt x="39440" y="31520"/>
                </a:lnTo>
                <a:lnTo>
                  <a:pt x="40530" y="31690"/>
                </a:lnTo>
                <a:lnTo>
                  <a:pt x="41500" y="33340"/>
                </a:lnTo>
                <a:lnTo>
                  <a:pt x="42340" y="34660"/>
                </a:lnTo>
                <a:lnTo>
                  <a:pt x="43070" y="34820"/>
                </a:lnTo>
                <a:lnTo>
                  <a:pt x="43190" y="32510"/>
                </a:lnTo>
                <a:lnTo>
                  <a:pt x="44890" y="33830"/>
                </a:lnTo>
                <a:lnTo>
                  <a:pt x="45850" y="33830"/>
                </a:lnTo>
                <a:lnTo>
                  <a:pt x="47430" y="34000"/>
                </a:lnTo>
                <a:lnTo>
                  <a:pt x="48270" y="35480"/>
                </a:lnTo>
                <a:lnTo>
                  <a:pt x="48150" y="36800"/>
                </a:lnTo>
                <a:lnTo>
                  <a:pt x="48030" y="38280"/>
                </a:lnTo>
                <a:lnTo>
                  <a:pt x="48640" y="38450"/>
                </a:lnTo>
                <a:lnTo>
                  <a:pt x="49730" y="38280"/>
                </a:lnTo>
                <a:lnTo>
                  <a:pt x="50570" y="38610"/>
                </a:lnTo>
                <a:lnTo>
                  <a:pt x="51750" y="40170"/>
                </a:lnTo>
                <a:lnTo>
                  <a:pt x="51020" y="40680"/>
                </a:lnTo>
                <a:lnTo>
                  <a:pt x="50050" y="40890"/>
                </a:lnTo>
                <a:lnTo>
                  <a:pt x="49430" y="41260"/>
                </a:lnTo>
                <a:lnTo>
                  <a:pt x="48750" y="42150"/>
                </a:lnTo>
                <a:lnTo>
                  <a:pt x="46860" y="41050"/>
                </a:lnTo>
                <a:lnTo>
                  <a:pt x="46280" y="41820"/>
                </a:lnTo>
                <a:lnTo>
                  <a:pt x="46230" y="42430"/>
                </a:lnTo>
                <a:lnTo>
                  <a:pt x="45880" y="43170"/>
                </a:lnTo>
                <a:lnTo>
                  <a:pt x="45060" y="43910"/>
                </a:lnTo>
                <a:lnTo>
                  <a:pt x="44090" y="45850"/>
                </a:lnTo>
                <a:lnTo>
                  <a:pt x="43890" y="4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Obilić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850" y="34780"/>
                </a:moveTo>
                <a:lnTo>
                  <a:pt x="60130" y="35650"/>
                </a:lnTo>
                <a:lnTo>
                  <a:pt x="60490" y="36800"/>
                </a:lnTo>
                <a:lnTo>
                  <a:pt x="59400" y="38120"/>
                </a:lnTo>
                <a:lnTo>
                  <a:pt x="59280" y="39600"/>
                </a:lnTo>
                <a:lnTo>
                  <a:pt x="59890" y="41080"/>
                </a:lnTo>
                <a:lnTo>
                  <a:pt x="60250" y="42230"/>
                </a:lnTo>
                <a:lnTo>
                  <a:pt x="60010" y="43880"/>
                </a:lnTo>
                <a:lnTo>
                  <a:pt x="58680" y="44870"/>
                </a:lnTo>
                <a:lnTo>
                  <a:pt x="57710" y="45030"/>
                </a:lnTo>
                <a:lnTo>
                  <a:pt x="56260" y="45030"/>
                </a:lnTo>
                <a:lnTo>
                  <a:pt x="55170" y="44040"/>
                </a:lnTo>
                <a:lnTo>
                  <a:pt x="54440" y="44370"/>
                </a:lnTo>
                <a:lnTo>
                  <a:pt x="54440" y="45360"/>
                </a:lnTo>
                <a:lnTo>
                  <a:pt x="53840" y="45690"/>
                </a:lnTo>
                <a:lnTo>
                  <a:pt x="52870" y="44870"/>
                </a:lnTo>
                <a:lnTo>
                  <a:pt x="52510" y="43550"/>
                </a:lnTo>
                <a:lnTo>
                  <a:pt x="52510" y="42560"/>
                </a:lnTo>
                <a:lnTo>
                  <a:pt x="53870" y="41870"/>
                </a:lnTo>
                <a:lnTo>
                  <a:pt x="56070" y="41050"/>
                </a:lnTo>
                <a:lnTo>
                  <a:pt x="57290" y="39860"/>
                </a:lnTo>
                <a:lnTo>
                  <a:pt x="57390" y="38920"/>
                </a:lnTo>
                <a:lnTo>
                  <a:pt x="57910" y="37250"/>
                </a:lnTo>
                <a:lnTo>
                  <a:pt x="58720" y="35410"/>
                </a:lnTo>
                <a:lnTo>
                  <a:pt x="59850" y="3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Vučit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40170"/>
                </a:moveTo>
                <a:lnTo>
                  <a:pt x="50570" y="38610"/>
                </a:lnTo>
                <a:lnTo>
                  <a:pt x="49730" y="38280"/>
                </a:lnTo>
                <a:lnTo>
                  <a:pt x="48640" y="38450"/>
                </a:lnTo>
                <a:lnTo>
                  <a:pt x="48030" y="38280"/>
                </a:lnTo>
                <a:lnTo>
                  <a:pt x="48150" y="36800"/>
                </a:lnTo>
                <a:lnTo>
                  <a:pt x="48270" y="35480"/>
                </a:lnTo>
                <a:lnTo>
                  <a:pt x="47430" y="34000"/>
                </a:lnTo>
                <a:lnTo>
                  <a:pt x="48880" y="32840"/>
                </a:lnTo>
                <a:lnTo>
                  <a:pt x="50090" y="32510"/>
                </a:lnTo>
                <a:lnTo>
                  <a:pt x="51180" y="32510"/>
                </a:lnTo>
                <a:lnTo>
                  <a:pt x="51180" y="31520"/>
                </a:lnTo>
                <a:lnTo>
                  <a:pt x="51300" y="29540"/>
                </a:lnTo>
                <a:lnTo>
                  <a:pt x="52140" y="28880"/>
                </a:lnTo>
                <a:lnTo>
                  <a:pt x="53230" y="29050"/>
                </a:lnTo>
                <a:lnTo>
                  <a:pt x="53720" y="27560"/>
                </a:lnTo>
                <a:lnTo>
                  <a:pt x="53230" y="26240"/>
                </a:lnTo>
                <a:lnTo>
                  <a:pt x="53960" y="25910"/>
                </a:lnTo>
                <a:lnTo>
                  <a:pt x="55410" y="26570"/>
                </a:lnTo>
                <a:lnTo>
                  <a:pt x="56620" y="26240"/>
                </a:lnTo>
                <a:lnTo>
                  <a:pt x="57880" y="26540"/>
                </a:lnTo>
                <a:lnTo>
                  <a:pt x="57630" y="27970"/>
                </a:lnTo>
                <a:lnTo>
                  <a:pt x="57850" y="29660"/>
                </a:lnTo>
                <a:lnTo>
                  <a:pt x="58250" y="30630"/>
                </a:lnTo>
                <a:lnTo>
                  <a:pt x="59240" y="31780"/>
                </a:lnTo>
                <a:lnTo>
                  <a:pt x="59810" y="33180"/>
                </a:lnTo>
                <a:lnTo>
                  <a:pt x="59850" y="34780"/>
                </a:lnTo>
                <a:lnTo>
                  <a:pt x="58720" y="35410"/>
                </a:lnTo>
                <a:lnTo>
                  <a:pt x="57910" y="37250"/>
                </a:lnTo>
                <a:lnTo>
                  <a:pt x="57390" y="38920"/>
                </a:lnTo>
                <a:lnTo>
                  <a:pt x="57290" y="39860"/>
                </a:lnTo>
                <a:lnTo>
                  <a:pt x="56070" y="41050"/>
                </a:lnTo>
                <a:lnTo>
                  <a:pt x="53870" y="41870"/>
                </a:lnTo>
                <a:lnTo>
                  <a:pt x="52790" y="41260"/>
                </a:lnTo>
                <a:lnTo>
                  <a:pt x="51750" y="4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Štiml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770" y="56860"/>
                </a:moveTo>
                <a:lnTo>
                  <a:pt x="59530" y="58170"/>
                </a:lnTo>
                <a:lnTo>
                  <a:pt x="58680" y="59150"/>
                </a:lnTo>
                <a:lnTo>
                  <a:pt x="57950" y="59810"/>
                </a:lnTo>
                <a:lnTo>
                  <a:pt x="57830" y="61120"/>
                </a:lnTo>
                <a:lnTo>
                  <a:pt x="57470" y="62100"/>
                </a:lnTo>
                <a:lnTo>
                  <a:pt x="56140" y="62260"/>
                </a:lnTo>
                <a:lnTo>
                  <a:pt x="53890" y="62550"/>
                </a:lnTo>
                <a:lnTo>
                  <a:pt x="52750" y="62920"/>
                </a:lnTo>
                <a:lnTo>
                  <a:pt x="52040" y="62300"/>
                </a:lnTo>
                <a:lnTo>
                  <a:pt x="52420" y="61600"/>
                </a:lnTo>
                <a:lnTo>
                  <a:pt x="52280" y="60710"/>
                </a:lnTo>
                <a:lnTo>
                  <a:pt x="52970" y="59540"/>
                </a:lnTo>
                <a:lnTo>
                  <a:pt x="52250" y="58320"/>
                </a:lnTo>
                <a:lnTo>
                  <a:pt x="50860" y="57610"/>
                </a:lnTo>
                <a:lnTo>
                  <a:pt x="50210" y="56690"/>
                </a:lnTo>
                <a:lnTo>
                  <a:pt x="51900" y="55710"/>
                </a:lnTo>
                <a:lnTo>
                  <a:pt x="53230" y="55870"/>
                </a:lnTo>
                <a:lnTo>
                  <a:pt x="54560" y="56040"/>
                </a:lnTo>
                <a:lnTo>
                  <a:pt x="56260" y="56530"/>
                </a:lnTo>
                <a:lnTo>
                  <a:pt x="57830" y="56690"/>
                </a:lnTo>
                <a:lnTo>
                  <a:pt x="58560" y="56040"/>
                </a:lnTo>
                <a:lnTo>
                  <a:pt x="59770" y="5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osovo Pol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40" y="45690"/>
                </a:moveTo>
                <a:lnTo>
                  <a:pt x="54440" y="45360"/>
                </a:lnTo>
                <a:lnTo>
                  <a:pt x="54440" y="44370"/>
                </a:lnTo>
                <a:lnTo>
                  <a:pt x="55170" y="44040"/>
                </a:lnTo>
                <a:lnTo>
                  <a:pt x="56260" y="45030"/>
                </a:lnTo>
                <a:lnTo>
                  <a:pt x="57710" y="45030"/>
                </a:lnTo>
                <a:lnTo>
                  <a:pt x="58680" y="44870"/>
                </a:lnTo>
                <a:lnTo>
                  <a:pt x="60010" y="43880"/>
                </a:lnTo>
                <a:lnTo>
                  <a:pt x="60250" y="45690"/>
                </a:lnTo>
                <a:lnTo>
                  <a:pt x="60610" y="46510"/>
                </a:lnTo>
                <a:lnTo>
                  <a:pt x="60010" y="47660"/>
                </a:lnTo>
                <a:lnTo>
                  <a:pt x="59160" y="48980"/>
                </a:lnTo>
                <a:lnTo>
                  <a:pt x="57830" y="49470"/>
                </a:lnTo>
                <a:lnTo>
                  <a:pt x="56260" y="49140"/>
                </a:lnTo>
                <a:lnTo>
                  <a:pt x="55170" y="49630"/>
                </a:lnTo>
                <a:lnTo>
                  <a:pt x="54080" y="49470"/>
                </a:lnTo>
                <a:lnTo>
                  <a:pt x="53600" y="48650"/>
                </a:lnTo>
                <a:lnTo>
                  <a:pt x="52630" y="47830"/>
                </a:lnTo>
                <a:lnTo>
                  <a:pt x="53350" y="47000"/>
                </a:lnTo>
                <a:lnTo>
                  <a:pt x="53840" y="45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Glogo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50" y="53870"/>
                </a:moveTo>
                <a:lnTo>
                  <a:pt x="48280" y="52560"/>
                </a:lnTo>
                <a:lnTo>
                  <a:pt x="47930" y="51790"/>
                </a:lnTo>
                <a:lnTo>
                  <a:pt x="47090" y="53130"/>
                </a:lnTo>
                <a:lnTo>
                  <a:pt x="45620" y="52500"/>
                </a:lnTo>
                <a:lnTo>
                  <a:pt x="45140" y="52240"/>
                </a:lnTo>
                <a:lnTo>
                  <a:pt x="45400" y="51560"/>
                </a:lnTo>
                <a:lnTo>
                  <a:pt x="45450" y="49530"/>
                </a:lnTo>
                <a:lnTo>
                  <a:pt x="45210" y="48310"/>
                </a:lnTo>
                <a:lnTo>
                  <a:pt x="45140" y="47410"/>
                </a:lnTo>
                <a:lnTo>
                  <a:pt x="44640" y="46680"/>
                </a:lnTo>
                <a:lnTo>
                  <a:pt x="43890" y="46680"/>
                </a:lnTo>
                <a:lnTo>
                  <a:pt x="44090" y="45850"/>
                </a:lnTo>
                <a:lnTo>
                  <a:pt x="45060" y="43910"/>
                </a:lnTo>
                <a:lnTo>
                  <a:pt x="45880" y="43170"/>
                </a:lnTo>
                <a:lnTo>
                  <a:pt x="46230" y="42430"/>
                </a:lnTo>
                <a:lnTo>
                  <a:pt x="46280" y="41820"/>
                </a:lnTo>
                <a:lnTo>
                  <a:pt x="46860" y="41050"/>
                </a:lnTo>
                <a:lnTo>
                  <a:pt x="48750" y="42150"/>
                </a:lnTo>
                <a:lnTo>
                  <a:pt x="49430" y="41260"/>
                </a:lnTo>
                <a:lnTo>
                  <a:pt x="50050" y="40890"/>
                </a:lnTo>
                <a:lnTo>
                  <a:pt x="51020" y="40680"/>
                </a:lnTo>
                <a:lnTo>
                  <a:pt x="51750" y="40170"/>
                </a:lnTo>
                <a:lnTo>
                  <a:pt x="52790" y="41260"/>
                </a:lnTo>
                <a:lnTo>
                  <a:pt x="53870" y="41870"/>
                </a:lnTo>
                <a:lnTo>
                  <a:pt x="52510" y="42560"/>
                </a:lnTo>
                <a:lnTo>
                  <a:pt x="52510" y="43550"/>
                </a:lnTo>
                <a:lnTo>
                  <a:pt x="52870" y="44870"/>
                </a:lnTo>
                <a:lnTo>
                  <a:pt x="53840" y="45690"/>
                </a:lnTo>
                <a:lnTo>
                  <a:pt x="53350" y="47000"/>
                </a:lnTo>
                <a:lnTo>
                  <a:pt x="52630" y="47830"/>
                </a:lnTo>
                <a:lnTo>
                  <a:pt x="53600" y="48650"/>
                </a:lnTo>
                <a:lnTo>
                  <a:pt x="54080" y="49470"/>
                </a:lnTo>
                <a:lnTo>
                  <a:pt x="52870" y="50620"/>
                </a:lnTo>
                <a:lnTo>
                  <a:pt x="52630" y="51770"/>
                </a:lnTo>
                <a:lnTo>
                  <a:pt x="51660" y="52430"/>
                </a:lnTo>
                <a:lnTo>
                  <a:pt x="50570" y="52430"/>
                </a:lnTo>
                <a:lnTo>
                  <a:pt x="49730" y="53410"/>
                </a:lnTo>
                <a:lnTo>
                  <a:pt x="48650" y="53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iplj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70" y="55380"/>
                </a:moveTo>
                <a:lnTo>
                  <a:pt x="48650" y="53870"/>
                </a:lnTo>
                <a:lnTo>
                  <a:pt x="49730" y="53410"/>
                </a:lnTo>
                <a:lnTo>
                  <a:pt x="50570" y="52430"/>
                </a:lnTo>
                <a:lnTo>
                  <a:pt x="51660" y="52430"/>
                </a:lnTo>
                <a:lnTo>
                  <a:pt x="52630" y="51770"/>
                </a:lnTo>
                <a:lnTo>
                  <a:pt x="52870" y="50620"/>
                </a:lnTo>
                <a:lnTo>
                  <a:pt x="54080" y="49470"/>
                </a:lnTo>
                <a:lnTo>
                  <a:pt x="55170" y="49630"/>
                </a:lnTo>
                <a:lnTo>
                  <a:pt x="56260" y="49140"/>
                </a:lnTo>
                <a:lnTo>
                  <a:pt x="57830" y="49470"/>
                </a:lnTo>
                <a:lnTo>
                  <a:pt x="59160" y="48980"/>
                </a:lnTo>
                <a:lnTo>
                  <a:pt x="59890" y="49310"/>
                </a:lnTo>
                <a:lnTo>
                  <a:pt x="60610" y="50130"/>
                </a:lnTo>
                <a:lnTo>
                  <a:pt x="61950" y="49470"/>
                </a:lnTo>
                <a:lnTo>
                  <a:pt x="62790" y="49960"/>
                </a:lnTo>
                <a:lnTo>
                  <a:pt x="64370" y="50290"/>
                </a:lnTo>
                <a:lnTo>
                  <a:pt x="65580" y="49800"/>
                </a:lnTo>
                <a:lnTo>
                  <a:pt x="65580" y="48480"/>
                </a:lnTo>
                <a:lnTo>
                  <a:pt x="65580" y="47000"/>
                </a:lnTo>
                <a:lnTo>
                  <a:pt x="66300" y="46680"/>
                </a:lnTo>
                <a:lnTo>
                  <a:pt x="67870" y="47000"/>
                </a:lnTo>
                <a:lnTo>
                  <a:pt x="69210" y="47660"/>
                </a:lnTo>
                <a:lnTo>
                  <a:pt x="70660" y="48470"/>
                </a:lnTo>
                <a:lnTo>
                  <a:pt x="69700" y="49110"/>
                </a:lnTo>
                <a:lnTo>
                  <a:pt x="69100" y="50060"/>
                </a:lnTo>
                <a:lnTo>
                  <a:pt x="68150" y="51260"/>
                </a:lnTo>
                <a:lnTo>
                  <a:pt x="67970" y="52260"/>
                </a:lnTo>
                <a:lnTo>
                  <a:pt x="68540" y="53440"/>
                </a:lnTo>
                <a:lnTo>
                  <a:pt x="68970" y="54610"/>
                </a:lnTo>
                <a:lnTo>
                  <a:pt x="68670" y="55640"/>
                </a:lnTo>
                <a:lnTo>
                  <a:pt x="67320" y="55780"/>
                </a:lnTo>
                <a:lnTo>
                  <a:pt x="67030" y="57020"/>
                </a:lnTo>
                <a:lnTo>
                  <a:pt x="64850" y="57020"/>
                </a:lnTo>
                <a:lnTo>
                  <a:pt x="62670" y="57180"/>
                </a:lnTo>
                <a:lnTo>
                  <a:pt x="60860" y="56860"/>
                </a:lnTo>
                <a:lnTo>
                  <a:pt x="59770" y="56860"/>
                </a:lnTo>
                <a:lnTo>
                  <a:pt x="58560" y="56040"/>
                </a:lnTo>
                <a:lnTo>
                  <a:pt x="57830" y="56690"/>
                </a:lnTo>
                <a:lnTo>
                  <a:pt x="56260" y="56530"/>
                </a:lnTo>
                <a:lnTo>
                  <a:pt x="54560" y="56040"/>
                </a:lnTo>
                <a:lnTo>
                  <a:pt x="53230" y="55870"/>
                </a:lnTo>
                <a:lnTo>
                  <a:pt x="51900" y="55710"/>
                </a:lnTo>
                <a:lnTo>
                  <a:pt x="50210" y="56690"/>
                </a:lnTo>
                <a:lnTo>
                  <a:pt x="49480" y="55640"/>
                </a:lnTo>
                <a:lnTo>
                  <a:pt x="48270" y="5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eposavić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440" y="18180"/>
                </a:moveTo>
                <a:lnTo>
                  <a:pt x="39440" y="16040"/>
                </a:lnTo>
                <a:lnTo>
                  <a:pt x="39640" y="14470"/>
                </a:lnTo>
                <a:lnTo>
                  <a:pt x="39290" y="14070"/>
                </a:lnTo>
                <a:lnTo>
                  <a:pt x="38820" y="14040"/>
                </a:lnTo>
                <a:lnTo>
                  <a:pt x="38310" y="14110"/>
                </a:lnTo>
                <a:lnTo>
                  <a:pt x="37890" y="13980"/>
                </a:lnTo>
                <a:lnTo>
                  <a:pt x="37610" y="13560"/>
                </a:lnTo>
                <a:lnTo>
                  <a:pt x="37350" y="12940"/>
                </a:lnTo>
                <a:lnTo>
                  <a:pt x="36950" y="11550"/>
                </a:lnTo>
                <a:lnTo>
                  <a:pt x="36380" y="10320"/>
                </a:lnTo>
                <a:lnTo>
                  <a:pt x="36260" y="9600"/>
                </a:lnTo>
                <a:lnTo>
                  <a:pt x="36570" y="8760"/>
                </a:lnTo>
                <a:lnTo>
                  <a:pt x="36960" y="8480"/>
                </a:lnTo>
                <a:lnTo>
                  <a:pt x="38490" y="8420"/>
                </a:lnTo>
                <a:lnTo>
                  <a:pt x="39540" y="8000"/>
                </a:lnTo>
                <a:lnTo>
                  <a:pt x="43230" y="5210"/>
                </a:lnTo>
                <a:lnTo>
                  <a:pt x="44380" y="4690"/>
                </a:lnTo>
                <a:lnTo>
                  <a:pt x="45550" y="4550"/>
                </a:lnTo>
                <a:lnTo>
                  <a:pt x="46270" y="4770"/>
                </a:lnTo>
                <a:lnTo>
                  <a:pt x="46730" y="4910"/>
                </a:lnTo>
                <a:lnTo>
                  <a:pt x="47630" y="5660"/>
                </a:lnTo>
                <a:lnTo>
                  <a:pt x="48100" y="6160"/>
                </a:lnTo>
                <a:lnTo>
                  <a:pt x="48410" y="6590"/>
                </a:lnTo>
                <a:lnTo>
                  <a:pt x="48870" y="7510"/>
                </a:lnTo>
                <a:lnTo>
                  <a:pt x="48720" y="7500"/>
                </a:lnTo>
                <a:lnTo>
                  <a:pt x="48240" y="7350"/>
                </a:lnTo>
                <a:lnTo>
                  <a:pt x="47700" y="7850"/>
                </a:lnTo>
                <a:lnTo>
                  <a:pt x="47730" y="8180"/>
                </a:lnTo>
                <a:lnTo>
                  <a:pt x="47660" y="9120"/>
                </a:lnTo>
                <a:lnTo>
                  <a:pt x="47520" y="9960"/>
                </a:lnTo>
                <a:lnTo>
                  <a:pt x="47330" y="10020"/>
                </a:lnTo>
                <a:lnTo>
                  <a:pt x="47630" y="10540"/>
                </a:lnTo>
                <a:lnTo>
                  <a:pt x="51120" y="12590"/>
                </a:lnTo>
                <a:lnTo>
                  <a:pt x="54530" y="14590"/>
                </a:lnTo>
                <a:lnTo>
                  <a:pt x="54940" y="14830"/>
                </a:lnTo>
                <a:lnTo>
                  <a:pt x="54660" y="16020"/>
                </a:lnTo>
                <a:lnTo>
                  <a:pt x="54650" y="17230"/>
                </a:lnTo>
                <a:lnTo>
                  <a:pt x="55050" y="18050"/>
                </a:lnTo>
                <a:lnTo>
                  <a:pt x="53720" y="18130"/>
                </a:lnTo>
                <a:lnTo>
                  <a:pt x="53350" y="19130"/>
                </a:lnTo>
                <a:lnTo>
                  <a:pt x="52270" y="19950"/>
                </a:lnTo>
                <a:lnTo>
                  <a:pt x="51660" y="20780"/>
                </a:lnTo>
                <a:lnTo>
                  <a:pt x="50570" y="20950"/>
                </a:lnTo>
                <a:lnTo>
                  <a:pt x="49480" y="20450"/>
                </a:lnTo>
                <a:lnTo>
                  <a:pt x="48520" y="22430"/>
                </a:lnTo>
                <a:lnTo>
                  <a:pt x="46460" y="23430"/>
                </a:lnTo>
                <a:lnTo>
                  <a:pt x="46100" y="22600"/>
                </a:lnTo>
                <a:lnTo>
                  <a:pt x="45730" y="21440"/>
                </a:lnTo>
                <a:lnTo>
                  <a:pt x="44640" y="20610"/>
                </a:lnTo>
                <a:lnTo>
                  <a:pt x="43190" y="19790"/>
                </a:lnTo>
                <a:lnTo>
                  <a:pt x="41260" y="19790"/>
                </a:lnTo>
                <a:lnTo>
                  <a:pt x="40290" y="18630"/>
                </a:lnTo>
                <a:lnTo>
                  <a:pt x="38440" y="18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Kosovska Kamen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4460" y="56930"/>
                </a:moveTo>
                <a:lnTo>
                  <a:pt x="83400" y="56920"/>
                </a:lnTo>
                <a:lnTo>
                  <a:pt x="81980" y="56430"/>
                </a:lnTo>
                <a:lnTo>
                  <a:pt x="79970" y="55870"/>
                </a:lnTo>
                <a:lnTo>
                  <a:pt x="80340" y="54400"/>
                </a:lnTo>
                <a:lnTo>
                  <a:pt x="79250" y="52920"/>
                </a:lnTo>
                <a:lnTo>
                  <a:pt x="78160" y="51770"/>
                </a:lnTo>
                <a:lnTo>
                  <a:pt x="77190" y="49960"/>
                </a:lnTo>
                <a:lnTo>
                  <a:pt x="77920" y="48810"/>
                </a:lnTo>
                <a:lnTo>
                  <a:pt x="77310" y="47500"/>
                </a:lnTo>
                <a:lnTo>
                  <a:pt x="76590" y="47000"/>
                </a:lnTo>
                <a:lnTo>
                  <a:pt x="75260" y="46180"/>
                </a:lnTo>
                <a:lnTo>
                  <a:pt x="75930" y="45530"/>
                </a:lnTo>
                <a:lnTo>
                  <a:pt x="76440" y="44610"/>
                </a:lnTo>
                <a:lnTo>
                  <a:pt x="75870" y="43550"/>
                </a:lnTo>
                <a:lnTo>
                  <a:pt x="74470" y="42520"/>
                </a:lnTo>
                <a:lnTo>
                  <a:pt x="74090" y="41340"/>
                </a:lnTo>
                <a:lnTo>
                  <a:pt x="75730" y="41260"/>
                </a:lnTo>
                <a:lnTo>
                  <a:pt x="76740" y="41260"/>
                </a:lnTo>
                <a:lnTo>
                  <a:pt x="77880" y="38790"/>
                </a:lnTo>
                <a:lnTo>
                  <a:pt x="80850" y="39210"/>
                </a:lnTo>
                <a:lnTo>
                  <a:pt x="81920" y="39570"/>
                </a:lnTo>
                <a:lnTo>
                  <a:pt x="82330" y="39930"/>
                </a:lnTo>
                <a:lnTo>
                  <a:pt x="82650" y="40210"/>
                </a:lnTo>
                <a:lnTo>
                  <a:pt x="84160" y="42120"/>
                </a:lnTo>
                <a:lnTo>
                  <a:pt x="84950" y="42650"/>
                </a:lnTo>
                <a:lnTo>
                  <a:pt x="85650" y="42640"/>
                </a:lnTo>
                <a:lnTo>
                  <a:pt x="87690" y="41710"/>
                </a:lnTo>
                <a:lnTo>
                  <a:pt x="88700" y="41690"/>
                </a:lnTo>
                <a:lnTo>
                  <a:pt x="90110" y="42010"/>
                </a:lnTo>
                <a:lnTo>
                  <a:pt x="90370" y="42190"/>
                </a:lnTo>
                <a:lnTo>
                  <a:pt x="91320" y="42820"/>
                </a:lnTo>
                <a:lnTo>
                  <a:pt x="91720" y="44230"/>
                </a:lnTo>
                <a:lnTo>
                  <a:pt x="91450" y="44800"/>
                </a:lnTo>
                <a:lnTo>
                  <a:pt x="90950" y="45120"/>
                </a:lnTo>
                <a:lnTo>
                  <a:pt x="90390" y="45380"/>
                </a:lnTo>
                <a:lnTo>
                  <a:pt x="89920" y="45730"/>
                </a:lnTo>
                <a:lnTo>
                  <a:pt x="89960" y="45920"/>
                </a:lnTo>
                <a:lnTo>
                  <a:pt x="89700" y="47220"/>
                </a:lnTo>
                <a:lnTo>
                  <a:pt x="89640" y="47390"/>
                </a:lnTo>
                <a:lnTo>
                  <a:pt x="89560" y="47510"/>
                </a:lnTo>
                <a:lnTo>
                  <a:pt x="89230" y="47670"/>
                </a:lnTo>
                <a:lnTo>
                  <a:pt x="89150" y="47860"/>
                </a:lnTo>
                <a:lnTo>
                  <a:pt x="89220" y="48140"/>
                </a:lnTo>
                <a:lnTo>
                  <a:pt x="89550" y="48690"/>
                </a:lnTo>
                <a:lnTo>
                  <a:pt x="89590" y="48940"/>
                </a:lnTo>
                <a:lnTo>
                  <a:pt x="89120" y="50410"/>
                </a:lnTo>
                <a:lnTo>
                  <a:pt x="86770" y="54320"/>
                </a:lnTo>
                <a:lnTo>
                  <a:pt x="84880" y="56220"/>
                </a:lnTo>
                <a:lnTo>
                  <a:pt x="84460" y="5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Novo Br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00" y="50060"/>
                </a:moveTo>
                <a:lnTo>
                  <a:pt x="69700" y="49110"/>
                </a:lnTo>
                <a:lnTo>
                  <a:pt x="70660" y="48470"/>
                </a:lnTo>
                <a:lnTo>
                  <a:pt x="71610" y="47280"/>
                </a:lnTo>
                <a:lnTo>
                  <a:pt x="72520" y="46270"/>
                </a:lnTo>
                <a:lnTo>
                  <a:pt x="73490" y="46270"/>
                </a:lnTo>
                <a:lnTo>
                  <a:pt x="75260" y="46180"/>
                </a:lnTo>
                <a:lnTo>
                  <a:pt x="76590" y="47000"/>
                </a:lnTo>
                <a:lnTo>
                  <a:pt x="77310" y="47500"/>
                </a:lnTo>
                <a:lnTo>
                  <a:pt x="77920" y="48810"/>
                </a:lnTo>
                <a:lnTo>
                  <a:pt x="77190" y="49960"/>
                </a:lnTo>
                <a:lnTo>
                  <a:pt x="75980" y="49960"/>
                </a:lnTo>
                <a:lnTo>
                  <a:pt x="75130" y="49310"/>
                </a:lnTo>
                <a:lnTo>
                  <a:pt x="74170" y="49800"/>
                </a:lnTo>
                <a:lnTo>
                  <a:pt x="74410" y="51280"/>
                </a:lnTo>
                <a:lnTo>
                  <a:pt x="73320" y="51930"/>
                </a:lnTo>
                <a:lnTo>
                  <a:pt x="72470" y="51280"/>
                </a:lnTo>
                <a:lnTo>
                  <a:pt x="71500" y="50290"/>
                </a:lnTo>
                <a:lnTo>
                  <a:pt x="70420" y="50620"/>
                </a:lnTo>
                <a:lnTo>
                  <a:pt x="69100" y="50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Zveč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90" y="20130"/>
                </a:moveTo>
                <a:lnTo>
                  <a:pt x="38440" y="18180"/>
                </a:lnTo>
                <a:lnTo>
                  <a:pt x="40290" y="18630"/>
                </a:lnTo>
                <a:lnTo>
                  <a:pt x="41260" y="19790"/>
                </a:lnTo>
                <a:lnTo>
                  <a:pt x="43190" y="19790"/>
                </a:lnTo>
                <a:lnTo>
                  <a:pt x="44640" y="20610"/>
                </a:lnTo>
                <a:lnTo>
                  <a:pt x="45730" y="21440"/>
                </a:lnTo>
                <a:lnTo>
                  <a:pt x="46100" y="22600"/>
                </a:lnTo>
                <a:lnTo>
                  <a:pt x="46460" y="23430"/>
                </a:lnTo>
                <a:lnTo>
                  <a:pt x="47670" y="24750"/>
                </a:lnTo>
                <a:lnTo>
                  <a:pt x="49120" y="25580"/>
                </a:lnTo>
                <a:lnTo>
                  <a:pt x="49000" y="27390"/>
                </a:lnTo>
                <a:lnTo>
                  <a:pt x="48520" y="28720"/>
                </a:lnTo>
                <a:lnTo>
                  <a:pt x="47310" y="28380"/>
                </a:lnTo>
                <a:lnTo>
                  <a:pt x="45370" y="28220"/>
                </a:lnTo>
                <a:lnTo>
                  <a:pt x="44400" y="27230"/>
                </a:lnTo>
                <a:lnTo>
                  <a:pt x="43070" y="25080"/>
                </a:lnTo>
                <a:lnTo>
                  <a:pt x="42100" y="23920"/>
                </a:lnTo>
                <a:lnTo>
                  <a:pt x="42470" y="22930"/>
                </a:lnTo>
                <a:lnTo>
                  <a:pt x="41500" y="21940"/>
                </a:lnTo>
                <a:lnTo>
                  <a:pt x="39560" y="20610"/>
                </a:lnTo>
                <a:lnTo>
                  <a:pt x="37190" y="2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Kosovska Mitrov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430" y="34000"/>
                </a:moveTo>
                <a:lnTo>
                  <a:pt x="45850" y="33830"/>
                </a:lnTo>
                <a:lnTo>
                  <a:pt x="44890" y="33830"/>
                </a:lnTo>
                <a:lnTo>
                  <a:pt x="43190" y="32510"/>
                </a:lnTo>
                <a:lnTo>
                  <a:pt x="42220" y="31030"/>
                </a:lnTo>
                <a:lnTo>
                  <a:pt x="43190" y="30370"/>
                </a:lnTo>
                <a:lnTo>
                  <a:pt x="44160" y="30200"/>
                </a:lnTo>
                <a:lnTo>
                  <a:pt x="45370" y="28220"/>
                </a:lnTo>
                <a:lnTo>
                  <a:pt x="47310" y="28380"/>
                </a:lnTo>
                <a:lnTo>
                  <a:pt x="48520" y="28720"/>
                </a:lnTo>
                <a:lnTo>
                  <a:pt x="49000" y="27390"/>
                </a:lnTo>
                <a:lnTo>
                  <a:pt x="49120" y="25580"/>
                </a:lnTo>
                <a:lnTo>
                  <a:pt x="47670" y="24750"/>
                </a:lnTo>
                <a:lnTo>
                  <a:pt x="46460" y="23430"/>
                </a:lnTo>
                <a:lnTo>
                  <a:pt x="48520" y="22430"/>
                </a:lnTo>
                <a:lnTo>
                  <a:pt x="49480" y="20450"/>
                </a:lnTo>
                <a:lnTo>
                  <a:pt x="50570" y="20950"/>
                </a:lnTo>
                <a:lnTo>
                  <a:pt x="51660" y="20780"/>
                </a:lnTo>
                <a:lnTo>
                  <a:pt x="52270" y="19950"/>
                </a:lnTo>
                <a:lnTo>
                  <a:pt x="53350" y="19130"/>
                </a:lnTo>
                <a:lnTo>
                  <a:pt x="53720" y="18130"/>
                </a:lnTo>
                <a:lnTo>
                  <a:pt x="55050" y="18050"/>
                </a:lnTo>
                <a:lnTo>
                  <a:pt x="55680" y="18650"/>
                </a:lnTo>
                <a:lnTo>
                  <a:pt x="56530" y="19970"/>
                </a:lnTo>
                <a:lnTo>
                  <a:pt x="58010" y="23060"/>
                </a:lnTo>
                <a:lnTo>
                  <a:pt x="58480" y="25510"/>
                </a:lnTo>
                <a:lnTo>
                  <a:pt x="57880" y="26540"/>
                </a:lnTo>
                <a:lnTo>
                  <a:pt x="56620" y="26240"/>
                </a:lnTo>
                <a:lnTo>
                  <a:pt x="55410" y="26570"/>
                </a:lnTo>
                <a:lnTo>
                  <a:pt x="53960" y="25910"/>
                </a:lnTo>
                <a:lnTo>
                  <a:pt x="53230" y="26240"/>
                </a:lnTo>
                <a:lnTo>
                  <a:pt x="53720" y="27560"/>
                </a:lnTo>
                <a:lnTo>
                  <a:pt x="53230" y="29050"/>
                </a:lnTo>
                <a:lnTo>
                  <a:pt x="52140" y="28880"/>
                </a:lnTo>
                <a:lnTo>
                  <a:pt x="51300" y="29540"/>
                </a:lnTo>
                <a:lnTo>
                  <a:pt x="51180" y="31520"/>
                </a:lnTo>
                <a:lnTo>
                  <a:pt x="51180" y="32510"/>
                </a:lnTo>
                <a:lnTo>
                  <a:pt x="50090" y="32510"/>
                </a:lnTo>
                <a:lnTo>
                  <a:pt x="48880" y="32840"/>
                </a:lnTo>
                <a:lnTo>
                  <a:pt x="47430" y="3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Podujev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20" y="37330"/>
                </a:moveTo>
                <a:lnTo>
                  <a:pt x="72110" y="37290"/>
                </a:lnTo>
                <a:lnTo>
                  <a:pt x="71260" y="36300"/>
                </a:lnTo>
                <a:lnTo>
                  <a:pt x="70290" y="35480"/>
                </a:lnTo>
                <a:lnTo>
                  <a:pt x="69570" y="34160"/>
                </a:lnTo>
                <a:lnTo>
                  <a:pt x="67750" y="34990"/>
                </a:lnTo>
                <a:lnTo>
                  <a:pt x="66300" y="35480"/>
                </a:lnTo>
                <a:lnTo>
                  <a:pt x="65820" y="36470"/>
                </a:lnTo>
                <a:lnTo>
                  <a:pt x="64970" y="36630"/>
                </a:lnTo>
                <a:lnTo>
                  <a:pt x="64370" y="37290"/>
                </a:lnTo>
                <a:lnTo>
                  <a:pt x="63520" y="36800"/>
                </a:lnTo>
                <a:lnTo>
                  <a:pt x="63030" y="35810"/>
                </a:lnTo>
                <a:lnTo>
                  <a:pt x="62430" y="35150"/>
                </a:lnTo>
                <a:lnTo>
                  <a:pt x="61950" y="36140"/>
                </a:lnTo>
                <a:lnTo>
                  <a:pt x="61340" y="36800"/>
                </a:lnTo>
                <a:lnTo>
                  <a:pt x="60490" y="36800"/>
                </a:lnTo>
                <a:lnTo>
                  <a:pt x="60130" y="35650"/>
                </a:lnTo>
                <a:lnTo>
                  <a:pt x="59850" y="34780"/>
                </a:lnTo>
                <a:lnTo>
                  <a:pt x="59810" y="33180"/>
                </a:lnTo>
                <a:lnTo>
                  <a:pt x="59240" y="31780"/>
                </a:lnTo>
                <a:lnTo>
                  <a:pt x="58250" y="30630"/>
                </a:lnTo>
                <a:lnTo>
                  <a:pt x="57850" y="29660"/>
                </a:lnTo>
                <a:lnTo>
                  <a:pt x="57630" y="27970"/>
                </a:lnTo>
                <a:lnTo>
                  <a:pt x="57880" y="26540"/>
                </a:lnTo>
                <a:lnTo>
                  <a:pt x="58480" y="25510"/>
                </a:lnTo>
                <a:lnTo>
                  <a:pt x="58010" y="23060"/>
                </a:lnTo>
                <a:lnTo>
                  <a:pt x="56530" y="19970"/>
                </a:lnTo>
                <a:lnTo>
                  <a:pt x="55680" y="18650"/>
                </a:lnTo>
                <a:lnTo>
                  <a:pt x="55050" y="18050"/>
                </a:lnTo>
                <a:lnTo>
                  <a:pt x="54650" y="17230"/>
                </a:lnTo>
                <a:lnTo>
                  <a:pt x="54660" y="16020"/>
                </a:lnTo>
                <a:lnTo>
                  <a:pt x="54940" y="14830"/>
                </a:lnTo>
                <a:lnTo>
                  <a:pt x="55500" y="15150"/>
                </a:lnTo>
                <a:lnTo>
                  <a:pt x="56470" y="15530"/>
                </a:lnTo>
                <a:lnTo>
                  <a:pt x="59620" y="15700"/>
                </a:lnTo>
                <a:lnTo>
                  <a:pt x="60370" y="16290"/>
                </a:lnTo>
                <a:lnTo>
                  <a:pt x="61100" y="17790"/>
                </a:lnTo>
                <a:lnTo>
                  <a:pt x="61830" y="21180"/>
                </a:lnTo>
                <a:lnTo>
                  <a:pt x="62230" y="22030"/>
                </a:lnTo>
                <a:lnTo>
                  <a:pt x="63050" y="22520"/>
                </a:lnTo>
                <a:lnTo>
                  <a:pt x="63720" y="22160"/>
                </a:lnTo>
                <a:lnTo>
                  <a:pt x="64360" y="21690"/>
                </a:lnTo>
                <a:lnTo>
                  <a:pt x="65150" y="21820"/>
                </a:lnTo>
                <a:lnTo>
                  <a:pt x="65880" y="23260"/>
                </a:lnTo>
                <a:lnTo>
                  <a:pt x="65950" y="25260"/>
                </a:lnTo>
                <a:lnTo>
                  <a:pt x="66220" y="27300"/>
                </a:lnTo>
                <a:lnTo>
                  <a:pt x="67550" y="28870"/>
                </a:lnTo>
                <a:lnTo>
                  <a:pt x="68070" y="29020"/>
                </a:lnTo>
                <a:lnTo>
                  <a:pt x="69170" y="29010"/>
                </a:lnTo>
                <a:lnTo>
                  <a:pt x="69710" y="29130"/>
                </a:lnTo>
                <a:lnTo>
                  <a:pt x="70210" y="29440"/>
                </a:lnTo>
                <a:lnTo>
                  <a:pt x="71130" y="30230"/>
                </a:lnTo>
                <a:lnTo>
                  <a:pt x="71610" y="30520"/>
                </a:lnTo>
                <a:lnTo>
                  <a:pt x="73130" y="30880"/>
                </a:lnTo>
                <a:lnTo>
                  <a:pt x="74080" y="30930"/>
                </a:lnTo>
                <a:lnTo>
                  <a:pt x="74530" y="31420"/>
                </a:lnTo>
                <a:lnTo>
                  <a:pt x="74520" y="31750"/>
                </a:lnTo>
                <a:lnTo>
                  <a:pt x="74520" y="33100"/>
                </a:lnTo>
                <a:lnTo>
                  <a:pt x="74320" y="34180"/>
                </a:lnTo>
                <a:lnTo>
                  <a:pt x="73680" y="36340"/>
                </a:lnTo>
                <a:lnTo>
                  <a:pt x="73520" y="3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Zubin Pot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90" y="28810"/>
                </a:moveTo>
                <a:lnTo>
                  <a:pt x="31130" y="28050"/>
                </a:lnTo>
                <a:lnTo>
                  <a:pt x="30090" y="27390"/>
                </a:lnTo>
                <a:lnTo>
                  <a:pt x="29340" y="26580"/>
                </a:lnTo>
                <a:lnTo>
                  <a:pt x="29740" y="24780"/>
                </a:lnTo>
                <a:lnTo>
                  <a:pt x="30540" y="23730"/>
                </a:lnTo>
                <a:lnTo>
                  <a:pt x="31350" y="23480"/>
                </a:lnTo>
                <a:lnTo>
                  <a:pt x="32180" y="23480"/>
                </a:lnTo>
                <a:lnTo>
                  <a:pt x="33090" y="23160"/>
                </a:lnTo>
                <a:lnTo>
                  <a:pt x="33470" y="22800"/>
                </a:lnTo>
                <a:lnTo>
                  <a:pt x="33730" y="22380"/>
                </a:lnTo>
                <a:lnTo>
                  <a:pt x="34180" y="21390"/>
                </a:lnTo>
                <a:lnTo>
                  <a:pt x="34600" y="20940"/>
                </a:lnTo>
                <a:lnTo>
                  <a:pt x="35090" y="20950"/>
                </a:lnTo>
                <a:lnTo>
                  <a:pt x="35640" y="21110"/>
                </a:lnTo>
                <a:lnTo>
                  <a:pt x="36210" y="21100"/>
                </a:lnTo>
                <a:lnTo>
                  <a:pt x="37190" y="20130"/>
                </a:lnTo>
                <a:lnTo>
                  <a:pt x="39560" y="20610"/>
                </a:lnTo>
                <a:lnTo>
                  <a:pt x="41500" y="21940"/>
                </a:lnTo>
                <a:lnTo>
                  <a:pt x="42470" y="22930"/>
                </a:lnTo>
                <a:lnTo>
                  <a:pt x="42100" y="23920"/>
                </a:lnTo>
                <a:lnTo>
                  <a:pt x="43070" y="25080"/>
                </a:lnTo>
                <a:lnTo>
                  <a:pt x="44400" y="27230"/>
                </a:lnTo>
                <a:lnTo>
                  <a:pt x="45370" y="28220"/>
                </a:lnTo>
                <a:lnTo>
                  <a:pt x="44160" y="30200"/>
                </a:lnTo>
                <a:lnTo>
                  <a:pt x="43190" y="30370"/>
                </a:lnTo>
                <a:lnTo>
                  <a:pt x="42220" y="31030"/>
                </a:lnTo>
                <a:lnTo>
                  <a:pt x="43190" y="32510"/>
                </a:lnTo>
                <a:lnTo>
                  <a:pt x="43070" y="34820"/>
                </a:lnTo>
                <a:lnTo>
                  <a:pt x="42340" y="34660"/>
                </a:lnTo>
                <a:lnTo>
                  <a:pt x="41500" y="33340"/>
                </a:lnTo>
                <a:lnTo>
                  <a:pt x="40530" y="31690"/>
                </a:lnTo>
                <a:lnTo>
                  <a:pt x="39440" y="31520"/>
                </a:lnTo>
                <a:lnTo>
                  <a:pt x="38710" y="31690"/>
                </a:lnTo>
                <a:lnTo>
                  <a:pt x="37830" y="32960"/>
                </a:lnTo>
                <a:lnTo>
                  <a:pt x="37030" y="31270"/>
                </a:lnTo>
                <a:lnTo>
                  <a:pt x="36000" y="29960"/>
                </a:lnTo>
                <a:lnTo>
                  <a:pt x="34680" y="29140"/>
                </a:lnTo>
                <a:lnTo>
                  <a:pt x="31930" y="28870"/>
                </a:lnTo>
                <a:lnTo>
                  <a:pt x="31390" y="2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uva Re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860" y="61280"/>
                </a:moveTo>
                <a:lnTo>
                  <a:pt x="43800" y="61120"/>
                </a:lnTo>
                <a:lnTo>
                  <a:pt x="43800" y="59810"/>
                </a:lnTo>
                <a:lnTo>
                  <a:pt x="44760" y="58990"/>
                </a:lnTo>
                <a:lnTo>
                  <a:pt x="45730" y="58820"/>
                </a:lnTo>
                <a:lnTo>
                  <a:pt x="46580" y="59150"/>
                </a:lnTo>
                <a:lnTo>
                  <a:pt x="47790" y="58500"/>
                </a:lnTo>
                <a:lnTo>
                  <a:pt x="49120" y="58660"/>
                </a:lnTo>
                <a:lnTo>
                  <a:pt x="48880" y="57180"/>
                </a:lnTo>
                <a:lnTo>
                  <a:pt x="48270" y="56040"/>
                </a:lnTo>
                <a:lnTo>
                  <a:pt x="48270" y="55380"/>
                </a:lnTo>
                <a:lnTo>
                  <a:pt x="49480" y="55640"/>
                </a:lnTo>
                <a:lnTo>
                  <a:pt x="50210" y="56690"/>
                </a:lnTo>
                <a:lnTo>
                  <a:pt x="50860" y="57610"/>
                </a:lnTo>
                <a:lnTo>
                  <a:pt x="52250" y="58320"/>
                </a:lnTo>
                <a:lnTo>
                  <a:pt x="52970" y="59540"/>
                </a:lnTo>
                <a:lnTo>
                  <a:pt x="52280" y="60710"/>
                </a:lnTo>
                <a:lnTo>
                  <a:pt x="52420" y="61600"/>
                </a:lnTo>
                <a:lnTo>
                  <a:pt x="52040" y="62300"/>
                </a:lnTo>
                <a:lnTo>
                  <a:pt x="52750" y="62920"/>
                </a:lnTo>
                <a:lnTo>
                  <a:pt x="53350" y="64090"/>
                </a:lnTo>
                <a:lnTo>
                  <a:pt x="53490" y="65120"/>
                </a:lnTo>
                <a:lnTo>
                  <a:pt x="53420" y="66100"/>
                </a:lnTo>
                <a:lnTo>
                  <a:pt x="53630" y="66990"/>
                </a:lnTo>
                <a:lnTo>
                  <a:pt x="53560" y="67780"/>
                </a:lnTo>
                <a:lnTo>
                  <a:pt x="53490" y="68660"/>
                </a:lnTo>
                <a:lnTo>
                  <a:pt x="51890" y="69140"/>
                </a:lnTo>
                <a:lnTo>
                  <a:pt x="51270" y="69820"/>
                </a:lnTo>
                <a:lnTo>
                  <a:pt x="50760" y="70350"/>
                </a:lnTo>
                <a:lnTo>
                  <a:pt x="49820" y="70720"/>
                </a:lnTo>
                <a:lnTo>
                  <a:pt x="49000" y="70880"/>
                </a:lnTo>
                <a:lnTo>
                  <a:pt x="48460" y="70770"/>
                </a:lnTo>
                <a:lnTo>
                  <a:pt x="48270" y="69140"/>
                </a:lnTo>
                <a:lnTo>
                  <a:pt x="47060" y="68970"/>
                </a:lnTo>
                <a:lnTo>
                  <a:pt x="45370" y="68970"/>
                </a:lnTo>
                <a:lnTo>
                  <a:pt x="43920" y="67990"/>
                </a:lnTo>
                <a:lnTo>
                  <a:pt x="43680" y="67010"/>
                </a:lnTo>
                <a:lnTo>
                  <a:pt x="43070" y="66190"/>
                </a:lnTo>
                <a:lnTo>
                  <a:pt x="42470" y="64880"/>
                </a:lnTo>
                <a:lnTo>
                  <a:pt x="41380" y="64720"/>
                </a:lnTo>
                <a:lnTo>
                  <a:pt x="41620" y="62590"/>
                </a:lnTo>
                <a:lnTo>
                  <a:pt x="41860" y="6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Uroše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750" y="62920"/>
                </a:moveTo>
                <a:lnTo>
                  <a:pt x="53890" y="62550"/>
                </a:lnTo>
                <a:lnTo>
                  <a:pt x="56140" y="62260"/>
                </a:lnTo>
                <a:lnTo>
                  <a:pt x="57470" y="62100"/>
                </a:lnTo>
                <a:lnTo>
                  <a:pt x="57830" y="61120"/>
                </a:lnTo>
                <a:lnTo>
                  <a:pt x="57950" y="59810"/>
                </a:lnTo>
                <a:lnTo>
                  <a:pt x="58680" y="59150"/>
                </a:lnTo>
                <a:lnTo>
                  <a:pt x="59530" y="58170"/>
                </a:lnTo>
                <a:lnTo>
                  <a:pt x="59770" y="56860"/>
                </a:lnTo>
                <a:lnTo>
                  <a:pt x="60860" y="56860"/>
                </a:lnTo>
                <a:lnTo>
                  <a:pt x="62670" y="57180"/>
                </a:lnTo>
                <a:lnTo>
                  <a:pt x="64850" y="57020"/>
                </a:lnTo>
                <a:lnTo>
                  <a:pt x="67030" y="57020"/>
                </a:lnTo>
                <a:lnTo>
                  <a:pt x="68240" y="59970"/>
                </a:lnTo>
                <a:lnTo>
                  <a:pt x="68800" y="63000"/>
                </a:lnTo>
                <a:lnTo>
                  <a:pt x="66160" y="63290"/>
                </a:lnTo>
                <a:lnTo>
                  <a:pt x="66160" y="64580"/>
                </a:lnTo>
                <a:lnTo>
                  <a:pt x="66790" y="65370"/>
                </a:lnTo>
                <a:lnTo>
                  <a:pt x="65450" y="65700"/>
                </a:lnTo>
                <a:lnTo>
                  <a:pt x="64490" y="66360"/>
                </a:lnTo>
                <a:lnTo>
                  <a:pt x="64120" y="67830"/>
                </a:lnTo>
                <a:lnTo>
                  <a:pt x="63280" y="67830"/>
                </a:lnTo>
                <a:lnTo>
                  <a:pt x="62310" y="68320"/>
                </a:lnTo>
                <a:lnTo>
                  <a:pt x="61700" y="67990"/>
                </a:lnTo>
                <a:lnTo>
                  <a:pt x="60490" y="67990"/>
                </a:lnTo>
                <a:lnTo>
                  <a:pt x="59400" y="67660"/>
                </a:lnTo>
                <a:lnTo>
                  <a:pt x="58920" y="66850"/>
                </a:lnTo>
                <a:lnTo>
                  <a:pt x="58070" y="66360"/>
                </a:lnTo>
                <a:lnTo>
                  <a:pt x="57590" y="65370"/>
                </a:lnTo>
                <a:lnTo>
                  <a:pt x="56740" y="65370"/>
                </a:lnTo>
                <a:lnTo>
                  <a:pt x="56740" y="66680"/>
                </a:lnTo>
                <a:lnTo>
                  <a:pt x="56860" y="67660"/>
                </a:lnTo>
                <a:lnTo>
                  <a:pt x="56260" y="67660"/>
                </a:lnTo>
                <a:lnTo>
                  <a:pt x="55410" y="67010"/>
                </a:lnTo>
                <a:lnTo>
                  <a:pt x="54270" y="66660"/>
                </a:lnTo>
                <a:lnTo>
                  <a:pt x="53630" y="66990"/>
                </a:lnTo>
                <a:lnTo>
                  <a:pt x="53420" y="66100"/>
                </a:lnTo>
                <a:lnTo>
                  <a:pt x="53490" y="65120"/>
                </a:lnTo>
                <a:lnTo>
                  <a:pt x="53350" y="64090"/>
                </a:lnTo>
                <a:lnTo>
                  <a:pt x="52750" y="6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Draga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120" y="80870"/>
                </a:moveTo>
                <a:lnTo>
                  <a:pt x="35570" y="79100"/>
                </a:lnTo>
                <a:lnTo>
                  <a:pt x="37020" y="77630"/>
                </a:lnTo>
                <a:lnTo>
                  <a:pt x="38710" y="77140"/>
                </a:lnTo>
                <a:lnTo>
                  <a:pt x="40530" y="76980"/>
                </a:lnTo>
                <a:lnTo>
                  <a:pt x="41980" y="77470"/>
                </a:lnTo>
                <a:lnTo>
                  <a:pt x="43310" y="77630"/>
                </a:lnTo>
                <a:lnTo>
                  <a:pt x="44280" y="77470"/>
                </a:lnTo>
                <a:lnTo>
                  <a:pt x="44890" y="78610"/>
                </a:lnTo>
                <a:lnTo>
                  <a:pt x="45100" y="80350"/>
                </a:lnTo>
                <a:lnTo>
                  <a:pt x="44180" y="81470"/>
                </a:lnTo>
                <a:lnTo>
                  <a:pt x="43710" y="82840"/>
                </a:lnTo>
                <a:lnTo>
                  <a:pt x="43130" y="85980"/>
                </a:lnTo>
                <a:lnTo>
                  <a:pt x="43070" y="87420"/>
                </a:lnTo>
                <a:lnTo>
                  <a:pt x="43480" y="89180"/>
                </a:lnTo>
                <a:lnTo>
                  <a:pt x="43520" y="89350"/>
                </a:lnTo>
                <a:lnTo>
                  <a:pt x="43660" y="89950"/>
                </a:lnTo>
                <a:lnTo>
                  <a:pt x="43500" y="91260"/>
                </a:lnTo>
                <a:lnTo>
                  <a:pt x="43480" y="91480"/>
                </a:lnTo>
                <a:lnTo>
                  <a:pt x="43440" y="91570"/>
                </a:lnTo>
                <a:lnTo>
                  <a:pt x="42980" y="92660"/>
                </a:lnTo>
                <a:lnTo>
                  <a:pt x="42890" y="92830"/>
                </a:lnTo>
                <a:lnTo>
                  <a:pt x="42440" y="93600"/>
                </a:lnTo>
                <a:lnTo>
                  <a:pt x="42200" y="94020"/>
                </a:lnTo>
                <a:lnTo>
                  <a:pt x="41770" y="94490"/>
                </a:lnTo>
                <a:lnTo>
                  <a:pt x="41770" y="94510"/>
                </a:lnTo>
                <a:lnTo>
                  <a:pt x="41730" y="94540"/>
                </a:lnTo>
                <a:lnTo>
                  <a:pt x="41230" y="95100"/>
                </a:lnTo>
                <a:lnTo>
                  <a:pt x="40220" y="95450"/>
                </a:lnTo>
                <a:lnTo>
                  <a:pt x="39770" y="95120"/>
                </a:lnTo>
                <a:lnTo>
                  <a:pt x="38870" y="93850"/>
                </a:lnTo>
                <a:lnTo>
                  <a:pt x="38700" y="93750"/>
                </a:lnTo>
                <a:lnTo>
                  <a:pt x="38200" y="93910"/>
                </a:lnTo>
                <a:lnTo>
                  <a:pt x="37920" y="94160"/>
                </a:lnTo>
                <a:lnTo>
                  <a:pt x="37610" y="94750"/>
                </a:lnTo>
                <a:lnTo>
                  <a:pt x="37260" y="95040"/>
                </a:lnTo>
                <a:lnTo>
                  <a:pt x="36490" y="95080"/>
                </a:lnTo>
                <a:lnTo>
                  <a:pt x="35920" y="94780"/>
                </a:lnTo>
                <a:lnTo>
                  <a:pt x="34830" y="93610"/>
                </a:lnTo>
                <a:lnTo>
                  <a:pt x="34860" y="93140"/>
                </a:lnTo>
                <a:lnTo>
                  <a:pt x="34620" y="92360"/>
                </a:lnTo>
                <a:lnTo>
                  <a:pt x="34610" y="91900"/>
                </a:lnTo>
                <a:lnTo>
                  <a:pt x="34830" y="91130"/>
                </a:lnTo>
                <a:lnTo>
                  <a:pt x="35120" y="90790"/>
                </a:lnTo>
                <a:lnTo>
                  <a:pt x="35460" y="90530"/>
                </a:lnTo>
                <a:lnTo>
                  <a:pt x="35850" y="90030"/>
                </a:lnTo>
                <a:lnTo>
                  <a:pt x="36340" y="88870"/>
                </a:lnTo>
                <a:lnTo>
                  <a:pt x="36340" y="88060"/>
                </a:lnTo>
                <a:lnTo>
                  <a:pt x="36110" y="87230"/>
                </a:lnTo>
                <a:lnTo>
                  <a:pt x="35890" y="85970"/>
                </a:lnTo>
                <a:lnTo>
                  <a:pt x="34410" y="82060"/>
                </a:lnTo>
                <a:lnTo>
                  <a:pt x="34120" y="8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Štrp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00" y="73100"/>
                </a:moveTo>
                <a:lnTo>
                  <a:pt x="58880" y="73760"/>
                </a:lnTo>
                <a:lnTo>
                  <a:pt x="58760" y="73830"/>
                </a:lnTo>
                <a:lnTo>
                  <a:pt x="57180" y="75390"/>
                </a:lnTo>
                <a:lnTo>
                  <a:pt x="56630" y="75940"/>
                </a:lnTo>
                <a:lnTo>
                  <a:pt x="55960" y="76270"/>
                </a:lnTo>
                <a:lnTo>
                  <a:pt x="55440" y="76540"/>
                </a:lnTo>
                <a:lnTo>
                  <a:pt x="54080" y="77000"/>
                </a:lnTo>
                <a:lnTo>
                  <a:pt x="54070" y="76980"/>
                </a:lnTo>
                <a:lnTo>
                  <a:pt x="53880" y="76090"/>
                </a:lnTo>
                <a:lnTo>
                  <a:pt x="53010" y="75030"/>
                </a:lnTo>
                <a:lnTo>
                  <a:pt x="52070" y="74470"/>
                </a:lnTo>
                <a:lnTo>
                  <a:pt x="51240" y="74240"/>
                </a:lnTo>
                <a:lnTo>
                  <a:pt x="49930" y="74100"/>
                </a:lnTo>
                <a:lnTo>
                  <a:pt x="48510" y="73580"/>
                </a:lnTo>
                <a:lnTo>
                  <a:pt x="48030" y="72610"/>
                </a:lnTo>
                <a:lnTo>
                  <a:pt x="48150" y="71560"/>
                </a:lnTo>
                <a:lnTo>
                  <a:pt x="48460" y="70770"/>
                </a:lnTo>
                <a:lnTo>
                  <a:pt x="49000" y="70880"/>
                </a:lnTo>
                <a:lnTo>
                  <a:pt x="49820" y="70720"/>
                </a:lnTo>
                <a:lnTo>
                  <a:pt x="50760" y="70350"/>
                </a:lnTo>
                <a:lnTo>
                  <a:pt x="51270" y="69820"/>
                </a:lnTo>
                <a:lnTo>
                  <a:pt x="51890" y="69140"/>
                </a:lnTo>
                <a:lnTo>
                  <a:pt x="53490" y="68660"/>
                </a:lnTo>
                <a:lnTo>
                  <a:pt x="53560" y="67780"/>
                </a:lnTo>
                <a:lnTo>
                  <a:pt x="53630" y="66990"/>
                </a:lnTo>
                <a:lnTo>
                  <a:pt x="54270" y="66660"/>
                </a:lnTo>
                <a:lnTo>
                  <a:pt x="55410" y="67010"/>
                </a:lnTo>
                <a:lnTo>
                  <a:pt x="56260" y="67660"/>
                </a:lnTo>
                <a:lnTo>
                  <a:pt x="56860" y="67660"/>
                </a:lnTo>
                <a:lnTo>
                  <a:pt x="56740" y="66680"/>
                </a:lnTo>
                <a:lnTo>
                  <a:pt x="56740" y="65370"/>
                </a:lnTo>
                <a:lnTo>
                  <a:pt x="57590" y="65370"/>
                </a:lnTo>
                <a:lnTo>
                  <a:pt x="58070" y="66360"/>
                </a:lnTo>
                <a:lnTo>
                  <a:pt x="58920" y="66850"/>
                </a:lnTo>
                <a:lnTo>
                  <a:pt x="59400" y="67660"/>
                </a:lnTo>
                <a:lnTo>
                  <a:pt x="60490" y="67990"/>
                </a:lnTo>
                <a:lnTo>
                  <a:pt x="61100" y="69300"/>
                </a:lnTo>
                <a:lnTo>
                  <a:pt x="61100" y="69790"/>
                </a:lnTo>
                <a:lnTo>
                  <a:pt x="60370" y="70440"/>
                </a:lnTo>
                <a:lnTo>
                  <a:pt x="59650" y="70770"/>
                </a:lnTo>
                <a:lnTo>
                  <a:pt x="59650" y="71750"/>
                </a:lnTo>
                <a:lnTo>
                  <a:pt x="59900" y="73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Kača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00" y="73100"/>
                </a:moveTo>
                <a:lnTo>
                  <a:pt x="59650" y="71750"/>
                </a:lnTo>
                <a:lnTo>
                  <a:pt x="59650" y="70770"/>
                </a:lnTo>
                <a:lnTo>
                  <a:pt x="60370" y="70440"/>
                </a:lnTo>
                <a:lnTo>
                  <a:pt x="61100" y="69790"/>
                </a:lnTo>
                <a:lnTo>
                  <a:pt x="61100" y="69300"/>
                </a:lnTo>
                <a:lnTo>
                  <a:pt x="60490" y="67990"/>
                </a:lnTo>
                <a:lnTo>
                  <a:pt x="61700" y="67990"/>
                </a:lnTo>
                <a:lnTo>
                  <a:pt x="62310" y="68320"/>
                </a:lnTo>
                <a:lnTo>
                  <a:pt x="63280" y="67830"/>
                </a:lnTo>
                <a:lnTo>
                  <a:pt x="64120" y="67830"/>
                </a:lnTo>
                <a:lnTo>
                  <a:pt x="64490" y="66360"/>
                </a:lnTo>
                <a:lnTo>
                  <a:pt x="65450" y="65700"/>
                </a:lnTo>
                <a:lnTo>
                  <a:pt x="66790" y="65370"/>
                </a:lnTo>
                <a:lnTo>
                  <a:pt x="67630" y="64990"/>
                </a:lnTo>
                <a:lnTo>
                  <a:pt x="67800" y="65570"/>
                </a:lnTo>
                <a:lnTo>
                  <a:pt x="66980" y="66980"/>
                </a:lnTo>
                <a:lnTo>
                  <a:pt x="66850" y="68030"/>
                </a:lnTo>
                <a:lnTo>
                  <a:pt x="68060" y="69670"/>
                </a:lnTo>
                <a:lnTo>
                  <a:pt x="69710" y="70250"/>
                </a:lnTo>
                <a:lnTo>
                  <a:pt x="70960" y="70370"/>
                </a:lnTo>
                <a:lnTo>
                  <a:pt x="72260" y="71540"/>
                </a:lnTo>
                <a:lnTo>
                  <a:pt x="72270" y="71560"/>
                </a:lnTo>
                <a:lnTo>
                  <a:pt x="71950" y="71820"/>
                </a:lnTo>
                <a:lnTo>
                  <a:pt x="69170" y="76090"/>
                </a:lnTo>
                <a:lnTo>
                  <a:pt x="69110" y="76650"/>
                </a:lnTo>
                <a:lnTo>
                  <a:pt x="69210" y="76990"/>
                </a:lnTo>
                <a:lnTo>
                  <a:pt x="69350" y="77340"/>
                </a:lnTo>
                <a:lnTo>
                  <a:pt x="69420" y="77880"/>
                </a:lnTo>
                <a:lnTo>
                  <a:pt x="69470" y="79170"/>
                </a:lnTo>
                <a:lnTo>
                  <a:pt x="69470" y="79190"/>
                </a:lnTo>
                <a:lnTo>
                  <a:pt x="69450" y="79310"/>
                </a:lnTo>
                <a:lnTo>
                  <a:pt x="69380" y="79750"/>
                </a:lnTo>
                <a:lnTo>
                  <a:pt x="68880" y="79860"/>
                </a:lnTo>
                <a:lnTo>
                  <a:pt x="67340" y="79550"/>
                </a:lnTo>
                <a:lnTo>
                  <a:pt x="67190" y="79600"/>
                </a:lnTo>
                <a:lnTo>
                  <a:pt x="66760" y="79790"/>
                </a:lnTo>
                <a:lnTo>
                  <a:pt x="66260" y="80020"/>
                </a:lnTo>
                <a:lnTo>
                  <a:pt x="65960" y="79210"/>
                </a:lnTo>
                <a:lnTo>
                  <a:pt x="65800" y="78770"/>
                </a:lnTo>
                <a:lnTo>
                  <a:pt x="65700" y="78380"/>
                </a:lnTo>
                <a:lnTo>
                  <a:pt x="65450" y="77860"/>
                </a:lnTo>
                <a:lnTo>
                  <a:pt x="64680" y="76590"/>
                </a:lnTo>
                <a:lnTo>
                  <a:pt x="63010" y="74940"/>
                </a:lnTo>
                <a:lnTo>
                  <a:pt x="61220" y="73550"/>
                </a:lnTo>
                <a:lnTo>
                  <a:pt x="60580" y="73200"/>
                </a:lnTo>
                <a:lnTo>
                  <a:pt x="60260" y="73110"/>
                </a:lnTo>
                <a:lnTo>
                  <a:pt x="59900" y="73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Prišt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20" y="37330"/>
                </a:moveTo>
                <a:lnTo>
                  <a:pt x="73370" y="37660"/>
                </a:lnTo>
                <a:lnTo>
                  <a:pt x="73150" y="37850"/>
                </a:lnTo>
                <a:lnTo>
                  <a:pt x="73120" y="38030"/>
                </a:lnTo>
                <a:lnTo>
                  <a:pt x="73590" y="38360"/>
                </a:lnTo>
                <a:lnTo>
                  <a:pt x="74390" y="38600"/>
                </a:lnTo>
                <a:lnTo>
                  <a:pt x="74970" y="38580"/>
                </a:lnTo>
                <a:lnTo>
                  <a:pt x="76100" y="38550"/>
                </a:lnTo>
                <a:lnTo>
                  <a:pt x="77880" y="38790"/>
                </a:lnTo>
                <a:lnTo>
                  <a:pt x="76740" y="41260"/>
                </a:lnTo>
                <a:lnTo>
                  <a:pt x="75730" y="41260"/>
                </a:lnTo>
                <a:lnTo>
                  <a:pt x="74090" y="41340"/>
                </a:lnTo>
                <a:lnTo>
                  <a:pt x="74470" y="42520"/>
                </a:lnTo>
                <a:lnTo>
                  <a:pt x="75870" y="43550"/>
                </a:lnTo>
                <a:lnTo>
                  <a:pt x="76440" y="44610"/>
                </a:lnTo>
                <a:lnTo>
                  <a:pt x="75930" y="45530"/>
                </a:lnTo>
                <a:lnTo>
                  <a:pt x="75260" y="46180"/>
                </a:lnTo>
                <a:lnTo>
                  <a:pt x="73490" y="46270"/>
                </a:lnTo>
                <a:lnTo>
                  <a:pt x="72520" y="46270"/>
                </a:lnTo>
                <a:lnTo>
                  <a:pt x="71610" y="47280"/>
                </a:lnTo>
                <a:lnTo>
                  <a:pt x="70660" y="48470"/>
                </a:lnTo>
                <a:lnTo>
                  <a:pt x="69210" y="47660"/>
                </a:lnTo>
                <a:lnTo>
                  <a:pt x="67870" y="47000"/>
                </a:lnTo>
                <a:lnTo>
                  <a:pt x="66300" y="46680"/>
                </a:lnTo>
                <a:lnTo>
                  <a:pt x="65580" y="47000"/>
                </a:lnTo>
                <a:lnTo>
                  <a:pt x="65580" y="48480"/>
                </a:lnTo>
                <a:lnTo>
                  <a:pt x="65580" y="49800"/>
                </a:lnTo>
                <a:lnTo>
                  <a:pt x="64370" y="50290"/>
                </a:lnTo>
                <a:lnTo>
                  <a:pt x="62790" y="49960"/>
                </a:lnTo>
                <a:lnTo>
                  <a:pt x="61950" y="49470"/>
                </a:lnTo>
                <a:lnTo>
                  <a:pt x="60610" y="50130"/>
                </a:lnTo>
                <a:lnTo>
                  <a:pt x="59890" y="49310"/>
                </a:lnTo>
                <a:lnTo>
                  <a:pt x="59160" y="48980"/>
                </a:lnTo>
                <a:lnTo>
                  <a:pt x="60010" y="47660"/>
                </a:lnTo>
                <a:lnTo>
                  <a:pt x="60610" y="46510"/>
                </a:lnTo>
                <a:lnTo>
                  <a:pt x="60250" y="45690"/>
                </a:lnTo>
                <a:lnTo>
                  <a:pt x="60010" y="43880"/>
                </a:lnTo>
                <a:lnTo>
                  <a:pt x="60250" y="42230"/>
                </a:lnTo>
                <a:lnTo>
                  <a:pt x="59890" y="41080"/>
                </a:lnTo>
                <a:lnTo>
                  <a:pt x="59280" y="39600"/>
                </a:lnTo>
                <a:lnTo>
                  <a:pt x="59400" y="38120"/>
                </a:lnTo>
                <a:lnTo>
                  <a:pt x="60490" y="36800"/>
                </a:lnTo>
                <a:lnTo>
                  <a:pt x="61340" y="36800"/>
                </a:lnTo>
                <a:lnTo>
                  <a:pt x="61950" y="36140"/>
                </a:lnTo>
                <a:lnTo>
                  <a:pt x="62430" y="35150"/>
                </a:lnTo>
                <a:lnTo>
                  <a:pt x="63030" y="35810"/>
                </a:lnTo>
                <a:lnTo>
                  <a:pt x="63520" y="36800"/>
                </a:lnTo>
                <a:lnTo>
                  <a:pt x="64370" y="37290"/>
                </a:lnTo>
                <a:lnTo>
                  <a:pt x="64970" y="36630"/>
                </a:lnTo>
                <a:lnTo>
                  <a:pt x="65820" y="36470"/>
                </a:lnTo>
                <a:lnTo>
                  <a:pt x="66300" y="35480"/>
                </a:lnTo>
                <a:lnTo>
                  <a:pt x="67750" y="34990"/>
                </a:lnTo>
                <a:lnTo>
                  <a:pt x="69570" y="34160"/>
                </a:lnTo>
                <a:lnTo>
                  <a:pt x="70290" y="35480"/>
                </a:lnTo>
                <a:lnTo>
                  <a:pt x="71260" y="36300"/>
                </a:lnTo>
                <a:lnTo>
                  <a:pt x="72110" y="37290"/>
                </a:lnTo>
                <a:lnTo>
                  <a:pt x="73520" y="3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Gnjil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970" y="69800"/>
                </a:moveTo>
                <a:lnTo>
                  <a:pt x="78280" y="67830"/>
                </a:lnTo>
                <a:lnTo>
                  <a:pt x="77680" y="66190"/>
                </a:lnTo>
                <a:lnTo>
                  <a:pt x="77070" y="65210"/>
                </a:lnTo>
                <a:lnTo>
                  <a:pt x="76590" y="64060"/>
                </a:lnTo>
                <a:lnTo>
                  <a:pt x="76100" y="62760"/>
                </a:lnTo>
                <a:lnTo>
                  <a:pt x="74530" y="62430"/>
                </a:lnTo>
                <a:lnTo>
                  <a:pt x="73550" y="60880"/>
                </a:lnTo>
                <a:lnTo>
                  <a:pt x="72710" y="59970"/>
                </a:lnTo>
                <a:lnTo>
                  <a:pt x="71870" y="59480"/>
                </a:lnTo>
                <a:lnTo>
                  <a:pt x="71380" y="58330"/>
                </a:lnTo>
                <a:lnTo>
                  <a:pt x="69680" y="59090"/>
                </a:lnTo>
                <a:lnTo>
                  <a:pt x="68240" y="59970"/>
                </a:lnTo>
                <a:lnTo>
                  <a:pt x="67030" y="57020"/>
                </a:lnTo>
                <a:lnTo>
                  <a:pt x="67320" y="55780"/>
                </a:lnTo>
                <a:lnTo>
                  <a:pt x="68670" y="55640"/>
                </a:lnTo>
                <a:lnTo>
                  <a:pt x="68970" y="54610"/>
                </a:lnTo>
                <a:lnTo>
                  <a:pt x="68540" y="53440"/>
                </a:lnTo>
                <a:lnTo>
                  <a:pt x="67970" y="52260"/>
                </a:lnTo>
                <a:lnTo>
                  <a:pt x="68150" y="51260"/>
                </a:lnTo>
                <a:lnTo>
                  <a:pt x="69100" y="50060"/>
                </a:lnTo>
                <a:lnTo>
                  <a:pt x="70420" y="50620"/>
                </a:lnTo>
                <a:lnTo>
                  <a:pt x="71500" y="50290"/>
                </a:lnTo>
                <a:lnTo>
                  <a:pt x="72470" y="51280"/>
                </a:lnTo>
                <a:lnTo>
                  <a:pt x="73320" y="51930"/>
                </a:lnTo>
                <a:lnTo>
                  <a:pt x="74410" y="51280"/>
                </a:lnTo>
                <a:lnTo>
                  <a:pt x="74170" y="49800"/>
                </a:lnTo>
                <a:lnTo>
                  <a:pt x="75130" y="49310"/>
                </a:lnTo>
                <a:lnTo>
                  <a:pt x="75980" y="49960"/>
                </a:lnTo>
                <a:lnTo>
                  <a:pt x="77190" y="49960"/>
                </a:lnTo>
                <a:lnTo>
                  <a:pt x="78160" y="51770"/>
                </a:lnTo>
                <a:lnTo>
                  <a:pt x="79250" y="52920"/>
                </a:lnTo>
                <a:lnTo>
                  <a:pt x="80340" y="54400"/>
                </a:lnTo>
                <a:lnTo>
                  <a:pt x="79970" y="55870"/>
                </a:lnTo>
                <a:lnTo>
                  <a:pt x="81980" y="56430"/>
                </a:lnTo>
                <a:lnTo>
                  <a:pt x="83400" y="56920"/>
                </a:lnTo>
                <a:lnTo>
                  <a:pt x="84460" y="56930"/>
                </a:lnTo>
                <a:lnTo>
                  <a:pt x="84360" y="57910"/>
                </a:lnTo>
                <a:lnTo>
                  <a:pt x="84600" y="59940"/>
                </a:lnTo>
                <a:lnTo>
                  <a:pt x="84390" y="60940"/>
                </a:lnTo>
                <a:lnTo>
                  <a:pt x="83410" y="61860"/>
                </a:lnTo>
                <a:lnTo>
                  <a:pt x="80610" y="62720"/>
                </a:lnTo>
                <a:lnTo>
                  <a:pt x="79600" y="63790"/>
                </a:lnTo>
                <a:lnTo>
                  <a:pt x="79550" y="65330"/>
                </a:lnTo>
                <a:lnTo>
                  <a:pt x="81390" y="68130"/>
                </a:lnTo>
                <a:lnTo>
                  <a:pt x="81430" y="68270"/>
                </a:lnTo>
                <a:lnTo>
                  <a:pt x="81700" y="69850"/>
                </a:lnTo>
                <a:lnTo>
                  <a:pt x="81140" y="70000"/>
                </a:lnTo>
                <a:lnTo>
                  <a:pt x="79780" y="70360"/>
                </a:lnTo>
                <a:lnTo>
                  <a:pt x="78810" y="70380"/>
                </a:lnTo>
                <a:lnTo>
                  <a:pt x="77970" y="6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Vit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970" y="69800"/>
                </a:moveTo>
                <a:lnTo>
                  <a:pt x="77520" y="70350"/>
                </a:lnTo>
                <a:lnTo>
                  <a:pt x="77320" y="70600"/>
                </a:lnTo>
                <a:lnTo>
                  <a:pt x="76830" y="70480"/>
                </a:lnTo>
                <a:lnTo>
                  <a:pt x="76630" y="70280"/>
                </a:lnTo>
                <a:lnTo>
                  <a:pt x="76390" y="70030"/>
                </a:lnTo>
                <a:lnTo>
                  <a:pt x="75840" y="69850"/>
                </a:lnTo>
                <a:lnTo>
                  <a:pt x="75070" y="70290"/>
                </a:lnTo>
                <a:lnTo>
                  <a:pt x="75080" y="70370"/>
                </a:lnTo>
                <a:lnTo>
                  <a:pt x="75140" y="70840"/>
                </a:lnTo>
                <a:lnTo>
                  <a:pt x="75480" y="71400"/>
                </a:lnTo>
                <a:lnTo>
                  <a:pt x="75540" y="71830"/>
                </a:lnTo>
                <a:lnTo>
                  <a:pt x="75030" y="71880"/>
                </a:lnTo>
                <a:lnTo>
                  <a:pt x="73380" y="71250"/>
                </a:lnTo>
                <a:lnTo>
                  <a:pt x="72720" y="71310"/>
                </a:lnTo>
                <a:lnTo>
                  <a:pt x="72560" y="71320"/>
                </a:lnTo>
                <a:lnTo>
                  <a:pt x="72270" y="71560"/>
                </a:lnTo>
                <a:lnTo>
                  <a:pt x="72260" y="71540"/>
                </a:lnTo>
                <a:lnTo>
                  <a:pt x="70960" y="70370"/>
                </a:lnTo>
                <a:lnTo>
                  <a:pt x="69710" y="70250"/>
                </a:lnTo>
                <a:lnTo>
                  <a:pt x="68060" y="69670"/>
                </a:lnTo>
                <a:lnTo>
                  <a:pt x="66850" y="68030"/>
                </a:lnTo>
                <a:lnTo>
                  <a:pt x="66980" y="66980"/>
                </a:lnTo>
                <a:lnTo>
                  <a:pt x="67800" y="65570"/>
                </a:lnTo>
                <a:lnTo>
                  <a:pt x="67630" y="64990"/>
                </a:lnTo>
                <a:lnTo>
                  <a:pt x="66790" y="65370"/>
                </a:lnTo>
                <a:lnTo>
                  <a:pt x="66160" y="64580"/>
                </a:lnTo>
                <a:lnTo>
                  <a:pt x="66160" y="63290"/>
                </a:lnTo>
                <a:lnTo>
                  <a:pt x="68800" y="63000"/>
                </a:lnTo>
                <a:lnTo>
                  <a:pt x="68240" y="59970"/>
                </a:lnTo>
                <a:lnTo>
                  <a:pt x="69680" y="59090"/>
                </a:lnTo>
                <a:lnTo>
                  <a:pt x="71380" y="58330"/>
                </a:lnTo>
                <a:lnTo>
                  <a:pt x="71870" y="59480"/>
                </a:lnTo>
                <a:lnTo>
                  <a:pt x="72710" y="59970"/>
                </a:lnTo>
                <a:lnTo>
                  <a:pt x="73550" y="60880"/>
                </a:lnTo>
                <a:lnTo>
                  <a:pt x="74530" y="62430"/>
                </a:lnTo>
                <a:lnTo>
                  <a:pt x="76100" y="62760"/>
                </a:lnTo>
                <a:lnTo>
                  <a:pt x="76590" y="64060"/>
                </a:lnTo>
                <a:lnTo>
                  <a:pt x="77070" y="65210"/>
                </a:lnTo>
                <a:lnTo>
                  <a:pt x="77680" y="66190"/>
                </a:lnTo>
                <a:lnTo>
                  <a:pt x="78280" y="67830"/>
                </a:lnTo>
                <a:lnTo>
                  <a:pt x="77970" y="6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Đakov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270" y="54110"/>
                </a:moveTo>
                <a:lnTo>
                  <a:pt x="17060" y="53900"/>
                </a:lnTo>
                <a:lnTo>
                  <a:pt x="17780" y="55870"/>
                </a:lnTo>
                <a:lnTo>
                  <a:pt x="20320" y="57020"/>
                </a:lnTo>
                <a:lnTo>
                  <a:pt x="22500" y="57680"/>
                </a:lnTo>
                <a:lnTo>
                  <a:pt x="23470" y="56200"/>
                </a:lnTo>
                <a:lnTo>
                  <a:pt x="24440" y="56530"/>
                </a:lnTo>
                <a:lnTo>
                  <a:pt x="25650" y="56040"/>
                </a:lnTo>
                <a:lnTo>
                  <a:pt x="26130" y="54890"/>
                </a:lnTo>
                <a:lnTo>
                  <a:pt x="26490" y="53080"/>
                </a:lnTo>
                <a:lnTo>
                  <a:pt x="27950" y="52430"/>
                </a:lnTo>
                <a:lnTo>
                  <a:pt x="28790" y="51110"/>
                </a:lnTo>
                <a:lnTo>
                  <a:pt x="30370" y="51110"/>
                </a:lnTo>
                <a:lnTo>
                  <a:pt x="31820" y="52100"/>
                </a:lnTo>
                <a:lnTo>
                  <a:pt x="33590" y="53550"/>
                </a:lnTo>
                <a:lnTo>
                  <a:pt x="32450" y="54300"/>
                </a:lnTo>
                <a:lnTo>
                  <a:pt x="31950" y="55670"/>
                </a:lnTo>
                <a:lnTo>
                  <a:pt x="32150" y="57420"/>
                </a:lnTo>
                <a:lnTo>
                  <a:pt x="32110" y="59480"/>
                </a:lnTo>
                <a:lnTo>
                  <a:pt x="32100" y="61470"/>
                </a:lnTo>
                <a:lnTo>
                  <a:pt x="33200" y="63070"/>
                </a:lnTo>
                <a:lnTo>
                  <a:pt x="34680" y="64140"/>
                </a:lnTo>
                <a:lnTo>
                  <a:pt x="35470" y="64650"/>
                </a:lnTo>
                <a:lnTo>
                  <a:pt x="36280" y="65380"/>
                </a:lnTo>
                <a:lnTo>
                  <a:pt x="35470" y="66660"/>
                </a:lnTo>
                <a:lnTo>
                  <a:pt x="33350" y="67670"/>
                </a:lnTo>
                <a:lnTo>
                  <a:pt x="32340" y="68450"/>
                </a:lnTo>
                <a:lnTo>
                  <a:pt x="30410" y="70480"/>
                </a:lnTo>
                <a:lnTo>
                  <a:pt x="29630" y="69620"/>
                </a:lnTo>
                <a:lnTo>
                  <a:pt x="23790" y="65330"/>
                </a:lnTo>
                <a:lnTo>
                  <a:pt x="23070" y="65200"/>
                </a:lnTo>
                <a:lnTo>
                  <a:pt x="22820" y="65210"/>
                </a:lnTo>
                <a:lnTo>
                  <a:pt x="20790" y="65260"/>
                </a:lnTo>
                <a:lnTo>
                  <a:pt x="19840" y="65280"/>
                </a:lnTo>
                <a:lnTo>
                  <a:pt x="19280" y="65200"/>
                </a:lnTo>
                <a:lnTo>
                  <a:pt x="18900" y="64760"/>
                </a:lnTo>
                <a:lnTo>
                  <a:pt x="18490" y="63720"/>
                </a:lnTo>
                <a:lnTo>
                  <a:pt x="18420" y="63260"/>
                </a:lnTo>
                <a:lnTo>
                  <a:pt x="18500" y="62400"/>
                </a:lnTo>
                <a:lnTo>
                  <a:pt x="18390" y="61910"/>
                </a:lnTo>
                <a:lnTo>
                  <a:pt x="18120" y="61520"/>
                </a:lnTo>
                <a:lnTo>
                  <a:pt x="17380" y="60880"/>
                </a:lnTo>
                <a:lnTo>
                  <a:pt x="17160" y="60480"/>
                </a:lnTo>
                <a:lnTo>
                  <a:pt x="17220" y="60080"/>
                </a:lnTo>
                <a:lnTo>
                  <a:pt x="17710" y="59330"/>
                </a:lnTo>
                <a:lnTo>
                  <a:pt x="17720" y="58800"/>
                </a:lnTo>
                <a:lnTo>
                  <a:pt x="17490" y="58310"/>
                </a:lnTo>
                <a:lnTo>
                  <a:pt x="16850" y="57690"/>
                </a:lnTo>
                <a:lnTo>
                  <a:pt x="16600" y="57330"/>
                </a:lnTo>
                <a:lnTo>
                  <a:pt x="15270" y="5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Peć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20" y="32890"/>
                </a:moveTo>
                <a:lnTo>
                  <a:pt x="23710" y="34330"/>
                </a:lnTo>
                <a:lnTo>
                  <a:pt x="23710" y="35980"/>
                </a:lnTo>
                <a:lnTo>
                  <a:pt x="23710" y="37790"/>
                </a:lnTo>
                <a:lnTo>
                  <a:pt x="23710" y="39440"/>
                </a:lnTo>
                <a:lnTo>
                  <a:pt x="24320" y="40420"/>
                </a:lnTo>
                <a:lnTo>
                  <a:pt x="25530" y="41580"/>
                </a:lnTo>
                <a:lnTo>
                  <a:pt x="27100" y="42400"/>
                </a:lnTo>
                <a:lnTo>
                  <a:pt x="28670" y="42400"/>
                </a:lnTo>
                <a:lnTo>
                  <a:pt x="29640" y="42890"/>
                </a:lnTo>
                <a:lnTo>
                  <a:pt x="30120" y="44700"/>
                </a:lnTo>
                <a:lnTo>
                  <a:pt x="31090" y="45360"/>
                </a:lnTo>
                <a:lnTo>
                  <a:pt x="30730" y="46350"/>
                </a:lnTo>
                <a:lnTo>
                  <a:pt x="30000" y="47330"/>
                </a:lnTo>
                <a:lnTo>
                  <a:pt x="30120" y="48480"/>
                </a:lnTo>
                <a:lnTo>
                  <a:pt x="31090" y="49470"/>
                </a:lnTo>
                <a:lnTo>
                  <a:pt x="31580" y="50620"/>
                </a:lnTo>
                <a:lnTo>
                  <a:pt x="31820" y="52100"/>
                </a:lnTo>
                <a:lnTo>
                  <a:pt x="30370" y="51110"/>
                </a:lnTo>
                <a:lnTo>
                  <a:pt x="28790" y="51110"/>
                </a:lnTo>
                <a:lnTo>
                  <a:pt x="27820" y="50620"/>
                </a:lnTo>
                <a:lnTo>
                  <a:pt x="26860" y="50780"/>
                </a:lnTo>
                <a:lnTo>
                  <a:pt x="25280" y="51440"/>
                </a:lnTo>
                <a:lnTo>
                  <a:pt x="24440" y="50620"/>
                </a:lnTo>
                <a:lnTo>
                  <a:pt x="23830" y="49140"/>
                </a:lnTo>
                <a:lnTo>
                  <a:pt x="23350" y="48160"/>
                </a:lnTo>
                <a:lnTo>
                  <a:pt x="22260" y="47830"/>
                </a:lnTo>
                <a:lnTo>
                  <a:pt x="21170" y="48480"/>
                </a:lnTo>
                <a:lnTo>
                  <a:pt x="20080" y="47990"/>
                </a:lnTo>
                <a:lnTo>
                  <a:pt x="18630" y="47660"/>
                </a:lnTo>
                <a:lnTo>
                  <a:pt x="17540" y="47170"/>
                </a:lnTo>
                <a:lnTo>
                  <a:pt x="16810" y="46350"/>
                </a:lnTo>
                <a:lnTo>
                  <a:pt x="17180" y="45200"/>
                </a:lnTo>
                <a:lnTo>
                  <a:pt x="14640" y="45030"/>
                </a:lnTo>
                <a:lnTo>
                  <a:pt x="12970" y="43880"/>
                </a:lnTo>
                <a:lnTo>
                  <a:pt x="12870" y="43650"/>
                </a:lnTo>
                <a:lnTo>
                  <a:pt x="12510" y="42980"/>
                </a:lnTo>
                <a:lnTo>
                  <a:pt x="12010" y="42510"/>
                </a:lnTo>
                <a:lnTo>
                  <a:pt x="10160" y="40730"/>
                </a:lnTo>
                <a:lnTo>
                  <a:pt x="9810" y="40390"/>
                </a:lnTo>
                <a:lnTo>
                  <a:pt x="9770" y="40350"/>
                </a:lnTo>
                <a:lnTo>
                  <a:pt x="9230" y="39360"/>
                </a:lnTo>
                <a:lnTo>
                  <a:pt x="9230" y="39310"/>
                </a:lnTo>
                <a:lnTo>
                  <a:pt x="8280" y="38670"/>
                </a:lnTo>
                <a:lnTo>
                  <a:pt x="9520" y="37200"/>
                </a:lnTo>
                <a:lnTo>
                  <a:pt x="10290" y="36570"/>
                </a:lnTo>
                <a:lnTo>
                  <a:pt x="10640" y="36570"/>
                </a:lnTo>
                <a:lnTo>
                  <a:pt x="10930" y="36570"/>
                </a:lnTo>
                <a:lnTo>
                  <a:pt x="11130" y="36400"/>
                </a:lnTo>
                <a:lnTo>
                  <a:pt x="11670" y="36150"/>
                </a:lnTo>
                <a:lnTo>
                  <a:pt x="12460" y="36360"/>
                </a:lnTo>
                <a:lnTo>
                  <a:pt x="13210" y="36550"/>
                </a:lnTo>
                <a:lnTo>
                  <a:pt x="13350" y="36590"/>
                </a:lnTo>
                <a:lnTo>
                  <a:pt x="14000" y="36990"/>
                </a:lnTo>
                <a:lnTo>
                  <a:pt x="14600" y="36990"/>
                </a:lnTo>
                <a:lnTo>
                  <a:pt x="15840" y="36990"/>
                </a:lnTo>
                <a:lnTo>
                  <a:pt x="16150" y="37410"/>
                </a:lnTo>
                <a:lnTo>
                  <a:pt x="16920" y="37620"/>
                </a:lnTo>
                <a:lnTo>
                  <a:pt x="17130" y="37670"/>
                </a:lnTo>
                <a:lnTo>
                  <a:pt x="17900" y="36800"/>
                </a:lnTo>
                <a:lnTo>
                  <a:pt x="17970" y="36180"/>
                </a:lnTo>
                <a:lnTo>
                  <a:pt x="17900" y="35640"/>
                </a:lnTo>
                <a:lnTo>
                  <a:pt x="17900" y="35590"/>
                </a:lnTo>
                <a:lnTo>
                  <a:pt x="17940" y="34970"/>
                </a:lnTo>
                <a:lnTo>
                  <a:pt x="18330" y="34260"/>
                </a:lnTo>
                <a:lnTo>
                  <a:pt x="18730" y="34000"/>
                </a:lnTo>
                <a:lnTo>
                  <a:pt x="20540" y="33330"/>
                </a:lnTo>
                <a:lnTo>
                  <a:pt x="21130" y="33230"/>
                </a:lnTo>
                <a:lnTo>
                  <a:pt x="23120" y="3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