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Kiribati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Kiribati"/>
          <p:cNvSpPr/>
          <p:nvPr/>
        </p:nvSpPr>
        <p:spPr>
          <a:xfrm>
            <a:off x="2072487" y="3593591"/>
            <a:ext cx="8046720" cy="402336"/>
          </a:xfrm>
          <a:custGeom>
            <a:avLst/>
            <a:gdLst/>
            <a:ahLst/>
            <a:cxnLst/>
            <a:rect l="0" t="0" r="100000" b="5000"/>
            <a:pathLst>
              <a:path w="100000" h="5000">
                <a:moveTo>
                  <a:pt x="98070" y="1170"/>
                </a:moveTo>
                <a:lnTo>
                  <a:pt x="98060" y="1170"/>
                </a:lnTo>
                <a:lnTo>
                  <a:pt x="98070" y="1160"/>
                </a:lnTo>
                <a:lnTo>
                  <a:pt x="98080" y="1160"/>
                </a:lnTo>
                <a:lnTo>
                  <a:pt x="98100" y="1160"/>
                </a:lnTo>
                <a:lnTo>
                  <a:pt x="98100" y="1150"/>
                </a:lnTo>
                <a:lnTo>
                  <a:pt x="98110" y="1160"/>
                </a:lnTo>
                <a:lnTo>
                  <a:pt x="98100" y="1160"/>
                </a:lnTo>
                <a:lnTo>
                  <a:pt x="98090" y="1160"/>
                </a:lnTo>
                <a:lnTo>
                  <a:pt x="98080" y="1160"/>
                </a:lnTo>
                <a:lnTo>
                  <a:pt x="98070" y="1160"/>
                </a:lnTo>
                <a:lnTo>
                  <a:pt x="98070" y="1170"/>
                </a:lnTo>
                <a:close/>
                <a:moveTo>
                  <a:pt x="7830" y="4720"/>
                </a:moveTo>
                <a:lnTo>
                  <a:pt x="7830" y="4730"/>
                </a:lnTo>
                <a:lnTo>
                  <a:pt x="7840" y="4740"/>
                </a:lnTo>
                <a:lnTo>
                  <a:pt x="7830" y="4740"/>
                </a:lnTo>
                <a:lnTo>
                  <a:pt x="7830" y="4730"/>
                </a:lnTo>
                <a:lnTo>
                  <a:pt x="7830" y="4720"/>
                </a:lnTo>
                <a:close/>
                <a:moveTo>
                  <a:pt x="6690" y="3100"/>
                </a:moveTo>
                <a:lnTo>
                  <a:pt x="6700" y="3100"/>
                </a:lnTo>
                <a:lnTo>
                  <a:pt x="6700" y="3110"/>
                </a:lnTo>
                <a:lnTo>
                  <a:pt x="6690" y="3110"/>
                </a:lnTo>
                <a:lnTo>
                  <a:pt x="6680" y="3100"/>
                </a:lnTo>
                <a:lnTo>
                  <a:pt x="6690" y="3100"/>
                </a:lnTo>
                <a:close/>
                <a:moveTo>
                  <a:pt x="6940" y="2660"/>
                </a:moveTo>
                <a:lnTo>
                  <a:pt x="6950" y="2660"/>
                </a:lnTo>
                <a:lnTo>
                  <a:pt x="6960" y="2660"/>
                </a:lnTo>
                <a:lnTo>
                  <a:pt x="6960" y="2670"/>
                </a:lnTo>
                <a:lnTo>
                  <a:pt x="6950" y="2670"/>
                </a:lnTo>
                <a:lnTo>
                  <a:pt x="6960" y="2680"/>
                </a:lnTo>
                <a:lnTo>
                  <a:pt x="6950" y="2680"/>
                </a:lnTo>
                <a:lnTo>
                  <a:pt x="6950" y="2670"/>
                </a:lnTo>
                <a:lnTo>
                  <a:pt x="6940" y="2670"/>
                </a:lnTo>
                <a:lnTo>
                  <a:pt x="6940" y="2660"/>
                </a:lnTo>
                <a:close/>
                <a:moveTo>
                  <a:pt x="99110" y="2260"/>
                </a:moveTo>
                <a:lnTo>
                  <a:pt x="99120" y="2270"/>
                </a:lnTo>
                <a:lnTo>
                  <a:pt x="99130" y="2280"/>
                </a:lnTo>
                <a:lnTo>
                  <a:pt x="99120" y="2280"/>
                </a:lnTo>
                <a:lnTo>
                  <a:pt x="99110" y="2260"/>
                </a:lnTo>
                <a:close/>
                <a:moveTo>
                  <a:pt x="99010" y="1910"/>
                </a:moveTo>
                <a:lnTo>
                  <a:pt x="99020" y="1920"/>
                </a:lnTo>
                <a:lnTo>
                  <a:pt x="99020" y="1930"/>
                </a:lnTo>
                <a:lnTo>
                  <a:pt x="99020" y="1940"/>
                </a:lnTo>
                <a:lnTo>
                  <a:pt x="99010" y="1930"/>
                </a:lnTo>
                <a:lnTo>
                  <a:pt x="99010" y="1920"/>
                </a:lnTo>
                <a:lnTo>
                  <a:pt x="99010" y="1910"/>
                </a:lnTo>
                <a:lnTo>
                  <a:pt x="99000" y="1910"/>
                </a:lnTo>
                <a:lnTo>
                  <a:pt x="99010" y="1910"/>
                </a:lnTo>
                <a:close/>
                <a:moveTo>
                  <a:pt x="98890" y="1910"/>
                </a:moveTo>
                <a:lnTo>
                  <a:pt x="98900" y="1920"/>
                </a:lnTo>
                <a:lnTo>
                  <a:pt x="98890" y="1920"/>
                </a:lnTo>
                <a:lnTo>
                  <a:pt x="98900" y="1920"/>
                </a:lnTo>
                <a:lnTo>
                  <a:pt x="98890" y="1910"/>
                </a:lnTo>
                <a:lnTo>
                  <a:pt x="98880" y="1900"/>
                </a:lnTo>
                <a:lnTo>
                  <a:pt x="98870" y="1900"/>
                </a:lnTo>
                <a:lnTo>
                  <a:pt x="98880" y="1900"/>
                </a:lnTo>
                <a:lnTo>
                  <a:pt x="98880" y="1890"/>
                </a:lnTo>
                <a:lnTo>
                  <a:pt x="98890" y="1900"/>
                </a:lnTo>
                <a:lnTo>
                  <a:pt x="98890" y="1910"/>
                </a:lnTo>
                <a:close/>
                <a:moveTo>
                  <a:pt x="98550" y="1870"/>
                </a:moveTo>
                <a:lnTo>
                  <a:pt x="98550" y="1890"/>
                </a:lnTo>
                <a:lnTo>
                  <a:pt x="98540" y="1880"/>
                </a:lnTo>
                <a:lnTo>
                  <a:pt x="98540" y="1870"/>
                </a:lnTo>
                <a:lnTo>
                  <a:pt x="98540" y="1850"/>
                </a:lnTo>
                <a:lnTo>
                  <a:pt x="98540" y="1860"/>
                </a:lnTo>
                <a:lnTo>
                  <a:pt x="98550" y="1870"/>
                </a:lnTo>
                <a:close/>
                <a:moveTo>
                  <a:pt x="98470" y="1740"/>
                </a:moveTo>
                <a:lnTo>
                  <a:pt x="98470" y="1750"/>
                </a:lnTo>
                <a:lnTo>
                  <a:pt x="98470" y="1760"/>
                </a:lnTo>
                <a:lnTo>
                  <a:pt x="98470" y="1770"/>
                </a:lnTo>
                <a:lnTo>
                  <a:pt x="98470" y="1760"/>
                </a:lnTo>
                <a:lnTo>
                  <a:pt x="98470" y="1750"/>
                </a:lnTo>
                <a:lnTo>
                  <a:pt x="98470" y="1740"/>
                </a:lnTo>
                <a:lnTo>
                  <a:pt x="98460" y="1720"/>
                </a:lnTo>
                <a:lnTo>
                  <a:pt x="98470" y="1730"/>
                </a:lnTo>
                <a:lnTo>
                  <a:pt x="98470" y="1740"/>
                </a:lnTo>
                <a:close/>
                <a:moveTo>
                  <a:pt x="98460" y="1710"/>
                </a:moveTo>
                <a:lnTo>
                  <a:pt x="98460" y="1720"/>
                </a:lnTo>
                <a:lnTo>
                  <a:pt x="98440" y="1710"/>
                </a:lnTo>
                <a:lnTo>
                  <a:pt x="98440" y="1700"/>
                </a:lnTo>
                <a:lnTo>
                  <a:pt x="98450" y="1700"/>
                </a:lnTo>
                <a:lnTo>
                  <a:pt x="98450" y="1710"/>
                </a:lnTo>
                <a:lnTo>
                  <a:pt x="98460" y="1710"/>
                </a:lnTo>
                <a:close/>
                <a:moveTo>
                  <a:pt x="98230" y="1500"/>
                </a:moveTo>
                <a:lnTo>
                  <a:pt x="98230" y="1490"/>
                </a:lnTo>
                <a:lnTo>
                  <a:pt x="98240" y="1480"/>
                </a:lnTo>
                <a:lnTo>
                  <a:pt x="98230" y="1480"/>
                </a:lnTo>
                <a:lnTo>
                  <a:pt x="98240" y="1480"/>
                </a:lnTo>
                <a:lnTo>
                  <a:pt x="98240" y="1490"/>
                </a:lnTo>
                <a:lnTo>
                  <a:pt x="98230" y="1500"/>
                </a:lnTo>
                <a:close/>
                <a:moveTo>
                  <a:pt x="98290" y="1410"/>
                </a:moveTo>
                <a:lnTo>
                  <a:pt x="98310" y="1420"/>
                </a:lnTo>
                <a:lnTo>
                  <a:pt x="98310" y="1430"/>
                </a:lnTo>
                <a:lnTo>
                  <a:pt x="98300" y="1420"/>
                </a:lnTo>
                <a:lnTo>
                  <a:pt x="98290" y="1420"/>
                </a:lnTo>
                <a:lnTo>
                  <a:pt x="98280" y="1420"/>
                </a:lnTo>
                <a:lnTo>
                  <a:pt x="98290" y="1410"/>
                </a:lnTo>
                <a:close/>
                <a:moveTo>
                  <a:pt x="98080" y="1270"/>
                </a:moveTo>
                <a:lnTo>
                  <a:pt x="98080" y="1280"/>
                </a:lnTo>
                <a:lnTo>
                  <a:pt x="98080" y="1290"/>
                </a:lnTo>
                <a:lnTo>
                  <a:pt x="98070" y="1290"/>
                </a:lnTo>
                <a:lnTo>
                  <a:pt x="98060" y="1300"/>
                </a:lnTo>
                <a:lnTo>
                  <a:pt x="98060" y="1310"/>
                </a:lnTo>
                <a:lnTo>
                  <a:pt x="98060" y="1300"/>
                </a:lnTo>
                <a:lnTo>
                  <a:pt x="98060" y="1290"/>
                </a:lnTo>
                <a:lnTo>
                  <a:pt x="98070" y="1290"/>
                </a:lnTo>
                <a:lnTo>
                  <a:pt x="98070" y="1280"/>
                </a:lnTo>
                <a:lnTo>
                  <a:pt x="98080" y="1280"/>
                </a:lnTo>
                <a:lnTo>
                  <a:pt x="98080" y="1270"/>
                </a:lnTo>
                <a:lnTo>
                  <a:pt x="98070" y="1260"/>
                </a:lnTo>
                <a:lnTo>
                  <a:pt x="98060" y="1260"/>
                </a:lnTo>
                <a:lnTo>
                  <a:pt x="98060" y="1250"/>
                </a:lnTo>
                <a:lnTo>
                  <a:pt x="98060" y="1260"/>
                </a:lnTo>
                <a:lnTo>
                  <a:pt x="98080" y="1270"/>
                </a:lnTo>
                <a:close/>
                <a:moveTo>
                  <a:pt x="98070" y="1050"/>
                </a:moveTo>
                <a:lnTo>
                  <a:pt x="98070" y="1060"/>
                </a:lnTo>
                <a:lnTo>
                  <a:pt x="98060" y="1060"/>
                </a:lnTo>
                <a:lnTo>
                  <a:pt x="98070" y="1050"/>
                </a:lnTo>
                <a:lnTo>
                  <a:pt x="98070" y="1040"/>
                </a:lnTo>
                <a:lnTo>
                  <a:pt x="98070" y="1050"/>
                </a:lnTo>
                <a:close/>
                <a:moveTo>
                  <a:pt x="6330" y="1050"/>
                </a:moveTo>
                <a:lnTo>
                  <a:pt x="6340" y="1050"/>
                </a:lnTo>
                <a:lnTo>
                  <a:pt x="6340" y="1060"/>
                </a:lnTo>
                <a:lnTo>
                  <a:pt x="6330" y="1060"/>
                </a:lnTo>
                <a:lnTo>
                  <a:pt x="6320" y="1060"/>
                </a:lnTo>
                <a:lnTo>
                  <a:pt x="6310" y="1060"/>
                </a:lnTo>
                <a:lnTo>
                  <a:pt x="6310" y="1050"/>
                </a:lnTo>
                <a:lnTo>
                  <a:pt x="6300" y="1050"/>
                </a:lnTo>
                <a:lnTo>
                  <a:pt x="6270" y="1040"/>
                </a:lnTo>
                <a:lnTo>
                  <a:pt x="6260" y="1040"/>
                </a:lnTo>
                <a:lnTo>
                  <a:pt x="6250" y="1030"/>
                </a:lnTo>
                <a:lnTo>
                  <a:pt x="6240" y="1020"/>
                </a:lnTo>
                <a:lnTo>
                  <a:pt x="6230" y="1020"/>
                </a:lnTo>
                <a:lnTo>
                  <a:pt x="6230" y="1010"/>
                </a:lnTo>
                <a:lnTo>
                  <a:pt x="6240" y="1000"/>
                </a:lnTo>
                <a:lnTo>
                  <a:pt x="6240" y="1010"/>
                </a:lnTo>
                <a:lnTo>
                  <a:pt x="6230" y="1010"/>
                </a:lnTo>
                <a:lnTo>
                  <a:pt x="6230" y="1020"/>
                </a:lnTo>
                <a:lnTo>
                  <a:pt x="6240" y="1020"/>
                </a:lnTo>
                <a:lnTo>
                  <a:pt x="6250" y="1020"/>
                </a:lnTo>
                <a:lnTo>
                  <a:pt x="6250" y="1030"/>
                </a:lnTo>
                <a:lnTo>
                  <a:pt x="6260" y="1030"/>
                </a:lnTo>
                <a:lnTo>
                  <a:pt x="6270" y="1030"/>
                </a:lnTo>
                <a:lnTo>
                  <a:pt x="6260" y="1030"/>
                </a:lnTo>
                <a:lnTo>
                  <a:pt x="6260" y="1020"/>
                </a:lnTo>
                <a:lnTo>
                  <a:pt x="6250" y="1020"/>
                </a:lnTo>
                <a:lnTo>
                  <a:pt x="6260" y="1020"/>
                </a:lnTo>
                <a:lnTo>
                  <a:pt x="6260" y="1010"/>
                </a:lnTo>
                <a:lnTo>
                  <a:pt x="6270" y="1010"/>
                </a:lnTo>
                <a:lnTo>
                  <a:pt x="6270" y="1020"/>
                </a:lnTo>
                <a:lnTo>
                  <a:pt x="6270" y="1010"/>
                </a:lnTo>
                <a:lnTo>
                  <a:pt x="6270" y="1000"/>
                </a:lnTo>
                <a:lnTo>
                  <a:pt x="6270" y="1010"/>
                </a:lnTo>
                <a:lnTo>
                  <a:pt x="6270" y="1000"/>
                </a:lnTo>
                <a:lnTo>
                  <a:pt x="6280" y="1000"/>
                </a:lnTo>
                <a:lnTo>
                  <a:pt x="6280" y="1010"/>
                </a:lnTo>
                <a:lnTo>
                  <a:pt x="6290" y="1010"/>
                </a:lnTo>
                <a:lnTo>
                  <a:pt x="6290" y="1000"/>
                </a:lnTo>
                <a:lnTo>
                  <a:pt x="6280" y="1000"/>
                </a:lnTo>
                <a:lnTo>
                  <a:pt x="6270" y="990"/>
                </a:lnTo>
                <a:lnTo>
                  <a:pt x="6260" y="990"/>
                </a:lnTo>
                <a:lnTo>
                  <a:pt x="6260" y="980"/>
                </a:lnTo>
                <a:lnTo>
                  <a:pt x="6250" y="980"/>
                </a:lnTo>
                <a:lnTo>
                  <a:pt x="6240" y="980"/>
                </a:lnTo>
                <a:lnTo>
                  <a:pt x="6250" y="970"/>
                </a:lnTo>
                <a:lnTo>
                  <a:pt x="6270" y="980"/>
                </a:lnTo>
                <a:lnTo>
                  <a:pt x="6280" y="990"/>
                </a:lnTo>
                <a:lnTo>
                  <a:pt x="6300" y="990"/>
                </a:lnTo>
                <a:lnTo>
                  <a:pt x="6300" y="1000"/>
                </a:lnTo>
                <a:lnTo>
                  <a:pt x="6290" y="1000"/>
                </a:lnTo>
                <a:lnTo>
                  <a:pt x="6290" y="1010"/>
                </a:lnTo>
                <a:lnTo>
                  <a:pt x="6290" y="1020"/>
                </a:lnTo>
                <a:lnTo>
                  <a:pt x="6300" y="1030"/>
                </a:lnTo>
                <a:lnTo>
                  <a:pt x="6310" y="1030"/>
                </a:lnTo>
                <a:lnTo>
                  <a:pt x="6320" y="1040"/>
                </a:lnTo>
                <a:lnTo>
                  <a:pt x="6320" y="1050"/>
                </a:lnTo>
                <a:lnTo>
                  <a:pt x="6330" y="1050"/>
                </a:lnTo>
                <a:close/>
                <a:moveTo>
                  <a:pt x="97990" y="700"/>
                </a:moveTo>
                <a:lnTo>
                  <a:pt x="98000" y="700"/>
                </a:lnTo>
                <a:lnTo>
                  <a:pt x="98000" y="690"/>
                </a:lnTo>
                <a:lnTo>
                  <a:pt x="98010" y="690"/>
                </a:lnTo>
                <a:lnTo>
                  <a:pt x="98020" y="690"/>
                </a:lnTo>
                <a:lnTo>
                  <a:pt x="98030" y="690"/>
                </a:lnTo>
                <a:lnTo>
                  <a:pt x="98020" y="690"/>
                </a:lnTo>
                <a:lnTo>
                  <a:pt x="98010" y="690"/>
                </a:lnTo>
                <a:lnTo>
                  <a:pt x="98000" y="700"/>
                </a:lnTo>
                <a:lnTo>
                  <a:pt x="97990" y="700"/>
                </a:lnTo>
                <a:close/>
                <a:moveTo>
                  <a:pt x="5750" y="460"/>
                </a:moveTo>
                <a:lnTo>
                  <a:pt x="5760" y="470"/>
                </a:lnTo>
                <a:lnTo>
                  <a:pt x="5760" y="480"/>
                </a:lnTo>
                <a:lnTo>
                  <a:pt x="5750" y="490"/>
                </a:lnTo>
                <a:lnTo>
                  <a:pt x="5740" y="490"/>
                </a:lnTo>
                <a:lnTo>
                  <a:pt x="5730" y="480"/>
                </a:lnTo>
                <a:lnTo>
                  <a:pt x="5740" y="480"/>
                </a:lnTo>
                <a:lnTo>
                  <a:pt x="5750" y="480"/>
                </a:lnTo>
                <a:lnTo>
                  <a:pt x="5750" y="470"/>
                </a:lnTo>
                <a:lnTo>
                  <a:pt x="5740" y="460"/>
                </a:lnTo>
                <a:lnTo>
                  <a:pt x="5730" y="450"/>
                </a:lnTo>
                <a:lnTo>
                  <a:pt x="5720" y="460"/>
                </a:lnTo>
                <a:lnTo>
                  <a:pt x="5730" y="470"/>
                </a:lnTo>
                <a:lnTo>
                  <a:pt x="5720" y="470"/>
                </a:lnTo>
                <a:lnTo>
                  <a:pt x="5720" y="450"/>
                </a:lnTo>
                <a:lnTo>
                  <a:pt x="5730" y="450"/>
                </a:lnTo>
                <a:lnTo>
                  <a:pt x="5740" y="450"/>
                </a:lnTo>
                <a:lnTo>
                  <a:pt x="5740" y="460"/>
                </a:lnTo>
                <a:lnTo>
                  <a:pt x="5750" y="460"/>
                </a:lnTo>
                <a:close/>
                <a:moveTo>
                  <a:pt x="1520" y="2840"/>
                </a:moveTo>
                <a:lnTo>
                  <a:pt x="1510" y="2840"/>
                </a:lnTo>
                <a:lnTo>
                  <a:pt x="1510" y="2830"/>
                </a:lnTo>
                <a:lnTo>
                  <a:pt x="1520" y="2840"/>
                </a:lnTo>
                <a:close/>
                <a:moveTo>
                  <a:pt x="97100" y="1780"/>
                </a:moveTo>
                <a:lnTo>
                  <a:pt x="97090" y="1780"/>
                </a:lnTo>
                <a:lnTo>
                  <a:pt x="97100" y="1770"/>
                </a:lnTo>
                <a:lnTo>
                  <a:pt x="97100" y="1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