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Pokot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West Poko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00" y="38430"/>
                </a:moveTo>
                <a:lnTo>
                  <a:pt x="30890" y="38430"/>
                </a:lnTo>
                <a:lnTo>
                  <a:pt x="30880" y="38430"/>
                </a:lnTo>
                <a:lnTo>
                  <a:pt x="30870" y="38420"/>
                </a:lnTo>
                <a:lnTo>
                  <a:pt x="30860" y="38420"/>
                </a:lnTo>
                <a:lnTo>
                  <a:pt x="30850" y="38430"/>
                </a:lnTo>
                <a:lnTo>
                  <a:pt x="30850" y="38450"/>
                </a:lnTo>
                <a:lnTo>
                  <a:pt x="30850" y="38460"/>
                </a:lnTo>
                <a:lnTo>
                  <a:pt x="30850" y="38470"/>
                </a:lnTo>
                <a:lnTo>
                  <a:pt x="30850" y="38480"/>
                </a:lnTo>
                <a:lnTo>
                  <a:pt x="30860" y="38480"/>
                </a:lnTo>
                <a:lnTo>
                  <a:pt x="30860" y="38490"/>
                </a:lnTo>
                <a:lnTo>
                  <a:pt x="30860" y="38500"/>
                </a:lnTo>
                <a:lnTo>
                  <a:pt x="30850" y="38500"/>
                </a:lnTo>
                <a:lnTo>
                  <a:pt x="30850" y="38510"/>
                </a:lnTo>
                <a:lnTo>
                  <a:pt x="30830" y="38520"/>
                </a:lnTo>
                <a:lnTo>
                  <a:pt x="30830" y="38530"/>
                </a:lnTo>
                <a:lnTo>
                  <a:pt x="30830" y="38550"/>
                </a:lnTo>
                <a:lnTo>
                  <a:pt x="30830" y="38560"/>
                </a:lnTo>
                <a:lnTo>
                  <a:pt x="30840" y="38570"/>
                </a:lnTo>
                <a:lnTo>
                  <a:pt x="30850" y="38580"/>
                </a:lnTo>
                <a:lnTo>
                  <a:pt x="30850" y="38590"/>
                </a:lnTo>
                <a:lnTo>
                  <a:pt x="30850" y="38610"/>
                </a:lnTo>
                <a:lnTo>
                  <a:pt x="30860" y="38620"/>
                </a:lnTo>
                <a:lnTo>
                  <a:pt x="30860" y="38630"/>
                </a:lnTo>
                <a:lnTo>
                  <a:pt x="30870" y="38630"/>
                </a:lnTo>
                <a:lnTo>
                  <a:pt x="30880" y="38620"/>
                </a:lnTo>
                <a:lnTo>
                  <a:pt x="30890" y="38630"/>
                </a:lnTo>
                <a:lnTo>
                  <a:pt x="30900" y="38630"/>
                </a:lnTo>
                <a:lnTo>
                  <a:pt x="30910" y="38640"/>
                </a:lnTo>
                <a:lnTo>
                  <a:pt x="30920" y="38650"/>
                </a:lnTo>
                <a:lnTo>
                  <a:pt x="30930" y="38650"/>
                </a:lnTo>
                <a:lnTo>
                  <a:pt x="30940" y="38670"/>
                </a:lnTo>
                <a:lnTo>
                  <a:pt x="30940" y="38680"/>
                </a:lnTo>
                <a:lnTo>
                  <a:pt x="30940" y="38690"/>
                </a:lnTo>
                <a:lnTo>
                  <a:pt x="30940" y="38700"/>
                </a:lnTo>
                <a:lnTo>
                  <a:pt x="30930" y="38700"/>
                </a:lnTo>
                <a:lnTo>
                  <a:pt x="30920" y="38710"/>
                </a:lnTo>
                <a:lnTo>
                  <a:pt x="30900" y="38710"/>
                </a:lnTo>
                <a:lnTo>
                  <a:pt x="30890" y="38710"/>
                </a:lnTo>
                <a:lnTo>
                  <a:pt x="30880" y="38710"/>
                </a:lnTo>
                <a:lnTo>
                  <a:pt x="30870" y="38710"/>
                </a:lnTo>
                <a:lnTo>
                  <a:pt x="30860" y="38710"/>
                </a:lnTo>
                <a:lnTo>
                  <a:pt x="30850" y="38710"/>
                </a:lnTo>
                <a:lnTo>
                  <a:pt x="30850" y="38720"/>
                </a:lnTo>
                <a:lnTo>
                  <a:pt x="30850" y="38740"/>
                </a:lnTo>
                <a:lnTo>
                  <a:pt x="30850" y="38750"/>
                </a:lnTo>
                <a:lnTo>
                  <a:pt x="30860" y="38750"/>
                </a:lnTo>
                <a:lnTo>
                  <a:pt x="30860" y="38760"/>
                </a:lnTo>
                <a:lnTo>
                  <a:pt x="30860" y="38770"/>
                </a:lnTo>
                <a:lnTo>
                  <a:pt x="30860" y="38780"/>
                </a:lnTo>
                <a:lnTo>
                  <a:pt x="30860" y="38790"/>
                </a:lnTo>
                <a:lnTo>
                  <a:pt x="30870" y="38790"/>
                </a:lnTo>
                <a:lnTo>
                  <a:pt x="30870" y="38800"/>
                </a:lnTo>
                <a:lnTo>
                  <a:pt x="30880" y="38810"/>
                </a:lnTo>
                <a:lnTo>
                  <a:pt x="30890" y="38810"/>
                </a:lnTo>
                <a:lnTo>
                  <a:pt x="30890" y="38820"/>
                </a:lnTo>
                <a:lnTo>
                  <a:pt x="30890" y="38830"/>
                </a:lnTo>
                <a:lnTo>
                  <a:pt x="30900" y="38840"/>
                </a:lnTo>
                <a:lnTo>
                  <a:pt x="30910" y="38850"/>
                </a:lnTo>
                <a:lnTo>
                  <a:pt x="30900" y="38860"/>
                </a:lnTo>
                <a:lnTo>
                  <a:pt x="30890" y="38870"/>
                </a:lnTo>
                <a:lnTo>
                  <a:pt x="30870" y="38880"/>
                </a:lnTo>
                <a:lnTo>
                  <a:pt x="30860" y="38880"/>
                </a:lnTo>
                <a:lnTo>
                  <a:pt x="30850" y="38880"/>
                </a:lnTo>
                <a:lnTo>
                  <a:pt x="30840" y="38890"/>
                </a:lnTo>
                <a:lnTo>
                  <a:pt x="30850" y="38900"/>
                </a:lnTo>
                <a:lnTo>
                  <a:pt x="30860" y="38910"/>
                </a:lnTo>
                <a:lnTo>
                  <a:pt x="30860" y="38920"/>
                </a:lnTo>
                <a:lnTo>
                  <a:pt x="30870" y="38940"/>
                </a:lnTo>
                <a:lnTo>
                  <a:pt x="30870" y="38950"/>
                </a:lnTo>
                <a:lnTo>
                  <a:pt x="30860" y="38960"/>
                </a:lnTo>
                <a:lnTo>
                  <a:pt x="30860" y="38970"/>
                </a:lnTo>
                <a:lnTo>
                  <a:pt x="30870" y="38990"/>
                </a:lnTo>
                <a:lnTo>
                  <a:pt x="30870" y="39000"/>
                </a:lnTo>
                <a:lnTo>
                  <a:pt x="30860" y="39010"/>
                </a:lnTo>
                <a:lnTo>
                  <a:pt x="30850" y="39010"/>
                </a:lnTo>
                <a:lnTo>
                  <a:pt x="30850" y="39020"/>
                </a:lnTo>
                <a:lnTo>
                  <a:pt x="30840" y="39030"/>
                </a:lnTo>
                <a:lnTo>
                  <a:pt x="30850" y="39030"/>
                </a:lnTo>
                <a:lnTo>
                  <a:pt x="30850" y="39040"/>
                </a:lnTo>
                <a:lnTo>
                  <a:pt x="30860" y="39050"/>
                </a:lnTo>
                <a:lnTo>
                  <a:pt x="30870" y="39070"/>
                </a:lnTo>
                <a:lnTo>
                  <a:pt x="30870" y="39080"/>
                </a:lnTo>
                <a:lnTo>
                  <a:pt x="30880" y="39090"/>
                </a:lnTo>
                <a:lnTo>
                  <a:pt x="30880" y="39100"/>
                </a:lnTo>
                <a:lnTo>
                  <a:pt x="30870" y="39110"/>
                </a:lnTo>
                <a:lnTo>
                  <a:pt x="30860" y="39110"/>
                </a:lnTo>
                <a:lnTo>
                  <a:pt x="30850" y="39130"/>
                </a:lnTo>
                <a:lnTo>
                  <a:pt x="30850" y="39140"/>
                </a:lnTo>
                <a:lnTo>
                  <a:pt x="30850" y="39160"/>
                </a:lnTo>
                <a:lnTo>
                  <a:pt x="30850" y="39170"/>
                </a:lnTo>
                <a:lnTo>
                  <a:pt x="30850" y="39190"/>
                </a:lnTo>
                <a:lnTo>
                  <a:pt x="30840" y="39190"/>
                </a:lnTo>
                <a:lnTo>
                  <a:pt x="30830" y="39190"/>
                </a:lnTo>
                <a:lnTo>
                  <a:pt x="30810" y="39180"/>
                </a:lnTo>
                <a:lnTo>
                  <a:pt x="30810" y="39200"/>
                </a:lnTo>
                <a:lnTo>
                  <a:pt x="30810" y="39210"/>
                </a:lnTo>
                <a:lnTo>
                  <a:pt x="30810" y="39230"/>
                </a:lnTo>
                <a:lnTo>
                  <a:pt x="30810" y="39240"/>
                </a:lnTo>
                <a:lnTo>
                  <a:pt x="30810" y="39260"/>
                </a:lnTo>
                <a:lnTo>
                  <a:pt x="30810" y="39270"/>
                </a:lnTo>
                <a:lnTo>
                  <a:pt x="30800" y="39300"/>
                </a:lnTo>
                <a:lnTo>
                  <a:pt x="30800" y="39310"/>
                </a:lnTo>
                <a:lnTo>
                  <a:pt x="30800" y="39320"/>
                </a:lnTo>
                <a:lnTo>
                  <a:pt x="30790" y="39330"/>
                </a:lnTo>
                <a:lnTo>
                  <a:pt x="30800" y="39340"/>
                </a:lnTo>
                <a:lnTo>
                  <a:pt x="30790" y="39360"/>
                </a:lnTo>
                <a:lnTo>
                  <a:pt x="30780" y="39370"/>
                </a:lnTo>
                <a:lnTo>
                  <a:pt x="30770" y="39370"/>
                </a:lnTo>
                <a:lnTo>
                  <a:pt x="30770" y="39380"/>
                </a:lnTo>
                <a:lnTo>
                  <a:pt x="30760" y="39390"/>
                </a:lnTo>
                <a:lnTo>
                  <a:pt x="30760" y="39410"/>
                </a:lnTo>
                <a:lnTo>
                  <a:pt x="30750" y="39420"/>
                </a:lnTo>
                <a:lnTo>
                  <a:pt x="30750" y="39430"/>
                </a:lnTo>
                <a:lnTo>
                  <a:pt x="30750" y="39440"/>
                </a:lnTo>
                <a:lnTo>
                  <a:pt x="30750" y="39460"/>
                </a:lnTo>
                <a:lnTo>
                  <a:pt x="30750" y="39470"/>
                </a:lnTo>
                <a:lnTo>
                  <a:pt x="30750" y="39480"/>
                </a:lnTo>
                <a:lnTo>
                  <a:pt x="30750" y="39490"/>
                </a:lnTo>
                <a:lnTo>
                  <a:pt x="30750" y="39510"/>
                </a:lnTo>
                <a:lnTo>
                  <a:pt x="30750" y="39520"/>
                </a:lnTo>
                <a:lnTo>
                  <a:pt x="30730" y="39530"/>
                </a:lnTo>
                <a:lnTo>
                  <a:pt x="30720" y="39530"/>
                </a:lnTo>
                <a:lnTo>
                  <a:pt x="30710" y="39530"/>
                </a:lnTo>
                <a:lnTo>
                  <a:pt x="30700" y="39540"/>
                </a:lnTo>
                <a:lnTo>
                  <a:pt x="30700" y="39550"/>
                </a:lnTo>
                <a:lnTo>
                  <a:pt x="30690" y="39560"/>
                </a:lnTo>
                <a:lnTo>
                  <a:pt x="30690" y="39570"/>
                </a:lnTo>
                <a:lnTo>
                  <a:pt x="30700" y="39580"/>
                </a:lnTo>
                <a:lnTo>
                  <a:pt x="30700" y="39600"/>
                </a:lnTo>
                <a:lnTo>
                  <a:pt x="30690" y="39610"/>
                </a:lnTo>
                <a:lnTo>
                  <a:pt x="30680" y="39620"/>
                </a:lnTo>
                <a:lnTo>
                  <a:pt x="30680" y="39630"/>
                </a:lnTo>
                <a:lnTo>
                  <a:pt x="30680" y="39650"/>
                </a:lnTo>
                <a:lnTo>
                  <a:pt x="30680" y="39660"/>
                </a:lnTo>
                <a:lnTo>
                  <a:pt x="30680" y="39670"/>
                </a:lnTo>
                <a:lnTo>
                  <a:pt x="30670" y="39670"/>
                </a:lnTo>
                <a:lnTo>
                  <a:pt x="30650" y="39670"/>
                </a:lnTo>
                <a:lnTo>
                  <a:pt x="30640" y="39680"/>
                </a:lnTo>
                <a:lnTo>
                  <a:pt x="30630" y="39680"/>
                </a:lnTo>
                <a:lnTo>
                  <a:pt x="30630" y="39700"/>
                </a:lnTo>
                <a:lnTo>
                  <a:pt x="30620" y="39710"/>
                </a:lnTo>
                <a:lnTo>
                  <a:pt x="30610" y="39730"/>
                </a:lnTo>
                <a:lnTo>
                  <a:pt x="30600" y="39740"/>
                </a:lnTo>
                <a:lnTo>
                  <a:pt x="30600" y="39760"/>
                </a:lnTo>
                <a:lnTo>
                  <a:pt x="30600" y="39780"/>
                </a:lnTo>
                <a:lnTo>
                  <a:pt x="30590" y="39780"/>
                </a:lnTo>
                <a:lnTo>
                  <a:pt x="30580" y="39780"/>
                </a:lnTo>
                <a:lnTo>
                  <a:pt x="30570" y="39780"/>
                </a:lnTo>
                <a:lnTo>
                  <a:pt x="30560" y="39790"/>
                </a:lnTo>
                <a:lnTo>
                  <a:pt x="30540" y="39790"/>
                </a:lnTo>
                <a:lnTo>
                  <a:pt x="30530" y="39790"/>
                </a:lnTo>
                <a:lnTo>
                  <a:pt x="30520" y="39790"/>
                </a:lnTo>
                <a:lnTo>
                  <a:pt x="30510" y="39790"/>
                </a:lnTo>
                <a:lnTo>
                  <a:pt x="30510" y="39800"/>
                </a:lnTo>
                <a:lnTo>
                  <a:pt x="30510" y="39810"/>
                </a:lnTo>
                <a:lnTo>
                  <a:pt x="30510" y="39830"/>
                </a:lnTo>
                <a:lnTo>
                  <a:pt x="30490" y="39850"/>
                </a:lnTo>
                <a:lnTo>
                  <a:pt x="30480" y="39850"/>
                </a:lnTo>
                <a:lnTo>
                  <a:pt x="30480" y="39860"/>
                </a:lnTo>
                <a:lnTo>
                  <a:pt x="30470" y="39870"/>
                </a:lnTo>
                <a:lnTo>
                  <a:pt x="30460" y="39880"/>
                </a:lnTo>
                <a:lnTo>
                  <a:pt x="30450" y="39890"/>
                </a:lnTo>
                <a:lnTo>
                  <a:pt x="30450" y="39900"/>
                </a:lnTo>
                <a:lnTo>
                  <a:pt x="30450" y="39910"/>
                </a:lnTo>
                <a:lnTo>
                  <a:pt x="30440" y="39910"/>
                </a:lnTo>
                <a:lnTo>
                  <a:pt x="30430" y="39920"/>
                </a:lnTo>
                <a:lnTo>
                  <a:pt x="30420" y="39920"/>
                </a:lnTo>
                <a:lnTo>
                  <a:pt x="30420" y="39930"/>
                </a:lnTo>
                <a:lnTo>
                  <a:pt x="30410" y="39940"/>
                </a:lnTo>
                <a:lnTo>
                  <a:pt x="30400" y="39940"/>
                </a:lnTo>
                <a:lnTo>
                  <a:pt x="30390" y="39940"/>
                </a:lnTo>
                <a:lnTo>
                  <a:pt x="30390" y="39950"/>
                </a:lnTo>
                <a:lnTo>
                  <a:pt x="30390" y="39960"/>
                </a:lnTo>
                <a:lnTo>
                  <a:pt x="30400" y="39970"/>
                </a:lnTo>
                <a:lnTo>
                  <a:pt x="30400" y="39980"/>
                </a:lnTo>
                <a:lnTo>
                  <a:pt x="30400" y="39990"/>
                </a:lnTo>
                <a:lnTo>
                  <a:pt x="30390" y="40000"/>
                </a:lnTo>
                <a:lnTo>
                  <a:pt x="30380" y="40000"/>
                </a:lnTo>
                <a:lnTo>
                  <a:pt x="30370" y="40000"/>
                </a:lnTo>
                <a:lnTo>
                  <a:pt x="30370" y="40010"/>
                </a:lnTo>
                <a:lnTo>
                  <a:pt x="30370" y="40020"/>
                </a:lnTo>
                <a:lnTo>
                  <a:pt x="30360" y="40020"/>
                </a:lnTo>
                <a:lnTo>
                  <a:pt x="30360" y="40030"/>
                </a:lnTo>
                <a:lnTo>
                  <a:pt x="30360" y="40040"/>
                </a:lnTo>
                <a:lnTo>
                  <a:pt x="30350" y="40050"/>
                </a:lnTo>
                <a:lnTo>
                  <a:pt x="30340" y="40060"/>
                </a:lnTo>
                <a:lnTo>
                  <a:pt x="30330" y="40060"/>
                </a:lnTo>
                <a:lnTo>
                  <a:pt x="30320" y="40060"/>
                </a:lnTo>
                <a:lnTo>
                  <a:pt x="30310" y="40070"/>
                </a:lnTo>
                <a:lnTo>
                  <a:pt x="30310" y="40080"/>
                </a:lnTo>
                <a:lnTo>
                  <a:pt x="30300" y="40090"/>
                </a:lnTo>
                <a:lnTo>
                  <a:pt x="30300" y="40110"/>
                </a:lnTo>
                <a:lnTo>
                  <a:pt x="30310" y="40120"/>
                </a:lnTo>
                <a:lnTo>
                  <a:pt x="30320" y="40130"/>
                </a:lnTo>
                <a:lnTo>
                  <a:pt x="30320" y="40140"/>
                </a:lnTo>
                <a:lnTo>
                  <a:pt x="30330" y="40150"/>
                </a:lnTo>
                <a:lnTo>
                  <a:pt x="30330" y="40160"/>
                </a:lnTo>
                <a:lnTo>
                  <a:pt x="30340" y="40170"/>
                </a:lnTo>
                <a:lnTo>
                  <a:pt x="30340" y="40180"/>
                </a:lnTo>
                <a:lnTo>
                  <a:pt x="30340" y="40190"/>
                </a:lnTo>
                <a:lnTo>
                  <a:pt x="30330" y="40210"/>
                </a:lnTo>
                <a:lnTo>
                  <a:pt x="30320" y="40210"/>
                </a:lnTo>
                <a:lnTo>
                  <a:pt x="30310" y="40220"/>
                </a:lnTo>
                <a:lnTo>
                  <a:pt x="30320" y="40230"/>
                </a:lnTo>
                <a:lnTo>
                  <a:pt x="30320" y="40240"/>
                </a:lnTo>
                <a:lnTo>
                  <a:pt x="30320" y="40250"/>
                </a:lnTo>
                <a:lnTo>
                  <a:pt x="30320" y="40260"/>
                </a:lnTo>
                <a:lnTo>
                  <a:pt x="30310" y="40270"/>
                </a:lnTo>
                <a:lnTo>
                  <a:pt x="30300" y="40280"/>
                </a:lnTo>
                <a:lnTo>
                  <a:pt x="30290" y="40280"/>
                </a:lnTo>
                <a:lnTo>
                  <a:pt x="30280" y="40280"/>
                </a:lnTo>
                <a:lnTo>
                  <a:pt x="30270" y="40290"/>
                </a:lnTo>
                <a:lnTo>
                  <a:pt x="30260" y="40290"/>
                </a:lnTo>
                <a:lnTo>
                  <a:pt x="30250" y="40300"/>
                </a:lnTo>
                <a:lnTo>
                  <a:pt x="30240" y="40310"/>
                </a:lnTo>
                <a:lnTo>
                  <a:pt x="30240" y="40320"/>
                </a:lnTo>
                <a:lnTo>
                  <a:pt x="30240" y="40350"/>
                </a:lnTo>
                <a:lnTo>
                  <a:pt x="30230" y="40360"/>
                </a:lnTo>
                <a:lnTo>
                  <a:pt x="30220" y="40360"/>
                </a:lnTo>
                <a:lnTo>
                  <a:pt x="30210" y="40370"/>
                </a:lnTo>
                <a:lnTo>
                  <a:pt x="30200" y="40370"/>
                </a:lnTo>
                <a:lnTo>
                  <a:pt x="30190" y="40380"/>
                </a:lnTo>
                <a:lnTo>
                  <a:pt x="30190" y="40390"/>
                </a:lnTo>
                <a:lnTo>
                  <a:pt x="30190" y="40400"/>
                </a:lnTo>
                <a:lnTo>
                  <a:pt x="30200" y="40400"/>
                </a:lnTo>
                <a:lnTo>
                  <a:pt x="30200" y="40410"/>
                </a:lnTo>
                <a:lnTo>
                  <a:pt x="30210" y="40430"/>
                </a:lnTo>
                <a:lnTo>
                  <a:pt x="30210" y="40440"/>
                </a:lnTo>
                <a:lnTo>
                  <a:pt x="30210" y="40450"/>
                </a:lnTo>
                <a:lnTo>
                  <a:pt x="30200" y="40460"/>
                </a:lnTo>
                <a:lnTo>
                  <a:pt x="30190" y="40460"/>
                </a:lnTo>
                <a:lnTo>
                  <a:pt x="30180" y="40470"/>
                </a:lnTo>
                <a:lnTo>
                  <a:pt x="30180" y="40480"/>
                </a:lnTo>
                <a:lnTo>
                  <a:pt x="30190" y="40490"/>
                </a:lnTo>
                <a:lnTo>
                  <a:pt x="30190" y="40500"/>
                </a:lnTo>
                <a:lnTo>
                  <a:pt x="30190" y="40510"/>
                </a:lnTo>
                <a:lnTo>
                  <a:pt x="30200" y="40510"/>
                </a:lnTo>
                <a:lnTo>
                  <a:pt x="30200" y="40520"/>
                </a:lnTo>
                <a:lnTo>
                  <a:pt x="30200" y="40530"/>
                </a:lnTo>
                <a:lnTo>
                  <a:pt x="30200" y="40540"/>
                </a:lnTo>
                <a:lnTo>
                  <a:pt x="30200" y="40550"/>
                </a:lnTo>
                <a:lnTo>
                  <a:pt x="30190" y="40550"/>
                </a:lnTo>
                <a:lnTo>
                  <a:pt x="30190" y="40560"/>
                </a:lnTo>
                <a:lnTo>
                  <a:pt x="30190" y="40570"/>
                </a:lnTo>
                <a:lnTo>
                  <a:pt x="30190" y="40580"/>
                </a:lnTo>
                <a:lnTo>
                  <a:pt x="30200" y="40590"/>
                </a:lnTo>
                <a:lnTo>
                  <a:pt x="30210" y="40600"/>
                </a:lnTo>
                <a:lnTo>
                  <a:pt x="30220" y="40600"/>
                </a:lnTo>
                <a:lnTo>
                  <a:pt x="30230" y="40600"/>
                </a:lnTo>
                <a:lnTo>
                  <a:pt x="30230" y="40630"/>
                </a:lnTo>
                <a:lnTo>
                  <a:pt x="30220" y="40630"/>
                </a:lnTo>
                <a:lnTo>
                  <a:pt x="30220" y="40640"/>
                </a:lnTo>
                <a:lnTo>
                  <a:pt x="30210" y="40640"/>
                </a:lnTo>
                <a:lnTo>
                  <a:pt x="30200" y="40640"/>
                </a:lnTo>
                <a:lnTo>
                  <a:pt x="30190" y="40650"/>
                </a:lnTo>
                <a:lnTo>
                  <a:pt x="30200" y="40660"/>
                </a:lnTo>
                <a:lnTo>
                  <a:pt x="30190" y="40670"/>
                </a:lnTo>
                <a:lnTo>
                  <a:pt x="30190" y="40680"/>
                </a:lnTo>
                <a:lnTo>
                  <a:pt x="30200" y="40680"/>
                </a:lnTo>
                <a:lnTo>
                  <a:pt x="30210" y="40680"/>
                </a:lnTo>
                <a:lnTo>
                  <a:pt x="30220" y="40680"/>
                </a:lnTo>
                <a:lnTo>
                  <a:pt x="30220" y="40690"/>
                </a:lnTo>
                <a:lnTo>
                  <a:pt x="30230" y="40690"/>
                </a:lnTo>
                <a:lnTo>
                  <a:pt x="30230" y="40700"/>
                </a:lnTo>
                <a:lnTo>
                  <a:pt x="30240" y="40710"/>
                </a:lnTo>
                <a:lnTo>
                  <a:pt x="30230" y="40720"/>
                </a:lnTo>
                <a:lnTo>
                  <a:pt x="30220" y="40720"/>
                </a:lnTo>
                <a:lnTo>
                  <a:pt x="30210" y="40710"/>
                </a:lnTo>
                <a:lnTo>
                  <a:pt x="30200" y="40710"/>
                </a:lnTo>
                <a:lnTo>
                  <a:pt x="30190" y="40710"/>
                </a:lnTo>
                <a:lnTo>
                  <a:pt x="30180" y="40710"/>
                </a:lnTo>
                <a:lnTo>
                  <a:pt x="30160" y="40720"/>
                </a:lnTo>
                <a:lnTo>
                  <a:pt x="30150" y="40730"/>
                </a:lnTo>
                <a:lnTo>
                  <a:pt x="30150" y="40740"/>
                </a:lnTo>
                <a:lnTo>
                  <a:pt x="30150" y="40750"/>
                </a:lnTo>
                <a:lnTo>
                  <a:pt x="30150" y="40760"/>
                </a:lnTo>
                <a:lnTo>
                  <a:pt x="30150" y="40770"/>
                </a:lnTo>
                <a:lnTo>
                  <a:pt x="30150" y="40780"/>
                </a:lnTo>
                <a:lnTo>
                  <a:pt x="30140" y="40790"/>
                </a:lnTo>
                <a:lnTo>
                  <a:pt x="30130" y="40800"/>
                </a:lnTo>
                <a:lnTo>
                  <a:pt x="30130" y="40810"/>
                </a:lnTo>
                <a:lnTo>
                  <a:pt x="30120" y="40820"/>
                </a:lnTo>
                <a:lnTo>
                  <a:pt x="30120" y="40830"/>
                </a:lnTo>
                <a:lnTo>
                  <a:pt x="30120" y="40840"/>
                </a:lnTo>
                <a:lnTo>
                  <a:pt x="30130" y="40840"/>
                </a:lnTo>
                <a:lnTo>
                  <a:pt x="30150" y="40840"/>
                </a:lnTo>
                <a:lnTo>
                  <a:pt x="30160" y="40850"/>
                </a:lnTo>
                <a:lnTo>
                  <a:pt x="30150" y="40860"/>
                </a:lnTo>
                <a:lnTo>
                  <a:pt x="30150" y="40870"/>
                </a:lnTo>
                <a:lnTo>
                  <a:pt x="30140" y="40880"/>
                </a:lnTo>
                <a:lnTo>
                  <a:pt x="30140" y="40890"/>
                </a:lnTo>
                <a:lnTo>
                  <a:pt x="30130" y="40900"/>
                </a:lnTo>
                <a:lnTo>
                  <a:pt x="30120" y="40910"/>
                </a:lnTo>
                <a:lnTo>
                  <a:pt x="30110" y="40910"/>
                </a:lnTo>
                <a:lnTo>
                  <a:pt x="30110" y="40920"/>
                </a:lnTo>
                <a:lnTo>
                  <a:pt x="30100" y="40930"/>
                </a:lnTo>
                <a:lnTo>
                  <a:pt x="30090" y="40950"/>
                </a:lnTo>
                <a:lnTo>
                  <a:pt x="30090" y="40960"/>
                </a:lnTo>
                <a:lnTo>
                  <a:pt x="30080" y="40960"/>
                </a:lnTo>
                <a:lnTo>
                  <a:pt x="30080" y="40970"/>
                </a:lnTo>
                <a:lnTo>
                  <a:pt x="30070" y="40980"/>
                </a:lnTo>
                <a:lnTo>
                  <a:pt x="30080" y="40980"/>
                </a:lnTo>
                <a:lnTo>
                  <a:pt x="30080" y="40990"/>
                </a:lnTo>
                <a:lnTo>
                  <a:pt x="30080" y="41000"/>
                </a:lnTo>
                <a:lnTo>
                  <a:pt x="30090" y="41010"/>
                </a:lnTo>
                <a:lnTo>
                  <a:pt x="30080" y="41020"/>
                </a:lnTo>
                <a:lnTo>
                  <a:pt x="30070" y="41020"/>
                </a:lnTo>
                <a:lnTo>
                  <a:pt x="30070" y="41010"/>
                </a:lnTo>
                <a:lnTo>
                  <a:pt x="30060" y="41010"/>
                </a:lnTo>
                <a:lnTo>
                  <a:pt x="30050" y="41020"/>
                </a:lnTo>
                <a:lnTo>
                  <a:pt x="30050" y="41030"/>
                </a:lnTo>
                <a:lnTo>
                  <a:pt x="30050" y="41040"/>
                </a:lnTo>
                <a:lnTo>
                  <a:pt x="30050" y="41050"/>
                </a:lnTo>
                <a:lnTo>
                  <a:pt x="30060" y="41060"/>
                </a:lnTo>
                <a:lnTo>
                  <a:pt x="30050" y="41070"/>
                </a:lnTo>
                <a:lnTo>
                  <a:pt x="30050" y="41080"/>
                </a:lnTo>
                <a:lnTo>
                  <a:pt x="30040" y="41080"/>
                </a:lnTo>
                <a:lnTo>
                  <a:pt x="30030" y="41090"/>
                </a:lnTo>
                <a:lnTo>
                  <a:pt x="30020" y="41100"/>
                </a:lnTo>
                <a:lnTo>
                  <a:pt x="30020" y="41110"/>
                </a:lnTo>
                <a:lnTo>
                  <a:pt x="30020" y="41120"/>
                </a:lnTo>
                <a:lnTo>
                  <a:pt x="30030" y="41130"/>
                </a:lnTo>
                <a:lnTo>
                  <a:pt x="30030" y="41140"/>
                </a:lnTo>
                <a:lnTo>
                  <a:pt x="30040" y="41150"/>
                </a:lnTo>
                <a:lnTo>
                  <a:pt x="30050" y="41150"/>
                </a:lnTo>
                <a:lnTo>
                  <a:pt x="30050" y="41160"/>
                </a:lnTo>
                <a:lnTo>
                  <a:pt x="30040" y="41170"/>
                </a:lnTo>
                <a:lnTo>
                  <a:pt x="30030" y="41180"/>
                </a:lnTo>
                <a:lnTo>
                  <a:pt x="30020" y="41190"/>
                </a:lnTo>
                <a:lnTo>
                  <a:pt x="30020" y="41200"/>
                </a:lnTo>
                <a:lnTo>
                  <a:pt x="30020" y="41210"/>
                </a:lnTo>
                <a:lnTo>
                  <a:pt x="30030" y="41220"/>
                </a:lnTo>
                <a:lnTo>
                  <a:pt x="30030" y="41230"/>
                </a:lnTo>
                <a:lnTo>
                  <a:pt x="30040" y="41220"/>
                </a:lnTo>
                <a:lnTo>
                  <a:pt x="30050" y="41220"/>
                </a:lnTo>
                <a:lnTo>
                  <a:pt x="30060" y="41230"/>
                </a:lnTo>
                <a:lnTo>
                  <a:pt x="30060" y="41240"/>
                </a:lnTo>
                <a:lnTo>
                  <a:pt x="30040" y="41250"/>
                </a:lnTo>
                <a:lnTo>
                  <a:pt x="30030" y="41250"/>
                </a:lnTo>
                <a:lnTo>
                  <a:pt x="30030" y="41260"/>
                </a:lnTo>
                <a:lnTo>
                  <a:pt x="30040" y="41260"/>
                </a:lnTo>
                <a:lnTo>
                  <a:pt x="30050" y="41270"/>
                </a:lnTo>
                <a:lnTo>
                  <a:pt x="30070" y="41270"/>
                </a:lnTo>
                <a:lnTo>
                  <a:pt x="30080" y="41270"/>
                </a:lnTo>
                <a:lnTo>
                  <a:pt x="30090" y="41280"/>
                </a:lnTo>
                <a:lnTo>
                  <a:pt x="30100" y="41290"/>
                </a:lnTo>
                <a:lnTo>
                  <a:pt x="30090" y="41300"/>
                </a:lnTo>
                <a:lnTo>
                  <a:pt x="30090" y="41310"/>
                </a:lnTo>
                <a:lnTo>
                  <a:pt x="30090" y="41320"/>
                </a:lnTo>
                <a:lnTo>
                  <a:pt x="30100" y="41330"/>
                </a:lnTo>
                <a:lnTo>
                  <a:pt x="30110" y="41340"/>
                </a:lnTo>
                <a:lnTo>
                  <a:pt x="30110" y="41350"/>
                </a:lnTo>
                <a:lnTo>
                  <a:pt x="30100" y="41360"/>
                </a:lnTo>
                <a:lnTo>
                  <a:pt x="30100" y="41370"/>
                </a:lnTo>
                <a:lnTo>
                  <a:pt x="30110" y="41370"/>
                </a:lnTo>
                <a:lnTo>
                  <a:pt x="30120" y="41370"/>
                </a:lnTo>
                <a:lnTo>
                  <a:pt x="30130" y="41370"/>
                </a:lnTo>
                <a:lnTo>
                  <a:pt x="30130" y="41380"/>
                </a:lnTo>
                <a:lnTo>
                  <a:pt x="30110" y="41400"/>
                </a:lnTo>
                <a:lnTo>
                  <a:pt x="30110" y="41410"/>
                </a:lnTo>
                <a:lnTo>
                  <a:pt x="30110" y="41420"/>
                </a:lnTo>
                <a:lnTo>
                  <a:pt x="30110" y="41430"/>
                </a:lnTo>
                <a:lnTo>
                  <a:pt x="30110" y="41440"/>
                </a:lnTo>
                <a:lnTo>
                  <a:pt x="30110" y="41460"/>
                </a:lnTo>
                <a:lnTo>
                  <a:pt x="30060" y="41460"/>
                </a:lnTo>
                <a:lnTo>
                  <a:pt x="30050" y="41460"/>
                </a:lnTo>
                <a:lnTo>
                  <a:pt x="30040" y="41460"/>
                </a:lnTo>
                <a:lnTo>
                  <a:pt x="30020" y="41460"/>
                </a:lnTo>
                <a:lnTo>
                  <a:pt x="29990" y="41470"/>
                </a:lnTo>
                <a:lnTo>
                  <a:pt x="29960" y="41470"/>
                </a:lnTo>
                <a:lnTo>
                  <a:pt x="29940" y="41480"/>
                </a:lnTo>
                <a:lnTo>
                  <a:pt x="29910" y="41480"/>
                </a:lnTo>
                <a:lnTo>
                  <a:pt x="29880" y="41490"/>
                </a:lnTo>
                <a:lnTo>
                  <a:pt x="29860" y="41490"/>
                </a:lnTo>
                <a:lnTo>
                  <a:pt x="29860" y="41500"/>
                </a:lnTo>
                <a:lnTo>
                  <a:pt x="29850" y="41500"/>
                </a:lnTo>
                <a:lnTo>
                  <a:pt x="29810" y="41510"/>
                </a:lnTo>
                <a:lnTo>
                  <a:pt x="29780" y="41520"/>
                </a:lnTo>
                <a:lnTo>
                  <a:pt x="29770" y="41530"/>
                </a:lnTo>
                <a:lnTo>
                  <a:pt x="29760" y="41530"/>
                </a:lnTo>
                <a:lnTo>
                  <a:pt x="29730" y="41540"/>
                </a:lnTo>
                <a:lnTo>
                  <a:pt x="29700" y="41560"/>
                </a:lnTo>
                <a:lnTo>
                  <a:pt x="29660" y="41570"/>
                </a:lnTo>
                <a:lnTo>
                  <a:pt x="29630" y="41590"/>
                </a:lnTo>
                <a:lnTo>
                  <a:pt x="29620" y="41590"/>
                </a:lnTo>
                <a:lnTo>
                  <a:pt x="29610" y="41590"/>
                </a:lnTo>
                <a:lnTo>
                  <a:pt x="29580" y="41600"/>
                </a:lnTo>
                <a:lnTo>
                  <a:pt x="29560" y="41610"/>
                </a:lnTo>
                <a:lnTo>
                  <a:pt x="29550" y="41610"/>
                </a:lnTo>
                <a:lnTo>
                  <a:pt x="29540" y="41610"/>
                </a:lnTo>
                <a:lnTo>
                  <a:pt x="29530" y="41620"/>
                </a:lnTo>
                <a:lnTo>
                  <a:pt x="29520" y="41620"/>
                </a:lnTo>
                <a:lnTo>
                  <a:pt x="29510" y="41630"/>
                </a:lnTo>
                <a:lnTo>
                  <a:pt x="29510" y="41640"/>
                </a:lnTo>
                <a:lnTo>
                  <a:pt x="29500" y="41650"/>
                </a:lnTo>
                <a:lnTo>
                  <a:pt x="29490" y="41660"/>
                </a:lnTo>
                <a:lnTo>
                  <a:pt x="29480" y="41670"/>
                </a:lnTo>
                <a:lnTo>
                  <a:pt x="29470" y="41670"/>
                </a:lnTo>
                <a:lnTo>
                  <a:pt x="29460" y="41670"/>
                </a:lnTo>
                <a:lnTo>
                  <a:pt x="29450" y="41680"/>
                </a:lnTo>
                <a:lnTo>
                  <a:pt x="29440" y="41680"/>
                </a:lnTo>
                <a:lnTo>
                  <a:pt x="29430" y="41680"/>
                </a:lnTo>
                <a:lnTo>
                  <a:pt x="29430" y="41690"/>
                </a:lnTo>
                <a:lnTo>
                  <a:pt x="29420" y="41700"/>
                </a:lnTo>
                <a:lnTo>
                  <a:pt x="29410" y="41700"/>
                </a:lnTo>
                <a:lnTo>
                  <a:pt x="29410" y="41710"/>
                </a:lnTo>
                <a:lnTo>
                  <a:pt x="29400" y="41710"/>
                </a:lnTo>
                <a:lnTo>
                  <a:pt x="29390" y="41720"/>
                </a:lnTo>
                <a:lnTo>
                  <a:pt x="29380" y="41730"/>
                </a:lnTo>
                <a:lnTo>
                  <a:pt x="29370" y="41740"/>
                </a:lnTo>
                <a:lnTo>
                  <a:pt x="29370" y="41750"/>
                </a:lnTo>
                <a:lnTo>
                  <a:pt x="29360" y="41760"/>
                </a:lnTo>
                <a:lnTo>
                  <a:pt x="29360" y="41770"/>
                </a:lnTo>
                <a:lnTo>
                  <a:pt x="29350" y="41780"/>
                </a:lnTo>
                <a:lnTo>
                  <a:pt x="29350" y="41790"/>
                </a:lnTo>
                <a:lnTo>
                  <a:pt x="29340" y="41800"/>
                </a:lnTo>
                <a:lnTo>
                  <a:pt x="29330" y="41800"/>
                </a:lnTo>
                <a:lnTo>
                  <a:pt x="29320" y="41800"/>
                </a:lnTo>
                <a:lnTo>
                  <a:pt x="29320" y="41810"/>
                </a:lnTo>
                <a:lnTo>
                  <a:pt x="29310" y="41810"/>
                </a:lnTo>
                <a:lnTo>
                  <a:pt x="29300" y="41810"/>
                </a:lnTo>
                <a:lnTo>
                  <a:pt x="29290" y="41820"/>
                </a:lnTo>
                <a:lnTo>
                  <a:pt x="29280" y="41810"/>
                </a:lnTo>
                <a:lnTo>
                  <a:pt x="29270" y="41810"/>
                </a:lnTo>
                <a:lnTo>
                  <a:pt x="29250" y="41810"/>
                </a:lnTo>
                <a:lnTo>
                  <a:pt x="29240" y="41810"/>
                </a:lnTo>
                <a:lnTo>
                  <a:pt x="29230" y="41810"/>
                </a:lnTo>
                <a:lnTo>
                  <a:pt x="29220" y="41810"/>
                </a:lnTo>
                <a:lnTo>
                  <a:pt x="29210" y="41800"/>
                </a:lnTo>
                <a:lnTo>
                  <a:pt x="29200" y="41800"/>
                </a:lnTo>
                <a:lnTo>
                  <a:pt x="29190" y="41800"/>
                </a:lnTo>
                <a:lnTo>
                  <a:pt x="29180" y="41800"/>
                </a:lnTo>
                <a:lnTo>
                  <a:pt x="29170" y="41790"/>
                </a:lnTo>
                <a:lnTo>
                  <a:pt x="29160" y="41790"/>
                </a:lnTo>
                <a:lnTo>
                  <a:pt x="29150" y="41790"/>
                </a:lnTo>
                <a:lnTo>
                  <a:pt x="29140" y="41790"/>
                </a:lnTo>
                <a:lnTo>
                  <a:pt x="29130" y="41780"/>
                </a:lnTo>
                <a:lnTo>
                  <a:pt x="29120" y="41780"/>
                </a:lnTo>
                <a:lnTo>
                  <a:pt x="29110" y="41770"/>
                </a:lnTo>
                <a:lnTo>
                  <a:pt x="29100" y="41760"/>
                </a:lnTo>
                <a:lnTo>
                  <a:pt x="29100" y="41750"/>
                </a:lnTo>
                <a:lnTo>
                  <a:pt x="29080" y="41740"/>
                </a:lnTo>
                <a:lnTo>
                  <a:pt x="29080" y="41730"/>
                </a:lnTo>
                <a:lnTo>
                  <a:pt x="29070" y="41730"/>
                </a:lnTo>
                <a:lnTo>
                  <a:pt x="29060" y="41710"/>
                </a:lnTo>
                <a:lnTo>
                  <a:pt x="29040" y="41700"/>
                </a:lnTo>
                <a:lnTo>
                  <a:pt x="29030" y="41710"/>
                </a:lnTo>
                <a:lnTo>
                  <a:pt x="29020" y="41710"/>
                </a:lnTo>
                <a:lnTo>
                  <a:pt x="29000" y="41710"/>
                </a:lnTo>
                <a:lnTo>
                  <a:pt x="28990" y="41700"/>
                </a:lnTo>
                <a:lnTo>
                  <a:pt x="28980" y="41700"/>
                </a:lnTo>
                <a:lnTo>
                  <a:pt x="28970" y="41700"/>
                </a:lnTo>
                <a:lnTo>
                  <a:pt x="28960" y="41700"/>
                </a:lnTo>
                <a:lnTo>
                  <a:pt x="28950" y="41700"/>
                </a:lnTo>
                <a:lnTo>
                  <a:pt x="28940" y="41700"/>
                </a:lnTo>
                <a:lnTo>
                  <a:pt x="28930" y="41710"/>
                </a:lnTo>
                <a:lnTo>
                  <a:pt x="28920" y="41710"/>
                </a:lnTo>
                <a:lnTo>
                  <a:pt x="28910" y="41710"/>
                </a:lnTo>
                <a:lnTo>
                  <a:pt x="28900" y="41710"/>
                </a:lnTo>
                <a:lnTo>
                  <a:pt x="28890" y="41720"/>
                </a:lnTo>
                <a:lnTo>
                  <a:pt x="28880" y="41720"/>
                </a:lnTo>
                <a:lnTo>
                  <a:pt x="28870" y="41730"/>
                </a:lnTo>
                <a:lnTo>
                  <a:pt x="28860" y="41740"/>
                </a:lnTo>
                <a:lnTo>
                  <a:pt x="28860" y="41750"/>
                </a:lnTo>
                <a:lnTo>
                  <a:pt x="28850" y="41750"/>
                </a:lnTo>
                <a:lnTo>
                  <a:pt x="28840" y="41750"/>
                </a:lnTo>
                <a:lnTo>
                  <a:pt x="28800" y="41750"/>
                </a:lnTo>
                <a:lnTo>
                  <a:pt x="28770" y="41750"/>
                </a:lnTo>
                <a:lnTo>
                  <a:pt x="28760" y="41750"/>
                </a:lnTo>
                <a:lnTo>
                  <a:pt x="28750" y="41750"/>
                </a:lnTo>
                <a:lnTo>
                  <a:pt x="28740" y="41750"/>
                </a:lnTo>
                <a:lnTo>
                  <a:pt x="28730" y="41750"/>
                </a:lnTo>
                <a:lnTo>
                  <a:pt x="28690" y="41780"/>
                </a:lnTo>
                <a:lnTo>
                  <a:pt x="28680" y="41780"/>
                </a:lnTo>
                <a:lnTo>
                  <a:pt x="28640" y="41810"/>
                </a:lnTo>
                <a:lnTo>
                  <a:pt x="28590" y="41860"/>
                </a:lnTo>
                <a:lnTo>
                  <a:pt x="28500" y="41930"/>
                </a:lnTo>
                <a:lnTo>
                  <a:pt x="28430" y="41980"/>
                </a:lnTo>
                <a:lnTo>
                  <a:pt x="28330" y="42050"/>
                </a:lnTo>
                <a:lnTo>
                  <a:pt x="28270" y="42110"/>
                </a:lnTo>
                <a:lnTo>
                  <a:pt x="28180" y="42180"/>
                </a:lnTo>
                <a:lnTo>
                  <a:pt x="28120" y="42240"/>
                </a:lnTo>
                <a:lnTo>
                  <a:pt x="28040" y="42300"/>
                </a:lnTo>
                <a:lnTo>
                  <a:pt x="27960" y="42370"/>
                </a:lnTo>
                <a:lnTo>
                  <a:pt x="27910" y="42410"/>
                </a:lnTo>
                <a:lnTo>
                  <a:pt x="27890" y="42420"/>
                </a:lnTo>
                <a:lnTo>
                  <a:pt x="27840" y="42470"/>
                </a:lnTo>
                <a:lnTo>
                  <a:pt x="27760" y="42540"/>
                </a:lnTo>
                <a:lnTo>
                  <a:pt x="27680" y="42600"/>
                </a:lnTo>
                <a:lnTo>
                  <a:pt x="27640" y="42640"/>
                </a:lnTo>
                <a:lnTo>
                  <a:pt x="27600" y="42670"/>
                </a:lnTo>
                <a:lnTo>
                  <a:pt x="27520" y="42730"/>
                </a:lnTo>
                <a:lnTo>
                  <a:pt x="27450" y="42780"/>
                </a:lnTo>
                <a:lnTo>
                  <a:pt x="27390" y="42840"/>
                </a:lnTo>
                <a:lnTo>
                  <a:pt x="27340" y="42880"/>
                </a:lnTo>
                <a:lnTo>
                  <a:pt x="27310" y="42900"/>
                </a:lnTo>
                <a:lnTo>
                  <a:pt x="27260" y="42960"/>
                </a:lnTo>
                <a:lnTo>
                  <a:pt x="27240" y="42960"/>
                </a:lnTo>
                <a:lnTo>
                  <a:pt x="27170" y="43020"/>
                </a:lnTo>
                <a:lnTo>
                  <a:pt x="27110" y="43070"/>
                </a:lnTo>
                <a:lnTo>
                  <a:pt x="27050" y="43130"/>
                </a:lnTo>
                <a:lnTo>
                  <a:pt x="26950" y="43170"/>
                </a:lnTo>
                <a:lnTo>
                  <a:pt x="26920" y="43180"/>
                </a:lnTo>
                <a:lnTo>
                  <a:pt x="26850" y="43210"/>
                </a:lnTo>
                <a:lnTo>
                  <a:pt x="26840" y="43220"/>
                </a:lnTo>
                <a:lnTo>
                  <a:pt x="26760" y="43250"/>
                </a:lnTo>
                <a:lnTo>
                  <a:pt x="26680" y="43220"/>
                </a:lnTo>
                <a:lnTo>
                  <a:pt x="26570" y="43160"/>
                </a:lnTo>
                <a:lnTo>
                  <a:pt x="26450" y="43110"/>
                </a:lnTo>
                <a:lnTo>
                  <a:pt x="26430" y="43100"/>
                </a:lnTo>
                <a:lnTo>
                  <a:pt x="26330" y="43050"/>
                </a:lnTo>
                <a:lnTo>
                  <a:pt x="26210" y="43000"/>
                </a:lnTo>
                <a:lnTo>
                  <a:pt x="26200" y="42990"/>
                </a:lnTo>
                <a:lnTo>
                  <a:pt x="26190" y="42990"/>
                </a:lnTo>
                <a:lnTo>
                  <a:pt x="26120" y="42960"/>
                </a:lnTo>
                <a:lnTo>
                  <a:pt x="26070" y="42940"/>
                </a:lnTo>
                <a:lnTo>
                  <a:pt x="25990" y="42910"/>
                </a:lnTo>
                <a:lnTo>
                  <a:pt x="25970" y="42900"/>
                </a:lnTo>
                <a:lnTo>
                  <a:pt x="25850" y="42840"/>
                </a:lnTo>
                <a:lnTo>
                  <a:pt x="25740" y="42790"/>
                </a:lnTo>
                <a:lnTo>
                  <a:pt x="25640" y="42740"/>
                </a:lnTo>
                <a:lnTo>
                  <a:pt x="25520" y="42680"/>
                </a:lnTo>
                <a:lnTo>
                  <a:pt x="25390" y="42620"/>
                </a:lnTo>
                <a:lnTo>
                  <a:pt x="25270" y="42560"/>
                </a:lnTo>
                <a:lnTo>
                  <a:pt x="25200" y="42530"/>
                </a:lnTo>
                <a:lnTo>
                  <a:pt x="25140" y="42560"/>
                </a:lnTo>
                <a:lnTo>
                  <a:pt x="25010" y="42640"/>
                </a:lnTo>
                <a:lnTo>
                  <a:pt x="24960" y="42670"/>
                </a:lnTo>
                <a:lnTo>
                  <a:pt x="24950" y="42660"/>
                </a:lnTo>
                <a:lnTo>
                  <a:pt x="24940" y="42650"/>
                </a:lnTo>
                <a:lnTo>
                  <a:pt x="24930" y="42650"/>
                </a:lnTo>
                <a:lnTo>
                  <a:pt x="24920" y="42640"/>
                </a:lnTo>
                <a:lnTo>
                  <a:pt x="24910" y="42630"/>
                </a:lnTo>
                <a:lnTo>
                  <a:pt x="24880" y="42630"/>
                </a:lnTo>
                <a:lnTo>
                  <a:pt x="24870" y="42640"/>
                </a:lnTo>
                <a:lnTo>
                  <a:pt x="24750" y="42660"/>
                </a:lnTo>
                <a:lnTo>
                  <a:pt x="24720" y="42660"/>
                </a:lnTo>
                <a:lnTo>
                  <a:pt x="24650" y="42670"/>
                </a:lnTo>
                <a:lnTo>
                  <a:pt x="24620" y="42680"/>
                </a:lnTo>
                <a:lnTo>
                  <a:pt x="24620" y="42690"/>
                </a:lnTo>
                <a:lnTo>
                  <a:pt x="24620" y="42700"/>
                </a:lnTo>
                <a:lnTo>
                  <a:pt x="24620" y="42710"/>
                </a:lnTo>
                <a:lnTo>
                  <a:pt x="24610" y="42760"/>
                </a:lnTo>
                <a:lnTo>
                  <a:pt x="24600" y="42790"/>
                </a:lnTo>
                <a:lnTo>
                  <a:pt x="24590" y="42810"/>
                </a:lnTo>
                <a:lnTo>
                  <a:pt x="24570" y="42790"/>
                </a:lnTo>
                <a:lnTo>
                  <a:pt x="24570" y="42780"/>
                </a:lnTo>
                <a:lnTo>
                  <a:pt x="24550" y="42760"/>
                </a:lnTo>
                <a:lnTo>
                  <a:pt x="24540" y="42750"/>
                </a:lnTo>
                <a:lnTo>
                  <a:pt x="24530" y="42750"/>
                </a:lnTo>
                <a:lnTo>
                  <a:pt x="24500" y="42720"/>
                </a:lnTo>
                <a:lnTo>
                  <a:pt x="24490" y="42720"/>
                </a:lnTo>
                <a:lnTo>
                  <a:pt x="24480" y="42720"/>
                </a:lnTo>
                <a:lnTo>
                  <a:pt x="24460" y="42710"/>
                </a:lnTo>
                <a:lnTo>
                  <a:pt x="24450" y="42710"/>
                </a:lnTo>
                <a:lnTo>
                  <a:pt x="24440" y="42710"/>
                </a:lnTo>
                <a:lnTo>
                  <a:pt x="24430" y="42710"/>
                </a:lnTo>
                <a:lnTo>
                  <a:pt x="24410" y="42710"/>
                </a:lnTo>
                <a:lnTo>
                  <a:pt x="24390" y="42700"/>
                </a:lnTo>
                <a:lnTo>
                  <a:pt x="24360" y="42670"/>
                </a:lnTo>
                <a:lnTo>
                  <a:pt x="24340" y="42660"/>
                </a:lnTo>
                <a:lnTo>
                  <a:pt x="24310" y="42630"/>
                </a:lnTo>
                <a:lnTo>
                  <a:pt x="24300" y="42630"/>
                </a:lnTo>
                <a:lnTo>
                  <a:pt x="24290" y="42610"/>
                </a:lnTo>
                <a:lnTo>
                  <a:pt x="24270" y="42590"/>
                </a:lnTo>
                <a:lnTo>
                  <a:pt x="24250" y="42570"/>
                </a:lnTo>
                <a:lnTo>
                  <a:pt x="24240" y="42570"/>
                </a:lnTo>
                <a:lnTo>
                  <a:pt x="24230" y="42570"/>
                </a:lnTo>
                <a:lnTo>
                  <a:pt x="24220" y="42570"/>
                </a:lnTo>
                <a:lnTo>
                  <a:pt x="24210" y="42560"/>
                </a:lnTo>
                <a:lnTo>
                  <a:pt x="24210" y="42550"/>
                </a:lnTo>
                <a:lnTo>
                  <a:pt x="24210" y="42540"/>
                </a:lnTo>
                <a:lnTo>
                  <a:pt x="24200" y="42530"/>
                </a:lnTo>
                <a:lnTo>
                  <a:pt x="24190" y="42520"/>
                </a:lnTo>
                <a:lnTo>
                  <a:pt x="24180" y="42510"/>
                </a:lnTo>
                <a:lnTo>
                  <a:pt x="24170" y="42510"/>
                </a:lnTo>
                <a:lnTo>
                  <a:pt x="24170" y="42500"/>
                </a:lnTo>
                <a:lnTo>
                  <a:pt x="24160" y="42490"/>
                </a:lnTo>
                <a:lnTo>
                  <a:pt x="24170" y="42470"/>
                </a:lnTo>
                <a:lnTo>
                  <a:pt x="24220" y="42380"/>
                </a:lnTo>
                <a:lnTo>
                  <a:pt x="24200" y="42360"/>
                </a:lnTo>
                <a:lnTo>
                  <a:pt x="24180" y="42340"/>
                </a:lnTo>
                <a:lnTo>
                  <a:pt x="24160" y="42320"/>
                </a:lnTo>
                <a:lnTo>
                  <a:pt x="24130" y="42300"/>
                </a:lnTo>
                <a:lnTo>
                  <a:pt x="24090" y="42260"/>
                </a:lnTo>
                <a:lnTo>
                  <a:pt x="24060" y="42220"/>
                </a:lnTo>
                <a:lnTo>
                  <a:pt x="24050" y="42200"/>
                </a:lnTo>
                <a:lnTo>
                  <a:pt x="24040" y="42190"/>
                </a:lnTo>
                <a:lnTo>
                  <a:pt x="24020" y="42160"/>
                </a:lnTo>
                <a:lnTo>
                  <a:pt x="24010" y="42130"/>
                </a:lnTo>
                <a:lnTo>
                  <a:pt x="23990" y="42100"/>
                </a:lnTo>
                <a:lnTo>
                  <a:pt x="23980" y="42090"/>
                </a:lnTo>
                <a:lnTo>
                  <a:pt x="23950" y="42040"/>
                </a:lnTo>
                <a:lnTo>
                  <a:pt x="23950" y="42030"/>
                </a:lnTo>
                <a:lnTo>
                  <a:pt x="23860" y="42010"/>
                </a:lnTo>
                <a:lnTo>
                  <a:pt x="23830" y="42010"/>
                </a:lnTo>
                <a:lnTo>
                  <a:pt x="23780" y="42000"/>
                </a:lnTo>
                <a:lnTo>
                  <a:pt x="23690" y="42040"/>
                </a:lnTo>
                <a:lnTo>
                  <a:pt x="23670" y="42050"/>
                </a:lnTo>
                <a:lnTo>
                  <a:pt x="23600" y="42080"/>
                </a:lnTo>
                <a:lnTo>
                  <a:pt x="23560" y="42090"/>
                </a:lnTo>
                <a:lnTo>
                  <a:pt x="23460" y="42080"/>
                </a:lnTo>
                <a:lnTo>
                  <a:pt x="23430" y="42070"/>
                </a:lnTo>
                <a:lnTo>
                  <a:pt x="23380" y="42070"/>
                </a:lnTo>
                <a:lnTo>
                  <a:pt x="23370" y="42060"/>
                </a:lnTo>
                <a:lnTo>
                  <a:pt x="23280" y="42050"/>
                </a:lnTo>
                <a:lnTo>
                  <a:pt x="23270" y="42050"/>
                </a:lnTo>
                <a:lnTo>
                  <a:pt x="23230" y="42050"/>
                </a:lnTo>
                <a:lnTo>
                  <a:pt x="23180" y="42060"/>
                </a:lnTo>
                <a:lnTo>
                  <a:pt x="23160" y="42060"/>
                </a:lnTo>
                <a:lnTo>
                  <a:pt x="23130" y="42060"/>
                </a:lnTo>
                <a:lnTo>
                  <a:pt x="23090" y="42060"/>
                </a:lnTo>
                <a:lnTo>
                  <a:pt x="23050" y="42060"/>
                </a:lnTo>
                <a:lnTo>
                  <a:pt x="23000" y="42060"/>
                </a:lnTo>
                <a:lnTo>
                  <a:pt x="22980" y="42060"/>
                </a:lnTo>
                <a:lnTo>
                  <a:pt x="22990" y="41890"/>
                </a:lnTo>
                <a:lnTo>
                  <a:pt x="22990" y="41860"/>
                </a:lnTo>
                <a:lnTo>
                  <a:pt x="22990" y="41840"/>
                </a:lnTo>
                <a:lnTo>
                  <a:pt x="22990" y="41780"/>
                </a:lnTo>
                <a:lnTo>
                  <a:pt x="22970" y="41780"/>
                </a:lnTo>
                <a:lnTo>
                  <a:pt x="22960" y="41790"/>
                </a:lnTo>
                <a:lnTo>
                  <a:pt x="22900" y="41800"/>
                </a:lnTo>
                <a:lnTo>
                  <a:pt x="22330" y="41940"/>
                </a:lnTo>
                <a:lnTo>
                  <a:pt x="22300" y="41950"/>
                </a:lnTo>
                <a:lnTo>
                  <a:pt x="22210" y="41970"/>
                </a:lnTo>
                <a:lnTo>
                  <a:pt x="22240" y="41950"/>
                </a:lnTo>
                <a:lnTo>
                  <a:pt x="22250" y="41950"/>
                </a:lnTo>
                <a:lnTo>
                  <a:pt x="22270" y="41930"/>
                </a:lnTo>
                <a:lnTo>
                  <a:pt x="22280" y="41930"/>
                </a:lnTo>
                <a:lnTo>
                  <a:pt x="22280" y="41920"/>
                </a:lnTo>
                <a:lnTo>
                  <a:pt x="22300" y="41910"/>
                </a:lnTo>
                <a:lnTo>
                  <a:pt x="22310" y="41910"/>
                </a:lnTo>
                <a:lnTo>
                  <a:pt x="22310" y="41900"/>
                </a:lnTo>
                <a:lnTo>
                  <a:pt x="22310" y="41890"/>
                </a:lnTo>
                <a:lnTo>
                  <a:pt x="22310" y="41880"/>
                </a:lnTo>
                <a:lnTo>
                  <a:pt x="22300" y="41870"/>
                </a:lnTo>
                <a:lnTo>
                  <a:pt x="22300" y="41860"/>
                </a:lnTo>
                <a:lnTo>
                  <a:pt x="22290" y="41850"/>
                </a:lnTo>
                <a:lnTo>
                  <a:pt x="22290" y="41840"/>
                </a:lnTo>
                <a:lnTo>
                  <a:pt x="22290" y="41830"/>
                </a:lnTo>
                <a:lnTo>
                  <a:pt x="22290" y="41820"/>
                </a:lnTo>
                <a:lnTo>
                  <a:pt x="22290" y="41810"/>
                </a:lnTo>
                <a:lnTo>
                  <a:pt x="22290" y="41780"/>
                </a:lnTo>
                <a:lnTo>
                  <a:pt x="22290" y="41750"/>
                </a:lnTo>
                <a:lnTo>
                  <a:pt x="22290" y="41710"/>
                </a:lnTo>
                <a:lnTo>
                  <a:pt x="22290" y="41700"/>
                </a:lnTo>
                <a:lnTo>
                  <a:pt x="22290" y="41670"/>
                </a:lnTo>
                <a:lnTo>
                  <a:pt x="22290" y="41660"/>
                </a:lnTo>
                <a:lnTo>
                  <a:pt x="22290" y="41630"/>
                </a:lnTo>
                <a:lnTo>
                  <a:pt x="22300" y="41620"/>
                </a:lnTo>
                <a:lnTo>
                  <a:pt x="22300" y="41610"/>
                </a:lnTo>
                <a:lnTo>
                  <a:pt x="22300" y="41600"/>
                </a:lnTo>
                <a:lnTo>
                  <a:pt x="22300" y="41590"/>
                </a:lnTo>
                <a:lnTo>
                  <a:pt x="22300" y="41580"/>
                </a:lnTo>
                <a:lnTo>
                  <a:pt x="22300" y="41570"/>
                </a:lnTo>
                <a:lnTo>
                  <a:pt x="22300" y="41560"/>
                </a:lnTo>
                <a:lnTo>
                  <a:pt x="22290" y="41540"/>
                </a:lnTo>
                <a:lnTo>
                  <a:pt x="22290" y="41530"/>
                </a:lnTo>
                <a:lnTo>
                  <a:pt x="22260" y="41500"/>
                </a:lnTo>
                <a:lnTo>
                  <a:pt x="22260" y="41490"/>
                </a:lnTo>
                <a:lnTo>
                  <a:pt x="22230" y="41460"/>
                </a:lnTo>
                <a:lnTo>
                  <a:pt x="22210" y="41440"/>
                </a:lnTo>
                <a:lnTo>
                  <a:pt x="22190" y="41410"/>
                </a:lnTo>
                <a:lnTo>
                  <a:pt x="22190" y="41400"/>
                </a:lnTo>
                <a:lnTo>
                  <a:pt x="22180" y="41390"/>
                </a:lnTo>
                <a:lnTo>
                  <a:pt x="22170" y="41380"/>
                </a:lnTo>
                <a:lnTo>
                  <a:pt x="22140" y="41350"/>
                </a:lnTo>
                <a:lnTo>
                  <a:pt x="22120" y="41310"/>
                </a:lnTo>
                <a:lnTo>
                  <a:pt x="22100" y="41290"/>
                </a:lnTo>
                <a:lnTo>
                  <a:pt x="22070" y="41240"/>
                </a:lnTo>
                <a:lnTo>
                  <a:pt x="22050" y="41210"/>
                </a:lnTo>
                <a:lnTo>
                  <a:pt x="22020" y="41170"/>
                </a:lnTo>
                <a:lnTo>
                  <a:pt x="22000" y="41130"/>
                </a:lnTo>
                <a:lnTo>
                  <a:pt x="21970" y="41090"/>
                </a:lnTo>
                <a:lnTo>
                  <a:pt x="21930" y="41050"/>
                </a:lnTo>
                <a:lnTo>
                  <a:pt x="21900" y="41020"/>
                </a:lnTo>
                <a:lnTo>
                  <a:pt x="21870" y="40960"/>
                </a:lnTo>
                <a:lnTo>
                  <a:pt x="21870" y="40950"/>
                </a:lnTo>
                <a:lnTo>
                  <a:pt x="21860" y="40930"/>
                </a:lnTo>
                <a:lnTo>
                  <a:pt x="21860" y="40920"/>
                </a:lnTo>
                <a:lnTo>
                  <a:pt x="21850" y="40910"/>
                </a:lnTo>
                <a:lnTo>
                  <a:pt x="21840" y="40900"/>
                </a:lnTo>
                <a:lnTo>
                  <a:pt x="21820" y="40870"/>
                </a:lnTo>
                <a:lnTo>
                  <a:pt x="21820" y="40840"/>
                </a:lnTo>
                <a:lnTo>
                  <a:pt x="21820" y="40820"/>
                </a:lnTo>
                <a:lnTo>
                  <a:pt x="21830" y="40810"/>
                </a:lnTo>
                <a:lnTo>
                  <a:pt x="21830" y="40800"/>
                </a:lnTo>
                <a:lnTo>
                  <a:pt x="21830" y="40790"/>
                </a:lnTo>
                <a:lnTo>
                  <a:pt x="21830" y="40780"/>
                </a:lnTo>
                <a:lnTo>
                  <a:pt x="21840" y="40750"/>
                </a:lnTo>
                <a:lnTo>
                  <a:pt x="21860" y="40740"/>
                </a:lnTo>
                <a:lnTo>
                  <a:pt x="21860" y="40730"/>
                </a:lnTo>
                <a:lnTo>
                  <a:pt x="21870" y="40730"/>
                </a:lnTo>
                <a:lnTo>
                  <a:pt x="21880" y="40710"/>
                </a:lnTo>
                <a:lnTo>
                  <a:pt x="21890" y="40700"/>
                </a:lnTo>
                <a:lnTo>
                  <a:pt x="21900" y="40690"/>
                </a:lnTo>
                <a:lnTo>
                  <a:pt x="21900" y="40680"/>
                </a:lnTo>
                <a:lnTo>
                  <a:pt x="21910" y="40670"/>
                </a:lnTo>
                <a:lnTo>
                  <a:pt x="21940" y="40650"/>
                </a:lnTo>
                <a:lnTo>
                  <a:pt x="21950" y="40640"/>
                </a:lnTo>
                <a:lnTo>
                  <a:pt x="21960" y="40640"/>
                </a:lnTo>
                <a:lnTo>
                  <a:pt x="21960" y="40630"/>
                </a:lnTo>
                <a:lnTo>
                  <a:pt x="21970" y="40630"/>
                </a:lnTo>
                <a:lnTo>
                  <a:pt x="21980" y="40620"/>
                </a:lnTo>
                <a:lnTo>
                  <a:pt x="21980" y="40610"/>
                </a:lnTo>
                <a:lnTo>
                  <a:pt x="22000" y="40570"/>
                </a:lnTo>
                <a:lnTo>
                  <a:pt x="22020" y="40540"/>
                </a:lnTo>
                <a:lnTo>
                  <a:pt x="22040" y="40520"/>
                </a:lnTo>
                <a:lnTo>
                  <a:pt x="22070" y="40500"/>
                </a:lnTo>
                <a:lnTo>
                  <a:pt x="22100" y="40490"/>
                </a:lnTo>
                <a:lnTo>
                  <a:pt x="22120" y="40480"/>
                </a:lnTo>
                <a:lnTo>
                  <a:pt x="22130" y="40470"/>
                </a:lnTo>
                <a:lnTo>
                  <a:pt x="22150" y="40470"/>
                </a:lnTo>
                <a:lnTo>
                  <a:pt x="22160" y="40460"/>
                </a:lnTo>
                <a:lnTo>
                  <a:pt x="22180" y="40460"/>
                </a:lnTo>
                <a:lnTo>
                  <a:pt x="22190" y="40450"/>
                </a:lnTo>
                <a:lnTo>
                  <a:pt x="22200" y="40440"/>
                </a:lnTo>
                <a:lnTo>
                  <a:pt x="22210" y="40430"/>
                </a:lnTo>
                <a:lnTo>
                  <a:pt x="22220" y="40420"/>
                </a:lnTo>
                <a:lnTo>
                  <a:pt x="22220" y="40410"/>
                </a:lnTo>
                <a:lnTo>
                  <a:pt x="22230" y="40390"/>
                </a:lnTo>
                <a:lnTo>
                  <a:pt x="22240" y="40360"/>
                </a:lnTo>
                <a:lnTo>
                  <a:pt x="22250" y="40350"/>
                </a:lnTo>
                <a:lnTo>
                  <a:pt x="22260" y="40350"/>
                </a:lnTo>
                <a:lnTo>
                  <a:pt x="22260" y="40340"/>
                </a:lnTo>
                <a:lnTo>
                  <a:pt x="22280" y="40320"/>
                </a:lnTo>
                <a:lnTo>
                  <a:pt x="22310" y="40300"/>
                </a:lnTo>
                <a:lnTo>
                  <a:pt x="22320" y="40290"/>
                </a:lnTo>
                <a:lnTo>
                  <a:pt x="22330" y="40280"/>
                </a:lnTo>
                <a:lnTo>
                  <a:pt x="22360" y="40270"/>
                </a:lnTo>
                <a:lnTo>
                  <a:pt x="22390" y="40270"/>
                </a:lnTo>
                <a:lnTo>
                  <a:pt x="22400" y="40270"/>
                </a:lnTo>
                <a:lnTo>
                  <a:pt x="22410" y="40270"/>
                </a:lnTo>
                <a:lnTo>
                  <a:pt x="22420" y="40260"/>
                </a:lnTo>
                <a:lnTo>
                  <a:pt x="22440" y="40240"/>
                </a:lnTo>
                <a:lnTo>
                  <a:pt x="22450" y="40190"/>
                </a:lnTo>
                <a:lnTo>
                  <a:pt x="22460" y="40140"/>
                </a:lnTo>
                <a:lnTo>
                  <a:pt x="22470" y="40110"/>
                </a:lnTo>
                <a:lnTo>
                  <a:pt x="22480" y="40060"/>
                </a:lnTo>
                <a:lnTo>
                  <a:pt x="22490" y="40030"/>
                </a:lnTo>
                <a:lnTo>
                  <a:pt x="22510" y="39990"/>
                </a:lnTo>
                <a:lnTo>
                  <a:pt x="22520" y="39950"/>
                </a:lnTo>
                <a:lnTo>
                  <a:pt x="22520" y="39930"/>
                </a:lnTo>
                <a:lnTo>
                  <a:pt x="22520" y="39920"/>
                </a:lnTo>
                <a:lnTo>
                  <a:pt x="22520" y="39910"/>
                </a:lnTo>
                <a:lnTo>
                  <a:pt x="22520" y="39900"/>
                </a:lnTo>
                <a:lnTo>
                  <a:pt x="22520" y="39870"/>
                </a:lnTo>
                <a:lnTo>
                  <a:pt x="22530" y="39830"/>
                </a:lnTo>
                <a:lnTo>
                  <a:pt x="22540" y="39800"/>
                </a:lnTo>
                <a:lnTo>
                  <a:pt x="22550" y="39760"/>
                </a:lnTo>
                <a:lnTo>
                  <a:pt x="22560" y="39740"/>
                </a:lnTo>
                <a:lnTo>
                  <a:pt x="22570" y="39690"/>
                </a:lnTo>
                <a:lnTo>
                  <a:pt x="22580" y="39660"/>
                </a:lnTo>
                <a:lnTo>
                  <a:pt x="22590" y="39620"/>
                </a:lnTo>
                <a:lnTo>
                  <a:pt x="22600" y="39570"/>
                </a:lnTo>
                <a:lnTo>
                  <a:pt x="22840" y="39330"/>
                </a:lnTo>
                <a:lnTo>
                  <a:pt x="22870" y="39330"/>
                </a:lnTo>
                <a:lnTo>
                  <a:pt x="22980" y="39350"/>
                </a:lnTo>
                <a:lnTo>
                  <a:pt x="23020" y="39330"/>
                </a:lnTo>
                <a:lnTo>
                  <a:pt x="23080" y="39290"/>
                </a:lnTo>
                <a:lnTo>
                  <a:pt x="23100" y="39280"/>
                </a:lnTo>
                <a:lnTo>
                  <a:pt x="23130" y="39260"/>
                </a:lnTo>
                <a:lnTo>
                  <a:pt x="23200" y="39220"/>
                </a:lnTo>
                <a:lnTo>
                  <a:pt x="23210" y="39210"/>
                </a:lnTo>
                <a:lnTo>
                  <a:pt x="23240" y="39190"/>
                </a:lnTo>
                <a:lnTo>
                  <a:pt x="23290" y="39150"/>
                </a:lnTo>
                <a:lnTo>
                  <a:pt x="23320" y="39130"/>
                </a:lnTo>
                <a:lnTo>
                  <a:pt x="23350" y="39080"/>
                </a:lnTo>
                <a:lnTo>
                  <a:pt x="23380" y="39030"/>
                </a:lnTo>
                <a:lnTo>
                  <a:pt x="23420" y="38960"/>
                </a:lnTo>
                <a:lnTo>
                  <a:pt x="23440" y="38940"/>
                </a:lnTo>
                <a:lnTo>
                  <a:pt x="23440" y="38930"/>
                </a:lnTo>
                <a:lnTo>
                  <a:pt x="23470" y="38870"/>
                </a:lnTo>
                <a:lnTo>
                  <a:pt x="23490" y="38840"/>
                </a:lnTo>
                <a:lnTo>
                  <a:pt x="23510" y="38800"/>
                </a:lnTo>
                <a:lnTo>
                  <a:pt x="23530" y="38760"/>
                </a:lnTo>
                <a:lnTo>
                  <a:pt x="23550" y="38720"/>
                </a:lnTo>
                <a:lnTo>
                  <a:pt x="23570" y="38690"/>
                </a:lnTo>
                <a:lnTo>
                  <a:pt x="23570" y="38680"/>
                </a:lnTo>
                <a:lnTo>
                  <a:pt x="23580" y="38660"/>
                </a:lnTo>
                <a:lnTo>
                  <a:pt x="23600" y="38620"/>
                </a:lnTo>
                <a:lnTo>
                  <a:pt x="23620" y="38580"/>
                </a:lnTo>
                <a:lnTo>
                  <a:pt x="23640" y="38540"/>
                </a:lnTo>
                <a:lnTo>
                  <a:pt x="23660" y="38500"/>
                </a:lnTo>
                <a:lnTo>
                  <a:pt x="23690" y="38460"/>
                </a:lnTo>
                <a:lnTo>
                  <a:pt x="23710" y="38410"/>
                </a:lnTo>
                <a:lnTo>
                  <a:pt x="23730" y="38370"/>
                </a:lnTo>
                <a:lnTo>
                  <a:pt x="23740" y="38360"/>
                </a:lnTo>
                <a:lnTo>
                  <a:pt x="23750" y="38330"/>
                </a:lnTo>
                <a:lnTo>
                  <a:pt x="23750" y="38280"/>
                </a:lnTo>
                <a:lnTo>
                  <a:pt x="23760" y="38240"/>
                </a:lnTo>
                <a:lnTo>
                  <a:pt x="23760" y="38200"/>
                </a:lnTo>
                <a:lnTo>
                  <a:pt x="23770" y="38150"/>
                </a:lnTo>
                <a:lnTo>
                  <a:pt x="23770" y="38110"/>
                </a:lnTo>
                <a:lnTo>
                  <a:pt x="23770" y="38070"/>
                </a:lnTo>
                <a:lnTo>
                  <a:pt x="23780" y="38030"/>
                </a:lnTo>
                <a:lnTo>
                  <a:pt x="23780" y="37990"/>
                </a:lnTo>
                <a:lnTo>
                  <a:pt x="23780" y="37950"/>
                </a:lnTo>
                <a:lnTo>
                  <a:pt x="23790" y="37910"/>
                </a:lnTo>
                <a:lnTo>
                  <a:pt x="23790" y="37870"/>
                </a:lnTo>
                <a:lnTo>
                  <a:pt x="23790" y="37830"/>
                </a:lnTo>
                <a:lnTo>
                  <a:pt x="23800" y="37790"/>
                </a:lnTo>
                <a:lnTo>
                  <a:pt x="23800" y="37750"/>
                </a:lnTo>
                <a:lnTo>
                  <a:pt x="23800" y="37720"/>
                </a:lnTo>
                <a:lnTo>
                  <a:pt x="23810" y="37710"/>
                </a:lnTo>
                <a:lnTo>
                  <a:pt x="23810" y="37680"/>
                </a:lnTo>
                <a:lnTo>
                  <a:pt x="23810" y="37670"/>
                </a:lnTo>
                <a:lnTo>
                  <a:pt x="23810" y="37660"/>
                </a:lnTo>
                <a:lnTo>
                  <a:pt x="23820" y="37630"/>
                </a:lnTo>
                <a:lnTo>
                  <a:pt x="23820" y="37590"/>
                </a:lnTo>
                <a:lnTo>
                  <a:pt x="23830" y="37330"/>
                </a:lnTo>
                <a:lnTo>
                  <a:pt x="23840" y="36780"/>
                </a:lnTo>
                <a:lnTo>
                  <a:pt x="23840" y="36760"/>
                </a:lnTo>
                <a:lnTo>
                  <a:pt x="23910" y="36560"/>
                </a:lnTo>
                <a:lnTo>
                  <a:pt x="24080" y="36030"/>
                </a:lnTo>
                <a:lnTo>
                  <a:pt x="23930" y="35840"/>
                </a:lnTo>
                <a:lnTo>
                  <a:pt x="23840" y="35730"/>
                </a:lnTo>
                <a:lnTo>
                  <a:pt x="23830" y="35710"/>
                </a:lnTo>
                <a:lnTo>
                  <a:pt x="23770" y="35630"/>
                </a:lnTo>
                <a:lnTo>
                  <a:pt x="23680" y="35500"/>
                </a:lnTo>
                <a:lnTo>
                  <a:pt x="23680" y="35320"/>
                </a:lnTo>
                <a:lnTo>
                  <a:pt x="23680" y="35280"/>
                </a:lnTo>
                <a:lnTo>
                  <a:pt x="23680" y="35240"/>
                </a:lnTo>
                <a:lnTo>
                  <a:pt x="23680" y="35180"/>
                </a:lnTo>
                <a:lnTo>
                  <a:pt x="23670" y="35180"/>
                </a:lnTo>
                <a:lnTo>
                  <a:pt x="23670" y="35150"/>
                </a:lnTo>
                <a:lnTo>
                  <a:pt x="23670" y="35130"/>
                </a:lnTo>
                <a:lnTo>
                  <a:pt x="23670" y="35120"/>
                </a:lnTo>
                <a:lnTo>
                  <a:pt x="23670" y="35100"/>
                </a:lnTo>
                <a:lnTo>
                  <a:pt x="23670" y="35050"/>
                </a:lnTo>
                <a:lnTo>
                  <a:pt x="23670" y="35000"/>
                </a:lnTo>
                <a:lnTo>
                  <a:pt x="23660" y="34960"/>
                </a:lnTo>
                <a:lnTo>
                  <a:pt x="23660" y="34910"/>
                </a:lnTo>
                <a:lnTo>
                  <a:pt x="23660" y="34900"/>
                </a:lnTo>
                <a:lnTo>
                  <a:pt x="23660" y="34880"/>
                </a:lnTo>
                <a:lnTo>
                  <a:pt x="23660" y="34850"/>
                </a:lnTo>
                <a:lnTo>
                  <a:pt x="23650" y="34820"/>
                </a:lnTo>
                <a:lnTo>
                  <a:pt x="23640" y="34760"/>
                </a:lnTo>
                <a:lnTo>
                  <a:pt x="23630" y="34720"/>
                </a:lnTo>
                <a:lnTo>
                  <a:pt x="23620" y="34680"/>
                </a:lnTo>
                <a:lnTo>
                  <a:pt x="23610" y="34660"/>
                </a:lnTo>
                <a:lnTo>
                  <a:pt x="23610" y="34640"/>
                </a:lnTo>
                <a:lnTo>
                  <a:pt x="23600" y="34600"/>
                </a:lnTo>
                <a:lnTo>
                  <a:pt x="23590" y="34560"/>
                </a:lnTo>
                <a:lnTo>
                  <a:pt x="23590" y="34550"/>
                </a:lnTo>
                <a:lnTo>
                  <a:pt x="23590" y="34540"/>
                </a:lnTo>
                <a:lnTo>
                  <a:pt x="23580" y="34510"/>
                </a:lnTo>
                <a:lnTo>
                  <a:pt x="23570" y="34460"/>
                </a:lnTo>
                <a:lnTo>
                  <a:pt x="23560" y="34410"/>
                </a:lnTo>
                <a:lnTo>
                  <a:pt x="23550" y="34370"/>
                </a:lnTo>
                <a:lnTo>
                  <a:pt x="23540" y="34340"/>
                </a:lnTo>
                <a:lnTo>
                  <a:pt x="23530" y="34280"/>
                </a:lnTo>
                <a:lnTo>
                  <a:pt x="23520" y="34240"/>
                </a:lnTo>
                <a:lnTo>
                  <a:pt x="23510" y="34190"/>
                </a:lnTo>
                <a:lnTo>
                  <a:pt x="23500" y="34140"/>
                </a:lnTo>
                <a:lnTo>
                  <a:pt x="23490" y="34100"/>
                </a:lnTo>
                <a:lnTo>
                  <a:pt x="23480" y="34040"/>
                </a:lnTo>
                <a:lnTo>
                  <a:pt x="23460" y="33980"/>
                </a:lnTo>
                <a:lnTo>
                  <a:pt x="23450" y="33930"/>
                </a:lnTo>
                <a:lnTo>
                  <a:pt x="23440" y="33880"/>
                </a:lnTo>
                <a:lnTo>
                  <a:pt x="23430" y="33830"/>
                </a:lnTo>
                <a:lnTo>
                  <a:pt x="23420" y="33780"/>
                </a:lnTo>
                <a:lnTo>
                  <a:pt x="23410" y="33740"/>
                </a:lnTo>
                <a:lnTo>
                  <a:pt x="23400" y="33700"/>
                </a:lnTo>
                <a:lnTo>
                  <a:pt x="23400" y="33690"/>
                </a:lnTo>
                <a:lnTo>
                  <a:pt x="23390" y="33640"/>
                </a:lnTo>
                <a:lnTo>
                  <a:pt x="23380" y="33600"/>
                </a:lnTo>
                <a:lnTo>
                  <a:pt x="23370" y="33560"/>
                </a:lnTo>
                <a:lnTo>
                  <a:pt x="23360" y="33520"/>
                </a:lnTo>
                <a:lnTo>
                  <a:pt x="23350" y="33480"/>
                </a:lnTo>
                <a:lnTo>
                  <a:pt x="23340" y="33410"/>
                </a:lnTo>
                <a:lnTo>
                  <a:pt x="23330" y="33350"/>
                </a:lnTo>
                <a:lnTo>
                  <a:pt x="23330" y="33340"/>
                </a:lnTo>
                <a:lnTo>
                  <a:pt x="23320" y="33310"/>
                </a:lnTo>
                <a:lnTo>
                  <a:pt x="23320" y="33260"/>
                </a:lnTo>
                <a:lnTo>
                  <a:pt x="23310" y="33220"/>
                </a:lnTo>
                <a:lnTo>
                  <a:pt x="23310" y="33210"/>
                </a:lnTo>
                <a:lnTo>
                  <a:pt x="23300" y="33170"/>
                </a:lnTo>
                <a:lnTo>
                  <a:pt x="23290" y="33110"/>
                </a:lnTo>
                <a:lnTo>
                  <a:pt x="23290" y="33080"/>
                </a:lnTo>
                <a:lnTo>
                  <a:pt x="23280" y="33040"/>
                </a:lnTo>
                <a:lnTo>
                  <a:pt x="23270" y="33000"/>
                </a:lnTo>
                <a:lnTo>
                  <a:pt x="23260" y="32960"/>
                </a:lnTo>
                <a:lnTo>
                  <a:pt x="23260" y="32920"/>
                </a:lnTo>
                <a:lnTo>
                  <a:pt x="23250" y="32880"/>
                </a:lnTo>
                <a:lnTo>
                  <a:pt x="23250" y="32840"/>
                </a:lnTo>
                <a:lnTo>
                  <a:pt x="23240" y="32800"/>
                </a:lnTo>
                <a:lnTo>
                  <a:pt x="23240" y="32790"/>
                </a:lnTo>
                <a:lnTo>
                  <a:pt x="23230" y="32750"/>
                </a:lnTo>
                <a:lnTo>
                  <a:pt x="23230" y="32710"/>
                </a:lnTo>
                <a:lnTo>
                  <a:pt x="23220" y="32670"/>
                </a:lnTo>
                <a:lnTo>
                  <a:pt x="23210" y="32620"/>
                </a:lnTo>
                <a:lnTo>
                  <a:pt x="23200" y="32580"/>
                </a:lnTo>
                <a:lnTo>
                  <a:pt x="23200" y="32530"/>
                </a:lnTo>
                <a:lnTo>
                  <a:pt x="23190" y="32490"/>
                </a:lnTo>
                <a:lnTo>
                  <a:pt x="23180" y="32430"/>
                </a:lnTo>
                <a:lnTo>
                  <a:pt x="23170" y="32410"/>
                </a:lnTo>
                <a:lnTo>
                  <a:pt x="23170" y="32390"/>
                </a:lnTo>
                <a:lnTo>
                  <a:pt x="23160" y="32330"/>
                </a:lnTo>
                <a:lnTo>
                  <a:pt x="23150" y="32280"/>
                </a:lnTo>
                <a:lnTo>
                  <a:pt x="23150" y="32230"/>
                </a:lnTo>
                <a:lnTo>
                  <a:pt x="23140" y="32180"/>
                </a:lnTo>
                <a:lnTo>
                  <a:pt x="23130" y="32120"/>
                </a:lnTo>
                <a:lnTo>
                  <a:pt x="23120" y="32070"/>
                </a:lnTo>
                <a:lnTo>
                  <a:pt x="23110" y="32010"/>
                </a:lnTo>
                <a:lnTo>
                  <a:pt x="23100" y="31960"/>
                </a:lnTo>
                <a:lnTo>
                  <a:pt x="23090" y="31900"/>
                </a:lnTo>
                <a:lnTo>
                  <a:pt x="23080" y="31850"/>
                </a:lnTo>
                <a:lnTo>
                  <a:pt x="23090" y="31800"/>
                </a:lnTo>
                <a:lnTo>
                  <a:pt x="23080" y="31790"/>
                </a:lnTo>
                <a:lnTo>
                  <a:pt x="23070" y="31780"/>
                </a:lnTo>
                <a:lnTo>
                  <a:pt x="23070" y="31770"/>
                </a:lnTo>
                <a:lnTo>
                  <a:pt x="23060" y="31760"/>
                </a:lnTo>
                <a:lnTo>
                  <a:pt x="23060" y="31720"/>
                </a:lnTo>
                <a:lnTo>
                  <a:pt x="23050" y="31710"/>
                </a:lnTo>
                <a:lnTo>
                  <a:pt x="23060" y="31670"/>
                </a:lnTo>
                <a:lnTo>
                  <a:pt x="23070" y="31660"/>
                </a:lnTo>
                <a:lnTo>
                  <a:pt x="23070" y="31640"/>
                </a:lnTo>
                <a:lnTo>
                  <a:pt x="23070" y="31630"/>
                </a:lnTo>
                <a:lnTo>
                  <a:pt x="23070" y="31610"/>
                </a:lnTo>
                <a:lnTo>
                  <a:pt x="23080" y="31600"/>
                </a:lnTo>
                <a:lnTo>
                  <a:pt x="23080" y="31590"/>
                </a:lnTo>
                <a:lnTo>
                  <a:pt x="23080" y="31560"/>
                </a:lnTo>
                <a:lnTo>
                  <a:pt x="23080" y="31550"/>
                </a:lnTo>
                <a:lnTo>
                  <a:pt x="23080" y="31510"/>
                </a:lnTo>
                <a:lnTo>
                  <a:pt x="23090" y="31510"/>
                </a:lnTo>
                <a:lnTo>
                  <a:pt x="23100" y="31500"/>
                </a:lnTo>
                <a:lnTo>
                  <a:pt x="23110" y="31500"/>
                </a:lnTo>
                <a:lnTo>
                  <a:pt x="23130" y="31490"/>
                </a:lnTo>
                <a:lnTo>
                  <a:pt x="23140" y="31480"/>
                </a:lnTo>
                <a:lnTo>
                  <a:pt x="23150" y="31480"/>
                </a:lnTo>
                <a:lnTo>
                  <a:pt x="23180" y="31470"/>
                </a:lnTo>
                <a:lnTo>
                  <a:pt x="23190" y="31460"/>
                </a:lnTo>
                <a:lnTo>
                  <a:pt x="23200" y="31460"/>
                </a:lnTo>
                <a:lnTo>
                  <a:pt x="23200" y="31450"/>
                </a:lnTo>
                <a:lnTo>
                  <a:pt x="23210" y="31450"/>
                </a:lnTo>
                <a:lnTo>
                  <a:pt x="23220" y="31440"/>
                </a:lnTo>
                <a:lnTo>
                  <a:pt x="23210" y="31430"/>
                </a:lnTo>
                <a:lnTo>
                  <a:pt x="23210" y="31420"/>
                </a:lnTo>
                <a:lnTo>
                  <a:pt x="23210" y="31380"/>
                </a:lnTo>
                <a:lnTo>
                  <a:pt x="23240" y="31380"/>
                </a:lnTo>
                <a:lnTo>
                  <a:pt x="23250" y="31380"/>
                </a:lnTo>
                <a:lnTo>
                  <a:pt x="23260" y="31370"/>
                </a:lnTo>
                <a:lnTo>
                  <a:pt x="23260" y="31350"/>
                </a:lnTo>
                <a:lnTo>
                  <a:pt x="23260" y="31330"/>
                </a:lnTo>
                <a:lnTo>
                  <a:pt x="23270" y="31310"/>
                </a:lnTo>
                <a:lnTo>
                  <a:pt x="23280" y="31290"/>
                </a:lnTo>
                <a:lnTo>
                  <a:pt x="23290" y="31290"/>
                </a:lnTo>
                <a:lnTo>
                  <a:pt x="23300" y="31280"/>
                </a:lnTo>
                <a:lnTo>
                  <a:pt x="23310" y="31290"/>
                </a:lnTo>
                <a:lnTo>
                  <a:pt x="23320" y="31280"/>
                </a:lnTo>
                <a:lnTo>
                  <a:pt x="23320" y="31270"/>
                </a:lnTo>
                <a:lnTo>
                  <a:pt x="23310" y="31270"/>
                </a:lnTo>
                <a:lnTo>
                  <a:pt x="23310" y="31240"/>
                </a:lnTo>
                <a:lnTo>
                  <a:pt x="23340" y="31240"/>
                </a:lnTo>
                <a:lnTo>
                  <a:pt x="23400" y="31230"/>
                </a:lnTo>
                <a:lnTo>
                  <a:pt x="23410" y="31240"/>
                </a:lnTo>
                <a:lnTo>
                  <a:pt x="23510" y="31310"/>
                </a:lnTo>
                <a:lnTo>
                  <a:pt x="23520" y="31310"/>
                </a:lnTo>
                <a:lnTo>
                  <a:pt x="23530" y="31320"/>
                </a:lnTo>
                <a:lnTo>
                  <a:pt x="23560" y="31330"/>
                </a:lnTo>
                <a:lnTo>
                  <a:pt x="23600" y="31340"/>
                </a:lnTo>
                <a:lnTo>
                  <a:pt x="23640" y="31340"/>
                </a:lnTo>
                <a:lnTo>
                  <a:pt x="23670" y="31350"/>
                </a:lnTo>
                <a:lnTo>
                  <a:pt x="23740" y="31370"/>
                </a:lnTo>
                <a:lnTo>
                  <a:pt x="23800" y="31380"/>
                </a:lnTo>
                <a:lnTo>
                  <a:pt x="23850" y="31390"/>
                </a:lnTo>
                <a:lnTo>
                  <a:pt x="23900" y="31400"/>
                </a:lnTo>
                <a:lnTo>
                  <a:pt x="23970" y="31420"/>
                </a:lnTo>
                <a:lnTo>
                  <a:pt x="24030" y="31430"/>
                </a:lnTo>
                <a:lnTo>
                  <a:pt x="24060" y="31440"/>
                </a:lnTo>
                <a:lnTo>
                  <a:pt x="24060" y="31420"/>
                </a:lnTo>
                <a:lnTo>
                  <a:pt x="24060" y="31390"/>
                </a:lnTo>
                <a:lnTo>
                  <a:pt x="24060" y="31370"/>
                </a:lnTo>
                <a:lnTo>
                  <a:pt x="24050" y="31360"/>
                </a:lnTo>
                <a:lnTo>
                  <a:pt x="24040" y="31340"/>
                </a:lnTo>
                <a:lnTo>
                  <a:pt x="24030" y="31330"/>
                </a:lnTo>
                <a:lnTo>
                  <a:pt x="24030" y="31310"/>
                </a:lnTo>
                <a:lnTo>
                  <a:pt x="24030" y="31300"/>
                </a:lnTo>
                <a:lnTo>
                  <a:pt x="24020" y="31280"/>
                </a:lnTo>
                <a:lnTo>
                  <a:pt x="24010" y="31260"/>
                </a:lnTo>
                <a:lnTo>
                  <a:pt x="24010" y="31240"/>
                </a:lnTo>
                <a:lnTo>
                  <a:pt x="24010" y="31220"/>
                </a:lnTo>
                <a:lnTo>
                  <a:pt x="24010" y="31200"/>
                </a:lnTo>
                <a:lnTo>
                  <a:pt x="24010" y="31190"/>
                </a:lnTo>
                <a:lnTo>
                  <a:pt x="24030" y="31170"/>
                </a:lnTo>
                <a:lnTo>
                  <a:pt x="24030" y="31150"/>
                </a:lnTo>
                <a:lnTo>
                  <a:pt x="24020" y="31130"/>
                </a:lnTo>
                <a:lnTo>
                  <a:pt x="24010" y="31110"/>
                </a:lnTo>
                <a:lnTo>
                  <a:pt x="24010" y="31090"/>
                </a:lnTo>
                <a:lnTo>
                  <a:pt x="24010" y="31070"/>
                </a:lnTo>
                <a:lnTo>
                  <a:pt x="24010" y="31050"/>
                </a:lnTo>
                <a:lnTo>
                  <a:pt x="24020" y="31020"/>
                </a:lnTo>
                <a:lnTo>
                  <a:pt x="24020" y="30980"/>
                </a:lnTo>
                <a:lnTo>
                  <a:pt x="24010" y="30940"/>
                </a:lnTo>
                <a:lnTo>
                  <a:pt x="24000" y="30920"/>
                </a:lnTo>
                <a:lnTo>
                  <a:pt x="23990" y="30880"/>
                </a:lnTo>
                <a:lnTo>
                  <a:pt x="23970" y="30850"/>
                </a:lnTo>
                <a:lnTo>
                  <a:pt x="24000" y="30780"/>
                </a:lnTo>
                <a:lnTo>
                  <a:pt x="24000" y="30770"/>
                </a:lnTo>
                <a:lnTo>
                  <a:pt x="24010" y="30750"/>
                </a:lnTo>
                <a:lnTo>
                  <a:pt x="24030" y="30730"/>
                </a:lnTo>
                <a:lnTo>
                  <a:pt x="24080" y="30670"/>
                </a:lnTo>
                <a:lnTo>
                  <a:pt x="24090" y="30650"/>
                </a:lnTo>
                <a:lnTo>
                  <a:pt x="24100" y="30650"/>
                </a:lnTo>
                <a:lnTo>
                  <a:pt x="24130" y="30590"/>
                </a:lnTo>
                <a:lnTo>
                  <a:pt x="24150" y="30570"/>
                </a:lnTo>
                <a:lnTo>
                  <a:pt x="24180" y="30520"/>
                </a:lnTo>
                <a:lnTo>
                  <a:pt x="24210" y="30470"/>
                </a:lnTo>
                <a:lnTo>
                  <a:pt x="24240" y="30400"/>
                </a:lnTo>
                <a:lnTo>
                  <a:pt x="24280" y="30360"/>
                </a:lnTo>
                <a:lnTo>
                  <a:pt x="24320" y="30290"/>
                </a:lnTo>
                <a:lnTo>
                  <a:pt x="24330" y="30260"/>
                </a:lnTo>
                <a:lnTo>
                  <a:pt x="24340" y="30220"/>
                </a:lnTo>
                <a:lnTo>
                  <a:pt x="24360" y="30170"/>
                </a:lnTo>
                <a:lnTo>
                  <a:pt x="24360" y="30120"/>
                </a:lnTo>
                <a:lnTo>
                  <a:pt x="24350" y="30090"/>
                </a:lnTo>
                <a:lnTo>
                  <a:pt x="24340" y="30070"/>
                </a:lnTo>
                <a:lnTo>
                  <a:pt x="24340" y="30040"/>
                </a:lnTo>
                <a:lnTo>
                  <a:pt x="24350" y="29990"/>
                </a:lnTo>
                <a:lnTo>
                  <a:pt x="24360" y="29970"/>
                </a:lnTo>
                <a:lnTo>
                  <a:pt x="24370" y="29930"/>
                </a:lnTo>
                <a:lnTo>
                  <a:pt x="24370" y="29900"/>
                </a:lnTo>
                <a:lnTo>
                  <a:pt x="24370" y="29870"/>
                </a:lnTo>
                <a:lnTo>
                  <a:pt x="24370" y="29850"/>
                </a:lnTo>
                <a:lnTo>
                  <a:pt x="24380" y="29830"/>
                </a:lnTo>
                <a:lnTo>
                  <a:pt x="24390" y="29820"/>
                </a:lnTo>
                <a:lnTo>
                  <a:pt x="24400" y="29800"/>
                </a:lnTo>
                <a:lnTo>
                  <a:pt x="24400" y="29790"/>
                </a:lnTo>
                <a:lnTo>
                  <a:pt x="24400" y="29780"/>
                </a:lnTo>
                <a:lnTo>
                  <a:pt x="24410" y="29760"/>
                </a:lnTo>
                <a:lnTo>
                  <a:pt x="24420" y="29740"/>
                </a:lnTo>
                <a:lnTo>
                  <a:pt x="24430" y="29730"/>
                </a:lnTo>
                <a:lnTo>
                  <a:pt x="24450" y="29730"/>
                </a:lnTo>
                <a:lnTo>
                  <a:pt x="24470" y="29730"/>
                </a:lnTo>
                <a:lnTo>
                  <a:pt x="24480" y="29720"/>
                </a:lnTo>
                <a:lnTo>
                  <a:pt x="24500" y="29710"/>
                </a:lnTo>
                <a:lnTo>
                  <a:pt x="24520" y="29690"/>
                </a:lnTo>
                <a:lnTo>
                  <a:pt x="24530" y="29670"/>
                </a:lnTo>
                <a:lnTo>
                  <a:pt x="24550" y="29630"/>
                </a:lnTo>
                <a:lnTo>
                  <a:pt x="24560" y="29610"/>
                </a:lnTo>
                <a:lnTo>
                  <a:pt x="24580" y="29600"/>
                </a:lnTo>
                <a:lnTo>
                  <a:pt x="24600" y="29590"/>
                </a:lnTo>
                <a:lnTo>
                  <a:pt x="24620" y="29570"/>
                </a:lnTo>
                <a:lnTo>
                  <a:pt x="24640" y="29560"/>
                </a:lnTo>
                <a:lnTo>
                  <a:pt x="24660" y="29560"/>
                </a:lnTo>
                <a:lnTo>
                  <a:pt x="24680" y="29540"/>
                </a:lnTo>
                <a:lnTo>
                  <a:pt x="24690" y="29530"/>
                </a:lnTo>
                <a:lnTo>
                  <a:pt x="24700" y="29520"/>
                </a:lnTo>
                <a:lnTo>
                  <a:pt x="24710" y="29510"/>
                </a:lnTo>
                <a:lnTo>
                  <a:pt x="24740" y="29510"/>
                </a:lnTo>
                <a:lnTo>
                  <a:pt x="24770" y="29510"/>
                </a:lnTo>
                <a:lnTo>
                  <a:pt x="24780" y="29500"/>
                </a:lnTo>
                <a:lnTo>
                  <a:pt x="24810" y="29500"/>
                </a:lnTo>
                <a:lnTo>
                  <a:pt x="24830" y="29480"/>
                </a:lnTo>
                <a:lnTo>
                  <a:pt x="24850" y="29450"/>
                </a:lnTo>
                <a:lnTo>
                  <a:pt x="24880" y="29460"/>
                </a:lnTo>
                <a:lnTo>
                  <a:pt x="24910" y="29470"/>
                </a:lnTo>
                <a:lnTo>
                  <a:pt x="24950" y="29490"/>
                </a:lnTo>
                <a:lnTo>
                  <a:pt x="24980" y="29500"/>
                </a:lnTo>
                <a:lnTo>
                  <a:pt x="25000" y="29510"/>
                </a:lnTo>
                <a:lnTo>
                  <a:pt x="25020" y="29520"/>
                </a:lnTo>
                <a:lnTo>
                  <a:pt x="25090" y="29570"/>
                </a:lnTo>
                <a:lnTo>
                  <a:pt x="25120" y="29580"/>
                </a:lnTo>
                <a:lnTo>
                  <a:pt x="25180" y="29630"/>
                </a:lnTo>
                <a:lnTo>
                  <a:pt x="25230" y="29660"/>
                </a:lnTo>
                <a:lnTo>
                  <a:pt x="25250" y="29670"/>
                </a:lnTo>
                <a:lnTo>
                  <a:pt x="25290" y="29730"/>
                </a:lnTo>
                <a:lnTo>
                  <a:pt x="25310" y="29750"/>
                </a:lnTo>
                <a:lnTo>
                  <a:pt x="25320" y="29770"/>
                </a:lnTo>
                <a:lnTo>
                  <a:pt x="25330" y="29780"/>
                </a:lnTo>
                <a:lnTo>
                  <a:pt x="25360" y="29830"/>
                </a:lnTo>
                <a:lnTo>
                  <a:pt x="25400" y="29880"/>
                </a:lnTo>
                <a:lnTo>
                  <a:pt x="25420" y="29930"/>
                </a:lnTo>
                <a:lnTo>
                  <a:pt x="25440" y="29950"/>
                </a:lnTo>
                <a:lnTo>
                  <a:pt x="25450" y="29970"/>
                </a:lnTo>
                <a:lnTo>
                  <a:pt x="25460" y="30000"/>
                </a:lnTo>
                <a:lnTo>
                  <a:pt x="25460" y="30010"/>
                </a:lnTo>
                <a:lnTo>
                  <a:pt x="25470" y="30030"/>
                </a:lnTo>
                <a:lnTo>
                  <a:pt x="25480" y="30060"/>
                </a:lnTo>
                <a:lnTo>
                  <a:pt x="25490" y="30090"/>
                </a:lnTo>
                <a:lnTo>
                  <a:pt x="25500" y="30120"/>
                </a:lnTo>
                <a:lnTo>
                  <a:pt x="25510" y="30190"/>
                </a:lnTo>
                <a:lnTo>
                  <a:pt x="25560" y="30230"/>
                </a:lnTo>
                <a:lnTo>
                  <a:pt x="25580" y="30260"/>
                </a:lnTo>
                <a:lnTo>
                  <a:pt x="25620" y="30300"/>
                </a:lnTo>
                <a:lnTo>
                  <a:pt x="25660" y="30340"/>
                </a:lnTo>
                <a:lnTo>
                  <a:pt x="25700" y="30400"/>
                </a:lnTo>
                <a:lnTo>
                  <a:pt x="25750" y="30450"/>
                </a:lnTo>
                <a:lnTo>
                  <a:pt x="25760" y="30500"/>
                </a:lnTo>
                <a:lnTo>
                  <a:pt x="25760" y="30550"/>
                </a:lnTo>
                <a:lnTo>
                  <a:pt x="25760" y="30600"/>
                </a:lnTo>
                <a:lnTo>
                  <a:pt x="25760" y="30610"/>
                </a:lnTo>
                <a:lnTo>
                  <a:pt x="25760" y="30640"/>
                </a:lnTo>
                <a:lnTo>
                  <a:pt x="25760" y="30680"/>
                </a:lnTo>
                <a:lnTo>
                  <a:pt x="25770" y="30740"/>
                </a:lnTo>
                <a:lnTo>
                  <a:pt x="25770" y="30790"/>
                </a:lnTo>
                <a:lnTo>
                  <a:pt x="25770" y="30820"/>
                </a:lnTo>
                <a:lnTo>
                  <a:pt x="25770" y="30850"/>
                </a:lnTo>
                <a:lnTo>
                  <a:pt x="25770" y="30860"/>
                </a:lnTo>
                <a:lnTo>
                  <a:pt x="25770" y="30870"/>
                </a:lnTo>
                <a:lnTo>
                  <a:pt x="25780" y="30880"/>
                </a:lnTo>
                <a:lnTo>
                  <a:pt x="25780" y="30890"/>
                </a:lnTo>
                <a:lnTo>
                  <a:pt x="25780" y="30900"/>
                </a:lnTo>
                <a:lnTo>
                  <a:pt x="25790" y="30910"/>
                </a:lnTo>
                <a:lnTo>
                  <a:pt x="25790" y="30920"/>
                </a:lnTo>
                <a:lnTo>
                  <a:pt x="25790" y="30930"/>
                </a:lnTo>
                <a:lnTo>
                  <a:pt x="25800" y="30940"/>
                </a:lnTo>
                <a:lnTo>
                  <a:pt x="25800" y="30950"/>
                </a:lnTo>
                <a:lnTo>
                  <a:pt x="25800" y="30960"/>
                </a:lnTo>
                <a:lnTo>
                  <a:pt x="25800" y="30970"/>
                </a:lnTo>
                <a:lnTo>
                  <a:pt x="25800" y="30980"/>
                </a:lnTo>
                <a:lnTo>
                  <a:pt x="25810" y="30990"/>
                </a:lnTo>
                <a:lnTo>
                  <a:pt x="25810" y="31000"/>
                </a:lnTo>
                <a:lnTo>
                  <a:pt x="25810" y="31010"/>
                </a:lnTo>
                <a:lnTo>
                  <a:pt x="25820" y="31020"/>
                </a:lnTo>
                <a:lnTo>
                  <a:pt x="25820" y="31030"/>
                </a:lnTo>
                <a:lnTo>
                  <a:pt x="25820" y="31040"/>
                </a:lnTo>
                <a:lnTo>
                  <a:pt x="25820" y="31050"/>
                </a:lnTo>
                <a:lnTo>
                  <a:pt x="25820" y="31060"/>
                </a:lnTo>
                <a:lnTo>
                  <a:pt x="25820" y="31070"/>
                </a:lnTo>
                <a:lnTo>
                  <a:pt x="25820" y="31080"/>
                </a:lnTo>
                <a:lnTo>
                  <a:pt x="25820" y="31090"/>
                </a:lnTo>
                <a:lnTo>
                  <a:pt x="25820" y="31100"/>
                </a:lnTo>
                <a:lnTo>
                  <a:pt x="25820" y="31110"/>
                </a:lnTo>
                <a:lnTo>
                  <a:pt x="25820" y="31120"/>
                </a:lnTo>
                <a:lnTo>
                  <a:pt x="25820" y="31130"/>
                </a:lnTo>
                <a:lnTo>
                  <a:pt x="25830" y="31140"/>
                </a:lnTo>
                <a:lnTo>
                  <a:pt x="25830" y="31150"/>
                </a:lnTo>
                <a:lnTo>
                  <a:pt x="25830" y="31160"/>
                </a:lnTo>
                <a:lnTo>
                  <a:pt x="25840" y="31170"/>
                </a:lnTo>
                <a:lnTo>
                  <a:pt x="25840" y="31180"/>
                </a:lnTo>
                <a:lnTo>
                  <a:pt x="25840" y="31190"/>
                </a:lnTo>
                <a:lnTo>
                  <a:pt x="25840" y="31200"/>
                </a:lnTo>
                <a:lnTo>
                  <a:pt x="25850" y="31210"/>
                </a:lnTo>
                <a:lnTo>
                  <a:pt x="25860" y="31220"/>
                </a:lnTo>
                <a:lnTo>
                  <a:pt x="25870" y="31230"/>
                </a:lnTo>
                <a:lnTo>
                  <a:pt x="25870" y="31240"/>
                </a:lnTo>
                <a:lnTo>
                  <a:pt x="25870" y="31250"/>
                </a:lnTo>
                <a:lnTo>
                  <a:pt x="25880" y="31250"/>
                </a:lnTo>
                <a:lnTo>
                  <a:pt x="25880" y="31260"/>
                </a:lnTo>
                <a:lnTo>
                  <a:pt x="25890" y="31270"/>
                </a:lnTo>
                <a:lnTo>
                  <a:pt x="25890" y="31280"/>
                </a:lnTo>
                <a:lnTo>
                  <a:pt x="25900" y="31290"/>
                </a:lnTo>
                <a:lnTo>
                  <a:pt x="25910" y="31300"/>
                </a:lnTo>
                <a:lnTo>
                  <a:pt x="25920" y="31310"/>
                </a:lnTo>
                <a:lnTo>
                  <a:pt x="25930" y="31310"/>
                </a:lnTo>
                <a:lnTo>
                  <a:pt x="25940" y="31310"/>
                </a:lnTo>
                <a:lnTo>
                  <a:pt x="25950" y="31310"/>
                </a:lnTo>
                <a:lnTo>
                  <a:pt x="25960" y="31310"/>
                </a:lnTo>
                <a:lnTo>
                  <a:pt x="25970" y="31300"/>
                </a:lnTo>
                <a:lnTo>
                  <a:pt x="25980" y="31310"/>
                </a:lnTo>
                <a:lnTo>
                  <a:pt x="25990" y="31310"/>
                </a:lnTo>
                <a:lnTo>
                  <a:pt x="26000" y="31320"/>
                </a:lnTo>
                <a:lnTo>
                  <a:pt x="26010" y="31320"/>
                </a:lnTo>
                <a:lnTo>
                  <a:pt x="26020" y="31320"/>
                </a:lnTo>
                <a:lnTo>
                  <a:pt x="26030" y="31320"/>
                </a:lnTo>
                <a:lnTo>
                  <a:pt x="26040" y="31320"/>
                </a:lnTo>
                <a:lnTo>
                  <a:pt x="26050" y="31330"/>
                </a:lnTo>
                <a:lnTo>
                  <a:pt x="26060" y="31340"/>
                </a:lnTo>
                <a:lnTo>
                  <a:pt x="26060" y="31350"/>
                </a:lnTo>
                <a:lnTo>
                  <a:pt x="26070" y="31360"/>
                </a:lnTo>
                <a:lnTo>
                  <a:pt x="26080" y="31370"/>
                </a:lnTo>
                <a:lnTo>
                  <a:pt x="26090" y="31370"/>
                </a:lnTo>
                <a:lnTo>
                  <a:pt x="26100" y="31370"/>
                </a:lnTo>
                <a:lnTo>
                  <a:pt x="26110" y="31380"/>
                </a:lnTo>
                <a:lnTo>
                  <a:pt x="26110" y="31370"/>
                </a:lnTo>
                <a:lnTo>
                  <a:pt x="26120" y="31380"/>
                </a:lnTo>
                <a:lnTo>
                  <a:pt x="26130" y="31380"/>
                </a:lnTo>
                <a:lnTo>
                  <a:pt x="26140" y="31380"/>
                </a:lnTo>
                <a:lnTo>
                  <a:pt x="26150" y="31380"/>
                </a:lnTo>
                <a:lnTo>
                  <a:pt x="26160" y="31390"/>
                </a:lnTo>
                <a:lnTo>
                  <a:pt x="26170" y="31390"/>
                </a:lnTo>
                <a:lnTo>
                  <a:pt x="26180" y="31390"/>
                </a:lnTo>
                <a:lnTo>
                  <a:pt x="26190" y="31390"/>
                </a:lnTo>
                <a:lnTo>
                  <a:pt x="26200" y="31390"/>
                </a:lnTo>
                <a:lnTo>
                  <a:pt x="26210" y="31380"/>
                </a:lnTo>
                <a:lnTo>
                  <a:pt x="26250" y="31390"/>
                </a:lnTo>
                <a:lnTo>
                  <a:pt x="26280" y="31390"/>
                </a:lnTo>
                <a:lnTo>
                  <a:pt x="26330" y="31410"/>
                </a:lnTo>
                <a:lnTo>
                  <a:pt x="26350" y="31430"/>
                </a:lnTo>
                <a:lnTo>
                  <a:pt x="26390" y="31450"/>
                </a:lnTo>
                <a:lnTo>
                  <a:pt x="26420" y="31460"/>
                </a:lnTo>
                <a:lnTo>
                  <a:pt x="26460" y="31470"/>
                </a:lnTo>
                <a:lnTo>
                  <a:pt x="26490" y="31500"/>
                </a:lnTo>
                <a:lnTo>
                  <a:pt x="26510" y="31540"/>
                </a:lnTo>
                <a:lnTo>
                  <a:pt x="26520" y="31570"/>
                </a:lnTo>
                <a:lnTo>
                  <a:pt x="26530" y="31640"/>
                </a:lnTo>
                <a:lnTo>
                  <a:pt x="26560" y="31740"/>
                </a:lnTo>
                <a:lnTo>
                  <a:pt x="26570" y="31900"/>
                </a:lnTo>
                <a:lnTo>
                  <a:pt x="26580" y="32020"/>
                </a:lnTo>
                <a:lnTo>
                  <a:pt x="26590" y="32170"/>
                </a:lnTo>
                <a:lnTo>
                  <a:pt x="26600" y="32390"/>
                </a:lnTo>
                <a:lnTo>
                  <a:pt x="26640" y="32810"/>
                </a:lnTo>
                <a:lnTo>
                  <a:pt x="26670" y="32930"/>
                </a:lnTo>
                <a:lnTo>
                  <a:pt x="26790" y="33360"/>
                </a:lnTo>
                <a:lnTo>
                  <a:pt x="26920" y="33820"/>
                </a:lnTo>
                <a:lnTo>
                  <a:pt x="26930" y="33860"/>
                </a:lnTo>
                <a:lnTo>
                  <a:pt x="27180" y="34870"/>
                </a:lnTo>
                <a:lnTo>
                  <a:pt x="27280" y="35280"/>
                </a:lnTo>
                <a:lnTo>
                  <a:pt x="27370" y="35650"/>
                </a:lnTo>
                <a:lnTo>
                  <a:pt x="27360" y="35650"/>
                </a:lnTo>
                <a:lnTo>
                  <a:pt x="27350" y="35660"/>
                </a:lnTo>
                <a:lnTo>
                  <a:pt x="27340" y="35670"/>
                </a:lnTo>
                <a:lnTo>
                  <a:pt x="27330" y="35680"/>
                </a:lnTo>
                <a:lnTo>
                  <a:pt x="27330" y="35690"/>
                </a:lnTo>
                <a:lnTo>
                  <a:pt x="27330" y="35700"/>
                </a:lnTo>
                <a:lnTo>
                  <a:pt x="27340" y="35710"/>
                </a:lnTo>
                <a:lnTo>
                  <a:pt x="27340" y="35720"/>
                </a:lnTo>
                <a:lnTo>
                  <a:pt x="27350" y="35730"/>
                </a:lnTo>
                <a:lnTo>
                  <a:pt x="27350" y="35740"/>
                </a:lnTo>
                <a:lnTo>
                  <a:pt x="27350" y="35750"/>
                </a:lnTo>
                <a:lnTo>
                  <a:pt x="27340" y="35750"/>
                </a:lnTo>
                <a:lnTo>
                  <a:pt x="27330" y="35760"/>
                </a:lnTo>
                <a:lnTo>
                  <a:pt x="27320" y="35770"/>
                </a:lnTo>
                <a:lnTo>
                  <a:pt x="27310" y="35770"/>
                </a:lnTo>
                <a:lnTo>
                  <a:pt x="27300" y="35780"/>
                </a:lnTo>
                <a:lnTo>
                  <a:pt x="27290" y="35780"/>
                </a:lnTo>
                <a:lnTo>
                  <a:pt x="27280" y="35780"/>
                </a:lnTo>
                <a:lnTo>
                  <a:pt x="27270" y="35780"/>
                </a:lnTo>
                <a:lnTo>
                  <a:pt x="27260" y="35790"/>
                </a:lnTo>
                <a:lnTo>
                  <a:pt x="27250" y="35790"/>
                </a:lnTo>
                <a:lnTo>
                  <a:pt x="27240" y="35800"/>
                </a:lnTo>
                <a:lnTo>
                  <a:pt x="27230" y="35800"/>
                </a:lnTo>
                <a:lnTo>
                  <a:pt x="27230" y="35810"/>
                </a:lnTo>
                <a:lnTo>
                  <a:pt x="27220" y="35820"/>
                </a:lnTo>
                <a:lnTo>
                  <a:pt x="27220" y="35830"/>
                </a:lnTo>
                <a:lnTo>
                  <a:pt x="27210" y="35840"/>
                </a:lnTo>
                <a:lnTo>
                  <a:pt x="27210" y="35850"/>
                </a:lnTo>
                <a:lnTo>
                  <a:pt x="27200" y="35860"/>
                </a:lnTo>
                <a:lnTo>
                  <a:pt x="27200" y="35870"/>
                </a:lnTo>
                <a:lnTo>
                  <a:pt x="27200" y="35880"/>
                </a:lnTo>
                <a:lnTo>
                  <a:pt x="27200" y="35890"/>
                </a:lnTo>
                <a:lnTo>
                  <a:pt x="27200" y="35900"/>
                </a:lnTo>
                <a:lnTo>
                  <a:pt x="27200" y="35910"/>
                </a:lnTo>
                <a:lnTo>
                  <a:pt x="27190" y="35920"/>
                </a:lnTo>
                <a:lnTo>
                  <a:pt x="27190" y="35930"/>
                </a:lnTo>
                <a:lnTo>
                  <a:pt x="27180" y="35940"/>
                </a:lnTo>
                <a:lnTo>
                  <a:pt x="27170" y="35950"/>
                </a:lnTo>
                <a:lnTo>
                  <a:pt x="27160" y="35960"/>
                </a:lnTo>
                <a:lnTo>
                  <a:pt x="27180" y="35980"/>
                </a:lnTo>
                <a:lnTo>
                  <a:pt x="27840" y="36610"/>
                </a:lnTo>
                <a:lnTo>
                  <a:pt x="27900" y="36670"/>
                </a:lnTo>
                <a:lnTo>
                  <a:pt x="27900" y="36680"/>
                </a:lnTo>
                <a:lnTo>
                  <a:pt x="27900" y="36690"/>
                </a:lnTo>
                <a:lnTo>
                  <a:pt x="27910" y="36700"/>
                </a:lnTo>
                <a:lnTo>
                  <a:pt x="27910" y="36710"/>
                </a:lnTo>
                <a:lnTo>
                  <a:pt x="27910" y="36720"/>
                </a:lnTo>
                <a:lnTo>
                  <a:pt x="27920" y="36720"/>
                </a:lnTo>
                <a:lnTo>
                  <a:pt x="27930" y="36710"/>
                </a:lnTo>
                <a:lnTo>
                  <a:pt x="27940" y="36700"/>
                </a:lnTo>
                <a:lnTo>
                  <a:pt x="27950" y="36710"/>
                </a:lnTo>
                <a:lnTo>
                  <a:pt x="27950" y="36720"/>
                </a:lnTo>
                <a:lnTo>
                  <a:pt x="27960" y="36730"/>
                </a:lnTo>
                <a:lnTo>
                  <a:pt x="27970" y="36730"/>
                </a:lnTo>
                <a:lnTo>
                  <a:pt x="27970" y="36750"/>
                </a:lnTo>
                <a:lnTo>
                  <a:pt x="27980" y="36760"/>
                </a:lnTo>
                <a:lnTo>
                  <a:pt x="27990" y="36750"/>
                </a:lnTo>
                <a:lnTo>
                  <a:pt x="28000" y="36750"/>
                </a:lnTo>
                <a:lnTo>
                  <a:pt x="28010" y="36750"/>
                </a:lnTo>
                <a:lnTo>
                  <a:pt x="28020" y="36750"/>
                </a:lnTo>
                <a:lnTo>
                  <a:pt x="28030" y="36750"/>
                </a:lnTo>
                <a:lnTo>
                  <a:pt x="28040" y="36740"/>
                </a:lnTo>
                <a:lnTo>
                  <a:pt x="28040" y="36750"/>
                </a:lnTo>
                <a:lnTo>
                  <a:pt x="28040" y="36760"/>
                </a:lnTo>
                <a:lnTo>
                  <a:pt x="28050" y="36770"/>
                </a:lnTo>
                <a:lnTo>
                  <a:pt x="28060" y="36780"/>
                </a:lnTo>
                <a:lnTo>
                  <a:pt x="28070" y="36780"/>
                </a:lnTo>
                <a:lnTo>
                  <a:pt x="28080" y="36790"/>
                </a:lnTo>
                <a:lnTo>
                  <a:pt x="28090" y="36790"/>
                </a:lnTo>
                <a:lnTo>
                  <a:pt x="28090" y="36800"/>
                </a:lnTo>
                <a:lnTo>
                  <a:pt x="28090" y="36810"/>
                </a:lnTo>
                <a:lnTo>
                  <a:pt x="28090" y="36830"/>
                </a:lnTo>
                <a:lnTo>
                  <a:pt x="28090" y="36840"/>
                </a:lnTo>
                <a:lnTo>
                  <a:pt x="28100" y="36850"/>
                </a:lnTo>
                <a:lnTo>
                  <a:pt x="28100" y="36860"/>
                </a:lnTo>
                <a:lnTo>
                  <a:pt x="28100" y="36870"/>
                </a:lnTo>
                <a:lnTo>
                  <a:pt x="28100" y="36880"/>
                </a:lnTo>
                <a:lnTo>
                  <a:pt x="28110" y="36880"/>
                </a:lnTo>
                <a:lnTo>
                  <a:pt x="28120" y="36880"/>
                </a:lnTo>
                <a:lnTo>
                  <a:pt x="28120" y="36890"/>
                </a:lnTo>
                <a:lnTo>
                  <a:pt x="28110" y="36900"/>
                </a:lnTo>
                <a:lnTo>
                  <a:pt x="28100" y="36910"/>
                </a:lnTo>
                <a:lnTo>
                  <a:pt x="28110" y="36920"/>
                </a:lnTo>
                <a:lnTo>
                  <a:pt x="28120" y="36920"/>
                </a:lnTo>
                <a:lnTo>
                  <a:pt x="28120" y="36930"/>
                </a:lnTo>
                <a:lnTo>
                  <a:pt x="28120" y="36940"/>
                </a:lnTo>
                <a:lnTo>
                  <a:pt x="28110" y="36940"/>
                </a:lnTo>
                <a:lnTo>
                  <a:pt x="28110" y="36950"/>
                </a:lnTo>
                <a:lnTo>
                  <a:pt x="28100" y="36950"/>
                </a:lnTo>
                <a:lnTo>
                  <a:pt x="28100" y="36960"/>
                </a:lnTo>
                <a:lnTo>
                  <a:pt x="28090" y="36960"/>
                </a:lnTo>
                <a:lnTo>
                  <a:pt x="28080" y="36970"/>
                </a:lnTo>
                <a:lnTo>
                  <a:pt x="28090" y="36980"/>
                </a:lnTo>
                <a:lnTo>
                  <a:pt x="28090" y="36990"/>
                </a:lnTo>
                <a:lnTo>
                  <a:pt x="28090" y="37000"/>
                </a:lnTo>
                <a:lnTo>
                  <a:pt x="28100" y="37000"/>
                </a:lnTo>
                <a:lnTo>
                  <a:pt x="28110" y="37000"/>
                </a:lnTo>
                <a:lnTo>
                  <a:pt x="28120" y="37000"/>
                </a:lnTo>
                <a:lnTo>
                  <a:pt x="28130" y="37000"/>
                </a:lnTo>
                <a:lnTo>
                  <a:pt x="28130" y="37010"/>
                </a:lnTo>
                <a:lnTo>
                  <a:pt x="28120" y="37020"/>
                </a:lnTo>
                <a:lnTo>
                  <a:pt x="28110" y="37030"/>
                </a:lnTo>
                <a:lnTo>
                  <a:pt x="28100" y="37040"/>
                </a:lnTo>
                <a:lnTo>
                  <a:pt x="28100" y="37050"/>
                </a:lnTo>
                <a:lnTo>
                  <a:pt x="28100" y="37060"/>
                </a:lnTo>
                <a:lnTo>
                  <a:pt x="28100" y="37070"/>
                </a:lnTo>
                <a:lnTo>
                  <a:pt x="28090" y="37070"/>
                </a:lnTo>
                <a:lnTo>
                  <a:pt x="28080" y="37070"/>
                </a:lnTo>
                <a:lnTo>
                  <a:pt x="28070" y="37080"/>
                </a:lnTo>
                <a:lnTo>
                  <a:pt x="28070" y="37090"/>
                </a:lnTo>
                <a:lnTo>
                  <a:pt x="28070" y="37100"/>
                </a:lnTo>
                <a:lnTo>
                  <a:pt x="28080" y="37090"/>
                </a:lnTo>
                <a:lnTo>
                  <a:pt x="28090" y="37090"/>
                </a:lnTo>
                <a:lnTo>
                  <a:pt x="28100" y="37090"/>
                </a:lnTo>
                <a:lnTo>
                  <a:pt x="28100" y="37100"/>
                </a:lnTo>
                <a:lnTo>
                  <a:pt x="28100" y="37110"/>
                </a:lnTo>
                <a:lnTo>
                  <a:pt x="28110" y="37120"/>
                </a:lnTo>
                <a:lnTo>
                  <a:pt x="28110" y="37130"/>
                </a:lnTo>
                <a:lnTo>
                  <a:pt x="28120" y="37130"/>
                </a:lnTo>
                <a:lnTo>
                  <a:pt x="28130" y="37140"/>
                </a:lnTo>
                <a:lnTo>
                  <a:pt x="28140" y="37140"/>
                </a:lnTo>
                <a:lnTo>
                  <a:pt x="28150" y="37140"/>
                </a:lnTo>
                <a:lnTo>
                  <a:pt x="28160" y="37150"/>
                </a:lnTo>
                <a:lnTo>
                  <a:pt x="28170" y="37150"/>
                </a:lnTo>
                <a:lnTo>
                  <a:pt x="28180" y="37150"/>
                </a:lnTo>
                <a:lnTo>
                  <a:pt x="28180" y="37160"/>
                </a:lnTo>
                <a:lnTo>
                  <a:pt x="28170" y="37170"/>
                </a:lnTo>
                <a:lnTo>
                  <a:pt x="28180" y="37180"/>
                </a:lnTo>
                <a:lnTo>
                  <a:pt x="28170" y="37190"/>
                </a:lnTo>
                <a:lnTo>
                  <a:pt x="28170" y="37200"/>
                </a:lnTo>
                <a:lnTo>
                  <a:pt x="28180" y="37210"/>
                </a:lnTo>
                <a:lnTo>
                  <a:pt x="28190" y="37210"/>
                </a:lnTo>
                <a:lnTo>
                  <a:pt x="28200" y="37210"/>
                </a:lnTo>
                <a:lnTo>
                  <a:pt x="28200" y="37220"/>
                </a:lnTo>
                <a:lnTo>
                  <a:pt x="28200" y="37230"/>
                </a:lnTo>
                <a:lnTo>
                  <a:pt x="28200" y="37240"/>
                </a:lnTo>
                <a:lnTo>
                  <a:pt x="28200" y="37250"/>
                </a:lnTo>
                <a:lnTo>
                  <a:pt x="28210" y="37250"/>
                </a:lnTo>
                <a:lnTo>
                  <a:pt x="28220" y="37250"/>
                </a:lnTo>
                <a:lnTo>
                  <a:pt x="28230" y="37260"/>
                </a:lnTo>
                <a:lnTo>
                  <a:pt x="28240" y="37270"/>
                </a:lnTo>
                <a:lnTo>
                  <a:pt x="28230" y="37280"/>
                </a:lnTo>
                <a:lnTo>
                  <a:pt x="28240" y="37290"/>
                </a:lnTo>
                <a:lnTo>
                  <a:pt x="28250" y="37290"/>
                </a:lnTo>
                <a:lnTo>
                  <a:pt x="28260" y="37290"/>
                </a:lnTo>
                <a:lnTo>
                  <a:pt x="28270" y="37290"/>
                </a:lnTo>
                <a:lnTo>
                  <a:pt x="28260" y="37300"/>
                </a:lnTo>
                <a:lnTo>
                  <a:pt x="28260" y="37310"/>
                </a:lnTo>
                <a:lnTo>
                  <a:pt x="28270" y="37320"/>
                </a:lnTo>
                <a:lnTo>
                  <a:pt x="28280" y="37320"/>
                </a:lnTo>
                <a:lnTo>
                  <a:pt x="28290" y="37320"/>
                </a:lnTo>
                <a:lnTo>
                  <a:pt x="28290" y="37340"/>
                </a:lnTo>
                <a:lnTo>
                  <a:pt x="28300" y="37340"/>
                </a:lnTo>
                <a:lnTo>
                  <a:pt x="28310" y="37350"/>
                </a:lnTo>
                <a:lnTo>
                  <a:pt x="28300" y="37350"/>
                </a:lnTo>
                <a:lnTo>
                  <a:pt x="28300" y="37360"/>
                </a:lnTo>
                <a:lnTo>
                  <a:pt x="28290" y="37370"/>
                </a:lnTo>
                <a:lnTo>
                  <a:pt x="28290" y="37390"/>
                </a:lnTo>
                <a:lnTo>
                  <a:pt x="28290" y="37400"/>
                </a:lnTo>
                <a:lnTo>
                  <a:pt x="28290" y="37410"/>
                </a:lnTo>
                <a:lnTo>
                  <a:pt x="28300" y="37410"/>
                </a:lnTo>
                <a:lnTo>
                  <a:pt x="28310" y="37400"/>
                </a:lnTo>
                <a:lnTo>
                  <a:pt x="28320" y="37410"/>
                </a:lnTo>
                <a:lnTo>
                  <a:pt x="28320" y="37420"/>
                </a:lnTo>
                <a:lnTo>
                  <a:pt x="28310" y="37430"/>
                </a:lnTo>
                <a:lnTo>
                  <a:pt x="28320" y="37430"/>
                </a:lnTo>
                <a:lnTo>
                  <a:pt x="28330" y="37420"/>
                </a:lnTo>
                <a:lnTo>
                  <a:pt x="28340" y="37430"/>
                </a:lnTo>
                <a:lnTo>
                  <a:pt x="28350" y="37430"/>
                </a:lnTo>
                <a:lnTo>
                  <a:pt x="28360" y="37430"/>
                </a:lnTo>
                <a:lnTo>
                  <a:pt x="28370" y="37430"/>
                </a:lnTo>
                <a:lnTo>
                  <a:pt x="28380" y="37420"/>
                </a:lnTo>
                <a:lnTo>
                  <a:pt x="28390" y="37420"/>
                </a:lnTo>
                <a:lnTo>
                  <a:pt x="28400" y="37410"/>
                </a:lnTo>
                <a:lnTo>
                  <a:pt x="28410" y="37410"/>
                </a:lnTo>
                <a:lnTo>
                  <a:pt x="28420" y="37410"/>
                </a:lnTo>
                <a:lnTo>
                  <a:pt x="28430" y="37410"/>
                </a:lnTo>
                <a:lnTo>
                  <a:pt x="28440" y="37410"/>
                </a:lnTo>
                <a:lnTo>
                  <a:pt x="28450" y="37400"/>
                </a:lnTo>
                <a:lnTo>
                  <a:pt x="28460" y="37400"/>
                </a:lnTo>
                <a:lnTo>
                  <a:pt x="28470" y="37400"/>
                </a:lnTo>
                <a:lnTo>
                  <a:pt x="28480" y="37410"/>
                </a:lnTo>
                <a:lnTo>
                  <a:pt x="28490" y="37410"/>
                </a:lnTo>
                <a:lnTo>
                  <a:pt x="28500" y="37420"/>
                </a:lnTo>
                <a:lnTo>
                  <a:pt x="28510" y="37420"/>
                </a:lnTo>
                <a:lnTo>
                  <a:pt x="28520" y="37420"/>
                </a:lnTo>
                <a:lnTo>
                  <a:pt x="28530" y="37420"/>
                </a:lnTo>
                <a:lnTo>
                  <a:pt x="28540" y="37430"/>
                </a:lnTo>
                <a:lnTo>
                  <a:pt x="28540" y="37440"/>
                </a:lnTo>
                <a:lnTo>
                  <a:pt x="28550" y="37440"/>
                </a:lnTo>
                <a:lnTo>
                  <a:pt x="28560" y="37440"/>
                </a:lnTo>
                <a:lnTo>
                  <a:pt x="28570" y="37440"/>
                </a:lnTo>
                <a:lnTo>
                  <a:pt x="28580" y="37450"/>
                </a:lnTo>
                <a:lnTo>
                  <a:pt x="28590" y="37450"/>
                </a:lnTo>
                <a:lnTo>
                  <a:pt x="28610" y="37450"/>
                </a:lnTo>
                <a:lnTo>
                  <a:pt x="28610" y="37460"/>
                </a:lnTo>
                <a:lnTo>
                  <a:pt x="28620" y="37460"/>
                </a:lnTo>
                <a:lnTo>
                  <a:pt x="28630" y="37450"/>
                </a:lnTo>
                <a:lnTo>
                  <a:pt x="28640" y="37440"/>
                </a:lnTo>
                <a:lnTo>
                  <a:pt x="28650" y="37440"/>
                </a:lnTo>
                <a:lnTo>
                  <a:pt x="28660" y="37440"/>
                </a:lnTo>
                <a:lnTo>
                  <a:pt x="28670" y="37440"/>
                </a:lnTo>
                <a:lnTo>
                  <a:pt x="28680" y="37440"/>
                </a:lnTo>
                <a:lnTo>
                  <a:pt x="28680" y="37450"/>
                </a:lnTo>
                <a:lnTo>
                  <a:pt x="28690" y="37450"/>
                </a:lnTo>
                <a:lnTo>
                  <a:pt x="28700" y="37450"/>
                </a:lnTo>
                <a:lnTo>
                  <a:pt x="28710" y="37450"/>
                </a:lnTo>
                <a:lnTo>
                  <a:pt x="28730" y="37450"/>
                </a:lnTo>
                <a:lnTo>
                  <a:pt x="28740" y="37450"/>
                </a:lnTo>
                <a:lnTo>
                  <a:pt x="28750" y="37450"/>
                </a:lnTo>
                <a:lnTo>
                  <a:pt x="28750" y="37440"/>
                </a:lnTo>
                <a:lnTo>
                  <a:pt x="28760" y="37440"/>
                </a:lnTo>
                <a:lnTo>
                  <a:pt x="28770" y="37430"/>
                </a:lnTo>
                <a:lnTo>
                  <a:pt x="28780" y="37430"/>
                </a:lnTo>
                <a:lnTo>
                  <a:pt x="28790" y="37440"/>
                </a:lnTo>
                <a:lnTo>
                  <a:pt x="28800" y="37440"/>
                </a:lnTo>
                <a:lnTo>
                  <a:pt x="28810" y="37450"/>
                </a:lnTo>
                <a:lnTo>
                  <a:pt x="28820" y="37450"/>
                </a:lnTo>
                <a:lnTo>
                  <a:pt x="28830" y="37450"/>
                </a:lnTo>
                <a:lnTo>
                  <a:pt x="28840" y="37450"/>
                </a:lnTo>
                <a:lnTo>
                  <a:pt x="28840" y="37460"/>
                </a:lnTo>
                <a:lnTo>
                  <a:pt x="28850" y="37460"/>
                </a:lnTo>
                <a:lnTo>
                  <a:pt x="28860" y="37470"/>
                </a:lnTo>
                <a:lnTo>
                  <a:pt x="28870" y="37470"/>
                </a:lnTo>
                <a:lnTo>
                  <a:pt x="28880" y="37470"/>
                </a:lnTo>
                <a:lnTo>
                  <a:pt x="28890" y="37460"/>
                </a:lnTo>
                <a:lnTo>
                  <a:pt x="28900" y="37470"/>
                </a:lnTo>
                <a:lnTo>
                  <a:pt x="28910" y="37480"/>
                </a:lnTo>
                <a:lnTo>
                  <a:pt x="28910" y="37490"/>
                </a:lnTo>
                <a:lnTo>
                  <a:pt x="28920" y="37490"/>
                </a:lnTo>
                <a:lnTo>
                  <a:pt x="28940" y="37490"/>
                </a:lnTo>
                <a:lnTo>
                  <a:pt x="28940" y="37480"/>
                </a:lnTo>
                <a:lnTo>
                  <a:pt x="28950" y="37480"/>
                </a:lnTo>
                <a:lnTo>
                  <a:pt x="28960" y="37470"/>
                </a:lnTo>
                <a:lnTo>
                  <a:pt x="28970" y="37470"/>
                </a:lnTo>
                <a:lnTo>
                  <a:pt x="28980" y="37470"/>
                </a:lnTo>
                <a:lnTo>
                  <a:pt x="28990" y="37470"/>
                </a:lnTo>
                <a:lnTo>
                  <a:pt x="29000" y="37470"/>
                </a:lnTo>
                <a:lnTo>
                  <a:pt x="29010" y="37470"/>
                </a:lnTo>
                <a:lnTo>
                  <a:pt x="29020" y="37470"/>
                </a:lnTo>
                <a:lnTo>
                  <a:pt x="29020" y="37480"/>
                </a:lnTo>
                <a:lnTo>
                  <a:pt x="29030" y="37480"/>
                </a:lnTo>
                <a:lnTo>
                  <a:pt x="29040" y="37480"/>
                </a:lnTo>
                <a:lnTo>
                  <a:pt x="29050" y="37480"/>
                </a:lnTo>
                <a:lnTo>
                  <a:pt x="29060" y="37490"/>
                </a:lnTo>
                <a:lnTo>
                  <a:pt x="29070" y="37490"/>
                </a:lnTo>
                <a:lnTo>
                  <a:pt x="29080" y="37490"/>
                </a:lnTo>
                <a:lnTo>
                  <a:pt x="29090" y="37480"/>
                </a:lnTo>
                <a:lnTo>
                  <a:pt x="29100" y="37490"/>
                </a:lnTo>
                <a:lnTo>
                  <a:pt x="29110" y="37490"/>
                </a:lnTo>
                <a:lnTo>
                  <a:pt x="29120" y="37480"/>
                </a:lnTo>
                <a:lnTo>
                  <a:pt x="29130" y="37480"/>
                </a:lnTo>
                <a:lnTo>
                  <a:pt x="29140" y="37480"/>
                </a:lnTo>
                <a:lnTo>
                  <a:pt x="29140" y="37470"/>
                </a:lnTo>
                <a:lnTo>
                  <a:pt x="29150" y="37460"/>
                </a:lnTo>
                <a:lnTo>
                  <a:pt x="29160" y="37460"/>
                </a:lnTo>
                <a:lnTo>
                  <a:pt x="29170" y="37450"/>
                </a:lnTo>
                <a:lnTo>
                  <a:pt x="29180" y="37450"/>
                </a:lnTo>
                <a:lnTo>
                  <a:pt x="29190" y="37470"/>
                </a:lnTo>
                <a:lnTo>
                  <a:pt x="29200" y="37470"/>
                </a:lnTo>
                <a:lnTo>
                  <a:pt x="29210" y="37470"/>
                </a:lnTo>
                <a:lnTo>
                  <a:pt x="29220" y="37470"/>
                </a:lnTo>
                <a:lnTo>
                  <a:pt x="29220" y="37480"/>
                </a:lnTo>
                <a:lnTo>
                  <a:pt x="29230" y="37490"/>
                </a:lnTo>
                <a:lnTo>
                  <a:pt x="29240" y="37500"/>
                </a:lnTo>
                <a:lnTo>
                  <a:pt x="29240" y="37510"/>
                </a:lnTo>
                <a:lnTo>
                  <a:pt x="29250" y="37520"/>
                </a:lnTo>
                <a:lnTo>
                  <a:pt x="29260" y="37530"/>
                </a:lnTo>
                <a:lnTo>
                  <a:pt x="29270" y="37540"/>
                </a:lnTo>
                <a:lnTo>
                  <a:pt x="29280" y="37540"/>
                </a:lnTo>
                <a:lnTo>
                  <a:pt x="29290" y="37550"/>
                </a:lnTo>
                <a:lnTo>
                  <a:pt x="29300" y="37550"/>
                </a:lnTo>
                <a:lnTo>
                  <a:pt x="29300" y="37560"/>
                </a:lnTo>
                <a:lnTo>
                  <a:pt x="29310" y="37570"/>
                </a:lnTo>
                <a:lnTo>
                  <a:pt x="29320" y="37570"/>
                </a:lnTo>
                <a:lnTo>
                  <a:pt x="29330" y="37570"/>
                </a:lnTo>
                <a:lnTo>
                  <a:pt x="29340" y="37570"/>
                </a:lnTo>
                <a:lnTo>
                  <a:pt x="29340" y="37560"/>
                </a:lnTo>
                <a:lnTo>
                  <a:pt x="29350" y="37570"/>
                </a:lnTo>
                <a:lnTo>
                  <a:pt x="29360" y="37570"/>
                </a:lnTo>
                <a:lnTo>
                  <a:pt x="29370" y="37570"/>
                </a:lnTo>
                <a:lnTo>
                  <a:pt x="29380" y="37580"/>
                </a:lnTo>
                <a:lnTo>
                  <a:pt x="29390" y="37580"/>
                </a:lnTo>
                <a:lnTo>
                  <a:pt x="29400" y="37580"/>
                </a:lnTo>
                <a:lnTo>
                  <a:pt x="29410" y="37580"/>
                </a:lnTo>
                <a:lnTo>
                  <a:pt x="29420" y="37580"/>
                </a:lnTo>
                <a:lnTo>
                  <a:pt x="29430" y="37580"/>
                </a:lnTo>
                <a:lnTo>
                  <a:pt x="29440" y="37580"/>
                </a:lnTo>
                <a:lnTo>
                  <a:pt x="29450" y="37590"/>
                </a:lnTo>
                <a:lnTo>
                  <a:pt x="29460" y="37590"/>
                </a:lnTo>
                <a:lnTo>
                  <a:pt x="29470" y="37600"/>
                </a:lnTo>
                <a:lnTo>
                  <a:pt x="29480" y="37610"/>
                </a:lnTo>
                <a:lnTo>
                  <a:pt x="29490" y="37610"/>
                </a:lnTo>
                <a:lnTo>
                  <a:pt x="29500" y="37610"/>
                </a:lnTo>
                <a:lnTo>
                  <a:pt x="29510" y="37610"/>
                </a:lnTo>
                <a:lnTo>
                  <a:pt x="29520" y="37610"/>
                </a:lnTo>
                <a:lnTo>
                  <a:pt x="29520" y="37620"/>
                </a:lnTo>
                <a:lnTo>
                  <a:pt x="29530" y="37620"/>
                </a:lnTo>
                <a:lnTo>
                  <a:pt x="29540" y="37620"/>
                </a:lnTo>
                <a:lnTo>
                  <a:pt x="29550" y="37620"/>
                </a:lnTo>
                <a:lnTo>
                  <a:pt x="29560" y="37620"/>
                </a:lnTo>
                <a:lnTo>
                  <a:pt x="29570" y="37620"/>
                </a:lnTo>
                <a:lnTo>
                  <a:pt x="29580" y="37630"/>
                </a:lnTo>
                <a:lnTo>
                  <a:pt x="29590" y="37640"/>
                </a:lnTo>
                <a:lnTo>
                  <a:pt x="29590" y="37650"/>
                </a:lnTo>
                <a:lnTo>
                  <a:pt x="29600" y="37650"/>
                </a:lnTo>
                <a:lnTo>
                  <a:pt x="29610" y="37650"/>
                </a:lnTo>
                <a:lnTo>
                  <a:pt x="29620" y="37650"/>
                </a:lnTo>
                <a:lnTo>
                  <a:pt x="29630" y="37650"/>
                </a:lnTo>
                <a:lnTo>
                  <a:pt x="29650" y="37650"/>
                </a:lnTo>
                <a:lnTo>
                  <a:pt x="29660" y="37650"/>
                </a:lnTo>
                <a:lnTo>
                  <a:pt x="29670" y="37650"/>
                </a:lnTo>
                <a:lnTo>
                  <a:pt x="29670" y="37660"/>
                </a:lnTo>
                <a:lnTo>
                  <a:pt x="29680" y="37660"/>
                </a:lnTo>
                <a:lnTo>
                  <a:pt x="29690" y="37670"/>
                </a:lnTo>
                <a:lnTo>
                  <a:pt x="29690" y="37680"/>
                </a:lnTo>
                <a:lnTo>
                  <a:pt x="29700" y="37690"/>
                </a:lnTo>
                <a:lnTo>
                  <a:pt x="29710" y="37690"/>
                </a:lnTo>
                <a:lnTo>
                  <a:pt x="29710" y="37700"/>
                </a:lnTo>
                <a:lnTo>
                  <a:pt x="29720" y="37700"/>
                </a:lnTo>
                <a:lnTo>
                  <a:pt x="29730" y="37700"/>
                </a:lnTo>
                <a:lnTo>
                  <a:pt x="29740" y="37710"/>
                </a:lnTo>
                <a:lnTo>
                  <a:pt x="29750" y="37720"/>
                </a:lnTo>
                <a:lnTo>
                  <a:pt x="29750" y="37730"/>
                </a:lnTo>
                <a:lnTo>
                  <a:pt x="29760" y="37730"/>
                </a:lnTo>
                <a:lnTo>
                  <a:pt x="29770" y="37730"/>
                </a:lnTo>
                <a:lnTo>
                  <a:pt x="29780" y="37730"/>
                </a:lnTo>
                <a:lnTo>
                  <a:pt x="29790" y="37730"/>
                </a:lnTo>
                <a:lnTo>
                  <a:pt x="29800" y="37730"/>
                </a:lnTo>
                <a:lnTo>
                  <a:pt x="29800" y="37740"/>
                </a:lnTo>
                <a:lnTo>
                  <a:pt x="29810" y="37740"/>
                </a:lnTo>
                <a:lnTo>
                  <a:pt x="29820" y="37750"/>
                </a:lnTo>
                <a:lnTo>
                  <a:pt x="29830" y="37750"/>
                </a:lnTo>
                <a:lnTo>
                  <a:pt x="29840" y="37750"/>
                </a:lnTo>
                <a:lnTo>
                  <a:pt x="29850" y="37750"/>
                </a:lnTo>
                <a:lnTo>
                  <a:pt x="29860" y="37760"/>
                </a:lnTo>
                <a:lnTo>
                  <a:pt x="29870" y="37770"/>
                </a:lnTo>
                <a:lnTo>
                  <a:pt x="29870" y="37780"/>
                </a:lnTo>
                <a:lnTo>
                  <a:pt x="29870" y="37790"/>
                </a:lnTo>
                <a:lnTo>
                  <a:pt x="29880" y="37790"/>
                </a:lnTo>
                <a:lnTo>
                  <a:pt x="29880" y="37800"/>
                </a:lnTo>
                <a:lnTo>
                  <a:pt x="29890" y="37810"/>
                </a:lnTo>
                <a:lnTo>
                  <a:pt x="29890" y="37820"/>
                </a:lnTo>
                <a:lnTo>
                  <a:pt x="29900" y="37830"/>
                </a:lnTo>
                <a:lnTo>
                  <a:pt x="29910" y="37830"/>
                </a:lnTo>
                <a:lnTo>
                  <a:pt x="29920" y="37830"/>
                </a:lnTo>
                <a:lnTo>
                  <a:pt x="29930" y="37830"/>
                </a:lnTo>
                <a:lnTo>
                  <a:pt x="29940" y="37840"/>
                </a:lnTo>
                <a:lnTo>
                  <a:pt x="29950" y="37840"/>
                </a:lnTo>
                <a:lnTo>
                  <a:pt x="29960" y="37850"/>
                </a:lnTo>
                <a:lnTo>
                  <a:pt x="29970" y="37860"/>
                </a:lnTo>
                <a:lnTo>
                  <a:pt x="29980" y="37870"/>
                </a:lnTo>
                <a:lnTo>
                  <a:pt x="29990" y="37880"/>
                </a:lnTo>
                <a:lnTo>
                  <a:pt x="30000" y="37890"/>
                </a:lnTo>
                <a:lnTo>
                  <a:pt x="30010" y="37890"/>
                </a:lnTo>
                <a:lnTo>
                  <a:pt x="30020" y="37900"/>
                </a:lnTo>
                <a:lnTo>
                  <a:pt x="30030" y="37910"/>
                </a:lnTo>
                <a:lnTo>
                  <a:pt x="30040" y="37910"/>
                </a:lnTo>
                <a:lnTo>
                  <a:pt x="30040" y="37920"/>
                </a:lnTo>
                <a:lnTo>
                  <a:pt x="30050" y="37920"/>
                </a:lnTo>
                <a:lnTo>
                  <a:pt x="30060" y="37930"/>
                </a:lnTo>
                <a:lnTo>
                  <a:pt x="30070" y="37930"/>
                </a:lnTo>
                <a:lnTo>
                  <a:pt x="30080" y="37940"/>
                </a:lnTo>
                <a:lnTo>
                  <a:pt x="30090" y="37940"/>
                </a:lnTo>
                <a:lnTo>
                  <a:pt x="30100" y="37950"/>
                </a:lnTo>
                <a:lnTo>
                  <a:pt x="30110" y="37950"/>
                </a:lnTo>
                <a:lnTo>
                  <a:pt x="30120" y="37960"/>
                </a:lnTo>
                <a:lnTo>
                  <a:pt x="30130" y="37960"/>
                </a:lnTo>
                <a:lnTo>
                  <a:pt x="30140" y="37960"/>
                </a:lnTo>
                <a:lnTo>
                  <a:pt x="30150" y="37970"/>
                </a:lnTo>
                <a:lnTo>
                  <a:pt x="30160" y="37980"/>
                </a:lnTo>
                <a:lnTo>
                  <a:pt x="30160" y="37990"/>
                </a:lnTo>
                <a:lnTo>
                  <a:pt x="30170" y="37990"/>
                </a:lnTo>
                <a:lnTo>
                  <a:pt x="30180" y="38000"/>
                </a:lnTo>
                <a:lnTo>
                  <a:pt x="30190" y="38010"/>
                </a:lnTo>
                <a:lnTo>
                  <a:pt x="30200" y="38010"/>
                </a:lnTo>
                <a:lnTo>
                  <a:pt x="30210" y="38020"/>
                </a:lnTo>
                <a:lnTo>
                  <a:pt x="30220" y="38020"/>
                </a:lnTo>
                <a:lnTo>
                  <a:pt x="30220" y="38030"/>
                </a:lnTo>
                <a:lnTo>
                  <a:pt x="30230" y="38040"/>
                </a:lnTo>
                <a:lnTo>
                  <a:pt x="30240" y="38050"/>
                </a:lnTo>
                <a:lnTo>
                  <a:pt x="30250" y="38060"/>
                </a:lnTo>
                <a:lnTo>
                  <a:pt x="30260" y="38070"/>
                </a:lnTo>
                <a:lnTo>
                  <a:pt x="30270" y="38070"/>
                </a:lnTo>
                <a:lnTo>
                  <a:pt x="30270" y="38080"/>
                </a:lnTo>
                <a:lnTo>
                  <a:pt x="30280" y="38080"/>
                </a:lnTo>
                <a:lnTo>
                  <a:pt x="30290" y="38090"/>
                </a:lnTo>
                <a:lnTo>
                  <a:pt x="30300" y="38090"/>
                </a:lnTo>
                <a:lnTo>
                  <a:pt x="30300" y="38110"/>
                </a:lnTo>
                <a:lnTo>
                  <a:pt x="30310" y="38120"/>
                </a:lnTo>
                <a:lnTo>
                  <a:pt x="30320" y="38120"/>
                </a:lnTo>
                <a:lnTo>
                  <a:pt x="30330" y="38120"/>
                </a:lnTo>
                <a:lnTo>
                  <a:pt x="30340" y="38120"/>
                </a:lnTo>
                <a:lnTo>
                  <a:pt x="30350" y="38130"/>
                </a:lnTo>
                <a:lnTo>
                  <a:pt x="30360" y="38130"/>
                </a:lnTo>
                <a:lnTo>
                  <a:pt x="30370" y="38140"/>
                </a:lnTo>
                <a:lnTo>
                  <a:pt x="30380" y="38150"/>
                </a:lnTo>
                <a:lnTo>
                  <a:pt x="30390" y="38160"/>
                </a:lnTo>
                <a:lnTo>
                  <a:pt x="30400" y="38160"/>
                </a:lnTo>
                <a:lnTo>
                  <a:pt x="30410" y="38170"/>
                </a:lnTo>
                <a:lnTo>
                  <a:pt x="30410" y="38180"/>
                </a:lnTo>
                <a:lnTo>
                  <a:pt x="30420" y="38180"/>
                </a:lnTo>
                <a:lnTo>
                  <a:pt x="30430" y="38180"/>
                </a:lnTo>
                <a:lnTo>
                  <a:pt x="30440" y="38190"/>
                </a:lnTo>
                <a:lnTo>
                  <a:pt x="30450" y="38190"/>
                </a:lnTo>
                <a:lnTo>
                  <a:pt x="30450" y="38200"/>
                </a:lnTo>
                <a:lnTo>
                  <a:pt x="30460" y="38200"/>
                </a:lnTo>
                <a:lnTo>
                  <a:pt x="30470" y="38210"/>
                </a:lnTo>
                <a:lnTo>
                  <a:pt x="30480" y="38220"/>
                </a:lnTo>
                <a:lnTo>
                  <a:pt x="30490" y="38220"/>
                </a:lnTo>
                <a:lnTo>
                  <a:pt x="30500" y="38220"/>
                </a:lnTo>
                <a:lnTo>
                  <a:pt x="30510" y="38220"/>
                </a:lnTo>
                <a:lnTo>
                  <a:pt x="30520" y="38230"/>
                </a:lnTo>
                <a:lnTo>
                  <a:pt x="30530" y="38230"/>
                </a:lnTo>
                <a:lnTo>
                  <a:pt x="30540" y="38230"/>
                </a:lnTo>
                <a:lnTo>
                  <a:pt x="30550" y="38230"/>
                </a:lnTo>
                <a:lnTo>
                  <a:pt x="30560" y="38240"/>
                </a:lnTo>
                <a:lnTo>
                  <a:pt x="30570" y="38240"/>
                </a:lnTo>
                <a:lnTo>
                  <a:pt x="30580" y="38240"/>
                </a:lnTo>
                <a:lnTo>
                  <a:pt x="30590" y="38240"/>
                </a:lnTo>
                <a:lnTo>
                  <a:pt x="30590" y="38250"/>
                </a:lnTo>
                <a:lnTo>
                  <a:pt x="30600" y="38250"/>
                </a:lnTo>
                <a:lnTo>
                  <a:pt x="30610" y="38260"/>
                </a:lnTo>
                <a:lnTo>
                  <a:pt x="30620" y="38260"/>
                </a:lnTo>
                <a:lnTo>
                  <a:pt x="30630" y="38260"/>
                </a:lnTo>
                <a:lnTo>
                  <a:pt x="30640" y="38260"/>
                </a:lnTo>
                <a:lnTo>
                  <a:pt x="30650" y="38270"/>
                </a:lnTo>
                <a:lnTo>
                  <a:pt x="30660" y="38270"/>
                </a:lnTo>
                <a:lnTo>
                  <a:pt x="30670" y="38270"/>
                </a:lnTo>
                <a:lnTo>
                  <a:pt x="30670" y="38280"/>
                </a:lnTo>
                <a:lnTo>
                  <a:pt x="30680" y="38290"/>
                </a:lnTo>
                <a:lnTo>
                  <a:pt x="30690" y="38300"/>
                </a:lnTo>
                <a:lnTo>
                  <a:pt x="30700" y="38300"/>
                </a:lnTo>
                <a:lnTo>
                  <a:pt x="30710" y="38310"/>
                </a:lnTo>
                <a:lnTo>
                  <a:pt x="30720" y="38310"/>
                </a:lnTo>
                <a:lnTo>
                  <a:pt x="30730" y="38310"/>
                </a:lnTo>
                <a:lnTo>
                  <a:pt x="30740" y="38320"/>
                </a:lnTo>
                <a:lnTo>
                  <a:pt x="30750" y="38320"/>
                </a:lnTo>
                <a:lnTo>
                  <a:pt x="30770" y="38330"/>
                </a:lnTo>
                <a:lnTo>
                  <a:pt x="30780" y="38340"/>
                </a:lnTo>
                <a:lnTo>
                  <a:pt x="30790" y="38340"/>
                </a:lnTo>
                <a:lnTo>
                  <a:pt x="30800" y="38340"/>
                </a:lnTo>
                <a:lnTo>
                  <a:pt x="30820" y="38350"/>
                </a:lnTo>
                <a:lnTo>
                  <a:pt x="30840" y="38350"/>
                </a:lnTo>
                <a:lnTo>
                  <a:pt x="30850" y="38350"/>
                </a:lnTo>
                <a:lnTo>
                  <a:pt x="30870" y="38350"/>
                </a:lnTo>
                <a:lnTo>
                  <a:pt x="30870" y="38360"/>
                </a:lnTo>
                <a:lnTo>
                  <a:pt x="30880" y="38370"/>
                </a:lnTo>
                <a:lnTo>
                  <a:pt x="30880" y="38390"/>
                </a:lnTo>
                <a:lnTo>
                  <a:pt x="30890" y="38390"/>
                </a:lnTo>
                <a:lnTo>
                  <a:pt x="30890" y="38400"/>
                </a:lnTo>
                <a:lnTo>
                  <a:pt x="30900" y="38410"/>
                </a:lnTo>
                <a:lnTo>
                  <a:pt x="30900" y="38420"/>
                </a:lnTo>
                <a:lnTo>
                  <a:pt x="3090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