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Wajir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Waji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890" y="20160"/>
                </a:moveTo>
                <a:lnTo>
                  <a:pt x="66890" y="20420"/>
                </a:lnTo>
                <a:lnTo>
                  <a:pt x="66890" y="20690"/>
                </a:lnTo>
                <a:lnTo>
                  <a:pt x="66890" y="20780"/>
                </a:lnTo>
                <a:lnTo>
                  <a:pt x="66890" y="21140"/>
                </a:lnTo>
                <a:lnTo>
                  <a:pt x="66890" y="21470"/>
                </a:lnTo>
                <a:lnTo>
                  <a:pt x="66890" y="21820"/>
                </a:lnTo>
                <a:lnTo>
                  <a:pt x="66890" y="22020"/>
                </a:lnTo>
                <a:lnTo>
                  <a:pt x="66890" y="22160"/>
                </a:lnTo>
                <a:lnTo>
                  <a:pt x="66890" y="22370"/>
                </a:lnTo>
                <a:lnTo>
                  <a:pt x="66890" y="22540"/>
                </a:lnTo>
                <a:lnTo>
                  <a:pt x="66890" y="22910"/>
                </a:lnTo>
                <a:lnTo>
                  <a:pt x="66890" y="23220"/>
                </a:lnTo>
                <a:lnTo>
                  <a:pt x="66890" y="23260"/>
                </a:lnTo>
                <a:lnTo>
                  <a:pt x="66890" y="23300"/>
                </a:lnTo>
                <a:lnTo>
                  <a:pt x="66900" y="23300"/>
                </a:lnTo>
                <a:lnTo>
                  <a:pt x="66910" y="23300"/>
                </a:lnTo>
                <a:lnTo>
                  <a:pt x="66950" y="23310"/>
                </a:lnTo>
                <a:lnTo>
                  <a:pt x="67090" y="23370"/>
                </a:lnTo>
                <a:lnTo>
                  <a:pt x="67420" y="23510"/>
                </a:lnTo>
                <a:lnTo>
                  <a:pt x="67720" y="23620"/>
                </a:lnTo>
                <a:lnTo>
                  <a:pt x="68050" y="23760"/>
                </a:lnTo>
                <a:lnTo>
                  <a:pt x="68330" y="23870"/>
                </a:lnTo>
                <a:lnTo>
                  <a:pt x="68630" y="23990"/>
                </a:lnTo>
                <a:lnTo>
                  <a:pt x="68900" y="24100"/>
                </a:lnTo>
                <a:lnTo>
                  <a:pt x="68930" y="24110"/>
                </a:lnTo>
                <a:lnTo>
                  <a:pt x="69120" y="24190"/>
                </a:lnTo>
                <a:lnTo>
                  <a:pt x="69120" y="24220"/>
                </a:lnTo>
                <a:lnTo>
                  <a:pt x="69210" y="24270"/>
                </a:lnTo>
                <a:lnTo>
                  <a:pt x="69350" y="24420"/>
                </a:lnTo>
                <a:lnTo>
                  <a:pt x="69510" y="24600"/>
                </a:lnTo>
                <a:lnTo>
                  <a:pt x="69690" y="24800"/>
                </a:lnTo>
                <a:lnTo>
                  <a:pt x="69840" y="24950"/>
                </a:lnTo>
                <a:lnTo>
                  <a:pt x="70010" y="25130"/>
                </a:lnTo>
                <a:lnTo>
                  <a:pt x="70040" y="25170"/>
                </a:lnTo>
                <a:lnTo>
                  <a:pt x="70180" y="25330"/>
                </a:lnTo>
                <a:lnTo>
                  <a:pt x="70350" y="25510"/>
                </a:lnTo>
                <a:lnTo>
                  <a:pt x="70490" y="25670"/>
                </a:lnTo>
                <a:lnTo>
                  <a:pt x="70650" y="25860"/>
                </a:lnTo>
                <a:lnTo>
                  <a:pt x="70770" y="26000"/>
                </a:lnTo>
                <a:lnTo>
                  <a:pt x="70940" y="26190"/>
                </a:lnTo>
                <a:lnTo>
                  <a:pt x="71140" y="26430"/>
                </a:lnTo>
                <a:lnTo>
                  <a:pt x="71180" y="26490"/>
                </a:lnTo>
                <a:lnTo>
                  <a:pt x="71190" y="26510"/>
                </a:lnTo>
                <a:lnTo>
                  <a:pt x="71220" y="26540"/>
                </a:lnTo>
                <a:lnTo>
                  <a:pt x="71250" y="26580"/>
                </a:lnTo>
                <a:lnTo>
                  <a:pt x="71520" y="26700"/>
                </a:lnTo>
                <a:lnTo>
                  <a:pt x="71810" y="26840"/>
                </a:lnTo>
                <a:lnTo>
                  <a:pt x="72070" y="26950"/>
                </a:lnTo>
                <a:lnTo>
                  <a:pt x="72240" y="27040"/>
                </a:lnTo>
                <a:lnTo>
                  <a:pt x="72270" y="27050"/>
                </a:lnTo>
                <a:lnTo>
                  <a:pt x="72530" y="27170"/>
                </a:lnTo>
                <a:lnTo>
                  <a:pt x="72770" y="27280"/>
                </a:lnTo>
                <a:lnTo>
                  <a:pt x="73050" y="27410"/>
                </a:lnTo>
                <a:lnTo>
                  <a:pt x="73250" y="27510"/>
                </a:lnTo>
                <a:lnTo>
                  <a:pt x="73250" y="27530"/>
                </a:lnTo>
                <a:lnTo>
                  <a:pt x="73260" y="27560"/>
                </a:lnTo>
                <a:lnTo>
                  <a:pt x="73270" y="27580"/>
                </a:lnTo>
                <a:lnTo>
                  <a:pt x="73270" y="27600"/>
                </a:lnTo>
                <a:lnTo>
                  <a:pt x="73260" y="27620"/>
                </a:lnTo>
                <a:lnTo>
                  <a:pt x="73260" y="27630"/>
                </a:lnTo>
                <a:lnTo>
                  <a:pt x="73280" y="27640"/>
                </a:lnTo>
                <a:lnTo>
                  <a:pt x="73290" y="27660"/>
                </a:lnTo>
                <a:lnTo>
                  <a:pt x="73280" y="27690"/>
                </a:lnTo>
                <a:lnTo>
                  <a:pt x="73270" y="27720"/>
                </a:lnTo>
                <a:lnTo>
                  <a:pt x="73270" y="27750"/>
                </a:lnTo>
                <a:lnTo>
                  <a:pt x="73270" y="27780"/>
                </a:lnTo>
                <a:lnTo>
                  <a:pt x="73270" y="27790"/>
                </a:lnTo>
                <a:lnTo>
                  <a:pt x="73290" y="27800"/>
                </a:lnTo>
                <a:lnTo>
                  <a:pt x="73310" y="27820"/>
                </a:lnTo>
                <a:lnTo>
                  <a:pt x="73300" y="27840"/>
                </a:lnTo>
                <a:lnTo>
                  <a:pt x="73290" y="27860"/>
                </a:lnTo>
                <a:lnTo>
                  <a:pt x="73280" y="27890"/>
                </a:lnTo>
                <a:lnTo>
                  <a:pt x="73290" y="27910"/>
                </a:lnTo>
                <a:lnTo>
                  <a:pt x="73300" y="27940"/>
                </a:lnTo>
                <a:lnTo>
                  <a:pt x="73290" y="27950"/>
                </a:lnTo>
                <a:lnTo>
                  <a:pt x="73280" y="27960"/>
                </a:lnTo>
                <a:lnTo>
                  <a:pt x="73290" y="27980"/>
                </a:lnTo>
                <a:lnTo>
                  <a:pt x="73330" y="28000"/>
                </a:lnTo>
                <a:lnTo>
                  <a:pt x="73340" y="28030"/>
                </a:lnTo>
                <a:lnTo>
                  <a:pt x="73330" y="28060"/>
                </a:lnTo>
                <a:lnTo>
                  <a:pt x="73320" y="28070"/>
                </a:lnTo>
                <a:lnTo>
                  <a:pt x="73300" y="28080"/>
                </a:lnTo>
                <a:lnTo>
                  <a:pt x="73280" y="28080"/>
                </a:lnTo>
                <a:lnTo>
                  <a:pt x="73280" y="28090"/>
                </a:lnTo>
                <a:lnTo>
                  <a:pt x="73260" y="28100"/>
                </a:lnTo>
                <a:lnTo>
                  <a:pt x="73260" y="28130"/>
                </a:lnTo>
                <a:lnTo>
                  <a:pt x="73280" y="28150"/>
                </a:lnTo>
                <a:lnTo>
                  <a:pt x="73300" y="28160"/>
                </a:lnTo>
                <a:lnTo>
                  <a:pt x="73330" y="28160"/>
                </a:lnTo>
                <a:lnTo>
                  <a:pt x="73340" y="28180"/>
                </a:lnTo>
                <a:lnTo>
                  <a:pt x="73340" y="28210"/>
                </a:lnTo>
                <a:lnTo>
                  <a:pt x="73330" y="28240"/>
                </a:lnTo>
                <a:lnTo>
                  <a:pt x="73350" y="28270"/>
                </a:lnTo>
                <a:lnTo>
                  <a:pt x="73370" y="28280"/>
                </a:lnTo>
                <a:lnTo>
                  <a:pt x="73390" y="28270"/>
                </a:lnTo>
                <a:lnTo>
                  <a:pt x="73410" y="28280"/>
                </a:lnTo>
                <a:lnTo>
                  <a:pt x="73430" y="28320"/>
                </a:lnTo>
                <a:lnTo>
                  <a:pt x="73460" y="28320"/>
                </a:lnTo>
                <a:lnTo>
                  <a:pt x="73480" y="28330"/>
                </a:lnTo>
                <a:lnTo>
                  <a:pt x="73500" y="28340"/>
                </a:lnTo>
                <a:lnTo>
                  <a:pt x="73480" y="28360"/>
                </a:lnTo>
                <a:lnTo>
                  <a:pt x="73480" y="28400"/>
                </a:lnTo>
                <a:lnTo>
                  <a:pt x="73490" y="28430"/>
                </a:lnTo>
                <a:lnTo>
                  <a:pt x="73490" y="28450"/>
                </a:lnTo>
                <a:lnTo>
                  <a:pt x="73490" y="28460"/>
                </a:lnTo>
                <a:lnTo>
                  <a:pt x="73480" y="28470"/>
                </a:lnTo>
                <a:lnTo>
                  <a:pt x="73480" y="28530"/>
                </a:lnTo>
                <a:lnTo>
                  <a:pt x="73490" y="28550"/>
                </a:lnTo>
                <a:lnTo>
                  <a:pt x="73490" y="28580"/>
                </a:lnTo>
                <a:lnTo>
                  <a:pt x="73480" y="28610"/>
                </a:lnTo>
                <a:lnTo>
                  <a:pt x="73490" y="28640"/>
                </a:lnTo>
                <a:lnTo>
                  <a:pt x="73500" y="28670"/>
                </a:lnTo>
                <a:lnTo>
                  <a:pt x="73480" y="28680"/>
                </a:lnTo>
                <a:lnTo>
                  <a:pt x="73470" y="28680"/>
                </a:lnTo>
                <a:lnTo>
                  <a:pt x="73450" y="28690"/>
                </a:lnTo>
                <a:lnTo>
                  <a:pt x="73440" y="28690"/>
                </a:lnTo>
                <a:lnTo>
                  <a:pt x="73430" y="28710"/>
                </a:lnTo>
                <a:lnTo>
                  <a:pt x="73400" y="28770"/>
                </a:lnTo>
                <a:lnTo>
                  <a:pt x="73370" y="28800"/>
                </a:lnTo>
                <a:lnTo>
                  <a:pt x="73340" y="28810"/>
                </a:lnTo>
                <a:lnTo>
                  <a:pt x="73310" y="28820"/>
                </a:lnTo>
                <a:lnTo>
                  <a:pt x="73320" y="28850"/>
                </a:lnTo>
                <a:lnTo>
                  <a:pt x="73350" y="28900"/>
                </a:lnTo>
                <a:lnTo>
                  <a:pt x="73370" y="28930"/>
                </a:lnTo>
                <a:lnTo>
                  <a:pt x="73410" y="28970"/>
                </a:lnTo>
                <a:lnTo>
                  <a:pt x="73430" y="29000"/>
                </a:lnTo>
                <a:lnTo>
                  <a:pt x="73460" y="29010"/>
                </a:lnTo>
                <a:lnTo>
                  <a:pt x="73490" y="29060"/>
                </a:lnTo>
                <a:lnTo>
                  <a:pt x="73510" y="29100"/>
                </a:lnTo>
                <a:lnTo>
                  <a:pt x="73520" y="29150"/>
                </a:lnTo>
                <a:lnTo>
                  <a:pt x="73530" y="29190"/>
                </a:lnTo>
                <a:lnTo>
                  <a:pt x="73540" y="29230"/>
                </a:lnTo>
                <a:lnTo>
                  <a:pt x="73560" y="29260"/>
                </a:lnTo>
                <a:lnTo>
                  <a:pt x="73560" y="29300"/>
                </a:lnTo>
                <a:lnTo>
                  <a:pt x="73560" y="29320"/>
                </a:lnTo>
                <a:lnTo>
                  <a:pt x="73560" y="29340"/>
                </a:lnTo>
                <a:lnTo>
                  <a:pt x="73600" y="29380"/>
                </a:lnTo>
                <a:lnTo>
                  <a:pt x="73620" y="29420"/>
                </a:lnTo>
                <a:lnTo>
                  <a:pt x="73640" y="29450"/>
                </a:lnTo>
                <a:lnTo>
                  <a:pt x="73650" y="29480"/>
                </a:lnTo>
                <a:lnTo>
                  <a:pt x="73650" y="29520"/>
                </a:lnTo>
                <a:lnTo>
                  <a:pt x="73670" y="29550"/>
                </a:lnTo>
                <a:lnTo>
                  <a:pt x="73680" y="29580"/>
                </a:lnTo>
                <a:lnTo>
                  <a:pt x="73690" y="29610"/>
                </a:lnTo>
                <a:lnTo>
                  <a:pt x="73700" y="29640"/>
                </a:lnTo>
                <a:lnTo>
                  <a:pt x="73710" y="29670"/>
                </a:lnTo>
                <a:lnTo>
                  <a:pt x="73720" y="29700"/>
                </a:lnTo>
                <a:lnTo>
                  <a:pt x="73730" y="29750"/>
                </a:lnTo>
                <a:lnTo>
                  <a:pt x="73740" y="29780"/>
                </a:lnTo>
                <a:lnTo>
                  <a:pt x="73760" y="29820"/>
                </a:lnTo>
                <a:lnTo>
                  <a:pt x="73760" y="29870"/>
                </a:lnTo>
                <a:lnTo>
                  <a:pt x="73760" y="29910"/>
                </a:lnTo>
                <a:lnTo>
                  <a:pt x="73780" y="29930"/>
                </a:lnTo>
                <a:lnTo>
                  <a:pt x="73790" y="29960"/>
                </a:lnTo>
                <a:lnTo>
                  <a:pt x="73800" y="29990"/>
                </a:lnTo>
                <a:lnTo>
                  <a:pt x="73830" y="30010"/>
                </a:lnTo>
                <a:lnTo>
                  <a:pt x="73860" y="30030"/>
                </a:lnTo>
                <a:lnTo>
                  <a:pt x="73860" y="30050"/>
                </a:lnTo>
                <a:lnTo>
                  <a:pt x="73860" y="30070"/>
                </a:lnTo>
                <a:lnTo>
                  <a:pt x="73840" y="30090"/>
                </a:lnTo>
                <a:lnTo>
                  <a:pt x="73840" y="30120"/>
                </a:lnTo>
                <a:lnTo>
                  <a:pt x="73860" y="30150"/>
                </a:lnTo>
                <a:lnTo>
                  <a:pt x="73880" y="30170"/>
                </a:lnTo>
                <a:lnTo>
                  <a:pt x="73890" y="30200"/>
                </a:lnTo>
                <a:lnTo>
                  <a:pt x="73900" y="30230"/>
                </a:lnTo>
                <a:lnTo>
                  <a:pt x="73940" y="30240"/>
                </a:lnTo>
                <a:lnTo>
                  <a:pt x="73950" y="30270"/>
                </a:lnTo>
                <a:lnTo>
                  <a:pt x="73960" y="30290"/>
                </a:lnTo>
                <a:lnTo>
                  <a:pt x="74000" y="30330"/>
                </a:lnTo>
                <a:lnTo>
                  <a:pt x="74020" y="30360"/>
                </a:lnTo>
                <a:lnTo>
                  <a:pt x="74030" y="30380"/>
                </a:lnTo>
                <a:lnTo>
                  <a:pt x="74030" y="30410"/>
                </a:lnTo>
                <a:lnTo>
                  <a:pt x="74030" y="30440"/>
                </a:lnTo>
                <a:lnTo>
                  <a:pt x="74030" y="30490"/>
                </a:lnTo>
                <a:lnTo>
                  <a:pt x="74030" y="30520"/>
                </a:lnTo>
                <a:lnTo>
                  <a:pt x="74030" y="30560"/>
                </a:lnTo>
                <a:lnTo>
                  <a:pt x="74050" y="30590"/>
                </a:lnTo>
                <a:lnTo>
                  <a:pt x="74110" y="30640"/>
                </a:lnTo>
                <a:lnTo>
                  <a:pt x="74150" y="30680"/>
                </a:lnTo>
                <a:lnTo>
                  <a:pt x="74190" y="30710"/>
                </a:lnTo>
                <a:lnTo>
                  <a:pt x="74190" y="30740"/>
                </a:lnTo>
                <a:lnTo>
                  <a:pt x="74160" y="30770"/>
                </a:lnTo>
                <a:lnTo>
                  <a:pt x="74140" y="30800"/>
                </a:lnTo>
                <a:lnTo>
                  <a:pt x="74160" y="30830"/>
                </a:lnTo>
                <a:lnTo>
                  <a:pt x="74210" y="30870"/>
                </a:lnTo>
                <a:lnTo>
                  <a:pt x="74240" y="30890"/>
                </a:lnTo>
                <a:lnTo>
                  <a:pt x="74250" y="30910"/>
                </a:lnTo>
                <a:lnTo>
                  <a:pt x="74250" y="30960"/>
                </a:lnTo>
                <a:lnTo>
                  <a:pt x="74250" y="30990"/>
                </a:lnTo>
                <a:lnTo>
                  <a:pt x="74260" y="31020"/>
                </a:lnTo>
                <a:lnTo>
                  <a:pt x="74270" y="31040"/>
                </a:lnTo>
                <a:lnTo>
                  <a:pt x="74300" y="31080"/>
                </a:lnTo>
                <a:lnTo>
                  <a:pt x="74310" y="31110"/>
                </a:lnTo>
                <a:lnTo>
                  <a:pt x="74340" y="31150"/>
                </a:lnTo>
                <a:lnTo>
                  <a:pt x="74360" y="31180"/>
                </a:lnTo>
                <a:lnTo>
                  <a:pt x="74390" y="31200"/>
                </a:lnTo>
                <a:lnTo>
                  <a:pt x="74410" y="31230"/>
                </a:lnTo>
                <a:lnTo>
                  <a:pt x="74450" y="31260"/>
                </a:lnTo>
                <a:lnTo>
                  <a:pt x="74480" y="31280"/>
                </a:lnTo>
                <a:lnTo>
                  <a:pt x="74500" y="31330"/>
                </a:lnTo>
                <a:lnTo>
                  <a:pt x="74540" y="31350"/>
                </a:lnTo>
                <a:lnTo>
                  <a:pt x="74560" y="31350"/>
                </a:lnTo>
                <a:lnTo>
                  <a:pt x="74580" y="31370"/>
                </a:lnTo>
                <a:lnTo>
                  <a:pt x="74580" y="31400"/>
                </a:lnTo>
                <a:lnTo>
                  <a:pt x="74620" y="31410"/>
                </a:lnTo>
                <a:lnTo>
                  <a:pt x="74660" y="31410"/>
                </a:lnTo>
                <a:lnTo>
                  <a:pt x="74690" y="31420"/>
                </a:lnTo>
                <a:lnTo>
                  <a:pt x="74720" y="31430"/>
                </a:lnTo>
                <a:lnTo>
                  <a:pt x="74740" y="31440"/>
                </a:lnTo>
                <a:lnTo>
                  <a:pt x="74770" y="31480"/>
                </a:lnTo>
                <a:lnTo>
                  <a:pt x="74790" y="31510"/>
                </a:lnTo>
                <a:lnTo>
                  <a:pt x="74800" y="31640"/>
                </a:lnTo>
                <a:lnTo>
                  <a:pt x="74810" y="31670"/>
                </a:lnTo>
                <a:lnTo>
                  <a:pt x="74800" y="31700"/>
                </a:lnTo>
                <a:lnTo>
                  <a:pt x="74800" y="31740"/>
                </a:lnTo>
                <a:lnTo>
                  <a:pt x="74800" y="31770"/>
                </a:lnTo>
                <a:lnTo>
                  <a:pt x="74810" y="31810"/>
                </a:lnTo>
                <a:lnTo>
                  <a:pt x="74830" y="31820"/>
                </a:lnTo>
                <a:lnTo>
                  <a:pt x="74860" y="31850"/>
                </a:lnTo>
                <a:lnTo>
                  <a:pt x="74880" y="31870"/>
                </a:lnTo>
                <a:lnTo>
                  <a:pt x="74900" y="31890"/>
                </a:lnTo>
                <a:lnTo>
                  <a:pt x="74900" y="31950"/>
                </a:lnTo>
                <a:lnTo>
                  <a:pt x="74950" y="31980"/>
                </a:lnTo>
                <a:lnTo>
                  <a:pt x="74990" y="31990"/>
                </a:lnTo>
                <a:lnTo>
                  <a:pt x="75030" y="32010"/>
                </a:lnTo>
                <a:lnTo>
                  <a:pt x="75070" y="32050"/>
                </a:lnTo>
                <a:lnTo>
                  <a:pt x="75110" y="32100"/>
                </a:lnTo>
                <a:lnTo>
                  <a:pt x="75140" y="32130"/>
                </a:lnTo>
                <a:lnTo>
                  <a:pt x="75170" y="32160"/>
                </a:lnTo>
                <a:lnTo>
                  <a:pt x="75210" y="32190"/>
                </a:lnTo>
                <a:lnTo>
                  <a:pt x="75230" y="32220"/>
                </a:lnTo>
                <a:lnTo>
                  <a:pt x="75250" y="32270"/>
                </a:lnTo>
                <a:lnTo>
                  <a:pt x="75250" y="32310"/>
                </a:lnTo>
                <a:lnTo>
                  <a:pt x="75260" y="32330"/>
                </a:lnTo>
                <a:lnTo>
                  <a:pt x="75280" y="32360"/>
                </a:lnTo>
                <a:lnTo>
                  <a:pt x="75320" y="32400"/>
                </a:lnTo>
                <a:lnTo>
                  <a:pt x="75380" y="32450"/>
                </a:lnTo>
                <a:lnTo>
                  <a:pt x="75460" y="32500"/>
                </a:lnTo>
                <a:lnTo>
                  <a:pt x="75480" y="32510"/>
                </a:lnTo>
                <a:lnTo>
                  <a:pt x="75530" y="32510"/>
                </a:lnTo>
                <a:lnTo>
                  <a:pt x="75560" y="32500"/>
                </a:lnTo>
                <a:lnTo>
                  <a:pt x="75590" y="32490"/>
                </a:lnTo>
                <a:lnTo>
                  <a:pt x="75620" y="32480"/>
                </a:lnTo>
                <a:lnTo>
                  <a:pt x="75660" y="32490"/>
                </a:lnTo>
                <a:lnTo>
                  <a:pt x="75690" y="32490"/>
                </a:lnTo>
                <a:lnTo>
                  <a:pt x="75750" y="32500"/>
                </a:lnTo>
                <a:lnTo>
                  <a:pt x="75790" y="32500"/>
                </a:lnTo>
                <a:lnTo>
                  <a:pt x="75820" y="32530"/>
                </a:lnTo>
                <a:lnTo>
                  <a:pt x="75880" y="32590"/>
                </a:lnTo>
                <a:lnTo>
                  <a:pt x="75960" y="32660"/>
                </a:lnTo>
                <a:lnTo>
                  <a:pt x="76000" y="32690"/>
                </a:lnTo>
                <a:lnTo>
                  <a:pt x="76030" y="32710"/>
                </a:lnTo>
                <a:lnTo>
                  <a:pt x="76150" y="32700"/>
                </a:lnTo>
                <a:lnTo>
                  <a:pt x="76190" y="32700"/>
                </a:lnTo>
                <a:lnTo>
                  <a:pt x="76220" y="32700"/>
                </a:lnTo>
                <a:lnTo>
                  <a:pt x="76270" y="32720"/>
                </a:lnTo>
                <a:lnTo>
                  <a:pt x="76310" y="32740"/>
                </a:lnTo>
                <a:lnTo>
                  <a:pt x="76340" y="32770"/>
                </a:lnTo>
                <a:lnTo>
                  <a:pt x="76380" y="32810"/>
                </a:lnTo>
                <a:lnTo>
                  <a:pt x="76400" y="32840"/>
                </a:lnTo>
                <a:lnTo>
                  <a:pt x="76440" y="32870"/>
                </a:lnTo>
                <a:lnTo>
                  <a:pt x="76480" y="32900"/>
                </a:lnTo>
                <a:lnTo>
                  <a:pt x="76530" y="32970"/>
                </a:lnTo>
                <a:lnTo>
                  <a:pt x="76580" y="33050"/>
                </a:lnTo>
                <a:lnTo>
                  <a:pt x="76590" y="33080"/>
                </a:lnTo>
                <a:lnTo>
                  <a:pt x="76590" y="33130"/>
                </a:lnTo>
                <a:lnTo>
                  <a:pt x="76600" y="33160"/>
                </a:lnTo>
                <a:lnTo>
                  <a:pt x="76620" y="33210"/>
                </a:lnTo>
                <a:lnTo>
                  <a:pt x="76770" y="33380"/>
                </a:lnTo>
                <a:lnTo>
                  <a:pt x="76880" y="33470"/>
                </a:lnTo>
                <a:lnTo>
                  <a:pt x="76920" y="33510"/>
                </a:lnTo>
                <a:lnTo>
                  <a:pt x="77100" y="33640"/>
                </a:lnTo>
                <a:lnTo>
                  <a:pt x="77240" y="33700"/>
                </a:lnTo>
                <a:lnTo>
                  <a:pt x="77310" y="33740"/>
                </a:lnTo>
                <a:lnTo>
                  <a:pt x="77370" y="33750"/>
                </a:lnTo>
                <a:lnTo>
                  <a:pt x="77500" y="33750"/>
                </a:lnTo>
                <a:lnTo>
                  <a:pt x="77570" y="33740"/>
                </a:lnTo>
                <a:lnTo>
                  <a:pt x="77610" y="33730"/>
                </a:lnTo>
                <a:lnTo>
                  <a:pt x="77670" y="33720"/>
                </a:lnTo>
                <a:lnTo>
                  <a:pt x="77730" y="33720"/>
                </a:lnTo>
                <a:lnTo>
                  <a:pt x="77740" y="33750"/>
                </a:lnTo>
                <a:lnTo>
                  <a:pt x="77730" y="35330"/>
                </a:lnTo>
                <a:lnTo>
                  <a:pt x="77730" y="35810"/>
                </a:lnTo>
                <a:lnTo>
                  <a:pt x="77730" y="35840"/>
                </a:lnTo>
                <a:lnTo>
                  <a:pt x="77750" y="38060"/>
                </a:lnTo>
                <a:lnTo>
                  <a:pt x="77750" y="38210"/>
                </a:lnTo>
                <a:lnTo>
                  <a:pt x="77740" y="39920"/>
                </a:lnTo>
                <a:lnTo>
                  <a:pt x="77740" y="41510"/>
                </a:lnTo>
                <a:lnTo>
                  <a:pt x="77740" y="41580"/>
                </a:lnTo>
                <a:lnTo>
                  <a:pt x="77740" y="44130"/>
                </a:lnTo>
                <a:lnTo>
                  <a:pt x="77710" y="44160"/>
                </a:lnTo>
                <a:lnTo>
                  <a:pt x="77730" y="46940"/>
                </a:lnTo>
                <a:lnTo>
                  <a:pt x="77740" y="47090"/>
                </a:lnTo>
                <a:lnTo>
                  <a:pt x="77750" y="49160"/>
                </a:lnTo>
                <a:lnTo>
                  <a:pt x="77720" y="49190"/>
                </a:lnTo>
                <a:lnTo>
                  <a:pt x="77700" y="49200"/>
                </a:lnTo>
                <a:lnTo>
                  <a:pt x="77660" y="49230"/>
                </a:lnTo>
                <a:lnTo>
                  <a:pt x="77630" y="49250"/>
                </a:lnTo>
                <a:lnTo>
                  <a:pt x="77600" y="49270"/>
                </a:lnTo>
                <a:lnTo>
                  <a:pt x="77560" y="49280"/>
                </a:lnTo>
                <a:lnTo>
                  <a:pt x="77530" y="49290"/>
                </a:lnTo>
                <a:lnTo>
                  <a:pt x="77490" y="49300"/>
                </a:lnTo>
                <a:lnTo>
                  <a:pt x="77470" y="49310"/>
                </a:lnTo>
                <a:lnTo>
                  <a:pt x="77440" y="49330"/>
                </a:lnTo>
                <a:lnTo>
                  <a:pt x="77410" y="49350"/>
                </a:lnTo>
                <a:lnTo>
                  <a:pt x="77390" y="49360"/>
                </a:lnTo>
                <a:lnTo>
                  <a:pt x="77360" y="49390"/>
                </a:lnTo>
                <a:lnTo>
                  <a:pt x="77330" y="49410"/>
                </a:lnTo>
                <a:lnTo>
                  <a:pt x="77290" y="49420"/>
                </a:lnTo>
                <a:lnTo>
                  <a:pt x="77270" y="49430"/>
                </a:lnTo>
                <a:lnTo>
                  <a:pt x="77230" y="49440"/>
                </a:lnTo>
                <a:lnTo>
                  <a:pt x="77210" y="49450"/>
                </a:lnTo>
                <a:lnTo>
                  <a:pt x="77180" y="49460"/>
                </a:lnTo>
                <a:lnTo>
                  <a:pt x="77180" y="49470"/>
                </a:lnTo>
                <a:lnTo>
                  <a:pt x="77160" y="49480"/>
                </a:lnTo>
                <a:lnTo>
                  <a:pt x="77150" y="49480"/>
                </a:lnTo>
                <a:lnTo>
                  <a:pt x="77120" y="49500"/>
                </a:lnTo>
                <a:lnTo>
                  <a:pt x="77090" y="49520"/>
                </a:lnTo>
                <a:lnTo>
                  <a:pt x="77070" y="49530"/>
                </a:lnTo>
                <a:lnTo>
                  <a:pt x="77050" y="49560"/>
                </a:lnTo>
                <a:lnTo>
                  <a:pt x="77030" y="49580"/>
                </a:lnTo>
                <a:lnTo>
                  <a:pt x="77000" y="49610"/>
                </a:lnTo>
                <a:lnTo>
                  <a:pt x="76980" y="49630"/>
                </a:lnTo>
                <a:lnTo>
                  <a:pt x="76950" y="49650"/>
                </a:lnTo>
                <a:lnTo>
                  <a:pt x="76930" y="49670"/>
                </a:lnTo>
                <a:lnTo>
                  <a:pt x="76910" y="49700"/>
                </a:lnTo>
                <a:lnTo>
                  <a:pt x="76890" y="49720"/>
                </a:lnTo>
                <a:lnTo>
                  <a:pt x="76790" y="49810"/>
                </a:lnTo>
                <a:lnTo>
                  <a:pt x="76680" y="49870"/>
                </a:lnTo>
                <a:lnTo>
                  <a:pt x="76630" y="49900"/>
                </a:lnTo>
                <a:lnTo>
                  <a:pt x="76540" y="49950"/>
                </a:lnTo>
                <a:lnTo>
                  <a:pt x="76500" y="49960"/>
                </a:lnTo>
                <a:lnTo>
                  <a:pt x="76460" y="49980"/>
                </a:lnTo>
                <a:lnTo>
                  <a:pt x="76430" y="49990"/>
                </a:lnTo>
                <a:lnTo>
                  <a:pt x="76390" y="50000"/>
                </a:lnTo>
                <a:lnTo>
                  <a:pt x="76360" y="50010"/>
                </a:lnTo>
                <a:lnTo>
                  <a:pt x="76320" y="50010"/>
                </a:lnTo>
                <a:lnTo>
                  <a:pt x="76290" y="50020"/>
                </a:lnTo>
                <a:lnTo>
                  <a:pt x="76260" y="50020"/>
                </a:lnTo>
                <a:lnTo>
                  <a:pt x="76220" y="50030"/>
                </a:lnTo>
                <a:lnTo>
                  <a:pt x="76180" y="50040"/>
                </a:lnTo>
                <a:lnTo>
                  <a:pt x="76130" y="50050"/>
                </a:lnTo>
                <a:lnTo>
                  <a:pt x="76080" y="50070"/>
                </a:lnTo>
                <a:lnTo>
                  <a:pt x="75990" y="50090"/>
                </a:lnTo>
                <a:lnTo>
                  <a:pt x="75910" y="50110"/>
                </a:lnTo>
                <a:lnTo>
                  <a:pt x="75870" y="50120"/>
                </a:lnTo>
                <a:lnTo>
                  <a:pt x="75820" y="50130"/>
                </a:lnTo>
                <a:lnTo>
                  <a:pt x="75790" y="50140"/>
                </a:lnTo>
                <a:lnTo>
                  <a:pt x="75770" y="50150"/>
                </a:lnTo>
                <a:lnTo>
                  <a:pt x="75730" y="50160"/>
                </a:lnTo>
                <a:lnTo>
                  <a:pt x="75680" y="50190"/>
                </a:lnTo>
                <a:lnTo>
                  <a:pt x="75620" y="50220"/>
                </a:lnTo>
                <a:lnTo>
                  <a:pt x="75590" y="50240"/>
                </a:lnTo>
                <a:lnTo>
                  <a:pt x="75570" y="50250"/>
                </a:lnTo>
                <a:lnTo>
                  <a:pt x="75540" y="50280"/>
                </a:lnTo>
                <a:lnTo>
                  <a:pt x="75520" y="50300"/>
                </a:lnTo>
                <a:lnTo>
                  <a:pt x="75500" y="50320"/>
                </a:lnTo>
                <a:lnTo>
                  <a:pt x="75480" y="50350"/>
                </a:lnTo>
                <a:lnTo>
                  <a:pt x="75470" y="50360"/>
                </a:lnTo>
                <a:lnTo>
                  <a:pt x="75470" y="50370"/>
                </a:lnTo>
                <a:lnTo>
                  <a:pt x="75450" y="50390"/>
                </a:lnTo>
                <a:lnTo>
                  <a:pt x="75430" y="50410"/>
                </a:lnTo>
                <a:lnTo>
                  <a:pt x="75390" y="50410"/>
                </a:lnTo>
                <a:lnTo>
                  <a:pt x="75360" y="50420"/>
                </a:lnTo>
                <a:lnTo>
                  <a:pt x="75330" y="50420"/>
                </a:lnTo>
                <a:lnTo>
                  <a:pt x="75310" y="50430"/>
                </a:lnTo>
                <a:lnTo>
                  <a:pt x="75290" y="50440"/>
                </a:lnTo>
                <a:lnTo>
                  <a:pt x="75260" y="50450"/>
                </a:lnTo>
                <a:lnTo>
                  <a:pt x="75240" y="50470"/>
                </a:lnTo>
                <a:lnTo>
                  <a:pt x="75220" y="50500"/>
                </a:lnTo>
                <a:lnTo>
                  <a:pt x="75210" y="50530"/>
                </a:lnTo>
                <a:lnTo>
                  <a:pt x="75190" y="50570"/>
                </a:lnTo>
                <a:lnTo>
                  <a:pt x="75180" y="50590"/>
                </a:lnTo>
                <a:lnTo>
                  <a:pt x="75170" y="50630"/>
                </a:lnTo>
                <a:lnTo>
                  <a:pt x="75160" y="50660"/>
                </a:lnTo>
                <a:lnTo>
                  <a:pt x="75150" y="50690"/>
                </a:lnTo>
                <a:lnTo>
                  <a:pt x="75140" y="50710"/>
                </a:lnTo>
                <a:lnTo>
                  <a:pt x="75140" y="50720"/>
                </a:lnTo>
                <a:lnTo>
                  <a:pt x="75120" y="50740"/>
                </a:lnTo>
                <a:lnTo>
                  <a:pt x="75100" y="50790"/>
                </a:lnTo>
                <a:lnTo>
                  <a:pt x="75070" y="50820"/>
                </a:lnTo>
                <a:lnTo>
                  <a:pt x="75060" y="50840"/>
                </a:lnTo>
                <a:lnTo>
                  <a:pt x="75040" y="50850"/>
                </a:lnTo>
                <a:lnTo>
                  <a:pt x="75030" y="50850"/>
                </a:lnTo>
                <a:lnTo>
                  <a:pt x="75020" y="50860"/>
                </a:lnTo>
                <a:lnTo>
                  <a:pt x="75010" y="50860"/>
                </a:lnTo>
                <a:lnTo>
                  <a:pt x="74990" y="50870"/>
                </a:lnTo>
                <a:lnTo>
                  <a:pt x="74980" y="50890"/>
                </a:lnTo>
                <a:lnTo>
                  <a:pt x="74970" y="50910"/>
                </a:lnTo>
                <a:lnTo>
                  <a:pt x="74970" y="50940"/>
                </a:lnTo>
                <a:lnTo>
                  <a:pt x="74970" y="50970"/>
                </a:lnTo>
                <a:lnTo>
                  <a:pt x="74970" y="50990"/>
                </a:lnTo>
                <a:lnTo>
                  <a:pt x="74950" y="51010"/>
                </a:lnTo>
                <a:lnTo>
                  <a:pt x="74930" y="51030"/>
                </a:lnTo>
                <a:lnTo>
                  <a:pt x="74900" y="51060"/>
                </a:lnTo>
                <a:lnTo>
                  <a:pt x="74870" y="51080"/>
                </a:lnTo>
                <a:lnTo>
                  <a:pt x="74830" y="51100"/>
                </a:lnTo>
                <a:lnTo>
                  <a:pt x="74810" y="51120"/>
                </a:lnTo>
                <a:lnTo>
                  <a:pt x="74770" y="51140"/>
                </a:lnTo>
                <a:lnTo>
                  <a:pt x="74740" y="51170"/>
                </a:lnTo>
                <a:lnTo>
                  <a:pt x="74720" y="51190"/>
                </a:lnTo>
                <a:lnTo>
                  <a:pt x="74700" y="51200"/>
                </a:lnTo>
                <a:lnTo>
                  <a:pt x="74680" y="51220"/>
                </a:lnTo>
                <a:lnTo>
                  <a:pt x="74660" y="51240"/>
                </a:lnTo>
                <a:lnTo>
                  <a:pt x="74630" y="51250"/>
                </a:lnTo>
                <a:lnTo>
                  <a:pt x="74610" y="51250"/>
                </a:lnTo>
                <a:lnTo>
                  <a:pt x="74570" y="51240"/>
                </a:lnTo>
                <a:lnTo>
                  <a:pt x="74530" y="51240"/>
                </a:lnTo>
                <a:lnTo>
                  <a:pt x="74480" y="51240"/>
                </a:lnTo>
                <a:lnTo>
                  <a:pt x="74440" y="51240"/>
                </a:lnTo>
                <a:lnTo>
                  <a:pt x="74390" y="51250"/>
                </a:lnTo>
                <a:lnTo>
                  <a:pt x="74370" y="51240"/>
                </a:lnTo>
                <a:lnTo>
                  <a:pt x="74350" y="51240"/>
                </a:lnTo>
                <a:lnTo>
                  <a:pt x="74320" y="51240"/>
                </a:lnTo>
                <a:lnTo>
                  <a:pt x="74290" y="51260"/>
                </a:lnTo>
                <a:lnTo>
                  <a:pt x="74270" y="51290"/>
                </a:lnTo>
                <a:lnTo>
                  <a:pt x="74260" y="51300"/>
                </a:lnTo>
                <a:lnTo>
                  <a:pt x="74240" y="51300"/>
                </a:lnTo>
                <a:lnTo>
                  <a:pt x="74220" y="51300"/>
                </a:lnTo>
                <a:lnTo>
                  <a:pt x="74200" y="51290"/>
                </a:lnTo>
                <a:lnTo>
                  <a:pt x="74180" y="51300"/>
                </a:lnTo>
                <a:lnTo>
                  <a:pt x="74160" y="51320"/>
                </a:lnTo>
                <a:lnTo>
                  <a:pt x="74140" y="51330"/>
                </a:lnTo>
                <a:lnTo>
                  <a:pt x="74140" y="51340"/>
                </a:lnTo>
                <a:lnTo>
                  <a:pt x="74120" y="51370"/>
                </a:lnTo>
                <a:lnTo>
                  <a:pt x="74100" y="51390"/>
                </a:lnTo>
                <a:lnTo>
                  <a:pt x="74090" y="51390"/>
                </a:lnTo>
                <a:lnTo>
                  <a:pt x="74070" y="51390"/>
                </a:lnTo>
                <a:lnTo>
                  <a:pt x="74040" y="51380"/>
                </a:lnTo>
                <a:lnTo>
                  <a:pt x="74010" y="51370"/>
                </a:lnTo>
                <a:lnTo>
                  <a:pt x="73990" y="51380"/>
                </a:lnTo>
                <a:lnTo>
                  <a:pt x="73970" y="51390"/>
                </a:lnTo>
                <a:lnTo>
                  <a:pt x="73950" y="51390"/>
                </a:lnTo>
                <a:lnTo>
                  <a:pt x="73920" y="51390"/>
                </a:lnTo>
                <a:lnTo>
                  <a:pt x="73890" y="51390"/>
                </a:lnTo>
                <a:lnTo>
                  <a:pt x="73880" y="51380"/>
                </a:lnTo>
                <a:lnTo>
                  <a:pt x="73870" y="51380"/>
                </a:lnTo>
                <a:lnTo>
                  <a:pt x="73850" y="51370"/>
                </a:lnTo>
                <a:lnTo>
                  <a:pt x="73840" y="51360"/>
                </a:lnTo>
                <a:lnTo>
                  <a:pt x="73830" y="51350"/>
                </a:lnTo>
                <a:lnTo>
                  <a:pt x="73800" y="51350"/>
                </a:lnTo>
                <a:lnTo>
                  <a:pt x="73790" y="51340"/>
                </a:lnTo>
                <a:lnTo>
                  <a:pt x="73770" y="51330"/>
                </a:lnTo>
                <a:lnTo>
                  <a:pt x="73740" y="51320"/>
                </a:lnTo>
                <a:lnTo>
                  <a:pt x="73720" y="51310"/>
                </a:lnTo>
                <a:lnTo>
                  <a:pt x="73690" y="51290"/>
                </a:lnTo>
                <a:lnTo>
                  <a:pt x="73670" y="51280"/>
                </a:lnTo>
                <a:lnTo>
                  <a:pt x="73640" y="51290"/>
                </a:lnTo>
                <a:lnTo>
                  <a:pt x="73620" y="51290"/>
                </a:lnTo>
                <a:lnTo>
                  <a:pt x="73610" y="51290"/>
                </a:lnTo>
                <a:lnTo>
                  <a:pt x="73590" y="51300"/>
                </a:lnTo>
                <a:lnTo>
                  <a:pt x="73580" y="51300"/>
                </a:lnTo>
                <a:lnTo>
                  <a:pt x="73570" y="51310"/>
                </a:lnTo>
                <a:lnTo>
                  <a:pt x="73560" y="51320"/>
                </a:lnTo>
                <a:lnTo>
                  <a:pt x="73550" y="51320"/>
                </a:lnTo>
                <a:lnTo>
                  <a:pt x="73540" y="51330"/>
                </a:lnTo>
                <a:lnTo>
                  <a:pt x="73530" y="51340"/>
                </a:lnTo>
                <a:lnTo>
                  <a:pt x="73520" y="51360"/>
                </a:lnTo>
                <a:lnTo>
                  <a:pt x="73510" y="51390"/>
                </a:lnTo>
                <a:lnTo>
                  <a:pt x="73500" y="51410"/>
                </a:lnTo>
                <a:lnTo>
                  <a:pt x="73490" y="51420"/>
                </a:lnTo>
                <a:lnTo>
                  <a:pt x="73470" y="51430"/>
                </a:lnTo>
                <a:lnTo>
                  <a:pt x="73450" y="51440"/>
                </a:lnTo>
                <a:lnTo>
                  <a:pt x="73430" y="51460"/>
                </a:lnTo>
                <a:lnTo>
                  <a:pt x="73430" y="51480"/>
                </a:lnTo>
                <a:lnTo>
                  <a:pt x="73420" y="51510"/>
                </a:lnTo>
                <a:lnTo>
                  <a:pt x="73410" y="51540"/>
                </a:lnTo>
                <a:lnTo>
                  <a:pt x="73400" y="51570"/>
                </a:lnTo>
                <a:lnTo>
                  <a:pt x="73380" y="51580"/>
                </a:lnTo>
                <a:lnTo>
                  <a:pt x="73380" y="51590"/>
                </a:lnTo>
                <a:lnTo>
                  <a:pt x="73370" y="51590"/>
                </a:lnTo>
                <a:lnTo>
                  <a:pt x="73360" y="51600"/>
                </a:lnTo>
                <a:lnTo>
                  <a:pt x="73340" y="51590"/>
                </a:lnTo>
                <a:lnTo>
                  <a:pt x="73320" y="51580"/>
                </a:lnTo>
                <a:lnTo>
                  <a:pt x="73310" y="51560"/>
                </a:lnTo>
                <a:lnTo>
                  <a:pt x="73280" y="51560"/>
                </a:lnTo>
                <a:lnTo>
                  <a:pt x="73260" y="51560"/>
                </a:lnTo>
                <a:lnTo>
                  <a:pt x="73240" y="51570"/>
                </a:lnTo>
                <a:lnTo>
                  <a:pt x="73230" y="51580"/>
                </a:lnTo>
                <a:lnTo>
                  <a:pt x="73220" y="51590"/>
                </a:lnTo>
                <a:lnTo>
                  <a:pt x="73190" y="51620"/>
                </a:lnTo>
                <a:lnTo>
                  <a:pt x="73170" y="51630"/>
                </a:lnTo>
                <a:lnTo>
                  <a:pt x="73150" y="51640"/>
                </a:lnTo>
                <a:lnTo>
                  <a:pt x="73120" y="51650"/>
                </a:lnTo>
                <a:lnTo>
                  <a:pt x="73090" y="51650"/>
                </a:lnTo>
                <a:lnTo>
                  <a:pt x="73070" y="51660"/>
                </a:lnTo>
                <a:lnTo>
                  <a:pt x="73040" y="51660"/>
                </a:lnTo>
                <a:lnTo>
                  <a:pt x="73010" y="51660"/>
                </a:lnTo>
                <a:lnTo>
                  <a:pt x="72970" y="51660"/>
                </a:lnTo>
                <a:lnTo>
                  <a:pt x="72940" y="51660"/>
                </a:lnTo>
                <a:lnTo>
                  <a:pt x="72890" y="51660"/>
                </a:lnTo>
                <a:lnTo>
                  <a:pt x="72850" y="51660"/>
                </a:lnTo>
                <a:lnTo>
                  <a:pt x="72810" y="51650"/>
                </a:lnTo>
                <a:lnTo>
                  <a:pt x="72770" y="51640"/>
                </a:lnTo>
                <a:lnTo>
                  <a:pt x="72740" y="51630"/>
                </a:lnTo>
                <a:lnTo>
                  <a:pt x="72720" y="51630"/>
                </a:lnTo>
                <a:lnTo>
                  <a:pt x="72690" y="51620"/>
                </a:lnTo>
                <a:lnTo>
                  <a:pt x="72650" y="51620"/>
                </a:lnTo>
                <a:lnTo>
                  <a:pt x="72630" y="51620"/>
                </a:lnTo>
                <a:lnTo>
                  <a:pt x="72610" y="51630"/>
                </a:lnTo>
                <a:lnTo>
                  <a:pt x="72590" y="51630"/>
                </a:lnTo>
                <a:lnTo>
                  <a:pt x="72570" y="51640"/>
                </a:lnTo>
                <a:lnTo>
                  <a:pt x="72550" y="51650"/>
                </a:lnTo>
                <a:lnTo>
                  <a:pt x="72520" y="51660"/>
                </a:lnTo>
                <a:lnTo>
                  <a:pt x="72510" y="51660"/>
                </a:lnTo>
                <a:lnTo>
                  <a:pt x="72490" y="51670"/>
                </a:lnTo>
                <a:lnTo>
                  <a:pt x="72470" y="51680"/>
                </a:lnTo>
                <a:lnTo>
                  <a:pt x="72440" y="51680"/>
                </a:lnTo>
                <a:lnTo>
                  <a:pt x="72410" y="51670"/>
                </a:lnTo>
                <a:lnTo>
                  <a:pt x="72380" y="51660"/>
                </a:lnTo>
                <a:lnTo>
                  <a:pt x="72360" y="51650"/>
                </a:lnTo>
                <a:lnTo>
                  <a:pt x="72320" y="51620"/>
                </a:lnTo>
                <a:lnTo>
                  <a:pt x="72290" y="51600"/>
                </a:lnTo>
                <a:lnTo>
                  <a:pt x="72260" y="51580"/>
                </a:lnTo>
                <a:lnTo>
                  <a:pt x="72240" y="51570"/>
                </a:lnTo>
                <a:lnTo>
                  <a:pt x="72220" y="51570"/>
                </a:lnTo>
                <a:lnTo>
                  <a:pt x="72180" y="51560"/>
                </a:lnTo>
                <a:lnTo>
                  <a:pt x="72140" y="51550"/>
                </a:lnTo>
                <a:lnTo>
                  <a:pt x="72110" y="51550"/>
                </a:lnTo>
                <a:lnTo>
                  <a:pt x="72070" y="51540"/>
                </a:lnTo>
                <a:lnTo>
                  <a:pt x="72030" y="51540"/>
                </a:lnTo>
                <a:lnTo>
                  <a:pt x="71980" y="51540"/>
                </a:lnTo>
                <a:lnTo>
                  <a:pt x="71900" y="51540"/>
                </a:lnTo>
                <a:lnTo>
                  <a:pt x="71820" y="51540"/>
                </a:lnTo>
                <a:lnTo>
                  <a:pt x="71800" y="51540"/>
                </a:lnTo>
                <a:lnTo>
                  <a:pt x="71770" y="51520"/>
                </a:lnTo>
                <a:lnTo>
                  <a:pt x="71720" y="51490"/>
                </a:lnTo>
                <a:lnTo>
                  <a:pt x="71630" y="51420"/>
                </a:lnTo>
                <a:lnTo>
                  <a:pt x="71600" y="51400"/>
                </a:lnTo>
                <a:lnTo>
                  <a:pt x="71570" y="51380"/>
                </a:lnTo>
                <a:lnTo>
                  <a:pt x="71510" y="51350"/>
                </a:lnTo>
                <a:lnTo>
                  <a:pt x="71460" y="51330"/>
                </a:lnTo>
                <a:lnTo>
                  <a:pt x="71400" y="51290"/>
                </a:lnTo>
                <a:lnTo>
                  <a:pt x="71350" y="51270"/>
                </a:lnTo>
                <a:lnTo>
                  <a:pt x="71310" y="51260"/>
                </a:lnTo>
                <a:lnTo>
                  <a:pt x="71280" y="51240"/>
                </a:lnTo>
                <a:lnTo>
                  <a:pt x="71250" y="51230"/>
                </a:lnTo>
                <a:lnTo>
                  <a:pt x="71200" y="51220"/>
                </a:lnTo>
                <a:lnTo>
                  <a:pt x="71150" y="51190"/>
                </a:lnTo>
                <a:lnTo>
                  <a:pt x="71120" y="51170"/>
                </a:lnTo>
                <a:lnTo>
                  <a:pt x="71080" y="51150"/>
                </a:lnTo>
                <a:lnTo>
                  <a:pt x="71050" y="51140"/>
                </a:lnTo>
                <a:lnTo>
                  <a:pt x="71010" y="51120"/>
                </a:lnTo>
                <a:lnTo>
                  <a:pt x="70990" y="51100"/>
                </a:lnTo>
                <a:lnTo>
                  <a:pt x="70960" y="51080"/>
                </a:lnTo>
                <a:lnTo>
                  <a:pt x="70940" y="51070"/>
                </a:lnTo>
                <a:lnTo>
                  <a:pt x="70920" y="51050"/>
                </a:lnTo>
                <a:lnTo>
                  <a:pt x="70890" y="51030"/>
                </a:lnTo>
                <a:lnTo>
                  <a:pt x="70820" y="50970"/>
                </a:lnTo>
                <a:lnTo>
                  <a:pt x="70780" y="50940"/>
                </a:lnTo>
                <a:lnTo>
                  <a:pt x="70750" y="50910"/>
                </a:lnTo>
                <a:lnTo>
                  <a:pt x="70720" y="50870"/>
                </a:lnTo>
                <a:lnTo>
                  <a:pt x="70660" y="50810"/>
                </a:lnTo>
                <a:lnTo>
                  <a:pt x="70620" y="50770"/>
                </a:lnTo>
                <a:lnTo>
                  <a:pt x="70580" y="50710"/>
                </a:lnTo>
                <a:lnTo>
                  <a:pt x="70480" y="50600"/>
                </a:lnTo>
                <a:lnTo>
                  <a:pt x="70450" y="50560"/>
                </a:lnTo>
                <a:lnTo>
                  <a:pt x="70410" y="50520"/>
                </a:lnTo>
                <a:lnTo>
                  <a:pt x="70380" y="50490"/>
                </a:lnTo>
                <a:lnTo>
                  <a:pt x="70340" y="50460"/>
                </a:lnTo>
                <a:lnTo>
                  <a:pt x="70310" y="50430"/>
                </a:lnTo>
                <a:lnTo>
                  <a:pt x="70270" y="50400"/>
                </a:lnTo>
                <a:lnTo>
                  <a:pt x="70240" y="50370"/>
                </a:lnTo>
                <a:lnTo>
                  <a:pt x="70200" y="50350"/>
                </a:lnTo>
                <a:lnTo>
                  <a:pt x="70160" y="50340"/>
                </a:lnTo>
                <a:lnTo>
                  <a:pt x="70130" y="50330"/>
                </a:lnTo>
                <a:lnTo>
                  <a:pt x="70110" y="50320"/>
                </a:lnTo>
                <a:lnTo>
                  <a:pt x="70080" y="50300"/>
                </a:lnTo>
                <a:lnTo>
                  <a:pt x="70020" y="50270"/>
                </a:lnTo>
                <a:lnTo>
                  <a:pt x="69990" y="50250"/>
                </a:lnTo>
                <a:lnTo>
                  <a:pt x="69940" y="50220"/>
                </a:lnTo>
                <a:lnTo>
                  <a:pt x="69850" y="50150"/>
                </a:lnTo>
                <a:lnTo>
                  <a:pt x="69730" y="50060"/>
                </a:lnTo>
                <a:lnTo>
                  <a:pt x="69700" y="50040"/>
                </a:lnTo>
                <a:lnTo>
                  <a:pt x="69670" y="50010"/>
                </a:lnTo>
                <a:lnTo>
                  <a:pt x="69530" y="49910"/>
                </a:lnTo>
                <a:lnTo>
                  <a:pt x="69500" y="49890"/>
                </a:lnTo>
                <a:lnTo>
                  <a:pt x="69470" y="49870"/>
                </a:lnTo>
                <a:lnTo>
                  <a:pt x="69450" y="49860"/>
                </a:lnTo>
                <a:lnTo>
                  <a:pt x="69410" y="49830"/>
                </a:lnTo>
                <a:lnTo>
                  <a:pt x="69380" y="49810"/>
                </a:lnTo>
                <a:lnTo>
                  <a:pt x="69340" y="49790"/>
                </a:lnTo>
                <a:lnTo>
                  <a:pt x="69300" y="49770"/>
                </a:lnTo>
                <a:lnTo>
                  <a:pt x="69250" y="49760"/>
                </a:lnTo>
                <a:lnTo>
                  <a:pt x="69200" y="49760"/>
                </a:lnTo>
                <a:lnTo>
                  <a:pt x="69050" y="49750"/>
                </a:lnTo>
                <a:lnTo>
                  <a:pt x="69010" y="49750"/>
                </a:lnTo>
                <a:lnTo>
                  <a:pt x="68970" y="49740"/>
                </a:lnTo>
                <a:lnTo>
                  <a:pt x="68940" y="49740"/>
                </a:lnTo>
                <a:lnTo>
                  <a:pt x="68900" y="49730"/>
                </a:lnTo>
                <a:lnTo>
                  <a:pt x="68870" y="49720"/>
                </a:lnTo>
                <a:lnTo>
                  <a:pt x="68840" y="49710"/>
                </a:lnTo>
                <a:lnTo>
                  <a:pt x="68810" y="49700"/>
                </a:lnTo>
                <a:lnTo>
                  <a:pt x="68780" y="49690"/>
                </a:lnTo>
                <a:lnTo>
                  <a:pt x="68750" y="49680"/>
                </a:lnTo>
                <a:lnTo>
                  <a:pt x="68670" y="49660"/>
                </a:lnTo>
                <a:lnTo>
                  <a:pt x="68630" y="49640"/>
                </a:lnTo>
                <a:lnTo>
                  <a:pt x="68600" y="49630"/>
                </a:lnTo>
                <a:lnTo>
                  <a:pt x="68560" y="49600"/>
                </a:lnTo>
                <a:lnTo>
                  <a:pt x="68510" y="49580"/>
                </a:lnTo>
                <a:lnTo>
                  <a:pt x="68470" y="49560"/>
                </a:lnTo>
                <a:lnTo>
                  <a:pt x="68430" y="49530"/>
                </a:lnTo>
                <a:lnTo>
                  <a:pt x="68390" y="49510"/>
                </a:lnTo>
                <a:lnTo>
                  <a:pt x="68350" y="49480"/>
                </a:lnTo>
                <a:lnTo>
                  <a:pt x="68310" y="49460"/>
                </a:lnTo>
                <a:lnTo>
                  <a:pt x="68280" y="49430"/>
                </a:lnTo>
                <a:lnTo>
                  <a:pt x="68220" y="49390"/>
                </a:lnTo>
                <a:lnTo>
                  <a:pt x="68170" y="49340"/>
                </a:lnTo>
                <a:lnTo>
                  <a:pt x="68120" y="49300"/>
                </a:lnTo>
                <a:lnTo>
                  <a:pt x="68090" y="49270"/>
                </a:lnTo>
                <a:lnTo>
                  <a:pt x="68060" y="49250"/>
                </a:lnTo>
                <a:lnTo>
                  <a:pt x="68040" y="49230"/>
                </a:lnTo>
                <a:lnTo>
                  <a:pt x="68030" y="49210"/>
                </a:lnTo>
                <a:lnTo>
                  <a:pt x="68010" y="49200"/>
                </a:lnTo>
                <a:lnTo>
                  <a:pt x="67980" y="49180"/>
                </a:lnTo>
                <a:lnTo>
                  <a:pt x="67960" y="49160"/>
                </a:lnTo>
                <a:lnTo>
                  <a:pt x="67930" y="49160"/>
                </a:lnTo>
                <a:lnTo>
                  <a:pt x="67900" y="49170"/>
                </a:lnTo>
                <a:lnTo>
                  <a:pt x="67870" y="49170"/>
                </a:lnTo>
                <a:lnTo>
                  <a:pt x="67850" y="49170"/>
                </a:lnTo>
                <a:lnTo>
                  <a:pt x="67850" y="49160"/>
                </a:lnTo>
                <a:lnTo>
                  <a:pt x="67840" y="49160"/>
                </a:lnTo>
                <a:lnTo>
                  <a:pt x="67820" y="49160"/>
                </a:lnTo>
                <a:lnTo>
                  <a:pt x="67790" y="49160"/>
                </a:lnTo>
                <a:lnTo>
                  <a:pt x="67770" y="49170"/>
                </a:lnTo>
                <a:lnTo>
                  <a:pt x="67760" y="49180"/>
                </a:lnTo>
                <a:lnTo>
                  <a:pt x="67740" y="49190"/>
                </a:lnTo>
                <a:lnTo>
                  <a:pt x="67720" y="49190"/>
                </a:lnTo>
                <a:lnTo>
                  <a:pt x="67690" y="49190"/>
                </a:lnTo>
                <a:lnTo>
                  <a:pt x="67660" y="49180"/>
                </a:lnTo>
                <a:lnTo>
                  <a:pt x="67640" y="49170"/>
                </a:lnTo>
                <a:lnTo>
                  <a:pt x="67630" y="49150"/>
                </a:lnTo>
                <a:lnTo>
                  <a:pt x="67610" y="49140"/>
                </a:lnTo>
                <a:lnTo>
                  <a:pt x="67590" y="49120"/>
                </a:lnTo>
                <a:lnTo>
                  <a:pt x="67570" y="49120"/>
                </a:lnTo>
                <a:lnTo>
                  <a:pt x="67550" y="49100"/>
                </a:lnTo>
                <a:lnTo>
                  <a:pt x="67530" y="49100"/>
                </a:lnTo>
                <a:lnTo>
                  <a:pt x="67520" y="49090"/>
                </a:lnTo>
                <a:lnTo>
                  <a:pt x="67510" y="49070"/>
                </a:lnTo>
                <a:lnTo>
                  <a:pt x="67500" y="49050"/>
                </a:lnTo>
                <a:lnTo>
                  <a:pt x="67480" y="49030"/>
                </a:lnTo>
                <a:lnTo>
                  <a:pt x="67450" y="49020"/>
                </a:lnTo>
                <a:lnTo>
                  <a:pt x="67420" y="49020"/>
                </a:lnTo>
                <a:lnTo>
                  <a:pt x="67410" y="49020"/>
                </a:lnTo>
                <a:lnTo>
                  <a:pt x="67380" y="49020"/>
                </a:lnTo>
                <a:lnTo>
                  <a:pt x="67360" y="49000"/>
                </a:lnTo>
                <a:lnTo>
                  <a:pt x="67350" y="49000"/>
                </a:lnTo>
                <a:lnTo>
                  <a:pt x="67340" y="49000"/>
                </a:lnTo>
                <a:lnTo>
                  <a:pt x="67330" y="49000"/>
                </a:lnTo>
                <a:lnTo>
                  <a:pt x="67300" y="49000"/>
                </a:lnTo>
                <a:lnTo>
                  <a:pt x="67280" y="49010"/>
                </a:lnTo>
                <a:lnTo>
                  <a:pt x="67260" y="49010"/>
                </a:lnTo>
                <a:lnTo>
                  <a:pt x="67240" y="49000"/>
                </a:lnTo>
                <a:lnTo>
                  <a:pt x="67220" y="48990"/>
                </a:lnTo>
                <a:lnTo>
                  <a:pt x="67200" y="48980"/>
                </a:lnTo>
                <a:lnTo>
                  <a:pt x="67160" y="48970"/>
                </a:lnTo>
                <a:lnTo>
                  <a:pt x="67130" y="48970"/>
                </a:lnTo>
                <a:lnTo>
                  <a:pt x="67110" y="48970"/>
                </a:lnTo>
                <a:lnTo>
                  <a:pt x="67100" y="48970"/>
                </a:lnTo>
                <a:lnTo>
                  <a:pt x="67080" y="48970"/>
                </a:lnTo>
                <a:lnTo>
                  <a:pt x="67050" y="48970"/>
                </a:lnTo>
                <a:lnTo>
                  <a:pt x="67020" y="48970"/>
                </a:lnTo>
                <a:lnTo>
                  <a:pt x="67000" y="48950"/>
                </a:lnTo>
                <a:lnTo>
                  <a:pt x="66980" y="48940"/>
                </a:lnTo>
                <a:lnTo>
                  <a:pt x="66960" y="48930"/>
                </a:lnTo>
                <a:lnTo>
                  <a:pt x="66940" y="48930"/>
                </a:lnTo>
                <a:lnTo>
                  <a:pt x="66920" y="48930"/>
                </a:lnTo>
                <a:lnTo>
                  <a:pt x="66900" y="48920"/>
                </a:lnTo>
                <a:lnTo>
                  <a:pt x="66870" y="48910"/>
                </a:lnTo>
                <a:lnTo>
                  <a:pt x="66850" y="48900"/>
                </a:lnTo>
                <a:lnTo>
                  <a:pt x="66840" y="48880"/>
                </a:lnTo>
                <a:lnTo>
                  <a:pt x="66820" y="48870"/>
                </a:lnTo>
                <a:lnTo>
                  <a:pt x="66810" y="48870"/>
                </a:lnTo>
                <a:lnTo>
                  <a:pt x="66790" y="48870"/>
                </a:lnTo>
                <a:lnTo>
                  <a:pt x="66790" y="48860"/>
                </a:lnTo>
                <a:lnTo>
                  <a:pt x="66790" y="48840"/>
                </a:lnTo>
                <a:lnTo>
                  <a:pt x="66770" y="48820"/>
                </a:lnTo>
                <a:lnTo>
                  <a:pt x="66750" y="48800"/>
                </a:lnTo>
                <a:lnTo>
                  <a:pt x="66740" y="48800"/>
                </a:lnTo>
                <a:lnTo>
                  <a:pt x="66730" y="48790"/>
                </a:lnTo>
                <a:lnTo>
                  <a:pt x="66700" y="48780"/>
                </a:lnTo>
                <a:lnTo>
                  <a:pt x="66690" y="48770"/>
                </a:lnTo>
                <a:lnTo>
                  <a:pt x="66690" y="48740"/>
                </a:lnTo>
                <a:lnTo>
                  <a:pt x="66680" y="48720"/>
                </a:lnTo>
                <a:lnTo>
                  <a:pt x="66650" y="48720"/>
                </a:lnTo>
                <a:lnTo>
                  <a:pt x="66630" y="48710"/>
                </a:lnTo>
                <a:lnTo>
                  <a:pt x="66610" y="48700"/>
                </a:lnTo>
                <a:lnTo>
                  <a:pt x="66580" y="48690"/>
                </a:lnTo>
                <a:lnTo>
                  <a:pt x="66570" y="48690"/>
                </a:lnTo>
                <a:lnTo>
                  <a:pt x="66560" y="48680"/>
                </a:lnTo>
                <a:lnTo>
                  <a:pt x="66550" y="48680"/>
                </a:lnTo>
                <a:lnTo>
                  <a:pt x="66540" y="48670"/>
                </a:lnTo>
                <a:lnTo>
                  <a:pt x="66530" y="48670"/>
                </a:lnTo>
                <a:lnTo>
                  <a:pt x="66520" y="48660"/>
                </a:lnTo>
                <a:lnTo>
                  <a:pt x="66510" y="48650"/>
                </a:lnTo>
                <a:lnTo>
                  <a:pt x="66500" y="48630"/>
                </a:lnTo>
                <a:lnTo>
                  <a:pt x="66480" y="48620"/>
                </a:lnTo>
                <a:lnTo>
                  <a:pt x="66460" y="48620"/>
                </a:lnTo>
                <a:lnTo>
                  <a:pt x="66440" y="48620"/>
                </a:lnTo>
                <a:lnTo>
                  <a:pt x="66430" y="48610"/>
                </a:lnTo>
                <a:lnTo>
                  <a:pt x="66410" y="48600"/>
                </a:lnTo>
                <a:lnTo>
                  <a:pt x="66400" y="48590"/>
                </a:lnTo>
                <a:lnTo>
                  <a:pt x="66400" y="48570"/>
                </a:lnTo>
                <a:lnTo>
                  <a:pt x="66390" y="48550"/>
                </a:lnTo>
                <a:lnTo>
                  <a:pt x="66380" y="48530"/>
                </a:lnTo>
                <a:lnTo>
                  <a:pt x="66360" y="48500"/>
                </a:lnTo>
                <a:lnTo>
                  <a:pt x="66350" y="48480"/>
                </a:lnTo>
                <a:lnTo>
                  <a:pt x="66340" y="48460"/>
                </a:lnTo>
                <a:lnTo>
                  <a:pt x="66330" y="48440"/>
                </a:lnTo>
                <a:lnTo>
                  <a:pt x="66310" y="48420"/>
                </a:lnTo>
                <a:lnTo>
                  <a:pt x="66300" y="48410"/>
                </a:lnTo>
                <a:lnTo>
                  <a:pt x="66280" y="48420"/>
                </a:lnTo>
                <a:lnTo>
                  <a:pt x="66270" y="48400"/>
                </a:lnTo>
                <a:lnTo>
                  <a:pt x="66260" y="48380"/>
                </a:lnTo>
                <a:lnTo>
                  <a:pt x="66250" y="48360"/>
                </a:lnTo>
                <a:lnTo>
                  <a:pt x="66240" y="48350"/>
                </a:lnTo>
                <a:lnTo>
                  <a:pt x="66230" y="48330"/>
                </a:lnTo>
                <a:lnTo>
                  <a:pt x="66210" y="48310"/>
                </a:lnTo>
                <a:lnTo>
                  <a:pt x="66200" y="48300"/>
                </a:lnTo>
                <a:lnTo>
                  <a:pt x="66190" y="48290"/>
                </a:lnTo>
                <a:lnTo>
                  <a:pt x="66180" y="48280"/>
                </a:lnTo>
                <a:lnTo>
                  <a:pt x="66170" y="48270"/>
                </a:lnTo>
                <a:lnTo>
                  <a:pt x="66150" y="48260"/>
                </a:lnTo>
                <a:lnTo>
                  <a:pt x="66140" y="48250"/>
                </a:lnTo>
                <a:lnTo>
                  <a:pt x="66130" y="48240"/>
                </a:lnTo>
                <a:lnTo>
                  <a:pt x="66120" y="48230"/>
                </a:lnTo>
                <a:lnTo>
                  <a:pt x="66120" y="48220"/>
                </a:lnTo>
                <a:lnTo>
                  <a:pt x="66110" y="48210"/>
                </a:lnTo>
                <a:lnTo>
                  <a:pt x="66110" y="48200"/>
                </a:lnTo>
                <a:lnTo>
                  <a:pt x="66100" y="48200"/>
                </a:lnTo>
                <a:lnTo>
                  <a:pt x="66100" y="48180"/>
                </a:lnTo>
                <a:lnTo>
                  <a:pt x="66090" y="48170"/>
                </a:lnTo>
                <a:lnTo>
                  <a:pt x="66080" y="48160"/>
                </a:lnTo>
                <a:lnTo>
                  <a:pt x="66070" y="48150"/>
                </a:lnTo>
                <a:lnTo>
                  <a:pt x="66060" y="48140"/>
                </a:lnTo>
                <a:lnTo>
                  <a:pt x="66050" y="48130"/>
                </a:lnTo>
                <a:lnTo>
                  <a:pt x="66020" y="48120"/>
                </a:lnTo>
                <a:lnTo>
                  <a:pt x="66010" y="48110"/>
                </a:lnTo>
                <a:lnTo>
                  <a:pt x="66010" y="48090"/>
                </a:lnTo>
                <a:lnTo>
                  <a:pt x="66000" y="48070"/>
                </a:lnTo>
                <a:lnTo>
                  <a:pt x="65990" y="48050"/>
                </a:lnTo>
                <a:lnTo>
                  <a:pt x="65980" y="48040"/>
                </a:lnTo>
                <a:lnTo>
                  <a:pt x="65970" y="48030"/>
                </a:lnTo>
                <a:lnTo>
                  <a:pt x="65960" y="48020"/>
                </a:lnTo>
                <a:lnTo>
                  <a:pt x="65940" y="48010"/>
                </a:lnTo>
                <a:lnTo>
                  <a:pt x="65930" y="47980"/>
                </a:lnTo>
                <a:lnTo>
                  <a:pt x="65920" y="47970"/>
                </a:lnTo>
                <a:lnTo>
                  <a:pt x="65910" y="47960"/>
                </a:lnTo>
                <a:lnTo>
                  <a:pt x="65900" y="47950"/>
                </a:lnTo>
                <a:lnTo>
                  <a:pt x="65900" y="47920"/>
                </a:lnTo>
                <a:lnTo>
                  <a:pt x="65890" y="47900"/>
                </a:lnTo>
                <a:lnTo>
                  <a:pt x="65880" y="47880"/>
                </a:lnTo>
                <a:lnTo>
                  <a:pt x="65860" y="47860"/>
                </a:lnTo>
                <a:lnTo>
                  <a:pt x="65840" y="47840"/>
                </a:lnTo>
                <a:lnTo>
                  <a:pt x="65820" y="47830"/>
                </a:lnTo>
                <a:lnTo>
                  <a:pt x="65810" y="47810"/>
                </a:lnTo>
                <a:lnTo>
                  <a:pt x="65790" y="47790"/>
                </a:lnTo>
                <a:lnTo>
                  <a:pt x="65790" y="47770"/>
                </a:lnTo>
                <a:lnTo>
                  <a:pt x="65780" y="47750"/>
                </a:lnTo>
                <a:lnTo>
                  <a:pt x="65740" y="47700"/>
                </a:lnTo>
                <a:lnTo>
                  <a:pt x="65730" y="47680"/>
                </a:lnTo>
                <a:lnTo>
                  <a:pt x="65720" y="47670"/>
                </a:lnTo>
                <a:lnTo>
                  <a:pt x="65710" y="47650"/>
                </a:lnTo>
                <a:lnTo>
                  <a:pt x="65700" y="47620"/>
                </a:lnTo>
                <a:lnTo>
                  <a:pt x="65700" y="47590"/>
                </a:lnTo>
                <a:lnTo>
                  <a:pt x="65680" y="47570"/>
                </a:lnTo>
                <a:lnTo>
                  <a:pt x="65680" y="47540"/>
                </a:lnTo>
                <a:lnTo>
                  <a:pt x="65670" y="47530"/>
                </a:lnTo>
                <a:lnTo>
                  <a:pt x="65660" y="47510"/>
                </a:lnTo>
                <a:lnTo>
                  <a:pt x="65660" y="47500"/>
                </a:lnTo>
                <a:lnTo>
                  <a:pt x="65660" y="47490"/>
                </a:lnTo>
                <a:lnTo>
                  <a:pt x="65650" y="47480"/>
                </a:lnTo>
                <a:lnTo>
                  <a:pt x="65650" y="47470"/>
                </a:lnTo>
                <a:lnTo>
                  <a:pt x="65640" y="47460"/>
                </a:lnTo>
                <a:lnTo>
                  <a:pt x="65630" y="47440"/>
                </a:lnTo>
                <a:lnTo>
                  <a:pt x="65630" y="47420"/>
                </a:lnTo>
                <a:lnTo>
                  <a:pt x="65620" y="47400"/>
                </a:lnTo>
                <a:lnTo>
                  <a:pt x="65610" y="47390"/>
                </a:lnTo>
                <a:lnTo>
                  <a:pt x="65590" y="47380"/>
                </a:lnTo>
                <a:lnTo>
                  <a:pt x="65580" y="47370"/>
                </a:lnTo>
                <a:lnTo>
                  <a:pt x="65560" y="47360"/>
                </a:lnTo>
                <a:lnTo>
                  <a:pt x="65550" y="47340"/>
                </a:lnTo>
                <a:lnTo>
                  <a:pt x="65530" y="47330"/>
                </a:lnTo>
                <a:lnTo>
                  <a:pt x="65510" y="47320"/>
                </a:lnTo>
                <a:lnTo>
                  <a:pt x="65490" y="47310"/>
                </a:lnTo>
                <a:lnTo>
                  <a:pt x="65470" y="47300"/>
                </a:lnTo>
                <a:lnTo>
                  <a:pt x="65460" y="47290"/>
                </a:lnTo>
                <a:lnTo>
                  <a:pt x="65450" y="47270"/>
                </a:lnTo>
                <a:lnTo>
                  <a:pt x="65440" y="47250"/>
                </a:lnTo>
                <a:lnTo>
                  <a:pt x="65430" y="47240"/>
                </a:lnTo>
                <a:lnTo>
                  <a:pt x="65410" y="47220"/>
                </a:lnTo>
                <a:lnTo>
                  <a:pt x="65390" y="47210"/>
                </a:lnTo>
                <a:lnTo>
                  <a:pt x="65370" y="47200"/>
                </a:lnTo>
                <a:lnTo>
                  <a:pt x="65360" y="47180"/>
                </a:lnTo>
                <a:lnTo>
                  <a:pt x="65340" y="47170"/>
                </a:lnTo>
                <a:lnTo>
                  <a:pt x="65330" y="47160"/>
                </a:lnTo>
                <a:lnTo>
                  <a:pt x="65320" y="47130"/>
                </a:lnTo>
                <a:lnTo>
                  <a:pt x="65310" y="47120"/>
                </a:lnTo>
                <a:lnTo>
                  <a:pt x="65310" y="47100"/>
                </a:lnTo>
                <a:lnTo>
                  <a:pt x="65290" y="47090"/>
                </a:lnTo>
                <a:lnTo>
                  <a:pt x="65280" y="47080"/>
                </a:lnTo>
                <a:lnTo>
                  <a:pt x="65270" y="47070"/>
                </a:lnTo>
                <a:lnTo>
                  <a:pt x="65250" y="47050"/>
                </a:lnTo>
                <a:lnTo>
                  <a:pt x="65240" y="47030"/>
                </a:lnTo>
                <a:lnTo>
                  <a:pt x="65230" y="47020"/>
                </a:lnTo>
                <a:lnTo>
                  <a:pt x="65220" y="47010"/>
                </a:lnTo>
                <a:lnTo>
                  <a:pt x="65210" y="46990"/>
                </a:lnTo>
                <a:lnTo>
                  <a:pt x="65210" y="46970"/>
                </a:lnTo>
                <a:lnTo>
                  <a:pt x="65200" y="46950"/>
                </a:lnTo>
                <a:lnTo>
                  <a:pt x="65190" y="46920"/>
                </a:lnTo>
                <a:lnTo>
                  <a:pt x="65180" y="46910"/>
                </a:lnTo>
                <a:lnTo>
                  <a:pt x="65140" y="46880"/>
                </a:lnTo>
                <a:lnTo>
                  <a:pt x="65120" y="46870"/>
                </a:lnTo>
                <a:lnTo>
                  <a:pt x="65110" y="46850"/>
                </a:lnTo>
                <a:lnTo>
                  <a:pt x="65100" y="46840"/>
                </a:lnTo>
                <a:lnTo>
                  <a:pt x="65080" y="46820"/>
                </a:lnTo>
                <a:lnTo>
                  <a:pt x="65070" y="46800"/>
                </a:lnTo>
                <a:lnTo>
                  <a:pt x="65060" y="46780"/>
                </a:lnTo>
                <a:lnTo>
                  <a:pt x="65060" y="46770"/>
                </a:lnTo>
                <a:lnTo>
                  <a:pt x="65050" y="46750"/>
                </a:lnTo>
                <a:lnTo>
                  <a:pt x="65030" y="46720"/>
                </a:lnTo>
                <a:lnTo>
                  <a:pt x="65020" y="46700"/>
                </a:lnTo>
                <a:lnTo>
                  <a:pt x="65010" y="46680"/>
                </a:lnTo>
                <a:lnTo>
                  <a:pt x="65000" y="46660"/>
                </a:lnTo>
                <a:lnTo>
                  <a:pt x="64980" y="46640"/>
                </a:lnTo>
                <a:lnTo>
                  <a:pt x="64960" y="46610"/>
                </a:lnTo>
                <a:lnTo>
                  <a:pt x="64940" y="46600"/>
                </a:lnTo>
                <a:lnTo>
                  <a:pt x="64930" y="46580"/>
                </a:lnTo>
                <a:lnTo>
                  <a:pt x="64930" y="46570"/>
                </a:lnTo>
                <a:lnTo>
                  <a:pt x="64920" y="46560"/>
                </a:lnTo>
                <a:lnTo>
                  <a:pt x="64920" y="46550"/>
                </a:lnTo>
                <a:lnTo>
                  <a:pt x="64910" y="46540"/>
                </a:lnTo>
                <a:lnTo>
                  <a:pt x="64890" y="46530"/>
                </a:lnTo>
                <a:lnTo>
                  <a:pt x="64880" y="46500"/>
                </a:lnTo>
                <a:lnTo>
                  <a:pt x="64870" y="46470"/>
                </a:lnTo>
                <a:lnTo>
                  <a:pt x="64870" y="46450"/>
                </a:lnTo>
                <a:lnTo>
                  <a:pt x="64870" y="46430"/>
                </a:lnTo>
                <a:lnTo>
                  <a:pt x="64870" y="46400"/>
                </a:lnTo>
                <a:lnTo>
                  <a:pt x="64850" y="46380"/>
                </a:lnTo>
                <a:lnTo>
                  <a:pt x="64840" y="46360"/>
                </a:lnTo>
                <a:lnTo>
                  <a:pt x="64830" y="46340"/>
                </a:lnTo>
                <a:lnTo>
                  <a:pt x="64820" y="46320"/>
                </a:lnTo>
                <a:lnTo>
                  <a:pt x="64810" y="46300"/>
                </a:lnTo>
                <a:lnTo>
                  <a:pt x="64800" y="46260"/>
                </a:lnTo>
                <a:lnTo>
                  <a:pt x="64790" y="46240"/>
                </a:lnTo>
                <a:lnTo>
                  <a:pt x="64780" y="46210"/>
                </a:lnTo>
                <a:lnTo>
                  <a:pt x="64770" y="46170"/>
                </a:lnTo>
                <a:lnTo>
                  <a:pt x="64770" y="46150"/>
                </a:lnTo>
                <a:lnTo>
                  <a:pt x="64760" y="46120"/>
                </a:lnTo>
                <a:lnTo>
                  <a:pt x="64760" y="46110"/>
                </a:lnTo>
                <a:lnTo>
                  <a:pt x="64760" y="46090"/>
                </a:lnTo>
                <a:lnTo>
                  <a:pt x="64750" y="46080"/>
                </a:lnTo>
                <a:lnTo>
                  <a:pt x="64750" y="46070"/>
                </a:lnTo>
                <a:lnTo>
                  <a:pt x="64710" y="45940"/>
                </a:lnTo>
                <a:lnTo>
                  <a:pt x="64670" y="45800"/>
                </a:lnTo>
                <a:lnTo>
                  <a:pt x="64620" y="45650"/>
                </a:lnTo>
                <a:lnTo>
                  <a:pt x="64560" y="45490"/>
                </a:lnTo>
                <a:lnTo>
                  <a:pt x="64550" y="45470"/>
                </a:lnTo>
                <a:lnTo>
                  <a:pt x="64530" y="45420"/>
                </a:lnTo>
                <a:lnTo>
                  <a:pt x="64510" y="45380"/>
                </a:lnTo>
                <a:lnTo>
                  <a:pt x="64500" y="45350"/>
                </a:lnTo>
                <a:lnTo>
                  <a:pt x="64450" y="45250"/>
                </a:lnTo>
                <a:lnTo>
                  <a:pt x="64400" y="45130"/>
                </a:lnTo>
                <a:lnTo>
                  <a:pt x="64350" y="45050"/>
                </a:lnTo>
                <a:lnTo>
                  <a:pt x="64340" y="45020"/>
                </a:lnTo>
                <a:lnTo>
                  <a:pt x="64320" y="44980"/>
                </a:lnTo>
                <a:lnTo>
                  <a:pt x="64310" y="44960"/>
                </a:lnTo>
                <a:lnTo>
                  <a:pt x="64300" y="44930"/>
                </a:lnTo>
                <a:lnTo>
                  <a:pt x="64290" y="44890"/>
                </a:lnTo>
                <a:lnTo>
                  <a:pt x="64290" y="44870"/>
                </a:lnTo>
                <a:lnTo>
                  <a:pt x="64280" y="44840"/>
                </a:lnTo>
                <a:lnTo>
                  <a:pt x="64280" y="44810"/>
                </a:lnTo>
                <a:lnTo>
                  <a:pt x="64280" y="44780"/>
                </a:lnTo>
                <a:lnTo>
                  <a:pt x="64270" y="44760"/>
                </a:lnTo>
                <a:lnTo>
                  <a:pt x="64270" y="44730"/>
                </a:lnTo>
                <a:lnTo>
                  <a:pt x="64260" y="44710"/>
                </a:lnTo>
                <a:lnTo>
                  <a:pt x="64260" y="44690"/>
                </a:lnTo>
                <a:lnTo>
                  <a:pt x="64250" y="44680"/>
                </a:lnTo>
                <a:lnTo>
                  <a:pt x="64250" y="44670"/>
                </a:lnTo>
                <a:lnTo>
                  <a:pt x="64230" y="44640"/>
                </a:lnTo>
                <a:lnTo>
                  <a:pt x="64220" y="44620"/>
                </a:lnTo>
                <a:lnTo>
                  <a:pt x="64170" y="44540"/>
                </a:lnTo>
                <a:lnTo>
                  <a:pt x="64150" y="44520"/>
                </a:lnTo>
                <a:lnTo>
                  <a:pt x="64130" y="44500"/>
                </a:lnTo>
                <a:lnTo>
                  <a:pt x="64110" y="44490"/>
                </a:lnTo>
                <a:lnTo>
                  <a:pt x="64090" y="44480"/>
                </a:lnTo>
                <a:lnTo>
                  <a:pt x="64060" y="44470"/>
                </a:lnTo>
                <a:lnTo>
                  <a:pt x="64030" y="44450"/>
                </a:lnTo>
                <a:lnTo>
                  <a:pt x="64010" y="44430"/>
                </a:lnTo>
                <a:lnTo>
                  <a:pt x="63990" y="44420"/>
                </a:lnTo>
                <a:lnTo>
                  <a:pt x="63980" y="44390"/>
                </a:lnTo>
                <a:lnTo>
                  <a:pt x="63980" y="44370"/>
                </a:lnTo>
                <a:lnTo>
                  <a:pt x="63950" y="44290"/>
                </a:lnTo>
                <a:lnTo>
                  <a:pt x="63930" y="44220"/>
                </a:lnTo>
                <a:lnTo>
                  <a:pt x="63920" y="44200"/>
                </a:lnTo>
                <a:lnTo>
                  <a:pt x="63880" y="44110"/>
                </a:lnTo>
                <a:lnTo>
                  <a:pt x="63870" y="44080"/>
                </a:lnTo>
                <a:lnTo>
                  <a:pt x="63870" y="44070"/>
                </a:lnTo>
                <a:lnTo>
                  <a:pt x="63860" y="44070"/>
                </a:lnTo>
                <a:lnTo>
                  <a:pt x="63860" y="44050"/>
                </a:lnTo>
                <a:lnTo>
                  <a:pt x="63840" y="43990"/>
                </a:lnTo>
                <a:lnTo>
                  <a:pt x="63830" y="43980"/>
                </a:lnTo>
                <a:lnTo>
                  <a:pt x="63820" y="43940"/>
                </a:lnTo>
                <a:lnTo>
                  <a:pt x="63820" y="43930"/>
                </a:lnTo>
                <a:lnTo>
                  <a:pt x="63810" y="43920"/>
                </a:lnTo>
                <a:lnTo>
                  <a:pt x="63810" y="43910"/>
                </a:lnTo>
                <a:lnTo>
                  <a:pt x="63800" y="43870"/>
                </a:lnTo>
                <a:lnTo>
                  <a:pt x="63780" y="43850"/>
                </a:lnTo>
                <a:lnTo>
                  <a:pt x="63760" y="43800"/>
                </a:lnTo>
                <a:lnTo>
                  <a:pt x="63750" y="43790"/>
                </a:lnTo>
                <a:lnTo>
                  <a:pt x="63740" y="43760"/>
                </a:lnTo>
                <a:lnTo>
                  <a:pt x="63730" y="43750"/>
                </a:lnTo>
                <a:lnTo>
                  <a:pt x="63730" y="43740"/>
                </a:lnTo>
                <a:lnTo>
                  <a:pt x="63700" y="43650"/>
                </a:lnTo>
                <a:lnTo>
                  <a:pt x="63690" y="43630"/>
                </a:lnTo>
                <a:lnTo>
                  <a:pt x="63650" y="43520"/>
                </a:lnTo>
                <a:lnTo>
                  <a:pt x="63570" y="43300"/>
                </a:lnTo>
                <a:lnTo>
                  <a:pt x="63550" y="43250"/>
                </a:lnTo>
                <a:lnTo>
                  <a:pt x="63470" y="43050"/>
                </a:lnTo>
                <a:lnTo>
                  <a:pt x="63420" y="42920"/>
                </a:lnTo>
                <a:lnTo>
                  <a:pt x="63330" y="42690"/>
                </a:lnTo>
                <a:lnTo>
                  <a:pt x="63290" y="42600"/>
                </a:lnTo>
                <a:lnTo>
                  <a:pt x="63270" y="42530"/>
                </a:lnTo>
                <a:lnTo>
                  <a:pt x="63260" y="42520"/>
                </a:lnTo>
                <a:lnTo>
                  <a:pt x="63260" y="42510"/>
                </a:lnTo>
                <a:lnTo>
                  <a:pt x="63240" y="42470"/>
                </a:lnTo>
                <a:lnTo>
                  <a:pt x="63240" y="42460"/>
                </a:lnTo>
                <a:lnTo>
                  <a:pt x="63230" y="42440"/>
                </a:lnTo>
                <a:lnTo>
                  <a:pt x="63220" y="42410"/>
                </a:lnTo>
                <a:lnTo>
                  <a:pt x="63170" y="42280"/>
                </a:lnTo>
                <a:lnTo>
                  <a:pt x="63150" y="42230"/>
                </a:lnTo>
                <a:lnTo>
                  <a:pt x="63130" y="42180"/>
                </a:lnTo>
                <a:lnTo>
                  <a:pt x="63120" y="42160"/>
                </a:lnTo>
                <a:lnTo>
                  <a:pt x="63110" y="42140"/>
                </a:lnTo>
                <a:lnTo>
                  <a:pt x="63060" y="42010"/>
                </a:lnTo>
                <a:lnTo>
                  <a:pt x="63010" y="41870"/>
                </a:lnTo>
                <a:lnTo>
                  <a:pt x="62930" y="41640"/>
                </a:lnTo>
                <a:lnTo>
                  <a:pt x="62910" y="41600"/>
                </a:lnTo>
                <a:lnTo>
                  <a:pt x="62900" y="41590"/>
                </a:lnTo>
                <a:lnTo>
                  <a:pt x="62900" y="41580"/>
                </a:lnTo>
                <a:lnTo>
                  <a:pt x="62880" y="41540"/>
                </a:lnTo>
                <a:lnTo>
                  <a:pt x="62870" y="41510"/>
                </a:lnTo>
                <a:lnTo>
                  <a:pt x="62810" y="41360"/>
                </a:lnTo>
                <a:lnTo>
                  <a:pt x="62780" y="41290"/>
                </a:lnTo>
                <a:lnTo>
                  <a:pt x="62770" y="41270"/>
                </a:lnTo>
                <a:lnTo>
                  <a:pt x="62770" y="41260"/>
                </a:lnTo>
                <a:lnTo>
                  <a:pt x="62760" y="41240"/>
                </a:lnTo>
                <a:lnTo>
                  <a:pt x="62740" y="41190"/>
                </a:lnTo>
                <a:lnTo>
                  <a:pt x="62720" y="41130"/>
                </a:lnTo>
                <a:lnTo>
                  <a:pt x="62700" y="41070"/>
                </a:lnTo>
                <a:lnTo>
                  <a:pt x="62690" y="41060"/>
                </a:lnTo>
                <a:lnTo>
                  <a:pt x="62690" y="41050"/>
                </a:lnTo>
                <a:lnTo>
                  <a:pt x="62670" y="41000"/>
                </a:lnTo>
                <a:lnTo>
                  <a:pt x="62560" y="40710"/>
                </a:lnTo>
                <a:lnTo>
                  <a:pt x="62540" y="40670"/>
                </a:lnTo>
                <a:lnTo>
                  <a:pt x="62540" y="40660"/>
                </a:lnTo>
                <a:lnTo>
                  <a:pt x="62510" y="40590"/>
                </a:lnTo>
                <a:lnTo>
                  <a:pt x="62430" y="40380"/>
                </a:lnTo>
                <a:lnTo>
                  <a:pt x="62410" y="40320"/>
                </a:lnTo>
                <a:lnTo>
                  <a:pt x="62380" y="40250"/>
                </a:lnTo>
                <a:lnTo>
                  <a:pt x="62360" y="40190"/>
                </a:lnTo>
                <a:lnTo>
                  <a:pt x="62330" y="40110"/>
                </a:lnTo>
                <a:lnTo>
                  <a:pt x="62320" y="40080"/>
                </a:lnTo>
                <a:lnTo>
                  <a:pt x="62320" y="40060"/>
                </a:lnTo>
                <a:lnTo>
                  <a:pt x="62330" y="40060"/>
                </a:lnTo>
                <a:lnTo>
                  <a:pt x="62380" y="40040"/>
                </a:lnTo>
                <a:lnTo>
                  <a:pt x="62390" y="40040"/>
                </a:lnTo>
                <a:lnTo>
                  <a:pt x="62400" y="40030"/>
                </a:lnTo>
                <a:lnTo>
                  <a:pt x="62410" y="40030"/>
                </a:lnTo>
                <a:lnTo>
                  <a:pt x="62530" y="39980"/>
                </a:lnTo>
                <a:lnTo>
                  <a:pt x="62540" y="39980"/>
                </a:lnTo>
                <a:lnTo>
                  <a:pt x="62550" y="39980"/>
                </a:lnTo>
                <a:lnTo>
                  <a:pt x="62570" y="39970"/>
                </a:lnTo>
                <a:lnTo>
                  <a:pt x="62590" y="39960"/>
                </a:lnTo>
                <a:lnTo>
                  <a:pt x="62620" y="39950"/>
                </a:lnTo>
                <a:lnTo>
                  <a:pt x="62630" y="39950"/>
                </a:lnTo>
                <a:lnTo>
                  <a:pt x="62640" y="39940"/>
                </a:lnTo>
                <a:lnTo>
                  <a:pt x="62660" y="39940"/>
                </a:lnTo>
                <a:lnTo>
                  <a:pt x="62700" y="39920"/>
                </a:lnTo>
                <a:lnTo>
                  <a:pt x="62710" y="39920"/>
                </a:lnTo>
                <a:lnTo>
                  <a:pt x="62780" y="39890"/>
                </a:lnTo>
                <a:lnTo>
                  <a:pt x="62900" y="39850"/>
                </a:lnTo>
                <a:lnTo>
                  <a:pt x="62920" y="39840"/>
                </a:lnTo>
                <a:lnTo>
                  <a:pt x="62930" y="39840"/>
                </a:lnTo>
                <a:lnTo>
                  <a:pt x="63000" y="39810"/>
                </a:lnTo>
                <a:lnTo>
                  <a:pt x="63060" y="39790"/>
                </a:lnTo>
                <a:lnTo>
                  <a:pt x="63090" y="39780"/>
                </a:lnTo>
                <a:lnTo>
                  <a:pt x="63110" y="39780"/>
                </a:lnTo>
                <a:lnTo>
                  <a:pt x="63120" y="39770"/>
                </a:lnTo>
                <a:lnTo>
                  <a:pt x="63130" y="39760"/>
                </a:lnTo>
                <a:lnTo>
                  <a:pt x="63140" y="39760"/>
                </a:lnTo>
                <a:lnTo>
                  <a:pt x="63140" y="39750"/>
                </a:lnTo>
                <a:lnTo>
                  <a:pt x="63160" y="39750"/>
                </a:lnTo>
                <a:lnTo>
                  <a:pt x="63210" y="39730"/>
                </a:lnTo>
                <a:lnTo>
                  <a:pt x="63430" y="39660"/>
                </a:lnTo>
                <a:lnTo>
                  <a:pt x="63490" y="39640"/>
                </a:lnTo>
                <a:lnTo>
                  <a:pt x="63630" y="39600"/>
                </a:lnTo>
                <a:lnTo>
                  <a:pt x="63690" y="39580"/>
                </a:lnTo>
                <a:lnTo>
                  <a:pt x="63730" y="39560"/>
                </a:lnTo>
                <a:lnTo>
                  <a:pt x="63840" y="39510"/>
                </a:lnTo>
                <a:lnTo>
                  <a:pt x="63790" y="39500"/>
                </a:lnTo>
                <a:lnTo>
                  <a:pt x="63780" y="39490"/>
                </a:lnTo>
                <a:lnTo>
                  <a:pt x="63770" y="39490"/>
                </a:lnTo>
                <a:lnTo>
                  <a:pt x="63750" y="39470"/>
                </a:lnTo>
                <a:lnTo>
                  <a:pt x="63720" y="39450"/>
                </a:lnTo>
                <a:lnTo>
                  <a:pt x="63700" y="39430"/>
                </a:lnTo>
                <a:lnTo>
                  <a:pt x="63690" y="39420"/>
                </a:lnTo>
                <a:lnTo>
                  <a:pt x="63680" y="39420"/>
                </a:lnTo>
                <a:lnTo>
                  <a:pt x="63660" y="39400"/>
                </a:lnTo>
                <a:lnTo>
                  <a:pt x="63650" y="39390"/>
                </a:lnTo>
                <a:lnTo>
                  <a:pt x="63640" y="39390"/>
                </a:lnTo>
                <a:lnTo>
                  <a:pt x="63630" y="39370"/>
                </a:lnTo>
                <a:lnTo>
                  <a:pt x="63630" y="39360"/>
                </a:lnTo>
                <a:lnTo>
                  <a:pt x="63620" y="39360"/>
                </a:lnTo>
                <a:lnTo>
                  <a:pt x="63600" y="39340"/>
                </a:lnTo>
                <a:lnTo>
                  <a:pt x="63570" y="39320"/>
                </a:lnTo>
                <a:lnTo>
                  <a:pt x="63560" y="39300"/>
                </a:lnTo>
                <a:lnTo>
                  <a:pt x="63540" y="39290"/>
                </a:lnTo>
                <a:lnTo>
                  <a:pt x="63530" y="39290"/>
                </a:lnTo>
                <a:lnTo>
                  <a:pt x="63520" y="39290"/>
                </a:lnTo>
                <a:lnTo>
                  <a:pt x="63500" y="39300"/>
                </a:lnTo>
                <a:lnTo>
                  <a:pt x="63490" y="39300"/>
                </a:lnTo>
                <a:lnTo>
                  <a:pt x="63480" y="39300"/>
                </a:lnTo>
                <a:lnTo>
                  <a:pt x="63450" y="39300"/>
                </a:lnTo>
                <a:lnTo>
                  <a:pt x="63420" y="39280"/>
                </a:lnTo>
                <a:lnTo>
                  <a:pt x="63400" y="39260"/>
                </a:lnTo>
                <a:lnTo>
                  <a:pt x="63390" y="39250"/>
                </a:lnTo>
                <a:lnTo>
                  <a:pt x="63390" y="39240"/>
                </a:lnTo>
                <a:lnTo>
                  <a:pt x="63380" y="39230"/>
                </a:lnTo>
                <a:lnTo>
                  <a:pt x="63370" y="39210"/>
                </a:lnTo>
                <a:lnTo>
                  <a:pt x="63370" y="39190"/>
                </a:lnTo>
                <a:lnTo>
                  <a:pt x="63370" y="39180"/>
                </a:lnTo>
                <a:lnTo>
                  <a:pt x="63370" y="39170"/>
                </a:lnTo>
                <a:lnTo>
                  <a:pt x="63360" y="39160"/>
                </a:lnTo>
                <a:lnTo>
                  <a:pt x="63350" y="39160"/>
                </a:lnTo>
                <a:lnTo>
                  <a:pt x="63330" y="39170"/>
                </a:lnTo>
                <a:lnTo>
                  <a:pt x="63310" y="39170"/>
                </a:lnTo>
                <a:lnTo>
                  <a:pt x="63300" y="39170"/>
                </a:lnTo>
                <a:lnTo>
                  <a:pt x="63290" y="39140"/>
                </a:lnTo>
                <a:lnTo>
                  <a:pt x="63290" y="39130"/>
                </a:lnTo>
                <a:lnTo>
                  <a:pt x="63290" y="39110"/>
                </a:lnTo>
                <a:lnTo>
                  <a:pt x="63280" y="39090"/>
                </a:lnTo>
                <a:lnTo>
                  <a:pt x="63260" y="39070"/>
                </a:lnTo>
                <a:lnTo>
                  <a:pt x="63240" y="39060"/>
                </a:lnTo>
                <a:lnTo>
                  <a:pt x="63210" y="39040"/>
                </a:lnTo>
                <a:lnTo>
                  <a:pt x="63190" y="39000"/>
                </a:lnTo>
                <a:lnTo>
                  <a:pt x="63170" y="38980"/>
                </a:lnTo>
                <a:lnTo>
                  <a:pt x="63150" y="38960"/>
                </a:lnTo>
                <a:lnTo>
                  <a:pt x="63140" y="38930"/>
                </a:lnTo>
                <a:lnTo>
                  <a:pt x="63120" y="38900"/>
                </a:lnTo>
                <a:lnTo>
                  <a:pt x="63110" y="38880"/>
                </a:lnTo>
                <a:lnTo>
                  <a:pt x="63100" y="38870"/>
                </a:lnTo>
                <a:lnTo>
                  <a:pt x="63090" y="38860"/>
                </a:lnTo>
                <a:lnTo>
                  <a:pt x="63070" y="38850"/>
                </a:lnTo>
                <a:lnTo>
                  <a:pt x="63060" y="38840"/>
                </a:lnTo>
                <a:lnTo>
                  <a:pt x="63060" y="38830"/>
                </a:lnTo>
                <a:lnTo>
                  <a:pt x="63050" y="38810"/>
                </a:lnTo>
                <a:lnTo>
                  <a:pt x="63040" y="38800"/>
                </a:lnTo>
                <a:lnTo>
                  <a:pt x="63030" y="38780"/>
                </a:lnTo>
                <a:lnTo>
                  <a:pt x="63030" y="38770"/>
                </a:lnTo>
                <a:lnTo>
                  <a:pt x="63020" y="38760"/>
                </a:lnTo>
                <a:lnTo>
                  <a:pt x="63010" y="38750"/>
                </a:lnTo>
                <a:lnTo>
                  <a:pt x="63000" y="38750"/>
                </a:lnTo>
                <a:lnTo>
                  <a:pt x="63000" y="38740"/>
                </a:lnTo>
                <a:lnTo>
                  <a:pt x="62990" y="38710"/>
                </a:lnTo>
                <a:lnTo>
                  <a:pt x="62980" y="38700"/>
                </a:lnTo>
                <a:lnTo>
                  <a:pt x="62960" y="38690"/>
                </a:lnTo>
                <a:lnTo>
                  <a:pt x="62930" y="38680"/>
                </a:lnTo>
                <a:lnTo>
                  <a:pt x="62920" y="38650"/>
                </a:lnTo>
                <a:lnTo>
                  <a:pt x="62920" y="38640"/>
                </a:lnTo>
                <a:lnTo>
                  <a:pt x="62920" y="38630"/>
                </a:lnTo>
                <a:lnTo>
                  <a:pt x="62910" y="38620"/>
                </a:lnTo>
                <a:lnTo>
                  <a:pt x="62910" y="38610"/>
                </a:lnTo>
                <a:lnTo>
                  <a:pt x="62910" y="38600"/>
                </a:lnTo>
                <a:lnTo>
                  <a:pt x="62910" y="38590"/>
                </a:lnTo>
                <a:lnTo>
                  <a:pt x="62900" y="38580"/>
                </a:lnTo>
                <a:lnTo>
                  <a:pt x="62900" y="38570"/>
                </a:lnTo>
                <a:lnTo>
                  <a:pt x="62890" y="38570"/>
                </a:lnTo>
                <a:lnTo>
                  <a:pt x="62880" y="38570"/>
                </a:lnTo>
                <a:lnTo>
                  <a:pt x="62860" y="38580"/>
                </a:lnTo>
                <a:lnTo>
                  <a:pt x="62850" y="38580"/>
                </a:lnTo>
                <a:lnTo>
                  <a:pt x="62850" y="38570"/>
                </a:lnTo>
                <a:lnTo>
                  <a:pt x="62840" y="38560"/>
                </a:lnTo>
                <a:lnTo>
                  <a:pt x="62830" y="38550"/>
                </a:lnTo>
                <a:lnTo>
                  <a:pt x="62820" y="38530"/>
                </a:lnTo>
                <a:lnTo>
                  <a:pt x="62820" y="38520"/>
                </a:lnTo>
                <a:lnTo>
                  <a:pt x="62810" y="38510"/>
                </a:lnTo>
                <a:lnTo>
                  <a:pt x="62800" y="38500"/>
                </a:lnTo>
                <a:lnTo>
                  <a:pt x="62790" y="38500"/>
                </a:lnTo>
                <a:lnTo>
                  <a:pt x="62780" y="38490"/>
                </a:lnTo>
                <a:lnTo>
                  <a:pt x="62770" y="38490"/>
                </a:lnTo>
                <a:lnTo>
                  <a:pt x="62760" y="38490"/>
                </a:lnTo>
                <a:lnTo>
                  <a:pt x="62750" y="38490"/>
                </a:lnTo>
                <a:lnTo>
                  <a:pt x="62740" y="38500"/>
                </a:lnTo>
                <a:lnTo>
                  <a:pt x="62720" y="38490"/>
                </a:lnTo>
                <a:lnTo>
                  <a:pt x="62710" y="38480"/>
                </a:lnTo>
                <a:lnTo>
                  <a:pt x="62700" y="38470"/>
                </a:lnTo>
                <a:lnTo>
                  <a:pt x="62690" y="38450"/>
                </a:lnTo>
                <a:lnTo>
                  <a:pt x="62690" y="38440"/>
                </a:lnTo>
                <a:lnTo>
                  <a:pt x="62690" y="38430"/>
                </a:lnTo>
                <a:lnTo>
                  <a:pt x="62680" y="38420"/>
                </a:lnTo>
                <a:lnTo>
                  <a:pt x="62680" y="38410"/>
                </a:lnTo>
                <a:lnTo>
                  <a:pt x="62670" y="38400"/>
                </a:lnTo>
                <a:lnTo>
                  <a:pt x="62670" y="38390"/>
                </a:lnTo>
                <a:lnTo>
                  <a:pt x="62660" y="38390"/>
                </a:lnTo>
                <a:lnTo>
                  <a:pt x="62640" y="38390"/>
                </a:lnTo>
                <a:lnTo>
                  <a:pt x="62640" y="38400"/>
                </a:lnTo>
                <a:lnTo>
                  <a:pt x="62630" y="38410"/>
                </a:lnTo>
                <a:lnTo>
                  <a:pt x="62620" y="38410"/>
                </a:lnTo>
                <a:lnTo>
                  <a:pt x="62610" y="38410"/>
                </a:lnTo>
                <a:lnTo>
                  <a:pt x="62610" y="38400"/>
                </a:lnTo>
                <a:lnTo>
                  <a:pt x="62600" y="38400"/>
                </a:lnTo>
                <a:lnTo>
                  <a:pt x="62600" y="38390"/>
                </a:lnTo>
                <a:lnTo>
                  <a:pt x="62600" y="38380"/>
                </a:lnTo>
                <a:lnTo>
                  <a:pt x="62600" y="38370"/>
                </a:lnTo>
                <a:lnTo>
                  <a:pt x="62600" y="38360"/>
                </a:lnTo>
                <a:lnTo>
                  <a:pt x="62600" y="38340"/>
                </a:lnTo>
                <a:lnTo>
                  <a:pt x="62590" y="38330"/>
                </a:lnTo>
                <a:lnTo>
                  <a:pt x="62590" y="38320"/>
                </a:lnTo>
                <a:lnTo>
                  <a:pt x="62570" y="38310"/>
                </a:lnTo>
                <a:lnTo>
                  <a:pt x="62560" y="38310"/>
                </a:lnTo>
                <a:lnTo>
                  <a:pt x="62540" y="38320"/>
                </a:lnTo>
                <a:lnTo>
                  <a:pt x="62530" y="38320"/>
                </a:lnTo>
                <a:lnTo>
                  <a:pt x="62520" y="38320"/>
                </a:lnTo>
                <a:lnTo>
                  <a:pt x="62510" y="38320"/>
                </a:lnTo>
                <a:lnTo>
                  <a:pt x="62500" y="38320"/>
                </a:lnTo>
                <a:lnTo>
                  <a:pt x="62500" y="38310"/>
                </a:lnTo>
                <a:lnTo>
                  <a:pt x="62490" y="38300"/>
                </a:lnTo>
                <a:lnTo>
                  <a:pt x="62480" y="38300"/>
                </a:lnTo>
                <a:lnTo>
                  <a:pt x="62470" y="38290"/>
                </a:lnTo>
                <a:lnTo>
                  <a:pt x="62460" y="38290"/>
                </a:lnTo>
                <a:lnTo>
                  <a:pt x="62450" y="38280"/>
                </a:lnTo>
                <a:lnTo>
                  <a:pt x="62440" y="38280"/>
                </a:lnTo>
                <a:lnTo>
                  <a:pt x="62430" y="38270"/>
                </a:lnTo>
                <a:lnTo>
                  <a:pt x="62420" y="38260"/>
                </a:lnTo>
                <a:lnTo>
                  <a:pt x="62410" y="38260"/>
                </a:lnTo>
                <a:lnTo>
                  <a:pt x="62400" y="38250"/>
                </a:lnTo>
                <a:lnTo>
                  <a:pt x="62390" y="38250"/>
                </a:lnTo>
                <a:lnTo>
                  <a:pt x="62380" y="38240"/>
                </a:lnTo>
                <a:lnTo>
                  <a:pt x="62370" y="38230"/>
                </a:lnTo>
                <a:lnTo>
                  <a:pt x="62370" y="38220"/>
                </a:lnTo>
                <a:lnTo>
                  <a:pt x="62370" y="38210"/>
                </a:lnTo>
                <a:lnTo>
                  <a:pt x="62370" y="38200"/>
                </a:lnTo>
                <a:lnTo>
                  <a:pt x="62360" y="38200"/>
                </a:lnTo>
                <a:lnTo>
                  <a:pt x="62350" y="38190"/>
                </a:lnTo>
                <a:lnTo>
                  <a:pt x="62340" y="38190"/>
                </a:lnTo>
                <a:lnTo>
                  <a:pt x="62340" y="38180"/>
                </a:lnTo>
                <a:lnTo>
                  <a:pt x="62330" y="38170"/>
                </a:lnTo>
                <a:lnTo>
                  <a:pt x="62320" y="38170"/>
                </a:lnTo>
                <a:lnTo>
                  <a:pt x="62320" y="38160"/>
                </a:lnTo>
                <a:lnTo>
                  <a:pt x="62300" y="38150"/>
                </a:lnTo>
                <a:lnTo>
                  <a:pt x="62290" y="38150"/>
                </a:lnTo>
                <a:lnTo>
                  <a:pt x="62280" y="38140"/>
                </a:lnTo>
                <a:lnTo>
                  <a:pt x="62270" y="38130"/>
                </a:lnTo>
                <a:lnTo>
                  <a:pt x="62260" y="38130"/>
                </a:lnTo>
                <a:lnTo>
                  <a:pt x="62250" y="38130"/>
                </a:lnTo>
                <a:lnTo>
                  <a:pt x="62240" y="38130"/>
                </a:lnTo>
                <a:lnTo>
                  <a:pt x="62230" y="38130"/>
                </a:lnTo>
                <a:lnTo>
                  <a:pt x="62220" y="38140"/>
                </a:lnTo>
                <a:lnTo>
                  <a:pt x="62210" y="38140"/>
                </a:lnTo>
                <a:lnTo>
                  <a:pt x="62200" y="38140"/>
                </a:lnTo>
                <a:lnTo>
                  <a:pt x="62190" y="38140"/>
                </a:lnTo>
                <a:lnTo>
                  <a:pt x="62170" y="38140"/>
                </a:lnTo>
                <a:lnTo>
                  <a:pt x="62160" y="38130"/>
                </a:lnTo>
                <a:lnTo>
                  <a:pt x="62150" y="38120"/>
                </a:lnTo>
                <a:lnTo>
                  <a:pt x="62130" y="38110"/>
                </a:lnTo>
                <a:lnTo>
                  <a:pt x="62130" y="38100"/>
                </a:lnTo>
                <a:lnTo>
                  <a:pt x="62110" y="38090"/>
                </a:lnTo>
                <a:lnTo>
                  <a:pt x="62100" y="38090"/>
                </a:lnTo>
                <a:lnTo>
                  <a:pt x="62090" y="38080"/>
                </a:lnTo>
                <a:lnTo>
                  <a:pt x="62070" y="38070"/>
                </a:lnTo>
                <a:lnTo>
                  <a:pt x="62050" y="38050"/>
                </a:lnTo>
                <a:lnTo>
                  <a:pt x="62040" y="38040"/>
                </a:lnTo>
                <a:lnTo>
                  <a:pt x="62030" y="38030"/>
                </a:lnTo>
                <a:lnTo>
                  <a:pt x="62020" y="38030"/>
                </a:lnTo>
                <a:lnTo>
                  <a:pt x="62010" y="38030"/>
                </a:lnTo>
                <a:lnTo>
                  <a:pt x="61990" y="38020"/>
                </a:lnTo>
                <a:lnTo>
                  <a:pt x="61970" y="38020"/>
                </a:lnTo>
                <a:lnTo>
                  <a:pt x="61960" y="38020"/>
                </a:lnTo>
                <a:lnTo>
                  <a:pt x="61950" y="38010"/>
                </a:lnTo>
                <a:lnTo>
                  <a:pt x="61940" y="38000"/>
                </a:lnTo>
                <a:lnTo>
                  <a:pt x="61930" y="38000"/>
                </a:lnTo>
                <a:lnTo>
                  <a:pt x="61920" y="38000"/>
                </a:lnTo>
                <a:lnTo>
                  <a:pt x="61910" y="38000"/>
                </a:lnTo>
                <a:lnTo>
                  <a:pt x="61910" y="38010"/>
                </a:lnTo>
                <a:lnTo>
                  <a:pt x="61900" y="38010"/>
                </a:lnTo>
                <a:lnTo>
                  <a:pt x="61890" y="38000"/>
                </a:lnTo>
                <a:lnTo>
                  <a:pt x="61880" y="37990"/>
                </a:lnTo>
                <a:lnTo>
                  <a:pt x="61870" y="37980"/>
                </a:lnTo>
                <a:lnTo>
                  <a:pt x="61860" y="37970"/>
                </a:lnTo>
                <a:lnTo>
                  <a:pt x="61850" y="37970"/>
                </a:lnTo>
                <a:lnTo>
                  <a:pt x="61830" y="37960"/>
                </a:lnTo>
                <a:lnTo>
                  <a:pt x="61820" y="37960"/>
                </a:lnTo>
                <a:lnTo>
                  <a:pt x="61810" y="37950"/>
                </a:lnTo>
                <a:lnTo>
                  <a:pt x="61800" y="37950"/>
                </a:lnTo>
                <a:lnTo>
                  <a:pt x="61780" y="37950"/>
                </a:lnTo>
                <a:lnTo>
                  <a:pt x="61770" y="37950"/>
                </a:lnTo>
                <a:lnTo>
                  <a:pt x="61760" y="37950"/>
                </a:lnTo>
                <a:lnTo>
                  <a:pt x="61750" y="37950"/>
                </a:lnTo>
                <a:lnTo>
                  <a:pt x="61740" y="37950"/>
                </a:lnTo>
                <a:lnTo>
                  <a:pt x="61740" y="37940"/>
                </a:lnTo>
                <a:lnTo>
                  <a:pt x="61720" y="37930"/>
                </a:lnTo>
                <a:lnTo>
                  <a:pt x="61690" y="37920"/>
                </a:lnTo>
                <a:lnTo>
                  <a:pt x="61680" y="37910"/>
                </a:lnTo>
                <a:lnTo>
                  <a:pt x="61680" y="37900"/>
                </a:lnTo>
                <a:lnTo>
                  <a:pt x="61670" y="37900"/>
                </a:lnTo>
                <a:lnTo>
                  <a:pt x="61660" y="37890"/>
                </a:lnTo>
                <a:lnTo>
                  <a:pt x="61650" y="37890"/>
                </a:lnTo>
                <a:lnTo>
                  <a:pt x="61650" y="37880"/>
                </a:lnTo>
                <a:lnTo>
                  <a:pt x="61640" y="37870"/>
                </a:lnTo>
                <a:lnTo>
                  <a:pt x="61640" y="37860"/>
                </a:lnTo>
                <a:lnTo>
                  <a:pt x="61630" y="37850"/>
                </a:lnTo>
                <a:lnTo>
                  <a:pt x="61620" y="37830"/>
                </a:lnTo>
                <a:lnTo>
                  <a:pt x="61620" y="37820"/>
                </a:lnTo>
                <a:lnTo>
                  <a:pt x="61610" y="37800"/>
                </a:lnTo>
                <a:lnTo>
                  <a:pt x="61600" y="37770"/>
                </a:lnTo>
                <a:lnTo>
                  <a:pt x="61590" y="37770"/>
                </a:lnTo>
                <a:lnTo>
                  <a:pt x="61590" y="37760"/>
                </a:lnTo>
                <a:lnTo>
                  <a:pt x="61590" y="37750"/>
                </a:lnTo>
                <a:lnTo>
                  <a:pt x="61580" y="37740"/>
                </a:lnTo>
                <a:lnTo>
                  <a:pt x="61570" y="37730"/>
                </a:lnTo>
                <a:lnTo>
                  <a:pt x="61570" y="37720"/>
                </a:lnTo>
                <a:lnTo>
                  <a:pt x="61570" y="37710"/>
                </a:lnTo>
                <a:lnTo>
                  <a:pt x="61550" y="37680"/>
                </a:lnTo>
                <a:lnTo>
                  <a:pt x="61540" y="37650"/>
                </a:lnTo>
                <a:lnTo>
                  <a:pt x="61530" y="37640"/>
                </a:lnTo>
                <a:lnTo>
                  <a:pt x="61520" y="37630"/>
                </a:lnTo>
                <a:lnTo>
                  <a:pt x="61500" y="37590"/>
                </a:lnTo>
                <a:lnTo>
                  <a:pt x="61480" y="37580"/>
                </a:lnTo>
                <a:lnTo>
                  <a:pt x="61480" y="37570"/>
                </a:lnTo>
                <a:lnTo>
                  <a:pt x="61460" y="37540"/>
                </a:lnTo>
                <a:lnTo>
                  <a:pt x="61440" y="37510"/>
                </a:lnTo>
                <a:lnTo>
                  <a:pt x="61430" y="37480"/>
                </a:lnTo>
                <a:lnTo>
                  <a:pt x="61420" y="37460"/>
                </a:lnTo>
                <a:lnTo>
                  <a:pt x="61420" y="37440"/>
                </a:lnTo>
                <a:lnTo>
                  <a:pt x="61420" y="37430"/>
                </a:lnTo>
                <a:lnTo>
                  <a:pt x="61420" y="37400"/>
                </a:lnTo>
                <a:lnTo>
                  <a:pt x="61410" y="37370"/>
                </a:lnTo>
                <a:lnTo>
                  <a:pt x="61400" y="37330"/>
                </a:lnTo>
                <a:lnTo>
                  <a:pt x="61390" y="37290"/>
                </a:lnTo>
                <a:lnTo>
                  <a:pt x="61370" y="37260"/>
                </a:lnTo>
                <a:lnTo>
                  <a:pt x="61370" y="37230"/>
                </a:lnTo>
                <a:lnTo>
                  <a:pt x="61350" y="37210"/>
                </a:lnTo>
                <a:lnTo>
                  <a:pt x="61350" y="37200"/>
                </a:lnTo>
                <a:lnTo>
                  <a:pt x="61340" y="37180"/>
                </a:lnTo>
                <a:lnTo>
                  <a:pt x="61330" y="37150"/>
                </a:lnTo>
                <a:lnTo>
                  <a:pt x="61310" y="37130"/>
                </a:lnTo>
                <a:lnTo>
                  <a:pt x="61300" y="37130"/>
                </a:lnTo>
                <a:lnTo>
                  <a:pt x="61290" y="37090"/>
                </a:lnTo>
                <a:lnTo>
                  <a:pt x="61280" y="37080"/>
                </a:lnTo>
                <a:lnTo>
                  <a:pt x="61280" y="37070"/>
                </a:lnTo>
                <a:lnTo>
                  <a:pt x="61270" y="37050"/>
                </a:lnTo>
                <a:lnTo>
                  <a:pt x="61270" y="37020"/>
                </a:lnTo>
                <a:lnTo>
                  <a:pt x="61260" y="37010"/>
                </a:lnTo>
                <a:lnTo>
                  <a:pt x="61250" y="37000"/>
                </a:lnTo>
                <a:lnTo>
                  <a:pt x="61230" y="36980"/>
                </a:lnTo>
                <a:lnTo>
                  <a:pt x="61200" y="36960"/>
                </a:lnTo>
                <a:lnTo>
                  <a:pt x="61180" y="36930"/>
                </a:lnTo>
                <a:lnTo>
                  <a:pt x="61160" y="36890"/>
                </a:lnTo>
                <a:lnTo>
                  <a:pt x="61150" y="36860"/>
                </a:lnTo>
                <a:lnTo>
                  <a:pt x="61150" y="36850"/>
                </a:lnTo>
                <a:lnTo>
                  <a:pt x="61150" y="36840"/>
                </a:lnTo>
                <a:lnTo>
                  <a:pt x="61130" y="36820"/>
                </a:lnTo>
                <a:lnTo>
                  <a:pt x="61110" y="36800"/>
                </a:lnTo>
                <a:lnTo>
                  <a:pt x="61100" y="36800"/>
                </a:lnTo>
                <a:lnTo>
                  <a:pt x="61100" y="36790"/>
                </a:lnTo>
                <a:lnTo>
                  <a:pt x="61110" y="36770"/>
                </a:lnTo>
                <a:lnTo>
                  <a:pt x="61110" y="36750"/>
                </a:lnTo>
                <a:lnTo>
                  <a:pt x="61110" y="36740"/>
                </a:lnTo>
                <a:lnTo>
                  <a:pt x="61110" y="36710"/>
                </a:lnTo>
                <a:lnTo>
                  <a:pt x="61100" y="36680"/>
                </a:lnTo>
                <a:lnTo>
                  <a:pt x="61110" y="36650"/>
                </a:lnTo>
                <a:lnTo>
                  <a:pt x="61080" y="36640"/>
                </a:lnTo>
                <a:lnTo>
                  <a:pt x="61070" y="36630"/>
                </a:lnTo>
                <a:lnTo>
                  <a:pt x="61060" y="36630"/>
                </a:lnTo>
                <a:lnTo>
                  <a:pt x="61060" y="36600"/>
                </a:lnTo>
                <a:lnTo>
                  <a:pt x="61050" y="36590"/>
                </a:lnTo>
                <a:lnTo>
                  <a:pt x="61050" y="36580"/>
                </a:lnTo>
                <a:lnTo>
                  <a:pt x="61030" y="36560"/>
                </a:lnTo>
                <a:lnTo>
                  <a:pt x="61000" y="36520"/>
                </a:lnTo>
                <a:lnTo>
                  <a:pt x="60990" y="36500"/>
                </a:lnTo>
                <a:lnTo>
                  <a:pt x="60990" y="36480"/>
                </a:lnTo>
                <a:lnTo>
                  <a:pt x="60980" y="36470"/>
                </a:lnTo>
                <a:lnTo>
                  <a:pt x="60980" y="36460"/>
                </a:lnTo>
                <a:lnTo>
                  <a:pt x="60940" y="36430"/>
                </a:lnTo>
                <a:lnTo>
                  <a:pt x="60920" y="36420"/>
                </a:lnTo>
                <a:lnTo>
                  <a:pt x="60910" y="36400"/>
                </a:lnTo>
                <a:lnTo>
                  <a:pt x="60910" y="36390"/>
                </a:lnTo>
                <a:lnTo>
                  <a:pt x="60900" y="36390"/>
                </a:lnTo>
                <a:lnTo>
                  <a:pt x="60900" y="36380"/>
                </a:lnTo>
                <a:lnTo>
                  <a:pt x="60890" y="36370"/>
                </a:lnTo>
                <a:lnTo>
                  <a:pt x="60880" y="36360"/>
                </a:lnTo>
                <a:lnTo>
                  <a:pt x="60870" y="36350"/>
                </a:lnTo>
                <a:lnTo>
                  <a:pt x="60860" y="36340"/>
                </a:lnTo>
                <a:lnTo>
                  <a:pt x="60850" y="36340"/>
                </a:lnTo>
                <a:lnTo>
                  <a:pt x="60840" y="36330"/>
                </a:lnTo>
                <a:lnTo>
                  <a:pt x="60830" y="36330"/>
                </a:lnTo>
                <a:lnTo>
                  <a:pt x="60820" y="36330"/>
                </a:lnTo>
                <a:lnTo>
                  <a:pt x="60810" y="36320"/>
                </a:lnTo>
                <a:lnTo>
                  <a:pt x="60800" y="36320"/>
                </a:lnTo>
                <a:lnTo>
                  <a:pt x="60790" y="36310"/>
                </a:lnTo>
                <a:lnTo>
                  <a:pt x="60780" y="36310"/>
                </a:lnTo>
                <a:lnTo>
                  <a:pt x="60770" y="36310"/>
                </a:lnTo>
                <a:lnTo>
                  <a:pt x="60760" y="36300"/>
                </a:lnTo>
                <a:lnTo>
                  <a:pt x="60750" y="36300"/>
                </a:lnTo>
                <a:lnTo>
                  <a:pt x="60740" y="36290"/>
                </a:lnTo>
                <a:lnTo>
                  <a:pt x="60740" y="36280"/>
                </a:lnTo>
                <a:lnTo>
                  <a:pt x="60720" y="36270"/>
                </a:lnTo>
                <a:lnTo>
                  <a:pt x="60710" y="36260"/>
                </a:lnTo>
                <a:lnTo>
                  <a:pt x="60700" y="36250"/>
                </a:lnTo>
                <a:lnTo>
                  <a:pt x="60700" y="36240"/>
                </a:lnTo>
                <a:lnTo>
                  <a:pt x="60690" y="36230"/>
                </a:lnTo>
                <a:lnTo>
                  <a:pt x="60680" y="36220"/>
                </a:lnTo>
                <a:lnTo>
                  <a:pt x="60670" y="36210"/>
                </a:lnTo>
                <a:lnTo>
                  <a:pt x="60660" y="36200"/>
                </a:lnTo>
                <a:lnTo>
                  <a:pt x="60650" y="36200"/>
                </a:lnTo>
                <a:lnTo>
                  <a:pt x="60630" y="36200"/>
                </a:lnTo>
                <a:lnTo>
                  <a:pt x="60620" y="36200"/>
                </a:lnTo>
                <a:lnTo>
                  <a:pt x="60610" y="36200"/>
                </a:lnTo>
                <a:lnTo>
                  <a:pt x="60600" y="36190"/>
                </a:lnTo>
                <a:lnTo>
                  <a:pt x="60590" y="36180"/>
                </a:lnTo>
                <a:lnTo>
                  <a:pt x="60580" y="36180"/>
                </a:lnTo>
                <a:lnTo>
                  <a:pt x="60580" y="36170"/>
                </a:lnTo>
                <a:lnTo>
                  <a:pt x="60570" y="36160"/>
                </a:lnTo>
                <a:lnTo>
                  <a:pt x="60570" y="36150"/>
                </a:lnTo>
                <a:lnTo>
                  <a:pt x="60560" y="36140"/>
                </a:lnTo>
                <a:lnTo>
                  <a:pt x="60550" y="36130"/>
                </a:lnTo>
                <a:lnTo>
                  <a:pt x="60540" y="36130"/>
                </a:lnTo>
                <a:lnTo>
                  <a:pt x="60530" y="36120"/>
                </a:lnTo>
                <a:lnTo>
                  <a:pt x="60520" y="36120"/>
                </a:lnTo>
                <a:lnTo>
                  <a:pt x="60510" y="36120"/>
                </a:lnTo>
                <a:lnTo>
                  <a:pt x="60510" y="36110"/>
                </a:lnTo>
                <a:lnTo>
                  <a:pt x="60500" y="36110"/>
                </a:lnTo>
                <a:lnTo>
                  <a:pt x="60490" y="36100"/>
                </a:lnTo>
                <a:lnTo>
                  <a:pt x="60480" y="36100"/>
                </a:lnTo>
                <a:lnTo>
                  <a:pt x="60470" y="36090"/>
                </a:lnTo>
                <a:lnTo>
                  <a:pt x="60460" y="36080"/>
                </a:lnTo>
                <a:lnTo>
                  <a:pt x="60460" y="36070"/>
                </a:lnTo>
                <a:lnTo>
                  <a:pt x="60450" y="36060"/>
                </a:lnTo>
                <a:lnTo>
                  <a:pt x="60440" y="36050"/>
                </a:lnTo>
                <a:lnTo>
                  <a:pt x="60420" y="36040"/>
                </a:lnTo>
                <a:lnTo>
                  <a:pt x="60400" y="36020"/>
                </a:lnTo>
                <a:lnTo>
                  <a:pt x="60390" y="36010"/>
                </a:lnTo>
                <a:lnTo>
                  <a:pt x="60380" y="36000"/>
                </a:lnTo>
                <a:lnTo>
                  <a:pt x="60370" y="36000"/>
                </a:lnTo>
                <a:lnTo>
                  <a:pt x="60360" y="35990"/>
                </a:lnTo>
                <a:lnTo>
                  <a:pt x="60350" y="35980"/>
                </a:lnTo>
                <a:lnTo>
                  <a:pt x="60350" y="35970"/>
                </a:lnTo>
                <a:lnTo>
                  <a:pt x="60350" y="35960"/>
                </a:lnTo>
                <a:lnTo>
                  <a:pt x="60350" y="35950"/>
                </a:lnTo>
                <a:lnTo>
                  <a:pt x="60340" y="35940"/>
                </a:lnTo>
                <a:lnTo>
                  <a:pt x="60340" y="35930"/>
                </a:lnTo>
                <a:lnTo>
                  <a:pt x="60340" y="35920"/>
                </a:lnTo>
                <a:lnTo>
                  <a:pt x="60340" y="35910"/>
                </a:lnTo>
                <a:lnTo>
                  <a:pt x="60340" y="35900"/>
                </a:lnTo>
                <a:lnTo>
                  <a:pt x="60340" y="35890"/>
                </a:lnTo>
                <a:lnTo>
                  <a:pt x="60340" y="35880"/>
                </a:lnTo>
                <a:lnTo>
                  <a:pt x="60340" y="35870"/>
                </a:lnTo>
                <a:lnTo>
                  <a:pt x="60340" y="35860"/>
                </a:lnTo>
                <a:lnTo>
                  <a:pt x="60330" y="35860"/>
                </a:lnTo>
                <a:lnTo>
                  <a:pt x="60330" y="35850"/>
                </a:lnTo>
                <a:lnTo>
                  <a:pt x="60320" y="35840"/>
                </a:lnTo>
                <a:lnTo>
                  <a:pt x="60310" y="35840"/>
                </a:lnTo>
                <a:lnTo>
                  <a:pt x="60300" y="35830"/>
                </a:lnTo>
                <a:lnTo>
                  <a:pt x="60290" y="35830"/>
                </a:lnTo>
                <a:lnTo>
                  <a:pt x="60280" y="35820"/>
                </a:lnTo>
                <a:lnTo>
                  <a:pt x="60270" y="35820"/>
                </a:lnTo>
                <a:lnTo>
                  <a:pt x="60270" y="35810"/>
                </a:lnTo>
                <a:lnTo>
                  <a:pt x="60260" y="35810"/>
                </a:lnTo>
                <a:lnTo>
                  <a:pt x="60250" y="35800"/>
                </a:lnTo>
                <a:lnTo>
                  <a:pt x="60240" y="35800"/>
                </a:lnTo>
                <a:lnTo>
                  <a:pt x="60240" y="35780"/>
                </a:lnTo>
                <a:lnTo>
                  <a:pt x="60230" y="35770"/>
                </a:lnTo>
                <a:lnTo>
                  <a:pt x="60230" y="35760"/>
                </a:lnTo>
                <a:lnTo>
                  <a:pt x="60220" y="35750"/>
                </a:lnTo>
                <a:lnTo>
                  <a:pt x="60220" y="35730"/>
                </a:lnTo>
                <a:lnTo>
                  <a:pt x="60220" y="35720"/>
                </a:lnTo>
                <a:lnTo>
                  <a:pt x="60210" y="35720"/>
                </a:lnTo>
                <a:lnTo>
                  <a:pt x="60210" y="35710"/>
                </a:lnTo>
                <a:lnTo>
                  <a:pt x="60200" y="35700"/>
                </a:lnTo>
                <a:lnTo>
                  <a:pt x="60190" y="35690"/>
                </a:lnTo>
                <a:lnTo>
                  <a:pt x="60180" y="35690"/>
                </a:lnTo>
                <a:lnTo>
                  <a:pt x="60170" y="35680"/>
                </a:lnTo>
                <a:lnTo>
                  <a:pt x="60170" y="35670"/>
                </a:lnTo>
                <a:lnTo>
                  <a:pt x="60160" y="35660"/>
                </a:lnTo>
                <a:lnTo>
                  <a:pt x="60150" y="35660"/>
                </a:lnTo>
                <a:lnTo>
                  <a:pt x="60150" y="35640"/>
                </a:lnTo>
                <a:lnTo>
                  <a:pt x="60140" y="35630"/>
                </a:lnTo>
                <a:lnTo>
                  <a:pt x="60130" y="35620"/>
                </a:lnTo>
                <a:lnTo>
                  <a:pt x="60130" y="35610"/>
                </a:lnTo>
                <a:lnTo>
                  <a:pt x="60120" y="35610"/>
                </a:lnTo>
                <a:lnTo>
                  <a:pt x="60120" y="35600"/>
                </a:lnTo>
                <a:lnTo>
                  <a:pt x="60120" y="35590"/>
                </a:lnTo>
                <a:lnTo>
                  <a:pt x="60110" y="35580"/>
                </a:lnTo>
                <a:lnTo>
                  <a:pt x="60110" y="35560"/>
                </a:lnTo>
                <a:lnTo>
                  <a:pt x="60100" y="35540"/>
                </a:lnTo>
                <a:lnTo>
                  <a:pt x="60090" y="35530"/>
                </a:lnTo>
                <a:lnTo>
                  <a:pt x="60080" y="35520"/>
                </a:lnTo>
                <a:lnTo>
                  <a:pt x="60070" y="35520"/>
                </a:lnTo>
                <a:lnTo>
                  <a:pt x="60070" y="35500"/>
                </a:lnTo>
                <a:lnTo>
                  <a:pt x="60060" y="35490"/>
                </a:lnTo>
                <a:lnTo>
                  <a:pt x="60050" y="35480"/>
                </a:lnTo>
                <a:lnTo>
                  <a:pt x="60040" y="35470"/>
                </a:lnTo>
                <a:lnTo>
                  <a:pt x="60030" y="35470"/>
                </a:lnTo>
                <a:lnTo>
                  <a:pt x="60020" y="35460"/>
                </a:lnTo>
                <a:lnTo>
                  <a:pt x="60010" y="35460"/>
                </a:lnTo>
                <a:lnTo>
                  <a:pt x="60000" y="35450"/>
                </a:lnTo>
                <a:lnTo>
                  <a:pt x="59990" y="35440"/>
                </a:lnTo>
                <a:lnTo>
                  <a:pt x="59990" y="35430"/>
                </a:lnTo>
                <a:lnTo>
                  <a:pt x="59980" y="35430"/>
                </a:lnTo>
                <a:lnTo>
                  <a:pt x="59960" y="35420"/>
                </a:lnTo>
                <a:lnTo>
                  <a:pt x="59950" y="35410"/>
                </a:lnTo>
                <a:lnTo>
                  <a:pt x="59940" y="35410"/>
                </a:lnTo>
                <a:lnTo>
                  <a:pt x="59930" y="35400"/>
                </a:lnTo>
                <a:lnTo>
                  <a:pt x="59920" y="35390"/>
                </a:lnTo>
                <a:lnTo>
                  <a:pt x="59920" y="35380"/>
                </a:lnTo>
                <a:lnTo>
                  <a:pt x="59910" y="35370"/>
                </a:lnTo>
                <a:lnTo>
                  <a:pt x="59900" y="35350"/>
                </a:lnTo>
                <a:lnTo>
                  <a:pt x="59890" y="35340"/>
                </a:lnTo>
                <a:lnTo>
                  <a:pt x="59870" y="35330"/>
                </a:lnTo>
                <a:lnTo>
                  <a:pt x="59860" y="35310"/>
                </a:lnTo>
                <a:lnTo>
                  <a:pt x="59850" y="35300"/>
                </a:lnTo>
                <a:lnTo>
                  <a:pt x="59830" y="35290"/>
                </a:lnTo>
                <a:lnTo>
                  <a:pt x="59810" y="35280"/>
                </a:lnTo>
                <a:lnTo>
                  <a:pt x="59770" y="35270"/>
                </a:lnTo>
                <a:lnTo>
                  <a:pt x="59760" y="35270"/>
                </a:lnTo>
                <a:lnTo>
                  <a:pt x="59760" y="35240"/>
                </a:lnTo>
                <a:lnTo>
                  <a:pt x="59760" y="35230"/>
                </a:lnTo>
                <a:lnTo>
                  <a:pt x="59760" y="35220"/>
                </a:lnTo>
                <a:lnTo>
                  <a:pt x="59760" y="35190"/>
                </a:lnTo>
                <a:lnTo>
                  <a:pt x="59750" y="35180"/>
                </a:lnTo>
                <a:lnTo>
                  <a:pt x="59750" y="35170"/>
                </a:lnTo>
                <a:lnTo>
                  <a:pt x="59750" y="35150"/>
                </a:lnTo>
                <a:lnTo>
                  <a:pt x="59740" y="35140"/>
                </a:lnTo>
                <a:lnTo>
                  <a:pt x="59740" y="35130"/>
                </a:lnTo>
                <a:lnTo>
                  <a:pt x="59730" y="35110"/>
                </a:lnTo>
                <a:lnTo>
                  <a:pt x="59730" y="35090"/>
                </a:lnTo>
                <a:lnTo>
                  <a:pt x="59730" y="35060"/>
                </a:lnTo>
                <a:lnTo>
                  <a:pt x="59740" y="35020"/>
                </a:lnTo>
                <a:lnTo>
                  <a:pt x="59750" y="35000"/>
                </a:lnTo>
                <a:lnTo>
                  <a:pt x="59750" y="34970"/>
                </a:lnTo>
                <a:lnTo>
                  <a:pt x="59750" y="34940"/>
                </a:lnTo>
                <a:lnTo>
                  <a:pt x="59740" y="34940"/>
                </a:lnTo>
                <a:lnTo>
                  <a:pt x="59740" y="34920"/>
                </a:lnTo>
                <a:lnTo>
                  <a:pt x="59720" y="34910"/>
                </a:lnTo>
                <a:lnTo>
                  <a:pt x="59700" y="34900"/>
                </a:lnTo>
                <a:lnTo>
                  <a:pt x="59680" y="34880"/>
                </a:lnTo>
                <a:lnTo>
                  <a:pt x="59680" y="34870"/>
                </a:lnTo>
                <a:lnTo>
                  <a:pt x="59680" y="34840"/>
                </a:lnTo>
                <a:lnTo>
                  <a:pt x="59680" y="34820"/>
                </a:lnTo>
                <a:lnTo>
                  <a:pt x="59680" y="34780"/>
                </a:lnTo>
                <a:lnTo>
                  <a:pt x="59690" y="34750"/>
                </a:lnTo>
                <a:lnTo>
                  <a:pt x="59690" y="34740"/>
                </a:lnTo>
                <a:lnTo>
                  <a:pt x="59690" y="34730"/>
                </a:lnTo>
                <a:lnTo>
                  <a:pt x="59680" y="34700"/>
                </a:lnTo>
                <a:lnTo>
                  <a:pt x="59680" y="34690"/>
                </a:lnTo>
                <a:lnTo>
                  <a:pt x="59650" y="34670"/>
                </a:lnTo>
                <a:lnTo>
                  <a:pt x="59650" y="34660"/>
                </a:lnTo>
                <a:lnTo>
                  <a:pt x="59640" y="34650"/>
                </a:lnTo>
                <a:lnTo>
                  <a:pt x="59640" y="34640"/>
                </a:lnTo>
                <a:lnTo>
                  <a:pt x="59630" y="34630"/>
                </a:lnTo>
                <a:lnTo>
                  <a:pt x="59630" y="34620"/>
                </a:lnTo>
                <a:lnTo>
                  <a:pt x="59610" y="34600"/>
                </a:lnTo>
                <a:lnTo>
                  <a:pt x="59600" y="34590"/>
                </a:lnTo>
                <a:lnTo>
                  <a:pt x="59580" y="34570"/>
                </a:lnTo>
                <a:lnTo>
                  <a:pt x="59560" y="34540"/>
                </a:lnTo>
                <a:lnTo>
                  <a:pt x="59550" y="34530"/>
                </a:lnTo>
                <a:lnTo>
                  <a:pt x="59540" y="34520"/>
                </a:lnTo>
                <a:lnTo>
                  <a:pt x="59530" y="34510"/>
                </a:lnTo>
                <a:lnTo>
                  <a:pt x="59520" y="34500"/>
                </a:lnTo>
                <a:lnTo>
                  <a:pt x="59510" y="34490"/>
                </a:lnTo>
                <a:lnTo>
                  <a:pt x="59500" y="34470"/>
                </a:lnTo>
                <a:lnTo>
                  <a:pt x="59490" y="34460"/>
                </a:lnTo>
                <a:lnTo>
                  <a:pt x="59480" y="34450"/>
                </a:lnTo>
                <a:lnTo>
                  <a:pt x="59470" y="34440"/>
                </a:lnTo>
                <a:lnTo>
                  <a:pt x="59470" y="34430"/>
                </a:lnTo>
                <a:lnTo>
                  <a:pt x="59450" y="34410"/>
                </a:lnTo>
                <a:lnTo>
                  <a:pt x="59420" y="34380"/>
                </a:lnTo>
                <a:lnTo>
                  <a:pt x="59420" y="34370"/>
                </a:lnTo>
                <a:lnTo>
                  <a:pt x="59410" y="34350"/>
                </a:lnTo>
                <a:lnTo>
                  <a:pt x="59410" y="34340"/>
                </a:lnTo>
                <a:lnTo>
                  <a:pt x="59400" y="34320"/>
                </a:lnTo>
                <a:lnTo>
                  <a:pt x="59390" y="34310"/>
                </a:lnTo>
                <a:lnTo>
                  <a:pt x="59390" y="34300"/>
                </a:lnTo>
                <a:lnTo>
                  <a:pt x="59390" y="34290"/>
                </a:lnTo>
                <a:lnTo>
                  <a:pt x="59390" y="34280"/>
                </a:lnTo>
                <a:lnTo>
                  <a:pt x="59380" y="34270"/>
                </a:lnTo>
                <a:lnTo>
                  <a:pt x="59380" y="34250"/>
                </a:lnTo>
                <a:lnTo>
                  <a:pt x="59380" y="34240"/>
                </a:lnTo>
                <a:lnTo>
                  <a:pt x="59370" y="34220"/>
                </a:lnTo>
                <a:lnTo>
                  <a:pt x="59370" y="34210"/>
                </a:lnTo>
                <a:lnTo>
                  <a:pt x="59360" y="34200"/>
                </a:lnTo>
                <a:lnTo>
                  <a:pt x="59350" y="34180"/>
                </a:lnTo>
                <a:lnTo>
                  <a:pt x="59350" y="34160"/>
                </a:lnTo>
                <a:lnTo>
                  <a:pt x="59340" y="34150"/>
                </a:lnTo>
                <a:lnTo>
                  <a:pt x="59340" y="34140"/>
                </a:lnTo>
                <a:lnTo>
                  <a:pt x="59330" y="34120"/>
                </a:lnTo>
                <a:lnTo>
                  <a:pt x="59320" y="34090"/>
                </a:lnTo>
                <a:lnTo>
                  <a:pt x="59320" y="34080"/>
                </a:lnTo>
                <a:lnTo>
                  <a:pt x="59320" y="34070"/>
                </a:lnTo>
                <a:lnTo>
                  <a:pt x="59310" y="34040"/>
                </a:lnTo>
                <a:lnTo>
                  <a:pt x="59290" y="34000"/>
                </a:lnTo>
                <a:lnTo>
                  <a:pt x="59280" y="33980"/>
                </a:lnTo>
                <a:lnTo>
                  <a:pt x="59270" y="33950"/>
                </a:lnTo>
                <a:lnTo>
                  <a:pt x="59260" y="33920"/>
                </a:lnTo>
                <a:lnTo>
                  <a:pt x="59250" y="33890"/>
                </a:lnTo>
                <a:lnTo>
                  <a:pt x="59250" y="33870"/>
                </a:lnTo>
                <a:lnTo>
                  <a:pt x="59250" y="33860"/>
                </a:lnTo>
                <a:lnTo>
                  <a:pt x="59250" y="33840"/>
                </a:lnTo>
                <a:lnTo>
                  <a:pt x="59250" y="33820"/>
                </a:lnTo>
                <a:lnTo>
                  <a:pt x="59250" y="33810"/>
                </a:lnTo>
                <a:lnTo>
                  <a:pt x="59250" y="33780"/>
                </a:lnTo>
                <a:lnTo>
                  <a:pt x="59260" y="33740"/>
                </a:lnTo>
                <a:lnTo>
                  <a:pt x="59260" y="33700"/>
                </a:lnTo>
                <a:lnTo>
                  <a:pt x="59260" y="33670"/>
                </a:lnTo>
                <a:lnTo>
                  <a:pt x="59260" y="33660"/>
                </a:lnTo>
                <a:lnTo>
                  <a:pt x="59260" y="33650"/>
                </a:lnTo>
                <a:lnTo>
                  <a:pt x="59260" y="33620"/>
                </a:lnTo>
                <a:lnTo>
                  <a:pt x="59250" y="33600"/>
                </a:lnTo>
                <a:lnTo>
                  <a:pt x="59250" y="33590"/>
                </a:lnTo>
                <a:lnTo>
                  <a:pt x="59250" y="33570"/>
                </a:lnTo>
                <a:lnTo>
                  <a:pt x="59250" y="33560"/>
                </a:lnTo>
                <a:lnTo>
                  <a:pt x="59250" y="33550"/>
                </a:lnTo>
                <a:lnTo>
                  <a:pt x="59250" y="33520"/>
                </a:lnTo>
                <a:lnTo>
                  <a:pt x="59260" y="33510"/>
                </a:lnTo>
                <a:lnTo>
                  <a:pt x="59260" y="33500"/>
                </a:lnTo>
                <a:lnTo>
                  <a:pt x="59260" y="33450"/>
                </a:lnTo>
                <a:lnTo>
                  <a:pt x="59260" y="33420"/>
                </a:lnTo>
                <a:lnTo>
                  <a:pt x="59260" y="33400"/>
                </a:lnTo>
                <a:lnTo>
                  <a:pt x="59260" y="33390"/>
                </a:lnTo>
                <a:lnTo>
                  <a:pt x="59260" y="33370"/>
                </a:lnTo>
                <a:lnTo>
                  <a:pt x="59250" y="33360"/>
                </a:lnTo>
                <a:lnTo>
                  <a:pt x="59250" y="33350"/>
                </a:lnTo>
                <a:lnTo>
                  <a:pt x="59250" y="33320"/>
                </a:lnTo>
                <a:lnTo>
                  <a:pt x="59250" y="33310"/>
                </a:lnTo>
                <a:lnTo>
                  <a:pt x="59250" y="33300"/>
                </a:lnTo>
                <a:lnTo>
                  <a:pt x="59240" y="33280"/>
                </a:lnTo>
                <a:lnTo>
                  <a:pt x="59240" y="33270"/>
                </a:lnTo>
                <a:lnTo>
                  <a:pt x="59240" y="33240"/>
                </a:lnTo>
                <a:lnTo>
                  <a:pt x="59240" y="33220"/>
                </a:lnTo>
                <a:lnTo>
                  <a:pt x="59240" y="33210"/>
                </a:lnTo>
                <a:lnTo>
                  <a:pt x="59230" y="33200"/>
                </a:lnTo>
                <a:lnTo>
                  <a:pt x="59230" y="33180"/>
                </a:lnTo>
                <a:lnTo>
                  <a:pt x="59230" y="33160"/>
                </a:lnTo>
                <a:lnTo>
                  <a:pt x="59230" y="33150"/>
                </a:lnTo>
                <a:lnTo>
                  <a:pt x="59230" y="33140"/>
                </a:lnTo>
                <a:lnTo>
                  <a:pt x="59220" y="33130"/>
                </a:lnTo>
                <a:lnTo>
                  <a:pt x="59220" y="33120"/>
                </a:lnTo>
                <a:lnTo>
                  <a:pt x="59220" y="33110"/>
                </a:lnTo>
                <a:lnTo>
                  <a:pt x="59210" y="33090"/>
                </a:lnTo>
                <a:lnTo>
                  <a:pt x="59210" y="33080"/>
                </a:lnTo>
                <a:lnTo>
                  <a:pt x="59210" y="33070"/>
                </a:lnTo>
                <a:lnTo>
                  <a:pt x="59200" y="33040"/>
                </a:lnTo>
                <a:lnTo>
                  <a:pt x="59190" y="33020"/>
                </a:lnTo>
                <a:lnTo>
                  <a:pt x="59180" y="33000"/>
                </a:lnTo>
                <a:lnTo>
                  <a:pt x="59180" y="32980"/>
                </a:lnTo>
                <a:lnTo>
                  <a:pt x="59180" y="32970"/>
                </a:lnTo>
                <a:lnTo>
                  <a:pt x="59180" y="32950"/>
                </a:lnTo>
                <a:lnTo>
                  <a:pt x="59180" y="32890"/>
                </a:lnTo>
                <a:lnTo>
                  <a:pt x="59180" y="32870"/>
                </a:lnTo>
                <a:lnTo>
                  <a:pt x="59170" y="32860"/>
                </a:lnTo>
                <a:lnTo>
                  <a:pt x="59170" y="32850"/>
                </a:lnTo>
                <a:lnTo>
                  <a:pt x="59160" y="32830"/>
                </a:lnTo>
                <a:lnTo>
                  <a:pt x="59160" y="32820"/>
                </a:lnTo>
                <a:lnTo>
                  <a:pt x="59160" y="32800"/>
                </a:lnTo>
                <a:lnTo>
                  <a:pt x="59150" y="32790"/>
                </a:lnTo>
                <a:lnTo>
                  <a:pt x="59150" y="32770"/>
                </a:lnTo>
                <a:lnTo>
                  <a:pt x="59150" y="32760"/>
                </a:lnTo>
                <a:lnTo>
                  <a:pt x="59160" y="32750"/>
                </a:lnTo>
                <a:lnTo>
                  <a:pt x="59160" y="32740"/>
                </a:lnTo>
                <a:lnTo>
                  <a:pt x="59170" y="32730"/>
                </a:lnTo>
                <a:lnTo>
                  <a:pt x="59170" y="32720"/>
                </a:lnTo>
                <a:lnTo>
                  <a:pt x="59180" y="32710"/>
                </a:lnTo>
                <a:lnTo>
                  <a:pt x="59180" y="32690"/>
                </a:lnTo>
                <a:lnTo>
                  <a:pt x="59180" y="32680"/>
                </a:lnTo>
                <a:lnTo>
                  <a:pt x="59180" y="32670"/>
                </a:lnTo>
                <a:lnTo>
                  <a:pt x="59190" y="32650"/>
                </a:lnTo>
                <a:lnTo>
                  <a:pt x="59190" y="32640"/>
                </a:lnTo>
                <a:lnTo>
                  <a:pt x="59190" y="32630"/>
                </a:lnTo>
                <a:lnTo>
                  <a:pt x="59210" y="32590"/>
                </a:lnTo>
                <a:lnTo>
                  <a:pt x="59220" y="32560"/>
                </a:lnTo>
                <a:lnTo>
                  <a:pt x="59230" y="32530"/>
                </a:lnTo>
                <a:lnTo>
                  <a:pt x="59240" y="32500"/>
                </a:lnTo>
                <a:lnTo>
                  <a:pt x="59240" y="32490"/>
                </a:lnTo>
                <a:lnTo>
                  <a:pt x="59240" y="32470"/>
                </a:lnTo>
                <a:lnTo>
                  <a:pt x="59240" y="32460"/>
                </a:lnTo>
                <a:lnTo>
                  <a:pt x="59240" y="32450"/>
                </a:lnTo>
                <a:lnTo>
                  <a:pt x="59230" y="32440"/>
                </a:lnTo>
                <a:lnTo>
                  <a:pt x="59230" y="32430"/>
                </a:lnTo>
                <a:lnTo>
                  <a:pt x="59230" y="32410"/>
                </a:lnTo>
                <a:lnTo>
                  <a:pt x="59230" y="32400"/>
                </a:lnTo>
                <a:lnTo>
                  <a:pt x="59220" y="32390"/>
                </a:lnTo>
                <a:lnTo>
                  <a:pt x="59220" y="32370"/>
                </a:lnTo>
                <a:lnTo>
                  <a:pt x="59210" y="32340"/>
                </a:lnTo>
                <a:lnTo>
                  <a:pt x="59210" y="32330"/>
                </a:lnTo>
                <a:lnTo>
                  <a:pt x="59210" y="32300"/>
                </a:lnTo>
                <a:lnTo>
                  <a:pt x="59210" y="32290"/>
                </a:lnTo>
                <a:lnTo>
                  <a:pt x="59210" y="32270"/>
                </a:lnTo>
                <a:lnTo>
                  <a:pt x="59200" y="32240"/>
                </a:lnTo>
                <a:lnTo>
                  <a:pt x="59200" y="32220"/>
                </a:lnTo>
                <a:lnTo>
                  <a:pt x="59200" y="32210"/>
                </a:lnTo>
                <a:lnTo>
                  <a:pt x="59200" y="32200"/>
                </a:lnTo>
                <a:lnTo>
                  <a:pt x="59200" y="32190"/>
                </a:lnTo>
                <a:lnTo>
                  <a:pt x="59200" y="32180"/>
                </a:lnTo>
                <a:lnTo>
                  <a:pt x="59200" y="32150"/>
                </a:lnTo>
                <a:lnTo>
                  <a:pt x="59210" y="32140"/>
                </a:lnTo>
                <a:lnTo>
                  <a:pt x="59210" y="32130"/>
                </a:lnTo>
                <a:lnTo>
                  <a:pt x="59210" y="32120"/>
                </a:lnTo>
                <a:lnTo>
                  <a:pt x="59220" y="32110"/>
                </a:lnTo>
                <a:lnTo>
                  <a:pt x="59220" y="32100"/>
                </a:lnTo>
                <a:lnTo>
                  <a:pt x="59220" y="32090"/>
                </a:lnTo>
                <a:lnTo>
                  <a:pt x="59220" y="32080"/>
                </a:lnTo>
                <a:lnTo>
                  <a:pt x="59230" y="32050"/>
                </a:lnTo>
                <a:lnTo>
                  <a:pt x="59230" y="32040"/>
                </a:lnTo>
                <a:lnTo>
                  <a:pt x="59230" y="32030"/>
                </a:lnTo>
                <a:lnTo>
                  <a:pt x="59230" y="32010"/>
                </a:lnTo>
                <a:lnTo>
                  <a:pt x="59230" y="32000"/>
                </a:lnTo>
                <a:lnTo>
                  <a:pt x="59230" y="31990"/>
                </a:lnTo>
                <a:lnTo>
                  <a:pt x="59230" y="31980"/>
                </a:lnTo>
                <a:lnTo>
                  <a:pt x="59230" y="31970"/>
                </a:lnTo>
                <a:lnTo>
                  <a:pt x="59220" y="31960"/>
                </a:lnTo>
                <a:lnTo>
                  <a:pt x="59220" y="31950"/>
                </a:lnTo>
                <a:lnTo>
                  <a:pt x="59210" y="31940"/>
                </a:lnTo>
                <a:lnTo>
                  <a:pt x="59200" y="31930"/>
                </a:lnTo>
                <a:lnTo>
                  <a:pt x="59200" y="31920"/>
                </a:lnTo>
                <a:lnTo>
                  <a:pt x="59190" y="31900"/>
                </a:lnTo>
                <a:lnTo>
                  <a:pt x="59190" y="31890"/>
                </a:lnTo>
                <a:lnTo>
                  <a:pt x="59190" y="31880"/>
                </a:lnTo>
                <a:lnTo>
                  <a:pt x="59190" y="31870"/>
                </a:lnTo>
                <a:lnTo>
                  <a:pt x="59190" y="31860"/>
                </a:lnTo>
                <a:lnTo>
                  <a:pt x="59190" y="31840"/>
                </a:lnTo>
                <a:lnTo>
                  <a:pt x="59190" y="31830"/>
                </a:lnTo>
                <a:lnTo>
                  <a:pt x="59190" y="31820"/>
                </a:lnTo>
                <a:lnTo>
                  <a:pt x="59190" y="31810"/>
                </a:lnTo>
                <a:lnTo>
                  <a:pt x="59190" y="31800"/>
                </a:lnTo>
                <a:lnTo>
                  <a:pt x="59190" y="31780"/>
                </a:lnTo>
                <a:lnTo>
                  <a:pt x="59190" y="31770"/>
                </a:lnTo>
                <a:lnTo>
                  <a:pt x="59190" y="31760"/>
                </a:lnTo>
                <a:lnTo>
                  <a:pt x="59180" y="31740"/>
                </a:lnTo>
                <a:lnTo>
                  <a:pt x="59180" y="31720"/>
                </a:lnTo>
                <a:lnTo>
                  <a:pt x="59180" y="31710"/>
                </a:lnTo>
                <a:lnTo>
                  <a:pt x="59180" y="31690"/>
                </a:lnTo>
                <a:lnTo>
                  <a:pt x="59180" y="31670"/>
                </a:lnTo>
                <a:lnTo>
                  <a:pt x="59180" y="31660"/>
                </a:lnTo>
                <a:lnTo>
                  <a:pt x="59170" y="31650"/>
                </a:lnTo>
                <a:lnTo>
                  <a:pt x="59170" y="31620"/>
                </a:lnTo>
                <a:lnTo>
                  <a:pt x="59170" y="31610"/>
                </a:lnTo>
                <a:lnTo>
                  <a:pt x="59160" y="31590"/>
                </a:lnTo>
                <a:lnTo>
                  <a:pt x="59150" y="31580"/>
                </a:lnTo>
                <a:lnTo>
                  <a:pt x="59140" y="31570"/>
                </a:lnTo>
                <a:lnTo>
                  <a:pt x="59130" y="31560"/>
                </a:lnTo>
                <a:lnTo>
                  <a:pt x="59130" y="31540"/>
                </a:lnTo>
                <a:lnTo>
                  <a:pt x="59120" y="31540"/>
                </a:lnTo>
                <a:lnTo>
                  <a:pt x="59120" y="31530"/>
                </a:lnTo>
                <a:lnTo>
                  <a:pt x="59120" y="31520"/>
                </a:lnTo>
                <a:lnTo>
                  <a:pt x="59110" y="31510"/>
                </a:lnTo>
                <a:lnTo>
                  <a:pt x="59110" y="31500"/>
                </a:lnTo>
                <a:lnTo>
                  <a:pt x="59110" y="31480"/>
                </a:lnTo>
                <a:lnTo>
                  <a:pt x="59100" y="31470"/>
                </a:lnTo>
                <a:lnTo>
                  <a:pt x="59100" y="31460"/>
                </a:lnTo>
                <a:lnTo>
                  <a:pt x="59090" y="31450"/>
                </a:lnTo>
                <a:lnTo>
                  <a:pt x="59090" y="31440"/>
                </a:lnTo>
                <a:lnTo>
                  <a:pt x="59090" y="31430"/>
                </a:lnTo>
                <a:lnTo>
                  <a:pt x="59070" y="31410"/>
                </a:lnTo>
                <a:lnTo>
                  <a:pt x="59070" y="31400"/>
                </a:lnTo>
                <a:lnTo>
                  <a:pt x="59060" y="31380"/>
                </a:lnTo>
                <a:lnTo>
                  <a:pt x="59050" y="31370"/>
                </a:lnTo>
                <a:lnTo>
                  <a:pt x="59040" y="31350"/>
                </a:lnTo>
                <a:lnTo>
                  <a:pt x="59040" y="31330"/>
                </a:lnTo>
                <a:lnTo>
                  <a:pt x="59040" y="31320"/>
                </a:lnTo>
                <a:lnTo>
                  <a:pt x="59040" y="31310"/>
                </a:lnTo>
                <a:lnTo>
                  <a:pt x="59040" y="31290"/>
                </a:lnTo>
                <a:lnTo>
                  <a:pt x="59040" y="31280"/>
                </a:lnTo>
                <a:lnTo>
                  <a:pt x="59040" y="31270"/>
                </a:lnTo>
                <a:lnTo>
                  <a:pt x="59030" y="31260"/>
                </a:lnTo>
                <a:lnTo>
                  <a:pt x="59020" y="31240"/>
                </a:lnTo>
                <a:lnTo>
                  <a:pt x="59010" y="31210"/>
                </a:lnTo>
                <a:lnTo>
                  <a:pt x="59000" y="31180"/>
                </a:lnTo>
                <a:lnTo>
                  <a:pt x="58990" y="31150"/>
                </a:lnTo>
                <a:lnTo>
                  <a:pt x="58980" y="31130"/>
                </a:lnTo>
                <a:lnTo>
                  <a:pt x="58980" y="31120"/>
                </a:lnTo>
                <a:lnTo>
                  <a:pt x="58970" y="31120"/>
                </a:lnTo>
                <a:lnTo>
                  <a:pt x="58970" y="31100"/>
                </a:lnTo>
                <a:lnTo>
                  <a:pt x="58960" y="31080"/>
                </a:lnTo>
                <a:lnTo>
                  <a:pt x="58960" y="31070"/>
                </a:lnTo>
                <a:lnTo>
                  <a:pt x="58950" y="31050"/>
                </a:lnTo>
                <a:lnTo>
                  <a:pt x="58950" y="31040"/>
                </a:lnTo>
                <a:lnTo>
                  <a:pt x="58940" y="31030"/>
                </a:lnTo>
                <a:lnTo>
                  <a:pt x="58940" y="31020"/>
                </a:lnTo>
                <a:lnTo>
                  <a:pt x="58940" y="31010"/>
                </a:lnTo>
                <a:lnTo>
                  <a:pt x="58930" y="30990"/>
                </a:lnTo>
                <a:lnTo>
                  <a:pt x="58930" y="30980"/>
                </a:lnTo>
                <a:lnTo>
                  <a:pt x="58930" y="30950"/>
                </a:lnTo>
                <a:lnTo>
                  <a:pt x="58930" y="30940"/>
                </a:lnTo>
                <a:lnTo>
                  <a:pt x="58920" y="30920"/>
                </a:lnTo>
                <a:lnTo>
                  <a:pt x="58920" y="30910"/>
                </a:lnTo>
                <a:lnTo>
                  <a:pt x="58920" y="30900"/>
                </a:lnTo>
                <a:lnTo>
                  <a:pt x="58910" y="30880"/>
                </a:lnTo>
                <a:lnTo>
                  <a:pt x="58910" y="30870"/>
                </a:lnTo>
                <a:lnTo>
                  <a:pt x="58910" y="30860"/>
                </a:lnTo>
                <a:lnTo>
                  <a:pt x="58910" y="30840"/>
                </a:lnTo>
                <a:lnTo>
                  <a:pt x="58900" y="30830"/>
                </a:lnTo>
                <a:lnTo>
                  <a:pt x="58900" y="30820"/>
                </a:lnTo>
                <a:lnTo>
                  <a:pt x="58890" y="30810"/>
                </a:lnTo>
                <a:lnTo>
                  <a:pt x="58890" y="30800"/>
                </a:lnTo>
                <a:lnTo>
                  <a:pt x="58880" y="30790"/>
                </a:lnTo>
                <a:lnTo>
                  <a:pt x="58880" y="30770"/>
                </a:lnTo>
                <a:lnTo>
                  <a:pt x="58870" y="30760"/>
                </a:lnTo>
                <a:lnTo>
                  <a:pt x="58870" y="30750"/>
                </a:lnTo>
                <a:lnTo>
                  <a:pt x="58860" y="30720"/>
                </a:lnTo>
                <a:lnTo>
                  <a:pt x="58860" y="30710"/>
                </a:lnTo>
                <a:lnTo>
                  <a:pt x="58860" y="30700"/>
                </a:lnTo>
                <a:lnTo>
                  <a:pt x="58860" y="30680"/>
                </a:lnTo>
                <a:lnTo>
                  <a:pt x="58860" y="30630"/>
                </a:lnTo>
                <a:lnTo>
                  <a:pt x="58860" y="30590"/>
                </a:lnTo>
                <a:lnTo>
                  <a:pt x="58850" y="30550"/>
                </a:lnTo>
                <a:lnTo>
                  <a:pt x="58840" y="30510"/>
                </a:lnTo>
                <a:lnTo>
                  <a:pt x="58840" y="30490"/>
                </a:lnTo>
                <a:lnTo>
                  <a:pt x="58830" y="30480"/>
                </a:lnTo>
                <a:lnTo>
                  <a:pt x="58830" y="30470"/>
                </a:lnTo>
                <a:lnTo>
                  <a:pt x="58820" y="30440"/>
                </a:lnTo>
                <a:lnTo>
                  <a:pt x="58810" y="30440"/>
                </a:lnTo>
                <a:lnTo>
                  <a:pt x="58810" y="30430"/>
                </a:lnTo>
                <a:lnTo>
                  <a:pt x="58880" y="30410"/>
                </a:lnTo>
                <a:lnTo>
                  <a:pt x="58910" y="30400"/>
                </a:lnTo>
                <a:lnTo>
                  <a:pt x="59000" y="30380"/>
                </a:lnTo>
                <a:lnTo>
                  <a:pt x="59080" y="30360"/>
                </a:lnTo>
                <a:lnTo>
                  <a:pt x="59190" y="30330"/>
                </a:lnTo>
                <a:lnTo>
                  <a:pt x="59200" y="30330"/>
                </a:lnTo>
                <a:lnTo>
                  <a:pt x="59210" y="30320"/>
                </a:lnTo>
                <a:lnTo>
                  <a:pt x="59270" y="30310"/>
                </a:lnTo>
                <a:lnTo>
                  <a:pt x="59350" y="30290"/>
                </a:lnTo>
                <a:lnTo>
                  <a:pt x="59420" y="30270"/>
                </a:lnTo>
                <a:lnTo>
                  <a:pt x="59490" y="30250"/>
                </a:lnTo>
                <a:lnTo>
                  <a:pt x="59500" y="30250"/>
                </a:lnTo>
                <a:lnTo>
                  <a:pt x="59510" y="30250"/>
                </a:lnTo>
                <a:lnTo>
                  <a:pt x="59540" y="30240"/>
                </a:lnTo>
                <a:lnTo>
                  <a:pt x="59550" y="30240"/>
                </a:lnTo>
                <a:lnTo>
                  <a:pt x="59560" y="30230"/>
                </a:lnTo>
                <a:lnTo>
                  <a:pt x="59590" y="30220"/>
                </a:lnTo>
                <a:lnTo>
                  <a:pt x="59630" y="30210"/>
                </a:lnTo>
                <a:lnTo>
                  <a:pt x="59630" y="30200"/>
                </a:lnTo>
                <a:lnTo>
                  <a:pt x="59650" y="30170"/>
                </a:lnTo>
                <a:lnTo>
                  <a:pt x="59670" y="30140"/>
                </a:lnTo>
                <a:lnTo>
                  <a:pt x="59690" y="30110"/>
                </a:lnTo>
                <a:lnTo>
                  <a:pt x="59700" y="30080"/>
                </a:lnTo>
                <a:lnTo>
                  <a:pt x="59720" y="30050"/>
                </a:lnTo>
                <a:lnTo>
                  <a:pt x="59750" y="30010"/>
                </a:lnTo>
                <a:lnTo>
                  <a:pt x="59760" y="29980"/>
                </a:lnTo>
                <a:lnTo>
                  <a:pt x="59780" y="29940"/>
                </a:lnTo>
                <a:lnTo>
                  <a:pt x="59810" y="29900"/>
                </a:lnTo>
                <a:lnTo>
                  <a:pt x="59850" y="29840"/>
                </a:lnTo>
                <a:lnTo>
                  <a:pt x="59870" y="29780"/>
                </a:lnTo>
                <a:lnTo>
                  <a:pt x="59890" y="29740"/>
                </a:lnTo>
                <a:lnTo>
                  <a:pt x="59900" y="29720"/>
                </a:lnTo>
                <a:lnTo>
                  <a:pt x="59910" y="29710"/>
                </a:lnTo>
                <a:lnTo>
                  <a:pt x="59910" y="29690"/>
                </a:lnTo>
                <a:lnTo>
                  <a:pt x="59920" y="29680"/>
                </a:lnTo>
                <a:lnTo>
                  <a:pt x="59950" y="29600"/>
                </a:lnTo>
                <a:lnTo>
                  <a:pt x="59970" y="29560"/>
                </a:lnTo>
                <a:lnTo>
                  <a:pt x="59970" y="29550"/>
                </a:lnTo>
                <a:lnTo>
                  <a:pt x="59980" y="29540"/>
                </a:lnTo>
                <a:lnTo>
                  <a:pt x="60000" y="29490"/>
                </a:lnTo>
                <a:lnTo>
                  <a:pt x="60030" y="29400"/>
                </a:lnTo>
                <a:lnTo>
                  <a:pt x="60060" y="29340"/>
                </a:lnTo>
                <a:lnTo>
                  <a:pt x="60070" y="29310"/>
                </a:lnTo>
                <a:lnTo>
                  <a:pt x="60100" y="29250"/>
                </a:lnTo>
                <a:lnTo>
                  <a:pt x="60100" y="29240"/>
                </a:lnTo>
                <a:lnTo>
                  <a:pt x="60110" y="29230"/>
                </a:lnTo>
                <a:lnTo>
                  <a:pt x="60120" y="29190"/>
                </a:lnTo>
                <a:lnTo>
                  <a:pt x="60130" y="29160"/>
                </a:lnTo>
                <a:lnTo>
                  <a:pt x="60140" y="29130"/>
                </a:lnTo>
                <a:lnTo>
                  <a:pt x="60150" y="29110"/>
                </a:lnTo>
                <a:lnTo>
                  <a:pt x="60160" y="29100"/>
                </a:lnTo>
                <a:lnTo>
                  <a:pt x="60170" y="29080"/>
                </a:lnTo>
                <a:lnTo>
                  <a:pt x="60180" y="29080"/>
                </a:lnTo>
                <a:lnTo>
                  <a:pt x="60180" y="29070"/>
                </a:lnTo>
                <a:lnTo>
                  <a:pt x="60210" y="29050"/>
                </a:lnTo>
                <a:lnTo>
                  <a:pt x="60230" y="29040"/>
                </a:lnTo>
                <a:lnTo>
                  <a:pt x="60240" y="29030"/>
                </a:lnTo>
                <a:lnTo>
                  <a:pt x="60240" y="29020"/>
                </a:lnTo>
                <a:lnTo>
                  <a:pt x="60250" y="29010"/>
                </a:lnTo>
                <a:lnTo>
                  <a:pt x="60260" y="29000"/>
                </a:lnTo>
                <a:lnTo>
                  <a:pt x="60260" y="28990"/>
                </a:lnTo>
                <a:lnTo>
                  <a:pt x="60260" y="28980"/>
                </a:lnTo>
                <a:lnTo>
                  <a:pt x="60270" y="28970"/>
                </a:lnTo>
                <a:lnTo>
                  <a:pt x="60270" y="28950"/>
                </a:lnTo>
                <a:lnTo>
                  <a:pt x="60270" y="28920"/>
                </a:lnTo>
                <a:lnTo>
                  <a:pt x="60270" y="28900"/>
                </a:lnTo>
                <a:lnTo>
                  <a:pt x="60270" y="28880"/>
                </a:lnTo>
                <a:lnTo>
                  <a:pt x="60270" y="28870"/>
                </a:lnTo>
                <a:lnTo>
                  <a:pt x="60270" y="28860"/>
                </a:lnTo>
                <a:lnTo>
                  <a:pt x="60280" y="28840"/>
                </a:lnTo>
                <a:lnTo>
                  <a:pt x="60280" y="28830"/>
                </a:lnTo>
                <a:lnTo>
                  <a:pt x="60290" y="28820"/>
                </a:lnTo>
                <a:lnTo>
                  <a:pt x="60290" y="28810"/>
                </a:lnTo>
                <a:lnTo>
                  <a:pt x="60290" y="28800"/>
                </a:lnTo>
                <a:lnTo>
                  <a:pt x="60300" y="28780"/>
                </a:lnTo>
                <a:lnTo>
                  <a:pt x="60310" y="28770"/>
                </a:lnTo>
                <a:lnTo>
                  <a:pt x="60320" y="28750"/>
                </a:lnTo>
                <a:lnTo>
                  <a:pt x="60330" y="28750"/>
                </a:lnTo>
                <a:lnTo>
                  <a:pt x="60340" y="28740"/>
                </a:lnTo>
                <a:lnTo>
                  <a:pt x="60360" y="28720"/>
                </a:lnTo>
                <a:lnTo>
                  <a:pt x="60370" y="28710"/>
                </a:lnTo>
                <a:lnTo>
                  <a:pt x="60380" y="28710"/>
                </a:lnTo>
                <a:lnTo>
                  <a:pt x="60380" y="28690"/>
                </a:lnTo>
                <a:lnTo>
                  <a:pt x="60380" y="28680"/>
                </a:lnTo>
                <a:lnTo>
                  <a:pt x="60380" y="28670"/>
                </a:lnTo>
                <a:lnTo>
                  <a:pt x="60380" y="28650"/>
                </a:lnTo>
                <a:lnTo>
                  <a:pt x="60390" y="28590"/>
                </a:lnTo>
                <a:lnTo>
                  <a:pt x="60400" y="28510"/>
                </a:lnTo>
                <a:lnTo>
                  <a:pt x="60410" y="28450"/>
                </a:lnTo>
                <a:lnTo>
                  <a:pt x="60410" y="28430"/>
                </a:lnTo>
                <a:lnTo>
                  <a:pt x="60420" y="28380"/>
                </a:lnTo>
                <a:lnTo>
                  <a:pt x="60420" y="28340"/>
                </a:lnTo>
                <a:lnTo>
                  <a:pt x="60430" y="28280"/>
                </a:lnTo>
                <a:lnTo>
                  <a:pt x="60430" y="28230"/>
                </a:lnTo>
                <a:lnTo>
                  <a:pt x="60440" y="28160"/>
                </a:lnTo>
                <a:lnTo>
                  <a:pt x="60450" y="28110"/>
                </a:lnTo>
                <a:lnTo>
                  <a:pt x="60450" y="28090"/>
                </a:lnTo>
                <a:lnTo>
                  <a:pt x="60450" y="28080"/>
                </a:lnTo>
                <a:lnTo>
                  <a:pt x="60450" y="28050"/>
                </a:lnTo>
                <a:lnTo>
                  <a:pt x="60450" y="28040"/>
                </a:lnTo>
                <a:lnTo>
                  <a:pt x="60450" y="28030"/>
                </a:lnTo>
                <a:lnTo>
                  <a:pt x="60450" y="27990"/>
                </a:lnTo>
                <a:lnTo>
                  <a:pt x="60450" y="27950"/>
                </a:lnTo>
                <a:lnTo>
                  <a:pt x="60440" y="27840"/>
                </a:lnTo>
                <a:lnTo>
                  <a:pt x="60440" y="27750"/>
                </a:lnTo>
                <a:lnTo>
                  <a:pt x="60430" y="27660"/>
                </a:lnTo>
                <a:lnTo>
                  <a:pt x="60430" y="27540"/>
                </a:lnTo>
                <a:lnTo>
                  <a:pt x="60430" y="27490"/>
                </a:lnTo>
                <a:lnTo>
                  <a:pt x="60420" y="27430"/>
                </a:lnTo>
                <a:lnTo>
                  <a:pt x="60430" y="27380"/>
                </a:lnTo>
                <a:lnTo>
                  <a:pt x="60470" y="27380"/>
                </a:lnTo>
                <a:lnTo>
                  <a:pt x="60530" y="27380"/>
                </a:lnTo>
                <a:lnTo>
                  <a:pt x="60560" y="27380"/>
                </a:lnTo>
                <a:lnTo>
                  <a:pt x="60620" y="27380"/>
                </a:lnTo>
                <a:lnTo>
                  <a:pt x="60640" y="27380"/>
                </a:lnTo>
                <a:lnTo>
                  <a:pt x="60680" y="27380"/>
                </a:lnTo>
                <a:lnTo>
                  <a:pt x="60720" y="27380"/>
                </a:lnTo>
                <a:lnTo>
                  <a:pt x="60730" y="27380"/>
                </a:lnTo>
                <a:lnTo>
                  <a:pt x="60740" y="27380"/>
                </a:lnTo>
                <a:lnTo>
                  <a:pt x="60760" y="27370"/>
                </a:lnTo>
                <a:lnTo>
                  <a:pt x="60770" y="27370"/>
                </a:lnTo>
                <a:lnTo>
                  <a:pt x="60780" y="27370"/>
                </a:lnTo>
                <a:lnTo>
                  <a:pt x="60790" y="27370"/>
                </a:lnTo>
                <a:lnTo>
                  <a:pt x="60820" y="27370"/>
                </a:lnTo>
                <a:lnTo>
                  <a:pt x="60840" y="27370"/>
                </a:lnTo>
                <a:lnTo>
                  <a:pt x="60840" y="27340"/>
                </a:lnTo>
                <a:lnTo>
                  <a:pt x="60840" y="27310"/>
                </a:lnTo>
                <a:lnTo>
                  <a:pt x="60840" y="27300"/>
                </a:lnTo>
                <a:lnTo>
                  <a:pt x="60840" y="27290"/>
                </a:lnTo>
                <a:lnTo>
                  <a:pt x="60850" y="27270"/>
                </a:lnTo>
                <a:lnTo>
                  <a:pt x="60850" y="27250"/>
                </a:lnTo>
                <a:lnTo>
                  <a:pt x="60850" y="27240"/>
                </a:lnTo>
                <a:lnTo>
                  <a:pt x="60860" y="27210"/>
                </a:lnTo>
                <a:lnTo>
                  <a:pt x="60860" y="27190"/>
                </a:lnTo>
                <a:lnTo>
                  <a:pt x="60870" y="27180"/>
                </a:lnTo>
                <a:lnTo>
                  <a:pt x="60870" y="27170"/>
                </a:lnTo>
                <a:lnTo>
                  <a:pt x="60870" y="27140"/>
                </a:lnTo>
                <a:lnTo>
                  <a:pt x="60870" y="27120"/>
                </a:lnTo>
                <a:lnTo>
                  <a:pt x="60880" y="27110"/>
                </a:lnTo>
                <a:lnTo>
                  <a:pt x="60880" y="27090"/>
                </a:lnTo>
                <a:lnTo>
                  <a:pt x="60890" y="27080"/>
                </a:lnTo>
                <a:lnTo>
                  <a:pt x="60890" y="27070"/>
                </a:lnTo>
                <a:lnTo>
                  <a:pt x="60890" y="27060"/>
                </a:lnTo>
                <a:lnTo>
                  <a:pt x="60900" y="27050"/>
                </a:lnTo>
                <a:lnTo>
                  <a:pt x="60910" y="27030"/>
                </a:lnTo>
                <a:lnTo>
                  <a:pt x="60920" y="27010"/>
                </a:lnTo>
                <a:lnTo>
                  <a:pt x="60930" y="26990"/>
                </a:lnTo>
                <a:lnTo>
                  <a:pt x="60930" y="26980"/>
                </a:lnTo>
                <a:lnTo>
                  <a:pt x="60930" y="26970"/>
                </a:lnTo>
                <a:lnTo>
                  <a:pt x="60930" y="26960"/>
                </a:lnTo>
                <a:lnTo>
                  <a:pt x="60940" y="26950"/>
                </a:lnTo>
                <a:lnTo>
                  <a:pt x="60940" y="26940"/>
                </a:lnTo>
                <a:lnTo>
                  <a:pt x="60950" y="26940"/>
                </a:lnTo>
                <a:lnTo>
                  <a:pt x="60950" y="26930"/>
                </a:lnTo>
                <a:lnTo>
                  <a:pt x="60970" y="26910"/>
                </a:lnTo>
                <a:lnTo>
                  <a:pt x="60980" y="26910"/>
                </a:lnTo>
                <a:lnTo>
                  <a:pt x="60990" y="26900"/>
                </a:lnTo>
                <a:lnTo>
                  <a:pt x="61000" y="26900"/>
                </a:lnTo>
                <a:lnTo>
                  <a:pt x="61010" y="26900"/>
                </a:lnTo>
                <a:lnTo>
                  <a:pt x="61020" y="26900"/>
                </a:lnTo>
                <a:lnTo>
                  <a:pt x="61030" y="26900"/>
                </a:lnTo>
                <a:lnTo>
                  <a:pt x="61040" y="26890"/>
                </a:lnTo>
                <a:lnTo>
                  <a:pt x="61050" y="26890"/>
                </a:lnTo>
                <a:lnTo>
                  <a:pt x="61060" y="26880"/>
                </a:lnTo>
                <a:lnTo>
                  <a:pt x="61070" y="26870"/>
                </a:lnTo>
                <a:lnTo>
                  <a:pt x="61080" y="26870"/>
                </a:lnTo>
                <a:lnTo>
                  <a:pt x="61080" y="26860"/>
                </a:lnTo>
                <a:lnTo>
                  <a:pt x="61090" y="26850"/>
                </a:lnTo>
                <a:lnTo>
                  <a:pt x="61100" y="26840"/>
                </a:lnTo>
                <a:lnTo>
                  <a:pt x="61100" y="26830"/>
                </a:lnTo>
                <a:lnTo>
                  <a:pt x="61110" y="26820"/>
                </a:lnTo>
                <a:lnTo>
                  <a:pt x="61120" y="26800"/>
                </a:lnTo>
                <a:lnTo>
                  <a:pt x="61120" y="26790"/>
                </a:lnTo>
                <a:lnTo>
                  <a:pt x="61130" y="26780"/>
                </a:lnTo>
                <a:lnTo>
                  <a:pt x="61140" y="26770"/>
                </a:lnTo>
                <a:lnTo>
                  <a:pt x="61150" y="26760"/>
                </a:lnTo>
                <a:lnTo>
                  <a:pt x="61160" y="26750"/>
                </a:lnTo>
                <a:lnTo>
                  <a:pt x="61170" y="26740"/>
                </a:lnTo>
                <a:lnTo>
                  <a:pt x="61190" y="26740"/>
                </a:lnTo>
                <a:lnTo>
                  <a:pt x="61220" y="26730"/>
                </a:lnTo>
                <a:lnTo>
                  <a:pt x="61330" y="26730"/>
                </a:lnTo>
                <a:lnTo>
                  <a:pt x="61390" y="26720"/>
                </a:lnTo>
                <a:lnTo>
                  <a:pt x="61480" y="26720"/>
                </a:lnTo>
                <a:lnTo>
                  <a:pt x="61550" y="26720"/>
                </a:lnTo>
                <a:lnTo>
                  <a:pt x="61570" y="26720"/>
                </a:lnTo>
                <a:lnTo>
                  <a:pt x="61590" y="26680"/>
                </a:lnTo>
                <a:lnTo>
                  <a:pt x="61600" y="26670"/>
                </a:lnTo>
                <a:lnTo>
                  <a:pt x="61610" y="26650"/>
                </a:lnTo>
                <a:lnTo>
                  <a:pt x="61620" y="26630"/>
                </a:lnTo>
                <a:lnTo>
                  <a:pt x="61630" y="26620"/>
                </a:lnTo>
                <a:lnTo>
                  <a:pt x="61640" y="26610"/>
                </a:lnTo>
                <a:lnTo>
                  <a:pt x="61660" y="26600"/>
                </a:lnTo>
                <a:lnTo>
                  <a:pt x="61670" y="26600"/>
                </a:lnTo>
                <a:lnTo>
                  <a:pt x="61690" y="26580"/>
                </a:lnTo>
                <a:lnTo>
                  <a:pt x="61710" y="26580"/>
                </a:lnTo>
                <a:lnTo>
                  <a:pt x="61720" y="26570"/>
                </a:lnTo>
                <a:lnTo>
                  <a:pt x="61730" y="26560"/>
                </a:lnTo>
                <a:lnTo>
                  <a:pt x="61740" y="26560"/>
                </a:lnTo>
                <a:lnTo>
                  <a:pt x="61740" y="26550"/>
                </a:lnTo>
                <a:lnTo>
                  <a:pt x="61760" y="26530"/>
                </a:lnTo>
                <a:lnTo>
                  <a:pt x="61770" y="26530"/>
                </a:lnTo>
                <a:lnTo>
                  <a:pt x="61780" y="26520"/>
                </a:lnTo>
                <a:lnTo>
                  <a:pt x="61790" y="26520"/>
                </a:lnTo>
                <a:lnTo>
                  <a:pt x="61800" y="26510"/>
                </a:lnTo>
                <a:lnTo>
                  <a:pt x="61820" y="26510"/>
                </a:lnTo>
                <a:lnTo>
                  <a:pt x="61840" y="26510"/>
                </a:lnTo>
                <a:lnTo>
                  <a:pt x="61850" y="26510"/>
                </a:lnTo>
                <a:lnTo>
                  <a:pt x="61860" y="26500"/>
                </a:lnTo>
                <a:lnTo>
                  <a:pt x="61880" y="26500"/>
                </a:lnTo>
                <a:lnTo>
                  <a:pt x="61890" y="26490"/>
                </a:lnTo>
                <a:lnTo>
                  <a:pt x="61920" y="26480"/>
                </a:lnTo>
                <a:lnTo>
                  <a:pt x="61930" y="26470"/>
                </a:lnTo>
                <a:lnTo>
                  <a:pt x="61960" y="26460"/>
                </a:lnTo>
                <a:lnTo>
                  <a:pt x="61990" y="26460"/>
                </a:lnTo>
                <a:lnTo>
                  <a:pt x="62000" y="26450"/>
                </a:lnTo>
                <a:lnTo>
                  <a:pt x="62010" y="26460"/>
                </a:lnTo>
                <a:lnTo>
                  <a:pt x="62020" y="26460"/>
                </a:lnTo>
                <a:lnTo>
                  <a:pt x="62030" y="26460"/>
                </a:lnTo>
                <a:lnTo>
                  <a:pt x="62040" y="26450"/>
                </a:lnTo>
                <a:lnTo>
                  <a:pt x="62050" y="26440"/>
                </a:lnTo>
                <a:lnTo>
                  <a:pt x="62060" y="26440"/>
                </a:lnTo>
                <a:lnTo>
                  <a:pt x="62070" y="26430"/>
                </a:lnTo>
                <a:lnTo>
                  <a:pt x="62070" y="26420"/>
                </a:lnTo>
                <a:lnTo>
                  <a:pt x="62070" y="26390"/>
                </a:lnTo>
                <a:lnTo>
                  <a:pt x="62070" y="26370"/>
                </a:lnTo>
                <a:lnTo>
                  <a:pt x="62090" y="26350"/>
                </a:lnTo>
                <a:lnTo>
                  <a:pt x="62090" y="26340"/>
                </a:lnTo>
                <a:lnTo>
                  <a:pt x="62110" y="26330"/>
                </a:lnTo>
                <a:lnTo>
                  <a:pt x="62130" y="26290"/>
                </a:lnTo>
                <a:lnTo>
                  <a:pt x="62190" y="26230"/>
                </a:lnTo>
                <a:lnTo>
                  <a:pt x="62200" y="26220"/>
                </a:lnTo>
                <a:lnTo>
                  <a:pt x="62220" y="26200"/>
                </a:lnTo>
                <a:lnTo>
                  <a:pt x="62290" y="26130"/>
                </a:lnTo>
                <a:lnTo>
                  <a:pt x="62320" y="26110"/>
                </a:lnTo>
                <a:lnTo>
                  <a:pt x="62350" y="26080"/>
                </a:lnTo>
                <a:lnTo>
                  <a:pt x="62380" y="26040"/>
                </a:lnTo>
                <a:lnTo>
                  <a:pt x="62400" y="26020"/>
                </a:lnTo>
                <a:lnTo>
                  <a:pt x="62420" y="25990"/>
                </a:lnTo>
                <a:lnTo>
                  <a:pt x="62430" y="25990"/>
                </a:lnTo>
                <a:lnTo>
                  <a:pt x="62510" y="25950"/>
                </a:lnTo>
                <a:lnTo>
                  <a:pt x="62550" y="25930"/>
                </a:lnTo>
                <a:lnTo>
                  <a:pt x="62580" y="25920"/>
                </a:lnTo>
                <a:lnTo>
                  <a:pt x="62610" y="25900"/>
                </a:lnTo>
                <a:lnTo>
                  <a:pt x="62620" y="25900"/>
                </a:lnTo>
                <a:lnTo>
                  <a:pt x="62640" y="25890"/>
                </a:lnTo>
                <a:lnTo>
                  <a:pt x="62670" y="25870"/>
                </a:lnTo>
                <a:lnTo>
                  <a:pt x="62680" y="25870"/>
                </a:lnTo>
                <a:lnTo>
                  <a:pt x="62690" y="25860"/>
                </a:lnTo>
                <a:lnTo>
                  <a:pt x="62710" y="25850"/>
                </a:lnTo>
                <a:lnTo>
                  <a:pt x="62730" y="25840"/>
                </a:lnTo>
                <a:lnTo>
                  <a:pt x="62740" y="25830"/>
                </a:lnTo>
                <a:lnTo>
                  <a:pt x="62750" y="25820"/>
                </a:lnTo>
                <a:lnTo>
                  <a:pt x="62770" y="25810"/>
                </a:lnTo>
                <a:lnTo>
                  <a:pt x="62800" y="25780"/>
                </a:lnTo>
                <a:lnTo>
                  <a:pt x="62820" y="25770"/>
                </a:lnTo>
                <a:lnTo>
                  <a:pt x="62850" y="25750"/>
                </a:lnTo>
                <a:lnTo>
                  <a:pt x="62880" y="25730"/>
                </a:lnTo>
                <a:lnTo>
                  <a:pt x="62890" y="25720"/>
                </a:lnTo>
                <a:lnTo>
                  <a:pt x="62900" y="25710"/>
                </a:lnTo>
                <a:lnTo>
                  <a:pt x="62920" y="25690"/>
                </a:lnTo>
                <a:lnTo>
                  <a:pt x="62930" y="25690"/>
                </a:lnTo>
                <a:lnTo>
                  <a:pt x="62930" y="25540"/>
                </a:lnTo>
                <a:lnTo>
                  <a:pt x="62930" y="25440"/>
                </a:lnTo>
                <a:lnTo>
                  <a:pt x="62930" y="25290"/>
                </a:lnTo>
                <a:lnTo>
                  <a:pt x="62920" y="25090"/>
                </a:lnTo>
                <a:lnTo>
                  <a:pt x="62910" y="24890"/>
                </a:lnTo>
                <a:lnTo>
                  <a:pt x="62910" y="24800"/>
                </a:lnTo>
                <a:lnTo>
                  <a:pt x="62910" y="24760"/>
                </a:lnTo>
                <a:lnTo>
                  <a:pt x="62910" y="24660"/>
                </a:lnTo>
                <a:lnTo>
                  <a:pt x="62910" y="24470"/>
                </a:lnTo>
                <a:lnTo>
                  <a:pt x="62900" y="24240"/>
                </a:lnTo>
                <a:lnTo>
                  <a:pt x="62900" y="24180"/>
                </a:lnTo>
                <a:lnTo>
                  <a:pt x="62900" y="24110"/>
                </a:lnTo>
                <a:lnTo>
                  <a:pt x="62900" y="24100"/>
                </a:lnTo>
                <a:lnTo>
                  <a:pt x="62900" y="24090"/>
                </a:lnTo>
                <a:lnTo>
                  <a:pt x="62900" y="24070"/>
                </a:lnTo>
                <a:lnTo>
                  <a:pt x="62890" y="24060"/>
                </a:lnTo>
                <a:lnTo>
                  <a:pt x="62890" y="24050"/>
                </a:lnTo>
                <a:lnTo>
                  <a:pt x="62890" y="24020"/>
                </a:lnTo>
                <a:lnTo>
                  <a:pt x="62890" y="23970"/>
                </a:lnTo>
                <a:lnTo>
                  <a:pt x="62880" y="23960"/>
                </a:lnTo>
                <a:lnTo>
                  <a:pt x="62880" y="23950"/>
                </a:lnTo>
                <a:lnTo>
                  <a:pt x="62880" y="23910"/>
                </a:lnTo>
                <a:lnTo>
                  <a:pt x="62880" y="23900"/>
                </a:lnTo>
                <a:lnTo>
                  <a:pt x="62870" y="23890"/>
                </a:lnTo>
                <a:lnTo>
                  <a:pt x="62870" y="23860"/>
                </a:lnTo>
                <a:lnTo>
                  <a:pt x="62870" y="23840"/>
                </a:lnTo>
                <a:lnTo>
                  <a:pt x="62860" y="23830"/>
                </a:lnTo>
                <a:lnTo>
                  <a:pt x="62860" y="23820"/>
                </a:lnTo>
                <a:lnTo>
                  <a:pt x="62860" y="23800"/>
                </a:lnTo>
                <a:lnTo>
                  <a:pt x="62850" y="23800"/>
                </a:lnTo>
                <a:lnTo>
                  <a:pt x="62840" y="23780"/>
                </a:lnTo>
                <a:lnTo>
                  <a:pt x="62830" y="23770"/>
                </a:lnTo>
                <a:lnTo>
                  <a:pt x="62820" y="23770"/>
                </a:lnTo>
                <a:lnTo>
                  <a:pt x="62810" y="23760"/>
                </a:lnTo>
                <a:lnTo>
                  <a:pt x="62800" y="23750"/>
                </a:lnTo>
                <a:lnTo>
                  <a:pt x="62790" y="23740"/>
                </a:lnTo>
                <a:lnTo>
                  <a:pt x="62780" y="23740"/>
                </a:lnTo>
                <a:lnTo>
                  <a:pt x="62770" y="23720"/>
                </a:lnTo>
                <a:lnTo>
                  <a:pt x="62770" y="23710"/>
                </a:lnTo>
                <a:lnTo>
                  <a:pt x="62770" y="23670"/>
                </a:lnTo>
                <a:lnTo>
                  <a:pt x="62760" y="23630"/>
                </a:lnTo>
                <a:lnTo>
                  <a:pt x="62760" y="23600"/>
                </a:lnTo>
                <a:lnTo>
                  <a:pt x="62760" y="23590"/>
                </a:lnTo>
                <a:lnTo>
                  <a:pt x="62750" y="23570"/>
                </a:lnTo>
                <a:lnTo>
                  <a:pt x="62750" y="23520"/>
                </a:lnTo>
                <a:lnTo>
                  <a:pt x="62750" y="23490"/>
                </a:lnTo>
                <a:lnTo>
                  <a:pt x="62740" y="23420"/>
                </a:lnTo>
                <a:lnTo>
                  <a:pt x="62730" y="23370"/>
                </a:lnTo>
                <a:lnTo>
                  <a:pt x="62720" y="23320"/>
                </a:lnTo>
                <a:lnTo>
                  <a:pt x="62710" y="23240"/>
                </a:lnTo>
                <a:lnTo>
                  <a:pt x="62710" y="23190"/>
                </a:lnTo>
                <a:lnTo>
                  <a:pt x="62700" y="23130"/>
                </a:lnTo>
                <a:lnTo>
                  <a:pt x="62690" y="23090"/>
                </a:lnTo>
                <a:lnTo>
                  <a:pt x="62690" y="23030"/>
                </a:lnTo>
                <a:lnTo>
                  <a:pt x="62680" y="23000"/>
                </a:lnTo>
                <a:lnTo>
                  <a:pt x="62670" y="22950"/>
                </a:lnTo>
                <a:lnTo>
                  <a:pt x="62670" y="22910"/>
                </a:lnTo>
                <a:lnTo>
                  <a:pt x="62660" y="22870"/>
                </a:lnTo>
                <a:lnTo>
                  <a:pt x="62660" y="22830"/>
                </a:lnTo>
                <a:lnTo>
                  <a:pt x="62650" y="22800"/>
                </a:lnTo>
                <a:lnTo>
                  <a:pt x="62650" y="22780"/>
                </a:lnTo>
                <a:lnTo>
                  <a:pt x="62650" y="22770"/>
                </a:lnTo>
                <a:lnTo>
                  <a:pt x="62650" y="22750"/>
                </a:lnTo>
                <a:lnTo>
                  <a:pt x="62640" y="22740"/>
                </a:lnTo>
                <a:lnTo>
                  <a:pt x="62640" y="22720"/>
                </a:lnTo>
                <a:lnTo>
                  <a:pt x="62640" y="22700"/>
                </a:lnTo>
                <a:lnTo>
                  <a:pt x="62640" y="22680"/>
                </a:lnTo>
                <a:lnTo>
                  <a:pt x="62640" y="22670"/>
                </a:lnTo>
                <a:lnTo>
                  <a:pt x="62630" y="22660"/>
                </a:lnTo>
                <a:lnTo>
                  <a:pt x="62630" y="22650"/>
                </a:lnTo>
                <a:lnTo>
                  <a:pt x="62630" y="22640"/>
                </a:lnTo>
                <a:lnTo>
                  <a:pt x="62620" y="22630"/>
                </a:lnTo>
                <a:lnTo>
                  <a:pt x="62610" y="22610"/>
                </a:lnTo>
                <a:lnTo>
                  <a:pt x="62610" y="22600"/>
                </a:lnTo>
                <a:lnTo>
                  <a:pt x="62600" y="22590"/>
                </a:lnTo>
                <a:lnTo>
                  <a:pt x="62590" y="22580"/>
                </a:lnTo>
                <a:lnTo>
                  <a:pt x="62570" y="22560"/>
                </a:lnTo>
                <a:lnTo>
                  <a:pt x="62560" y="22540"/>
                </a:lnTo>
                <a:lnTo>
                  <a:pt x="62560" y="22530"/>
                </a:lnTo>
                <a:lnTo>
                  <a:pt x="62550" y="22520"/>
                </a:lnTo>
                <a:lnTo>
                  <a:pt x="62540" y="22500"/>
                </a:lnTo>
                <a:lnTo>
                  <a:pt x="62530" y="22480"/>
                </a:lnTo>
                <a:lnTo>
                  <a:pt x="62520" y="22470"/>
                </a:lnTo>
                <a:lnTo>
                  <a:pt x="62520" y="22460"/>
                </a:lnTo>
                <a:lnTo>
                  <a:pt x="62520" y="22450"/>
                </a:lnTo>
                <a:lnTo>
                  <a:pt x="62520" y="22440"/>
                </a:lnTo>
                <a:lnTo>
                  <a:pt x="62520" y="22430"/>
                </a:lnTo>
                <a:lnTo>
                  <a:pt x="62520" y="22420"/>
                </a:lnTo>
                <a:lnTo>
                  <a:pt x="62520" y="22410"/>
                </a:lnTo>
                <a:lnTo>
                  <a:pt x="62510" y="22400"/>
                </a:lnTo>
                <a:lnTo>
                  <a:pt x="62510" y="22390"/>
                </a:lnTo>
                <a:lnTo>
                  <a:pt x="62510" y="22380"/>
                </a:lnTo>
                <a:lnTo>
                  <a:pt x="62510" y="22370"/>
                </a:lnTo>
                <a:lnTo>
                  <a:pt x="62510" y="22360"/>
                </a:lnTo>
                <a:lnTo>
                  <a:pt x="62510" y="22340"/>
                </a:lnTo>
                <a:lnTo>
                  <a:pt x="62510" y="22330"/>
                </a:lnTo>
                <a:lnTo>
                  <a:pt x="62510" y="22320"/>
                </a:lnTo>
                <a:lnTo>
                  <a:pt x="62520" y="22310"/>
                </a:lnTo>
                <a:lnTo>
                  <a:pt x="62520" y="22300"/>
                </a:lnTo>
                <a:lnTo>
                  <a:pt x="62530" y="22290"/>
                </a:lnTo>
                <a:lnTo>
                  <a:pt x="62530" y="22280"/>
                </a:lnTo>
                <a:lnTo>
                  <a:pt x="62530" y="22270"/>
                </a:lnTo>
                <a:lnTo>
                  <a:pt x="62540" y="22250"/>
                </a:lnTo>
                <a:lnTo>
                  <a:pt x="62540" y="22230"/>
                </a:lnTo>
                <a:lnTo>
                  <a:pt x="62550" y="22220"/>
                </a:lnTo>
                <a:lnTo>
                  <a:pt x="62560" y="22210"/>
                </a:lnTo>
                <a:lnTo>
                  <a:pt x="62560" y="22200"/>
                </a:lnTo>
                <a:lnTo>
                  <a:pt x="62570" y="22190"/>
                </a:lnTo>
                <a:lnTo>
                  <a:pt x="62580" y="22180"/>
                </a:lnTo>
                <a:lnTo>
                  <a:pt x="62590" y="22170"/>
                </a:lnTo>
                <a:lnTo>
                  <a:pt x="62600" y="22160"/>
                </a:lnTo>
                <a:lnTo>
                  <a:pt x="62610" y="22150"/>
                </a:lnTo>
                <a:lnTo>
                  <a:pt x="62610" y="22140"/>
                </a:lnTo>
                <a:lnTo>
                  <a:pt x="62620" y="22130"/>
                </a:lnTo>
                <a:lnTo>
                  <a:pt x="62630" y="22120"/>
                </a:lnTo>
                <a:lnTo>
                  <a:pt x="62640" y="22110"/>
                </a:lnTo>
                <a:lnTo>
                  <a:pt x="62670" y="22080"/>
                </a:lnTo>
                <a:lnTo>
                  <a:pt x="62680" y="22060"/>
                </a:lnTo>
                <a:lnTo>
                  <a:pt x="62690" y="22050"/>
                </a:lnTo>
                <a:lnTo>
                  <a:pt x="62690" y="22040"/>
                </a:lnTo>
                <a:lnTo>
                  <a:pt x="62690" y="22030"/>
                </a:lnTo>
                <a:lnTo>
                  <a:pt x="62700" y="22030"/>
                </a:lnTo>
                <a:lnTo>
                  <a:pt x="62700" y="22020"/>
                </a:lnTo>
                <a:lnTo>
                  <a:pt x="62700" y="22000"/>
                </a:lnTo>
                <a:lnTo>
                  <a:pt x="62700" y="21990"/>
                </a:lnTo>
                <a:lnTo>
                  <a:pt x="62710" y="21990"/>
                </a:lnTo>
                <a:lnTo>
                  <a:pt x="62720" y="21980"/>
                </a:lnTo>
                <a:lnTo>
                  <a:pt x="62720" y="21970"/>
                </a:lnTo>
                <a:lnTo>
                  <a:pt x="62730" y="21950"/>
                </a:lnTo>
                <a:lnTo>
                  <a:pt x="62730" y="21930"/>
                </a:lnTo>
                <a:lnTo>
                  <a:pt x="62740" y="21920"/>
                </a:lnTo>
                <a:lnTo>
                  <a:pt x="62740" y="21910"/>
                </a:lnTo>
                <a:lnTo>
                  <a:pt x="62740" y="21900"/>
                </a:lnTo>
                <a:lnTo>
                  <a:pt x="62740" y="21880"/>
                </a:lnTo>
                <a:lnTo>
                  <a:pt x="62740" y="21850"/>
                </a:lnTo>
                <a:lnTo>
                  <a:pt x="62780" y="21820"/>
                </a:lnTo>
                <a:lnTo>
                  <a:pt x="62800" y="22100"/>
                </a:lnTo>
                <a:lnTo>
                  <a:pt x="63000" y="22120"/>
                </a:lnTo>
                <a:lnTo>
                  <a:pt x="63620" y="22180"/>
                </a:lnTo>
                <a:lnTo>
                  <a:pt x="63670" y="22180"/>
                </a:lnTo>
                <a:lnTo>
                  <a:pt x="63690" y="22170"/>
                </a:lnTo>
                <a:lnTo>
                  <a:pt x="63880" y="22160"/>
                </a:lnTo>
                <a:lnTo>
                  <a:pt x="63950" y="22180"/>
                </a:lnTo>
                <a:lnTo>
                  <a:pt x="64000" y="22190"/>
                </a:lnTo>
                <a:lnTo>
                  <a:pt x="64310" y="22270"/>
                </a:lnTo>
                <a:lnTo>
                  <a:pt x="64320" y="22270"/>
                </a:lnTo>
                <a:lnTo>
                  <a:pt x="64320" y="22290"/>
                </a:lnTo>
                <a:lnTo>
                  <a:pt x="64340" y="22520"/>
                </a:lnTo>
                <a:lnTo>
                  <a:pt x="64440" y="22590"/>
                </a:lnTo>
                <a:lnTo>
                  <a:pt x="64450" y="22640"/>
                </a:lnTo>
                <a:lnTo>
                  <a:pt x="64490" y="22650"/>
                </a:lnTo>
                <a:lnTo>
                  <a:pt x="64530" y="22670"/>
                </a:lnTo>
                <a:lnTo>
                  <a:pt x="64560" y="22690"/>
                </a:lnTo>
                <a:lnTo>
                  <a:pt x="64600" y="22700"/>
                </a:lnTo>
                <a:lnTo>
                  <a:pt x="64630" y="22710"/>
                </a:lnTo>
                <a:lnTo>
                  <a:pt x="64670" y="22710"/>
                </a:lnTo>
                <a:lnTo>
                  <a:pt x="64710" y="22720"/>
                </a:lnTo>
                <a:lnTo>
                  <a:pt x="64750" y="22720"/>
                </a:lnTo>
                <a:lnTo>
                  <a:pt x="64800" y="22720"/>
                </a:lnTo>
                <a:lnTo>
                  <a:pt x="64820" y="22670"/>
                </a:lnTo>
                <a:lnTo>
                  <a:pt x="64830" y="22660"/>
                </a:lnTo>
                <a:lnTo>
                  <a:pt x="64860" y="22660"/>
                </a:lnTo>
                <a:lnTo>
                  <a:pt x="65120" y="21950"/>
                </a:lnTo>
                <a:lnTo>
                  <a:pt x="65140" y="21920"/>
                </a:lnTo>
                <a:lnTo>
                  <a:pt x="65240" y="21850"/>
                </a:lnTo>
                <a:lnTo>
                  <a:pt x="65290" y="21810"/>
                </a:lnTo>
                <a:lnTo>
                  <a:pt x="65530" y="21560"/>
                </a:lnTo>
                <a:lnTo>
                  <a:pt x="65560" y="21530"/>
                </a:lnTo>
                <a:lnTo>
                  <a:pt x="65600" y="21480"/>
                </a:lnTo>
                <a:lnTo>
                  <a:pt x="65670" y="21410"/>
                </a:lnTo>
                <a:lnTo>
                  <a:pt x="65850" y="21230"/>
                </a:lnTo>
                <a:lnTo>
                  <a:pt x="66090" y="20980"/>
                </a:lnTo>
                <a:lnTo>
                  <a:pt x="66330" y="20730"/>
                </a:lnTo>
                <a:lnTo>
                  <a:pt x="66530" y="20530"/>
                </a:lnTo>
                <a:lnTo>
                  <a:pt x="66540" y="20520"/>
                </a:lnTo>
                <a:lnTo>
                  <a:pt x="66700" y="20370"/>
                </a:lnTo>
                <a:lnTo>
                  <a:pt x="66790" y="20290"/>
                </a:lnTo>
                <a:lnTo>
                  <a:pt x="66860" y="20210"/>
                </a:lnTo>
                <a:lnTo>
                  <a:pt x="66890" y="20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