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Vihiga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Vihi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9840" y="52510"/>
                </a:moveTo>
                <a:lnTo>
                  <a:pt x="19850" y="52500"/>
                </a:lnTo>
                <a:lnTo>
                  <a:pt x="19860" y="52500"/>
                </a:lnTo>
                <a:lnTo>
                  <a:pt x="19870" y="52490"/>
                </a:lnTo>
                <a:lnTo>
                  <a:pt x="19880" y="52480"/>
                </a:lnTo>
                <a:lnTo>
                  <a:pt x="19880" y="52470"/>
                </a:lnTo>
                <a:lnTo>
                  <a:pt x="19890" y="52460"/>
                </a:lnTo>
                <a:lnTo>
                  <a:pt x="19900" y="52450"/>
                </a:lnTo>
                <a:lnTo>
                  <a:pt x="19910" y="52450"/>
                </a:lnTo>
                <a:lnTo>
                  <a:pt x="19920" y="52450"/>
                </a:lnTo>
                <a:lnTo>
                  <a:pt x="19930" y="52440"/>
                </a:lnTo>
                <a:lnTo>
                  <a:pt x="19940" y="52440"/>
                </a:lnTo>
                <a:lnTo>
                  <a:pt x="19950" y="52450"/>
                </a:lnTo>
                <a:lnTo>
                  <a:pt x="19960" y="52450"/>
                </a:lnTo>
                <a:lnTo>
                  <a:pt x="19970" y="52450"/>
                </a:lnTo>
                <a:lnTo>
                  <a:pt x="19980" y="52460"/>
                </a:lnTo>
                <a:lnTo>
                  <a:pt x="19990" y="52450"/>
                </a:lnTo>
                <a:lnTo>
                  <a:pt x="20000" y="52450"/>
                </a:lnTo>
                <a:lnTo>
                  <a:pt x="20000" y="52440"/>
                </a:lnTo>
                <a:lnTo>
                  <a:pt x="20010" y="52440"/>
                </a:lnTo>
                <a:lnTo>
                  <a:pt x="20020" y="52440"/>
                </a:lnTo>
                <a:lnTo>
                  <a:pt x="20020" y="52430"/>
                </a:lnTo>
                <a:lnTo>
                  <a:pt x="20030" y="52420"/>
                </a:lnTo>
                <a:lnTo>
                  <a:pt x="20030" y="52410"/>
                </a:lnTo>
                <a:lnTo>
                  <a:pt x="20030" y="52400"/>
                </a:lnTo>
                <a:lnTo>
                  <a:pt x="20040" y="52400"/>
                </a:lnTo>
                <a:lnTo>
                  <a:pt x="20050" y="52400"/>
                </a:lnTo>
                <a:lnTo>
                  <a:pt x="20060" y="52400"/>
                </a:lnTo>
                <a:lnTo>
                  <a:pt x="20070" y="52400"/>
                </a:lnTo>
                <a:lnTo>
                  <a:pt x="20070" y="52390"/>
                </a:lnTo>
                <a:lnTo>
                  <a:pt x="20080" y="52390"/>
                </a:lnTo>
                <a:lnTo>
                  <a:pt x="20090" y="52390"/>
                </a:lnTo>
                <a:lnTo>
                  <a:pt x="20100" y="52390"/>
                </a:lnTo>
                <a:lnTo>
                  <a:pt x="20110" y="52390"/>
                </a:lnTo>
                <a:lnTo>
                  <a:pt x="20110" y="52380"/>
                </a:lnTo>
                <a:lnTo>
                  <a:pt x="20100" y="52370"/>
                </a:lnTo>
                <a:lnTo>
                  <a:pt x="20100" y="52360"/>
                </a:lnTo>
                <a:lnTo>
                  <a:pt x="20100" y="52350"/>
                </a:lnTo>
                <a:lnTo>
                  <a:pt x="20100" y="52340"/>
                </a:lnTo>
                <a:lnTo>
                  <a:pt x="20100" y="52330"/>
                </a:lnTo>
                <a:lnTo>
                  <a:pt x="20100" y="52320"/>
                </a:lnTo>
                <a:lnTo>
                  <a:pt x="20100" y="52300"/>
                </a:lnTo>
                <a:lnTo>
                  <a:pt x="20110" y="52300"/>
                </a:lnTo>
                <a:lnTo>
                  <a:pt x="20110" y="52290"/>
                </a:lnTo>
                <a:lnTo>
                  <a:pt x="20120" y="52290"/>
                </a:lnTo>
                <a:lnTo>
                  <a:pt x="20130" y="52290"/>
                </a:lnTo>
                <a:lnTo>
                  <a:pt x="20140" y="52290"/>
                </a:lnTo>
                <a:lnTo>
                  <a:pt x="20140" y="52280"/>
                </a:lnTo>
                <a:lnTo>
                  <a:pt x="20150" y="52280"/>
                </a:lnTo>
                <a:lnTo>
                  <a:pt x="20160" y="52280"/>
                </a:lnTo>
                <a:lnTo>
                  <a:pt x="20170" y="52280"/>
                </a:lnTo>
                <a:lnTo>
                  <a:pt x="20180" y="52280"/>
                </a:lnTo>
                <a:lnTo>
                  <a:pt x="20190" y="52270"/>
                </a:lnTo>
                <a:lnTo>
                  <a:pt x="20200" y="52270"/>
                </a:lnTo>
                <a:lnTo>
                  <a:pt x="20210" y="52260"/>
                </a:lnTo>
                <a:lnTo>
                  <a:pt x="20220" y="52260"/>
                </a:lnTo>
                <a:lnTo>
                  <a:pt x="20220" y="52250"/>
                </a:lnTo>
                <a:lnTo>
                  <a:pt x="20230" y="52250"/>
                </a:lnTo>
                <a:lnTo>
                  <a:pt x="20240" y="52240"/>
                </a:lnTo>
                <a:lnTo>
                  <a:pt x="20250" y="52240"/>
                </a:lnTo>
                <a:lnTo>
                  <a:pt x="20260" y="52230"/>
                </a:lnTo>
                <a:lnTo>
                  <a:pt x="20270" y="52230"/>
                </a:lnTo>
                <a:lnTo>
                  <a:pt x="20280" y="52230"/>
                </a:lnTo>
                <a:lnTo>
                  <a:pt x="20290" y="52230"/>
                </a:lnTo>
                <a:lnTo>
                  <a:pt x="20300" y="52230"/>
                </a:lnTo>
                <a:lnTo>
                  <a:pt x="20310" y="52230"/>
                </a:lnTo>
                <a:lnTo>
                  <a:pt x="20320" y="52220"/>
                </a:lnTo>
                <a:lnTo>
                  <a:pt x="20330" y="52220"/>
                </a:lnTo>
                <a:lnTo>
                  <a:pt x="20340" y="52210"/>
                </a:lnTo>
                <a:lnTo>
                  <a:pt x="20350" y="52210"/>
                </a:lnTo>
                <a:lnTo>
                  <a:pt x="20360" y="52210"/>
                </a:lnTo>
                <a:lnTo>
                  <a:pt x="20370" y="52210"/>
                </a:lnTo>
                <a:lnTo>
                  <a:pt x="20380" y="52200"/>
                </a:lnTo>
                <a:lnTo>
                  <a:pt x="20400" y="52200"/>
                </a:lnTo>
                <a:lnTo>
                  <a:pt x="20410" y="52190"/>
                </a:lnTo>
                <a:lnTo>
                  <a:pt x="20420" y="52190"/>
                </a:lnTo>
                <a:lnTo>
                  <a:pt x="20430" y="52190"/>
                </a:lnTo>
                <a:lnTo>
                  <a:pt x="20440" y="52190"/>
                </a:lnTo>
                <a:lnTo>
                  <a:pt x="20450" y="52190"/>
                </a:lnTo>
                <a:lnTo>
                  <a:pt x="20460" y="52190"/>
                </a:lnTo>
                <a:lnTo>
                  <a:pt x="20470" y="52180"/>
                </a:lnTo>
                <a:lnTo>
                  <a:pt x="20480" y="52180"/>
                </a:lnTo>
                <a:lnTo>
                  <a:pt x="20490" y="52180"/>
                </a:lnTo>
                <a:lnTo>
                  <a:pt x="20500" y="52170"/>
                </a:lnTo>
                <a:lnTo>
                  <a:pt x="20510" y="52170"/>
                </a:lnTo>
                <a:lnTo>
                  <a:pt x="20520" y="52170"/>
                </a:lnTo>
                <a:lnTo>
                  <a:pt x="20530" y="52170"/>
                </a:lnTo>
                <a:lnTo>
                  <a:pt x="20540" y="52170"/>
                </a:lnTo>
                <a:lnTo>
                  <a:pt x="20560" y="52170"/>
                </a:lnTo>
                <a:lnTo>
                  <a:pt x="20570" y="52170"/>
                </a:lnTo>
                <a:lnTo>
                  <a:pt x="20580" y="52170"/>
                </a:lnTo>
                <a:lnTo>
                  <a:pt x="20590" y="52180"/>
                </a:lnTo>
                <a:lnTo>
                  <a:pt x="20600" y="52180"/>
                </a:lnTo>
                <a:lnTo>
                  <a:pt x="20610" y="52180"/>
                </a:lnTo>
                <a:lnTo>
                  <a:pt x="20620" y="52170"/>
                </a:lnTo>
                <a:lnTo>
                  <a:pt x="20630" y="52170"/>
                </a:lnTo>
                <a:lnTo>
                  <a:pt x="20640" y="52170"/>
                </a:lnTo>
                <a:lnTo>
                  <a:pt x="20650" y="52180"/>
                </a:lnTo>
                <a:lnTo>
                  <a:pt x="20660" y="52180"/>
                </a:lnTo>
                <a:lnTo>
                  <a:pt x="20670" y="52180"/>
                </a:lnTo>
                <a:lnTo>
                  <a:pt x="20680" y="52180"/>
                </a:lnTo>
                <a:lnTo>
                  <a:pt x="20690" y="52180"/>
                </a:lnTo>
                <a:lnTo>
                  <a:pt x="20700" y="52180"/>
                </a:lnTo>
                <a:lnTo>
                  <a:pt x="20710" y="52180"/>
                </a:lnTo>
                <a:lnTo>
                  <a:pt x="20720" y="52180"/>
                </a:lnTo>
                <a:lnTo>
                  <a:pt x="20730" y="52180"/>
                </a:lnTo>
                <a:lnTo>
                  <a:pt x="20740" y="52180"/>
                </a:lnTo>
                <a:lnTo>
                  <a:pt x="20750" y="52180"/>
                </a:lnTo>
                <a:lnTo>
                  <a:pt x="20760" y="52180"/>
                </a:lnTo>
                <a:lnTo>
                  <a:pt x="20770" y="52180"/>
                </a:lnTo>
                <a:lnTo>
                  <a:pt x="20780" y="52190"/>
                </a:lnTo>
                <a:lnTo>
                  <a:pt x="20790" y="52190"/>
                </a:lnTo>
                <a:lnTo>
                  <a:pt x="20800" y="52190"/>
                </a:lnTo>
                <a:lnTo>
                  <a:pt x="20810" y="52190"/>
                </a:lnTo>
                <a:lnTo>
                  <a:pt x="20810" y="52180"/>
                </a:lnTo>
                <a:lnTo>
                  <a:pt x="20830" y="52170"/>
                </a:lnTo>
                <a:lnTo>
                  <a:pt x="20840" y="52170"/>
                </a:lnTo>
                <a:lnTo>
                  <a:pt x="20860" y="52170"/>
                </a:lnTo>
                <a:lnTo>
                  <a:pt x="20870" y="52170"/>
                </a:lnTo>
                <a:lnTo>
                  <a:pt x="20880" y="52170"/>
                </a:lnTo>
                <a:lnTo>
                  <a:pt x="20890" y="52170"/>
                </a:lnTo>
                <a:lnTo>
                  <a:pt x="20900" y="52160"/>
                </a:lnTo>
                <a:lnTo>
                  <a:pt x="20910" y="52160"/>
                </a:lnTo>
                <a:lnTo>
                  <a:pt x="20920" y="52160"/>
                </a:lnTo>
                <a:lnTo>
                  <a:pt x="20940" y="52150"/>
                </a:lnTo>
                <a:lnTo>
                  <a:pt x="20940" y="52160"/>
                </a:lnTo>
                <a:lnTo>
                  <a:pt x="20940" y="52170"/>
                </a:lnTo>
                <a:lnTo>
                  <a:pt x="20950" y="52180"/>
                </a:lnTo>
                <a:lnTo>
                  <a:pt x="20950" y="52190"/>
                </a:lnTo>
                <a:lnTo>
                  <a:pt x="20960" y="52190"/>
                </a:lnTo>
                <a:lnTo>
                  <a:pt x="20960" y="52200"/>
                </a:lnTo>
                <a:lnTo>
                  <a:pt x="20970" y="52210"/>
                </a:lnTo>
                <a:lnTo>
                  <a:pt x="20980" y="52210"/>
                </a:lnTo>
                <a:lnTo>
                  <a:pt x="20990" y="52210"/>
                </a:lnTo>
                <a:lnTo>
                  <a:pt x="21000" y="52210"/>
                </a:lnTo>
                <a:lnTo>
                  <a:pt x="21010" y="52200"/>
                </a:lnTo>
                <a:lnTo>
                  <a:pt x="21020" y="52200"/>
                </a:lnTo>
                <a:lnTo>
                  <a:pt x="21030" y="52190"/>
                </a:lnTo>
                <a:lnTo>
                  <a:pt x="21040" y="52180"/>
                </a:lnTo>
                <a:lnTo>
                  <a:pt x="21050" y="52170"/>
                </a:lnTo>
                <a:lnTo>
                  <a:pt x="21050" y="52160"/>
                </a:lnTo>
                <a:lnTo>
                  <a:pt x="21060" y="52150"/>
                </a:lnTo>
                <a:lnTo>
                  <a:pt x="21060" y="52140"/>
                </a:lnTo>
                <a:lnTo>
                  <a:pt x="21070" y="52140"/>
                </a:lnTo>
                <a:lnTo>
                  <a:pt x="21080" y="52130"/>
                </a:lnTo>
                <a:lnTo>
                  <a:pt x="21080" y="52120"/>
                </a:lnTo>
                <a:lnTo>
                  <a:pt x="21090" y="52120"/>
                </a:lnTo>
                <a:lnTo>
                  <a:pt x="21100" y="52130"/>
                </a:lnTo>
                <a:lnTo>
                  <a:pt x="21110" y="52130"/>
                </a:lnTo>
                <a:lnTo>
                  <a:pt x="21120" y="52130"/>
                </a:lnTo>
                <a:lnTo>
                  <a:pt x="21130" y="52130"/>
                </a:lnTo>
                <a:lnTo>
                  <a:pt x="21140" y="52130"/>
                </a:lnTo>
                <a:lnTo>
                  <a:pt x="21150" y="52130"/>
                </a:lnTo>
                <a:lnTo>
                  <a:pt x="21160" y="52140"/>
                </a:lnTo>
                <a:lnTo>
                  <a:pt x="21170" y="52140"/>
                </a:lnTo>
                <a:lnTo>
                  <a:pt x="21180" y="52130"/>
                </a:lnTo>
                <a:lnTo>
                  <a:pt x="21180" y="52120"/>
                </a:lnTo>
                <a:lnTo>
                  <a:pt x="21180" y="52110"/>
                </a:lnTo>
                <a:lnTo>
                  <a:pt x="21180" y="52100"/>
                </a:lnTo>
                <a:lnTo>
                  <a:pt x="21170" y="52090"/>
                </a:lnTo>
                <a:lnTo>
                  <a:pt x="21170" y="52080"/>
                </a:lnTo>
                <a:lnTo>
                  <a:pt x="21170" y="52070"/>
                </a:lnTo>
                <a:lnTo>
                  <a:pt x="21180" y="52070"/>
                </a:lnTo>
                <a:lnTo>
                  <a:pt x="21190" y="52070"/>
                </a:lnTo>
                <a:lnTo>
                  <a:pt x="21210" y="52070"/>
                </a:lnTo>
                <a:lnTo>
                  <a:pt x="21220" y="52080"/>
                </a:lnTo>
                <a:lnTo>
                  <a:pt x="21220" y="52070"/>
                </a:lnTo>
                <a:lnTo>
                  <a:pt x="21230" y="52070"/>
                </a:lnTo>
                <a:lnTo>
                  <a:pt x="21250" y="52060"/>
                </a:lnTo>
                <a:lnTo>
                  <a:pt x="21250" y="52050"/>
                </a:lnTo>
                <a:lnTo>
                  <a:pt x="21260" y="52050"/>
                </a:lnTo>
                <a:lnTo>
                  <a:pt x="21270" y="52050"/>
                </a:lnTo>
                <a:lnTo>
                  <a:pt x="21280" y="52040"/>
                </a:lnTo>
                <a:lnTo>
                  <a:pt x="21290" y="52040"/>
                </a:lnTo>
                <a:lnTo>
                  <a:pt x="21300" y="52040"/>
                </a:lnTo>
                <a:lnTo>
                  <a:pt x="21310" y="52050"/>
                </a:lnTo>
                <a:lnTo>
                  <a:pt x="21320" y="52050"/>
                </a:lnTo>
                <a:lnTo>
                  <a:pt x="21330" y="52050"/>
                </a:lnTo>
                <a:lnTo>
                  <a:pt x="21340" y="52060"/>
                </a:lnTo>
                <a:lnTo>
                  <a:pt x="21350" y="52050"/>
                </a:lnTo>
                <a:lnTo>
                  <a:pt x="21360" y="52040"/>
                </a:lnTo>
                <a:lnTo>
                  <a:pt x="21360" y="52020"/>
                </a:lnTo>
                <a:lnTo>
                  <a:pt x="21370" y="52020"/>
                </a:lnTo>
                <a:lnTo>
                  <a:pt x="21380" y="52030"/>
                </a:lnTo>
                <a:lnTo>
                  <a:pt x="21390" y="52020"/>
                </a:lnTo>
                <a:lnTo>
                  <a:pt x="21400" y="52020"/>
                </a:lnTo>
                <a:lnTo>
                  <a:pt x="21400" y="52010"/>
                </a:lnTo>
                <a:lnTo>
                  <a:pt x="21410" y="52010"/>
                </a:lnTo>
                <a:lnTo>
                  <a:pt x="21420" y="52010"/>
                </a:lnTo>
                <a:lnTo>
                  <a:pt x="21430" y="52000"/>
                </a:lnTo>
                <a:lnTo>
                  <a:pt x="21440" y="52000"/>
                </a:lnTo>
                <a:lnTo>
                  <a:pt x="21450" y="51990"/>
                </a:lnTo>
                <a:lnTo>
                  <a:pt x="21460" y="51990"/>
                </a:lnTo>
                <a:lnTo>
                  <a:pt x="21470" y="51980"/>
                </a:lnTo>
                <a:lnTo>
                  <a:pt x="21480" y="51990"/>
                </a:lnTo>
                <a:lnTo>
                  <a:pt x="21470" y="52000"/>
                </a:lnTo>
                <a:lnTo>
                  <a:pt x="21480" y="52010"/>
                </a:lnTo>
                <a:lnTo>
                  <a:pt x="21470" y="52020"/>
                </a:lnTo>
                <a:lnTo>
                  <a:pt x="21460" y="52030"/>
                </a:lnTo>
                <a:lnTo>
                  <a:pt x="21470" y="52040"/>
                </a:lnTo>
                <a:lnTo>
                  <a:pt x="21480" y="52040"/>
                </a:lnTo>
                <a:lnTo>
                  <a:pt x="21480" y="52050"/>
                </a:lnTo>
                <a:lnTo>
                  <a:pt x="21490" y="52040"/>
                </a:lnTo>
                <a:lnTo>
                  <a:pt x="21510" y="52050"/>
                </a:lnTo>
                <a:lnTo>
                  <a:pt x="21510" y="52060"/>
                </a:lnTo>
                <a:lnTo>
                  <a:pt x="21520" y="52060"/>
                </a:lnTo>
                <a:lnTo>
                  <a:pt x="21530" y="52070"/>
                </a:lnTo>
                <a:lnTo>
                  <a:pt x="21540" y="52070"/>
                </a:lnTo>
                <a:lnTo>
                  <a:pt x="21550" y="52070"/>
                </a:lnTo>
                <a:lnTo>
                  <a:pt x="21560" y="52070"/>
                </a:lnTo>
                <a:lnTo>
                  <a:pt x="21580" y="52070"/>
                </a:lnTo>
                <a:lnTo>
                  <a:pt x="21590" y="52070"/>
                </a:lnTo>
                <a:lnTo>
                  <a:pt x="21600" y="52070"/>
                </a:lnTo>
                <a:lnTo>
                  <a:pt x="21610" y="52070"/>
                </a:lnTo>
                <a:lnTo>
                  <a:pt x="21620" y="52070"/>
                </a:lnTo>
                <a:lnTo>
                  <a:pt x="21630" y="52060"/>
                </a:lnTo>
                <a:lnTo>
                  <a:pt x="21640" y="52060"/>
                </a:lnTo>
                <a:lnTo>
                  <a:pt x="21640" y="52070"/>
                </a:lnTo>
                <a:lnTo>
                  <a:pt x="21650" y="52070"/>
                </a:lnTo>
                <a:lnTo>
                  <a:pt x="21660" y="52080"/>
                </a:lnTo>
                <a:lnTo>
                  <a:pt x="21670" y="52080"/>
                </a:lnTo>
                <a:lnTo>
                  <a:pt x="21680" y="52080"/>
                </a:lnTo>
                <a:lnTo>
                  <a:pt x="21690" y="52070"/>
                </a:lnTo>
                <a:lnTo>
                  <a:pt x="21700" y="52070"/>
                </a:lnTo>
                <a:lnTo>
                  <a:pt x="21700" y="52060"/>
                </a:lnTo>
                <a:lnTo>
                  <a:pt x="21700" y="52050"/>
                </a:lnTo>
                <a:lnTo>
                  <a:pt x="21710" y="52050"/>
                </a:lnTo>
                <a:lnTo>
                  <a:pt x="21710" y="52040"/>
                </a:lnTo>
                <a:lnTo>
                  <a:pt x="21720" y="52030"/>
                </a:lnTo>
                <a:lnTo>
                  <a:pt x="21730" y="52020"/>
                </a:lnTo>
                <a:lnTo>
                  <a:pt x="21730" y="52010"/>
                </a:lnTo>
                <a:lnTo>
                  <a:pt x="21730" y="52000"/>
                </a:lnTo>
                <a:lnTo>
                  <a:pt x="21730" y="51990"/>
                </a:lnTo>
                <a:lnTo>
                  <a:pt x="21730" y="51980"/>
                </a:lnTo>
                <a:lnTo>
                  <a:pt x="21730" y="51970"/>
                </a:lnTo>
                <a:lnTo>
                  <a:pt x="21740" y="51970"/>
                </a:lnTo>
                <a:lnTo>
                  <a:pt x="21750" y="51960"/>
                </a:lnTo>
                <a:lnTo>
                  <a:pt x="21760" y="51950"/>
                </a:lnTo>
                <a:lnTo>
                  <a:pt x="21770" y="51950"/>
                </a:lnTo>
                <a:lnTo>
                  <a:pt x="21770" y="51960"/>
                </a:lnTo>
                <a:lnTo>
                  <a:pt x="21780" y="51960"/>
                </a:lnTo>
                <a:lnTo>
                  <a:pt x="21790" y="51970"/>
                </a:lnTo>
                <a:lnTo>
                  <a:pt x="21800" y="51970"/>
                </a:lnTo>
                <a:lnTo>
                  <a:pt x="21810" y="51980"/>
                </a:lnTo>
                <a:lnTo>
                  <a:pt x="21820" y="51990"/>
                </a:lnTo>
                <a:lnTo>
                  <a:pt x="21830" y="51980"/>
                </a:lnTo>
                <a:lnTo>
                  <a:pt x="21840" y="51970"/>
                </a:lnTo>
                <a:lnTo>
                  <a:pt x="21840" y="51960"/>
                </a:lnTo>
                <a:lnTo>
                  <a:pt x="21850" y="51960"/>
                </a:lnTo>
                <a:lnTo>
                  <a:pt x="21860" y="51950"/>
                </a:lnTo>
                <a:lnTo>
                  <a:pt x="21860" y="51940"/>
                </a:lnTo>
                <a:lnTo>
                  <a:pt x="21870" y="51930"/>
                </a:lnTo>
                <a:lnTo>
                  <a:pt x="21870" y="51920"/>
                </a:lnTo>
                <a:lnTo>
                  <a:pt x="21880" y="51910"/>
                </a:lnTo>
                <a:lnTo>
                  <a:pt x="21880" y="51900"/>
                </a:lnTo>
                <a:lnTo>
                  <a:pt x="21890" y="51900"/>
                </a:lnTo>
                <a:lnTo>
                  <a:pt x="21900" y="51890"/>
                </a:lnTo>
                <a:lnTo>
                  <a:pt x="21910" y="51890"/>
                </a:lnTo>
                <a:lnTo>
                  <a:pt x="21930" y="51890"/>
                </a:lnTo>
                <a:lnTo>
                  <a:pt x="21920" y="51900"/>
                </a:lnTo>
                <a:lnTo>
                  <a:pt x="21930" y="51900"/>
                </a:lnTo>
                <a:lnTo>
                  <a:pt x="21940" y="51910"/>
                </a:lnTo>
                <a:lnTo>
                  <a:pt x="21950" y="51910"/>
                </a:lnTo>
                <a:lnTo>
                  <a:pt x="21960" y="51900"/>
                </a:lnTo>
                <a:lnTo>
                  <a:pt x="21970" y="51900"/>
                </a:lnTo>
                <a:lnTo>
                  <a:pt x="21980" y="51900"/>
                </a:lnTo>
                <a:lnTo>
                  <a:pt x="21980" y="51890"/>
                </a:lnTo>
                <a:lnTo>
                  <a:pt x="21990" y="51880"/>
                </a:lnTo>
                <a:lnTo>
                  <a:pt x="21990" y="51870"/>
                </a:lnTo>
                <a:lnTo>
                  <a:pt x="22000" y="51860"/>
                </a:lnTo>
                <a:lnTo>
                  <a:pt x="22020" y="51860"/>
                </a:lnTo>
                <a:lnTo>
                  <a:pt x="22030" y="51870"/>
                </a:lnTo>
                <a:lnTo>
                  <a:pt x="22040" y="51870"/>
                </a:lnTo>
                <a:lnTo>
                  <a:pt x="22050" y="51870"/>
                </a:lnTo>
                <a:lnTo>
                  <a:pt x="22060" y="51870"/>
                </a:lnTo>
                <a:lnTo>
                  <a:pt x="22070" y="51860"/>
                </a:lnTo>
                <a:lnTo>
                  <a:pt x="22070" y="51870"/>
                </a:lnTo>
                <a:lnTo>
                  <a:pt x="22080" y="51870"/>
                </a:lnTo>
                <a:lnTo>
                  <a:pt x="22090" y="51880"/>
                </a:lnTo>
                <a:lnTo>
                  <a:pt x="22090" y="51890"/>
                </a:lnTo>
                <a:lnTo>
                  <a:pt x="22090" y="51900"/>
                </a:lnTo>
                <a:lnTo>
                  <a:pt x="22090" y="51910"/>
                </a:lnTo>
                <a:lnTo>
                  <a:pt x="22100" y="51920"/>
                </a:lnTo>
                <a:lnTo>
                  <a:pt x="22100" y="51930"/>
                </a:lnTo>
                <a:lnTo>
                  <a:pt x="22110" y="51940"/>
                </a:lnTo>
                <a:lnTo>
                  <a:pt x="22130" y="51950"/>
                </a:lnTo>
                <a:lnTo>
                  <a:pt x="22140" y="51950"/>
                </a:lnTo>
                <a:lnTo>
                  <a:pt x="22150" y="51950"/>
                </a:lnTo>
                <a:lnTo>
                  <a:pt x="22160" y="51950"/>
                </a:lnTo>
                <a:lnTo>
                  <a:pt x="22170" y="51940"/>
                </a:lnTo>
                <a:lnTo>
                  <a:pt x="22180" y="51940"/>
                </a:lnTo>
                <a:lnTo>
                  <a:pt x="22190" y="51930"/>
                </a:lnTo>
                <a:lnTo>
                  <a:pt x="22190" y="51910"/>
                </a:lnTo>
                <a:lnTo>
                  <a:pt x="22190" y="51900"/>
                </a:lnTo>
                <a:lnTo>
                  <a:pt x="22190" y="51890"/>
                </a:lnTo>
                <a:lnTo>
                  <a:pt x="22180" y="51880"/>
                </a:lnTo>
                <a:lnTo>
                  <a:pt x="22180" y="51870"/>
                </a:lnTo>
                <a:lnTo>
                  <a:pt x="22180" y="51860"/>
                </a:lnTo>
                <a:lnTo>
                  <a:pt x="22170" y="51850"/>
                </a:lnTo>
                <a:lnTo>
                  <a:pt x="22170" y="51840"/>
                </a:lnTo>
                <a:lnTo>
                  <a:pt x="22170" y="51820"/>
                </a:lnTo>
                <a:lnTo>
                  <a:pt x="22170" y="51810"/>
                </a:lnTo>
                <a:lnTo>
                  <a:pt x="22170" y="51800"/>
                </a:lnTo>
                <a:lnTo>
                  <a:pt x="22170" y="51790"/>
                </a:lnTo>
                <a:lnTo>
                  <a:pt x="22170" y="51780"/>
                </a:lnTo>
                <a:lnTo>
                  <a:pt x="22170" y="51770"/>
                </a:lnTo>
                <a:lnTo>
                  <a:pt x="22170" y="51760"/>
                </a:lnTo>
                <a:lnTo>
                  <a:pt x="22170" y="51750"/>
                </a:lnTo>
                <a:lnTo>
                  <a:pt x="22170" y="51740"/>
                </a:lnTo>
                <a:lnTo>
                  <a:pt x="22170" y="51730"/>
                </a:lnTo>
                <a:lnTo>
                  <a:pt x="22160" y="51720"/>
                </a:lnTo>
                <a:lnTo>
                  <a:pt x="22160" y="51710"/>
                </a:lnTo>
                <a:lnTo>
                  <a:pt x="22150" y="51700"/>
                </a:lnTo>
                <a:lnTo>
                  <a:pt x="22150" y="51690"/>
                </a:lnTo>
                <a:lnTo>
                  <a:pt x="22150" y="51680"/>
                </a:lnTo>
                <a:lnTo>
                  <a:pt x="22140" y="51680"/>
                </a:lnTo>
                <a:lnTo>
                  <a:pt x="22130" y="51680"/>
                </a:lnTo>
                <a:lnTo>
                  <a:pt x="22130" y="51670"/>
                </a:lnTo>
                <a:lnTo>
                  <a:pt x="22140" y="51660"/>
                </a:lnTo>
                <a:lnTo>
                  <a:pt x="22160" y="51670"/>
                </a:lnTo>
                <a:lnTo>
                  <a:pt x="22160" y="51660"/>
                </a:lnTo>
                <a:lnTo>
                  <a:pt x="22170" y="51660"/>
                </a:lnTo>
                <a:lnTo>
                  <a:pt x="22180" y="51650"/>
                </a:lnTo>
                <a:lnTo>
                  <a:pt x="22190" y="51650"/>
                </a:lnTo>
                <a:lnTo>
                  <a:pt x="22200" y="51640"/>
                </a:lnTo>
                <a:lnTo>
                  <a:pt x="22210" y="51650"/>
                </a:lnTo>
                <a:lnTo>
                  <a:pt x="22220" y="51640"/>
                </a:lnTo>
                <a:lnTo>
                  <a:pt x="22230" y="51640"/>
                </a:lnTo>
                <a:lnTo>
                  <a:pt x="22250" y="51640"/>
                </a:lnTo>
                <a:lnTo>
                  <a:pt x="22260" y="51640"/>
                </a:lnTo>
                <a:lnTo>
                  <a:pt x="22270" y="51640"/>
                </a:lnTo>
                <a:lnTo>
                  <a:pt x="22270" y="51650"/>
                </a:lnTo>
                <a:lnTo>
                  <a:pt x="22280" y="51660"/>
                </a:lnTo>
                <a:lnTo>
                  <a:pt x="22290" y="51650"/>
                </a:lnTo>
                <a:lnTo>
                  <a:pt x="22300" y="51660"/>
                </a:lnTo>
                <a:lnTo>
                  <a:pt x="22310" y="51660"/>
                </a:lnTo>
                <a:lnTo>
                  <a:pt x="22320" y="51660"/>
                </a:lnTo>
                <a:lnTo>
                  <a:pt x="22330" y="51660"/>
                </a:lnTo>
                <a:lnTo>
                  <a:pt x="22340" y="51670"/>
                </a:lnTo>
                <a:lnTo>
                  <a:pt x="22350" y="51670"/>
                </a:lnTo>
                <a:lnTo>
                  <a:pt x="22350" y="51660"/>
                </a:lnTo>
                <a:lnTo>
                  <a:pt x="22360" y="51660"/>
                </a:lnTo>
                <a:lnTo>
                  <a:pt x="22370" y="51660"/>
                </a:lnTo>
                <a:lnTo>
                  <a:pt x="22380" y="51660"/>
                </a:lnTo>
                <a:lnTo>
                  <a:pt x="22390" y="51660"/>
                </a:lnTo>
                <a:lnTo>
                  <a:pt x="22400" y="51660"/>
                </a:lnTo>
                <a:lnTo>
                  <a:pt x="22410" y="51660"/>
                </a:lnTo>
                <a:lnTo>
                  <a:pt x="22420" y="51660"/>
                </a:lnTo>
                <a:lnTo>
                  <a:pt x="22430" y="51670"/>
                </a:lnTo>
                <a:lnTo>
                  <a:pt x="22430" y="51680"/>
                </a:lnTo>
                <a:lnTo>
                  <a:pt x="22440" y="51680"/>
                </a:lnTo>
                <a:lnTo>
                  <a:pt x="22450" y="51680"/>
                </a:lnTo>
                <a:lnTo>
                  <a:pt x="22450" y="51670"/>
                </a:lnTo>
                <a:lnTo>
                  <a:pt x="22460" y="51660"/>
                </a:lnTo>
                <a:lnTo>
                  <a:pt x="22470" y="51660"/>
                </a:lnTo>
                <a:lnTo>
                  <a:pt x="22480" y="51660"/>
                </a:lnTo>
                <a:lnTo>
                  <a:pt x="22490" y="51660"/>
                </a:lnTo>
                <a:lnTo>
                  <a:pt x="22500" y="51650"/>
                </a:lnTo>
                <a:lnTo>
                  <a:pt x="22510" y="51640"/>
                </a:lnTo>
                <a:lnTo>
                  <a:pt x="22500" y="51640"/>
                </a:lnTo>
                <a:lnTo>
                  <a:pt x="22500" y="51630"/>
                </a:lnTo>
                <a:lnTo>
                  <a:pt x="22500" y="51620"/>
                </a:lnTo>
                <a:lnTo>
                  <a:pt x="22500" y="51610"/>
                </a:lnTo>
                <a:lnTo>
                  <a:pt x="22510" y="51610"/>
                </a:lnTo>
                <a:lnTo>
                  <a:pt x="22520" y="51600"/>
                </a:lnTo>
                <a:lnTo>
                  <a:pt x="22530" y="51600"/>
                </a:lnTo>
                <a:lnTo>
                  <a:pt x="22530" y="51590"/>
                </a:lnTo>
                <a:lnTo>
                  <a:pt x="22540" y="51580"/>
                </a:lnTo>
                <a:lnTo>
                  <a:pt x="22550" y="51590"/>
                </a:lnTo>
                <a:lnTo>
                  <a:pt x="22560" y="51590"/>
                </a:lnTo>
                <a:lnTo>
                  <a:pt x="22570" y="51590"/>
                </a:lnTo>
                <a:lnTo>
                  <a:pt x="22570" y="51580"/>
                </a:lnTo>
                <a:lnTo>
                  <a:pt x="22570" y="51570"/>
                </a:lnTo>
                <a:lnTo>
                  <a:pt x="22570" y="51560"/>
                </a:lnTo>
                <a:lnTo>
                  <a:pt x="22580" y="51560"/>
                </a:lnTo>
                <a:lnTo>
                  <a:pt x="22580" y="51550"/>
                </a:lnTo>
                <a:lnTo>
                  <a:pt x="22580" y="51540"/>
                </a:lnTo>
                <a:lnTo>
                  <a:pt x="22590" y="51530"/>
                </a:lnTo>
                <a:lnTo>
                  <a:pt x="22600" y="51530"/>
                </a:lnTo>
                <a:lnTo>
                  <a:pt x="22600" y="51540"/>
                </a:lnTo>
                <a:lnTo>
                  <a:pt x="22600" y="51550"/>
                </a:lnTo>
                <a:lnTo>
                  <a:pt x="22610" y="51550"/>
                </a:lnTo>
                <a:lnTo>
                  <a:pt x="22630" y="51550"/>
                </a:lnTo>
                <a:lnTo>
                  <a:pt x="22630" y="51560"/>
                </a:lnTo>
                <a:lnTo>
                  <a:pt x="22640" y="51560"/>
                </a:lnTo>
                <a:lnTo>
                  <a:pt x="22650" y="51560"/>
                </a:lnTo>
                <a:lnTo>
                  <a:pt x="22660" y="51560"/>
                </a:lnTo>
                <a:lnTo>
                  <a:pt x="22670" y="51560"/>
                </a:lnTo>
                <a:lnTo>
                  <a:pt x="22680" y="51560"/>
                </a:lnTo>
                <a:lnTo>
                  <a:pt x="22670" y="51550"/>
                </a:lnTo>
                <a:lnTo>
                  <a:pt x="22670" y="51540"/>
                </a:lnTo>
                <a:lnTo>
                  <a:pt x="22670" y="51530"/>
                </a:lnTo>
                <a:lnTo>
                  <a:pt x="22680" y="51520"/>
                </a:lnTo>
                <a:lnTo>
                  <a:pt x="22690" y="51520"/>
                </a:lnTo>
                <a:lnTo>
                  <a:pt x="22700" y="51520"/>
                </a:lnTo>
                <a:lnTo>
                  <a:pt x="22720" y="51520"/>
                </a:lnTo>
                <a:lnTo>
                  <a:pt x="22720" y="51530"/>
                </a:lnTo>
                <a:lnTo>
                  <a:pt x="22730" y="51530"/>
                </a:lnTo>
                <a:lnTo>
                  <a:pt x="22740" y="51540"/>
                </a:lnTo>
                <a:lnTo>
                  <a:pt x="22740" y="51530"/>
                </a:lnTo>
                <a:lnTo>
                  <a:pt x="22750" y="51530"/>
                </a:lnTo>
                <a:lnTo>
                  <a:pt x="22760" y="51540"/>
                </a:lnTo>
                <a:lnTo>
                  <a:pt x="22770" y="51530"/>
                </a:lnTo>
                <a:lnTo>
                  <a:pt x="22780" y="51530"/>
                </a:lnTo>
                <a:lnTo>
                  <a:pt x="22790" y="51540"/>
                </a:lnTo>
                <a:lnTo>
                  <a:pt x="22800" y="51540"/>
                </a:lnTo>
                <a:lnTo>
                  <a:pt x="22810" y="51540"/>
                </a:lnTo>
                <a:lnTo>
                  <a:pt x="22810" y="51530"/>
                </a:lnTo>
                <a:lnTo>
                  <a:pt x="22820" y="51520"/>
                </a:lnTo>
                <a:lnTo>
                  <a:pt x="22810" y="51510"/>
                </a:lnTo>
                <a:lnTo>
                  <a:pt x="22800" y="51510"/>
                </a:lnTo>
                <a:lnTo>
                  <a:pt x="22800" y="51500"/>
                </a:lnTo>
                <a:lnTo>
                  <a:pt x="22810" y="51500"/>
                </a:lnTo>
                <a:lnTo>
                  <a:pt x="22820" y="51490"/>
                </a:lnTo>
                <a:lnTo>
                  <a:pt x="22810" y="51480"/>
                </a:lnTo>
                <a:lnTo>
                  <a:pt x="22820" y="51470"/>
                </a:lnTo>
                <a:lnTo>
                  <a:pt x="22830" y="51470"/>
                </a:lnTo>
                <a:lnTo>
                  <a:pt x="22840" y="51480"/>
                </a:lnTo>
                <a:lnTo>
                  <a:pt x="22850" y="51480"/>
                </a:lnTo>
                <a:lnTo>
                  <a:pt x="22850" y="51470"/>
                </a:lnTo>
                <a:lnTo>
                  <a:pt x="22860" y="51460"/>
                </a:lnTo>
                <a:lnTo>
                  <a:pt x="22870" y="51460"/>
                </a:lnTo>
                <a:lnTo>
                  <a:pt x="22870" y="51450"/>
                </a:lnTo>
                <a:lnTo>
                  <a:pt x="22880" y="51460"/>
                </a:lnTo>
                <a:lnTo>
                  <a:pt x="22890" y="51460"/>
                </a:lnTo>
                <a:lnTo>
                  <a:pt x="22900" y="51460"/>
                </a:lnTo>
                <a:lnTo>
                  <a:pt x="22910" y="51460"/>
                </a:lnTo>
                <a:lnTo>
                  <a:pt x="22900" y="51470"/>
                </a:lnTo>
                <a:lnTo>
                  <a:pt x="22910" y="51480"/>
                </a:lnTo>
                <a:lnTo>
                  <a:pt x="22920" y="51490"/>
                </a:lnTo>
                <a:lnTo>
                  <a:pt x="22920" y="51500"/>
                </a:lnTo>
                <a:lnTo>
                  <a:pt x="22930" y="51510"/>
                </a:lnTo>
                <a:lnTo>
                  <a:pt x="22940" y="51520"/>
                </a:lnTo>
                <a:lnTo>
                  <a:pt x="22950" y="51530"/>
                </a:lnTo>
                <a:lnTo>
                  <a:pt x="22950" y="51540"/>
                </a:lnTo>
                <a:lnTo>
                  <a:pt x="22960" y="51540"/>
                </a:lnTo>
                <a:lnTo>
                  <a:pt x="22960" y="51550"/>
                </a:lnTo>
                <a:lnTo>
                  <a:pt x="22970" y="51560"/>
                </a:lnTo>
                <a:lnTo>
                  <a:pt x="22980" y="51560"/>
                </a:lnTo>
                <a:lnTo>
                  <a:pt x="22990" y="51550"/>
                </a:lnTo>
                <a:lnTo>
                  <a:pt x="23000" y="51560"/>
                </a:lnTo>
                <a:lnTo>
                  <a:pt x="23010" y="51570"/>
                </a:lnTo>
                <a:lnTo>
                  <a:pt x="23020" y="51560"/>
                </a:lnTo>
                <a:lnTo>
                  <a:pt x="23030" y="51560"/>
                </a:lnTo>
                <a:lnTo>
                  <a:pt x="23040" y="51550"/>
                </a:lnTo>
                <a:lnTo>
                  <a:pt x="23040" y="51540"/>
                </a:lnTo>
                <a:lnTo>
                  <a:pt x="23050" y="51530"/>
                </a:lnTo>
                <a:lnTo>
                  <a:pt x="23060" y="51540"/>
                </a:lnTo>
                <a:lnTo>
                  <a:pt x="23070" y="51530"/>
                </a:lnTo>
                <a:lnTo>
                  <a:pt x="23080" y="51530"/>
                </a:lnTo>
                <a:lnTo>
                  <a:pt x="23090" y="51520"/>
                </a:lnTo>
                <a:lnTo>
                  <a:pt x="23100" y="51520"/>
                </a:lnTo>
                <a:lnTo>
                  <a:pt x="23110" y="51520"/>
                </a:lnTo>
                <a:lnTo>
                  <a:pt x="23120" y="51520"/>
                </a:lnTo>
                <a:lnTo>
                  <a:pt x="23130" y="51520"/>
                </a:lnTo>
                <a:lnTo>
                  <a:pt x="23140" y="51530"/>
                </a:lnTo>
                <a:lnTo>
                  <a:pt x="23150" y="51520"/>
                </a:lnTo>
                <a:lnTo>
                  <a:pt x="23160" y="51530"/>
                </a:lnTo>
                <a:lnTo>
                  <a:pt x="23170" y="51530"/>
                </a:lnTo>
                <a:lnTo>
                  <a:pt x="23160" y="51550"/>
                </a:lnTo>
                <a:lnTo>
                  <a:pt x="23160" y="51560"/>
                </a:lnTo>
                <a:lnTo>
                  <a:pt x="23150" y="51580"/>
                </a:lnTo>
                <a:lnTo>
                  <a:pt x="23140" y="51600"/>
                </a:lnTo>
                <a:lnTo>
                  <a:pt x="23140" y="51610"/>
                </a:lnTo>
                <a:lnTo>
                  <a:pt x="23130" y="51630"/>
                </a:lnTo>
                <a:lnTo>
                  <a:pt x="23130" y="51640"/>
                </a:lnTo>
                <a:lnTo>
                  <a:pt x="23130" y="51650"/>
                </a:lnTo>
                <a:lnTo>
                  <a:pt x="23130" y="51660"/>
                </a:lnTo>
                <a:lnTo>
                  <a:pt x="23120" y="51680"/>
                </a:lnTo>
                <a:lnTo>
                  <a:pt x="23120" y="51690"/>
                </a:lnTo>
                <a:lnTo>
                  <a:pt x="23110" y="51710"/>
                </a:lnTo>
                <a:lnTo>
                  <a:pt x="23100" y="51720"/>
                </a:lnTo>
                <a:lnTo>
                  <a:pt x="23090" y="51740"/>
                </a:lnTo>
                <a:lnTo>
                  <a:pt x="23090" y="51750"/>
                </a:lnTo>
                <a:lnTo>
                  <a:pt x="23080" y="51750"/>
                </a:lnTo>
                <a:lnTo>
                  <a:pt x="23080" y="51760"/>
                </a:lnTo>
                <a:lnTo>
                  <a:pt x="23080" y="51770"/>
                </a:lnTo>
                <a:lnTo>
                  <a:pt x="23090" y="51780"/>
                </a:lnTo>
                <a:lnTo>
                  <a:pt x="23100" y="51790"/>
                </a:lnTo>
                <a:lnTo>
                  <a:pt x="23110" y="51790"/>
                </a:lnTo>
                <a:lnTo>
                  <a:pt x="23120" y="51800"/>
                </a:lnTo>
                <a:lnTo>
                  <a:pt x="23110" y="51810"/>
                </a:lnTo>
                <a:lnTo>
                  <a:pt x="23110" y="51820"/>
                </a:lnTo>
                <a:lnTo>
                  <a:pt x="23100" y="51830"/>
                </a:lnTo>
                <a:lnTo>
                  <a:pt x="23100" y="51840"/>
                </a:lnTo>
                <a:lnTo>
                  <a:pt x="23090" y="51850"/>
                </a:lnTo>
                <a:lnTo>
                  <a:pt x="23090" y="51860"/>
                </a:lnTo>
                <a:lnTo>
                  <a:pt x="23080" y="51870"/>
                </a:lnTo>
                <a:lnTo>
                  <a:pt x="23080" y="51890"/>
                </a:lnTo>
                <a:lnTo>
                  <a:pt x="23070" y="51900"/>
                </a:lnTo>
                <a:lnTo>
                  <a:pt x="23060" y="51910"/>
                </a:lnTo>
                <a:lnTo>
                  <a:pt x="23060" y="51920"/>
                </a:lnTo>
                <a:lnTo>
                  <a:pt x="23050" y="51920"/>
                </a:lnTo>
                <a:lnTo>
                  <a:pt x="23040" y="51930"/>
                </a:lnTo>
                <a:lnTo>
                  <a:pt x="23030" y="51930"/>
                </a:lnTo>
                <a:lnTo>
                  <a:pt x="23030" y="51940"/>
                </a:lnTo>
                <a:lnTo>
                  <a:pt x="23010" y="51940"/>
                </a:lnTo>
                <a:lnTo>
                  <a:pt x="23000" y="51940"/>
                </a:lnTo>
                <a:lnTo>
                  <a:pt x="22990" y="51940"/>
                </a:lnTo>
                <a:lnTo>
                  <a:pt x="22970" y="51940"/>
                </a:lnTo>
                <a:lnTo>
                  <a:pt x="22960" y="51940"/>
                </a:lnTo>
                <a:lnTo>
                  <a:pt x="22950" y="51950"/>
                </a:lnTo>
                <a:lnTo>
                  <a:pt x="22940" y="51950"/>
                </a:lnTo>
                <a:lnTo>
                  <a:pt x="22930" y="51960"/>
                </a:lnTo>
                <a:lnTo>
                  <a:pt x="22920" y="51960"/>
                </a:lnTo>
                <a:lnTo>
                  <a:pt x="22910" y="51970"/>
                </a:lnTo>
                <a:lnTo>
                  <a:pt x="22900" y="51970"/>
                </a:lnTo>
                <a:lnTo>
                  <a:pt x="22880" y="51980"/>
                </a:lnTo>
                <a:lnTo>
                  <a:pt x="22870" y="51980"/>
                </a:lnTo>
                <a:lnTo>
                  <a:pt x="22860" y="51990"/>
                </a:lnTo>
                <a:lnTo>
                  <a:pt x="22850" y="51990"/>
                </a:lnTo>
                <a:lnTo>
                  <a:pt x="22840" y="52000"/>
                </a:lnTo>
                <a:lnTo>
                  <a:pt x="22830" y="52000"/>
                </a:lnTo>
                <a:lnTo>
                  <a:pt x="22820" y="52010"/>
                </a:lnTo>
                <a:lnTo>
                  <a:pt x="22800" y="52020"/>
                </a:lnTo>
                <a:lnTo>
                  <a:pt x="22790" y="52030"/>
                </a:lnTo>
                <a:lnTo>
                  <a:pt x="22780" y="52030"/>
                </a:lnTo>
                <a:lnTo>
                  <a:pt x="22780" y="52040"/>
                </a:lnTo>
                <a:lnTo>
                  <a:pt x="22780" y="52050"/>
                </a:lnTo>
                <a:lnTo>
                  <a:pt x="22770" y="52060"/>
                </a:lnTo>
                <a:lnTo>
                  <a:pt x="22770" y="52070"/>
                </a:lnTo>
                <a:lnTo>
                  <a:pt x="22770" y="52080"/>
                </a:lnTo>
                <a:lnTo>
                  <a:pt x="22760" y="52090"/>
                </a:lnTo>
                <a:lnTo>
                  <a:pt x="22740" y="52100"/>
                </a:lnTo>
                <a:lnTo>
                  <a:pt x="22730" y="52100"/>
                </a:lnTo>
                <a:lnTo>
                  <a:pt x="22720" y="52110"/>
                </a:lnTo>
                <a:lnTo>
                  <a:pt x="22700" y="52120"/>
                </a:lnTo>
                <a:lnTo>
                  <a:pt x="22690" y="52120"/>
                </a:lnTo>
                <a:lnTo>
                  <a:pt x="22690" y="52130"/>
                </a:lnTo>
                <a:lnTo>
                  <a:pt x="22680" y="52130"/>
                </a:lnTo>
                <a:lnTo>
                  <a:pt x="22670" y="52140"/>
                </a:lnTo>
                <a:lnTo>
                  <a:pt x="22670" y="52150"/>
                </a:lnTo>
                <a:lnTo>
                  <a:pt x="22660" y="52150"/>
                </a:lnTo>
                <a:lnTo>
                  <a:pt x="22660" y="52170"/>
                </a:lnTo>
                <a:lnTo>
                  <a:pt x="22650" y="52180"/>
                </a:lnTo>
                <a:lnTo>
                  <a:pt x="22640" y="52190"/>
                </a:lnTo>
                <a:lnTo>
                  <a:pt x="22620" y="52200"/>
                </a:lnTo>
                <a:lnTo>
                  <a:pt x="22610" y="52220"/>
                </a:lnTo>
                <a:lnTo>
                  <a:pt x="22600" y="52220"/>
                </a:lnTo>
                <a:lnTo>
                  <a:pt x="22590" y="52220"/>
                </a:lnTo>
                <a:lnTo>
                  <a:pt x="22580" y="52230"/>
                </a:lnTo>
                <a:lnTo>
                  <a:pt x="22570" y="52240"/>
                </a:lnTo>
                <a:lnTo>
                  <a:pt x="22560" y="52250"/>
                </a:lnTo>
                <a:lnTo>
                  <a:pt x="22560" y="52260"/>
                </a:lnTo>
                <a:lnTo>
                  <a:pt x="22560" y="52270"/>
                </a:lnTo>
                <a:lnTo>
                  <a:pt x="22560" y="52280"/>
                </a:lnTo>
                <a:lnTo>
                  <a:pt x="22550" y="52290"/>
                </a:lnTo>
                <a:lnTo>
                  <a:pt x="22550" y="52310"/>
                </a:lnTo>
                <a:lnTo>
                  <a:pt x="22550" y="52320"/>
                </a:lnTo>
                <a:lnTo>
                  <a:pt x="22550" y="52330"/>
                </a:lnTo>
                <a:lnTo>
                  <a:pt x="22550" y="52340"/>
                </a:lnTo>
                <a:lnTo>
                  <a:pt x="22550" y="52350"/>
                </a:lnTo>
                <a:lnTo>
                  <a:pt x="22550" y="52360"/>
                </a:lnTo>
                <a:lnTo>
                  <a:pt x="22560" y="52370"/>
                </a:lnTo>
                <a:lnTo>
                  <a:pt x="22560" y="52380"/>
                </a:lnTo>
                <a:lnTo>
                  <a:pt x="22570" y="52390"/>
                </a:lnTo>
                <a:lnTo>
                  <a:pt x="22560" y="52400"/>
                </a:lnTo>
                <a:lnTo>
                  <a:pt x="22560" y="52410"/>
                </a:lnTo>
                <a:lnTo>
                  <a:pt x="22560" y="52420"/>
                </a:lnTo>
                <a:lnTo>
                  <a:pt x="22560" y="52430"/>
                </a:lnTo>
                <a:lnTo>
                  <a:pt x="22560" y="52440"/>
                </a:lnTo>
                <a:lnTo>
                  <a:pt x="22550" y="52450"/>
                </a:lnTo>
                <a:lnTo>
                  <a:pt x="22550" y="52470"/>
                </a:lnTo>
                <a:lnTo>
                  <a:pt x="22550" y="52480"/>
                </a:lnTo>
                <a:lnTo>
                  <a:pt x="22550" y="52490"/>
                </a:lnTo>
                <a:lnTo>
                  <a:pt x="22550" y="52500"/>
                </a:lnTo>
                <a:lnTo>
                  <a:pt x="22550" y="52510"/>
                </a:lnTo>
                <a:lnTo>
                  <a:pt x="22550" y="52520"/>
                </a:lnTo>
                <a:lnTo>
                  <a:pt x="22560" y="52520"/>
                </a:lnTo>
                <a:lnTo>
                  <a:pt x="22560" y="52530"/>
                </a:lnTo>
                <a:lnTo>
                  <a:pt x="22560" y="52540"/>
                </a:lnTo>
                <a:lnTo>
                  <a:pt x="22570" y="52550"/>
                </a:lnTo>
                <a:lnTo>
                  <a:pt x="22570" y="52560"/>
                </a:lnTo>
                <a:lnTo>
                  <a:pt x="22570" y="52570"/>
                </a:lnTo>
                <a:lnTo>
                  <a:pt x="22570" y="52580"/>
                </a:lnTo>
                <a:lnTo>
                  <a:pt x="22560" y="52590"/>
                </a:lnTo>
                <a:lnTo>
                  <a:pt x="22550" y="52600"/>
                </a:lnTo>
                <a:lnTo>
                  <a:pt x="22540" y="52610"/>
                </a:lnTo>
                <a:lnTo>
                  <a:pt x="22530" y="52610"/>
                </a:lnTo>
                <a:lnTo>
                  <a:pt x="22530" y="52620"/>
                </a:lnTo>
                <a:lnTo>
                  <a:pt x="22520" y="52630"/>
                </a:lnTo>
                <a:lnTo>
                  <a:pt x="22520" y="52640"/>
                </a:lnTo>
                <a:lnTo>
                  <a:pt x="22510" y="52650"/>
                </a:lnTo>
                <a:lnTo>
                  <a:pt x="22510" y="52660"/>
                </a:lnTo>
                <a:lnTo>
                  <a:pt x="22500" y="52670"/>
                </a:lnTo>
                <a:lnTo>
                  <a:pt x="22490" y="52680"/>
                </a:lnTo>
                <a:lnTo>
                  <a:pt x="22480" y="52690"/>
                </a:lnTo>
                <a:lnTo>
                  <a:pt x="22470" y="52690"/>
                </a:lnTo>
                <a:lnTo>
                  <a:pt x="22470" y="52700"/>
                </a:lnTo>
                <a:lnTo>
                  <a:pt x="22470" y="52710"/>
                </a:lnTo>
                <a:lnTo>
                  <a:pt x="22470" y="52720"/>
                </a:lnTo>
                <a:lnTo>
                  <a:pt x="22460" y="52730"/>
                </a:lnTo>
                <a:lnTo>
                  <a:pt x="22450" y="52740"/>
                </a:lnTo>
                <a:lnTo>
                  <a:pt x="22460" y="52750"/>
                </a:lnTo>
                <a:lnTo>
                  <a:pt x="22460" y="52760"/>
                </a:lnTo>
                <a:lnTo>
                  <a:pt x="22470" y="52760"/>
                </a:lnTo>
                <a:lnTo>
                  <a:pt x="22470" y="52770"/>
                </a:lnTo>
                <a:lnTo>
                  <a:pt x="22470" y="52780"/>
                </a:lnTo>
                <a:lnTo>
                  <a:pt x="22480" y="52780"/>
                </a:lnTo>
                <a:lnTo>
                  <a:pt x="22470" y="52790"/>
                </a:lnTo>
                <a:lnTo>
                  <a:pt x="22460" y="52800"/>
                </a:lnTo>
                <a:lnTo>
                  <a:pt x="22460" y="52810"/>
                </a:lnTo>
                <a:lnTo>
                  <a:pt x="22450" y="52810"/>
                </a:lnTo>
                <a:lnTo>
                  <a:pt x="22450" y="52820"/>
                </a:lnTo>
                <a:lnTo>
                  <a:pt x="22440" y="52830"/>
                </a:lnTo>
                <a:lnTo>
                  <a:pt x="22430" y="52840"/>
                </a:lnTo>
                <a:lnTo>
                  <a:pt x="22430" y="52850"/>
                </a:lnTo>
                <a:lnTo>
                  <a:pt x="22420" y="52860"/>
                </a:lnTo>
                <a:lnTo>
                  <a:pt x="22410" y="52870"/>
                </a:lnTo>
                <a:lnTo>
                  <a:pt x="22410" y="52880"/>
                </a:lnTo>
                <a:lnTo>
                  <a:pt x="22400" y="52890"/>
                </a:lnTo>
                <a:lnTo>
                  <a:pt x="22400" y="52900"/>
                </a:lnTo>
                <a:lnTo>
                  <a:pt x="22390" y="52910"/>
                </a:lnTo>
                <a:lnTo>
                  <a:pt x="22390" y="52930"/>
                </a:lnTo>
                <a:lnTo>
                  <a:pt x="22380" y="52950"/>
                </a:lnTo>
                <a:lnTo>
                  <a:pt x="22380" y="52960"/>
                </a:lnTo>
                <a:lnTo>
                  <a:pt x="22380" y="52980"/>
                </a:lnTo>
                <a:lnTo>
                  <a:pt x="22380" y="52990"/>
                </a:lnTo>
                <a:lnTo>
                  <a:pt x="22380" y="53000"/>
                </a:lnTo>
                <a:lnTo>
                  <a:pt x="22380" y="53010"/>
                </a:lnTo>
                <a:lnTo>
                  <a:pt x="22370" y="53020"/>
                </a:lnTo>
                <a:lnTo>
                  <a:pt x="22360" y="53030"/>
                </a:lnTo>
                <a:lnTo>
                  <a:pt x="22360" y="53040"/>
                </a:lnTo>
                <a:lnTo>
                  <a:pt x="22350" y="53040"/>
                </a:lnTo>
                <a:lnTo>
                  <a:pt x="22340" y="53040"/>
                </a:lnTo>
                <a:lnTo>
                  <a:pt x="22330" y="53050"/>
                </a:lnTo>
                <a:lnTo>
                  <a:pt x="22320" y="53050"/>
                </a:lnTo>
                <a:lnTo>
                  <a:pt x="22310" y="53040"/>
                </a:lnTo>
                <a:lnTo>
                  <a:pt x="22300" y="53050"/>
                </a:lnTo>
                <a:lnTo>
                  <a:pt x="22290" y="53050"/>
                </a:lnTo>
                <a:lnTo>
                  <a:pt x="22280" y="53050"/>
                </a:lnTo>
                <a:lnTo>
                  <a:pt x="22270" y="53050"/>
                </a:lnTo>
                <a:lnTo>
                  <a:pt x="22260" y="53040"/>
                </a:lnTo>
                <a:lnTo>
                  <a:pt x="22250" y="53030"/>
                </a:lnTo>
                <a:lnTo>
                  <a:pt x="22250" y="53020"/>
                </a:lnTo>
                <a:lnTo>
                  <a:pt x="22240" y="53020"/>
                </a:lnTo>
                <a:lnTo>
                  <a:pt x="22230" y="53010"/>
                </a:lnTo>
                <a:lnTo>
                  <a:pt x="22220" y="53010"/>
                </a:lnTo>
                <a:lnTo>
                  <a:pt x="22210" y="53020"/>
                </a:lnTo>
                <a:lnTo>
                  <a:pt x="22200" y="53020"/>
                </a:lnTo>
                <a:lnTo>
                  <a:pt x="22190" y="53020"/>
                </a:lnTo>
                <a:lnTo>
                  <a:pt x="22170" y="53030"/>
                </a:lnTo>
                <a:lnTo>
                  <a:pt x="22160" y="53040"/>
                </a:lnTo>
                <a:lnTo>
                  <a:pt x="22150" y="53050"/>
                </a:lnTo>
                <a:lnTo>
                  <a:pt x="22140" y="53050"/>
                </a:lnTo>
                <a:lnTo>
                  <a:pt x="22130" y="53060"/>
                </a:lnTo>
                <a:lnTo>
                  <a:pt x="22120" y="53060"/>
                </a:lnTo>
                <a:lnTo>
                  <a:pt x="22110" y="53070"/>
                </a:lnTo>
                <a:lnTo>
                  <a:pt x="22110" y="53080"/>
                </a:lnTo>
                <a:lnTo>
                  <a:pt x="22120" y="53090"/>
                </a:lnTo>
                <a:lnTo>
                  <a:pt x="22120" y="53100"/>
                </a:lnTo>
                <a:lnTo>
                  <a:pt x="22120" y="53110"/>
                </a:lnTo>
                <a:lnTo>
                  <a:pt x="22110" y="53120"/>
                </a:lnTo>
                <a:lnTo>
                  <a:pt x="22100" y="53120"/>
                </a:lnTo>
                <a:lnTo>
                  <a:pt x="22090" y="53120"/>
                </a:lnTo>
                <a:lnTo>
                  <a:pt x="22080" y="53130"/>
                </a:lnTo>
                <a:lnTo>
                  <a:pt x="22070" y="53130"/>
                </a:lnTo>
                <a:lnTo>
                  <a:pt x="22060" y="53120"/>
                </a:lnTo>
                <a:lnTo>
                  <a:pt x="22050" y="53110"/>
                </a:lnTo>
                <a:lnTo>
                  <a:pt x="22040" y="53100"/>
                </a:lnTo>
                <a:lnTo>
                  <a:pt x="22030" y="53100"/>
                </a:lnTo>
                <a:lnTo>
                  <a:pt x="22020" y="53100"/>
                </a:lnTo>
                <a:lnTo>
                  <a:pt x="22020" y="53110"/>
                </a:lnTo>
                <a:lnTo>
                  <a:pt x="22010" y="53110"/>
                </a:lnTo>
                <a:lnTo>
                  <a:pt x="22000" y="53120"/>
                </a:lnTo>
                <a:lnTo>
                  <a:pt x="21990" y="53120"/>
                </a:lnTo>
                <a:lnTo>
                  <a:pt x="21980" y="53130"/>
                </a:lnTo>
                <a:lnTo>
                  <a:pt x="21970" y="53130"/>
                </a:lnTo>
                <a:lnTo>
                  <a:pt x="21960" y="53140"/>
                </a:lnTo>
                <a:lnTo>
                  <a:pt x="21950" y="53150"/>
                </a:lnTo>
                <a:lnTo>
                  <a:pt x="21940" y="53150"/>
                </a:lnTo>
                <a:lnTo>
                  <a:pt x="21940" y="53160"/>
                </a:lnTo>
                <a:lnTo>
                  <a:pt x="21940" y="53170"/>
                </a:lnTo>
                <a:lnTo>
                  <a:pt x="21930" y="53180"/>
                </a:lnTo>
                <a:lnTo>
                  <a:pt x="21920" y="53180"/>
                </a:lnTo>
                <a:lnTo>
                  <a:pt x="21920" y="53190"/>
                </a:lnTo>
                <a:lnTo>
                  <a:pt x="21910" y="53200"/>
                </a:lnTo>
                <a:lnTo>
                  <a:pt x="21910" y="53210"/>
                </a:lnTo>
                <a:lnTo>
                  <a:pt x="21900" y="53200"/>
                </a:lnTo>
                <a:lnTo>
                  <a:pt x="21880" y="53210"/>
                </a:lnTo>
                <a:lnTo>
                  <a:pt x="21870" y="53210"/>
                </a:lnTo>
                <a:lnTo>
                  <a:pt x="21860" y="53220"/>
                </a:lnTo>
                <a:lnTo>
                  <a:pt x="21850" y="53230"/>
                </a:lnTo>
                <a:lnTo>
                  <a:pt x="21850" y="53240"/>
                </a:lnTo>
                <a:lnTo>
                  <a:pt x="21840" y="53250"/>
                </a:lnTo>
                <a:lnTo>
                  <a:pt x="21840" y="53260"/>
                </a:lnTo>
                <a:lnTo>
                  <a:pt x="21840" y="53270"/>
                </a:lnTo>
                <a:lnTo>
                  <a:pt x="21830" y="53260"/>
                </a:lnTo>
                <a:lnTo>
                  <a:pt x="21820" y="53270"/>
                </a:lnTo>
                <a:lnTo>
                  <a:pt x="21810" y="53270"/>
                </a:lnTo>
                <a:lnTo>
                  <a:pt x="21810" y="53280"/>
                </a:lnTo>
                <a:lnTo>
                  <a:pt x="21800" y="53280"/>
                </a:lnTo>
                <a:lnTo>
                  <a:pt x="21790" y="53280"/>
                </a:lnTo>
                <a:lnTo>
                  <a:pt x="21780" y="53290"/>
                </a:lnTo>
                <a:lnTo>
                  <a:pt x="21770" y="53300"/>
                </a:lnTo>
                <a:lnTo>
                  <a:pt x="21760" y="53310"/>
                </a:lnTo>
                <a:lnTo>
                  <a:pt x="21750" y="53310"/>
                </a:lnTo>
                <a:lnTo>
                  <a:pt x="21740" y="53310"/>
                </a:lnTo>
                <a:lnTo>
                  <a:pt x="21730" y="53320"/>
                </a:lnTo>
                <a:lnTo>
                  <a:pt x="21720" y="53320"/>
                </a:lnTo>
                <a:lnTo>
                  <a:pt x="21710" y="53330"/>
                </a:lnTo>
                <a:lnTo>
                  <a:pt x="21700" y="53330"/>
                </a:lnTo>
                <a:lnTo>
                  <a:pt x="21690" y="53320"/>
                </a:lnTo>
                <a:lnTo>
                  <a:pt x="21680" y="53310"/>
                </a:lnTo>
                <a:lnTo>
                  <a:pt x="21680" y="53300"/>
                </a:lnTo>
                <a:lnTo>
                  <a:pt x="21680" y="53290"/>
                </a:lnTo>
                <a:lnTo>
                  <a:pt x="21670" y="53290"/>
                </a:lnTo>
                <a:lnTo>
                  <a:pt x="21670" y="53280"/>
                </a:lnTo>
                <a:lnTo>
                  <a:pt x="21670" y="53270"/>
                </a:lnTo>
                <a:lnTo>
                  <a:pt x="21670" y="53260"/>
                </a:lnTo>
                <a:lnTo>
                  <a:pt x="21670" y="53250"/>
                </a:lnTo>
                <a:lnTo>
                  <a:pt x="21670" y="53240"/>
                </a:lnTo>
                <a:lnTo>
                  <a:pt x="21660" y="53240"/>
                </a:lnTo>
                <a:lnTo>
                  <a:pt x="21650" y="53240"/>
                </a:lnTo>
                <a:lnTo>
                  <a:pt x="21640" y="53230"/>
                </a:lnTo>
                <a:lnTo>
                  <a:pt x="21630" y="53230"/>
                </a:lnTo>
                <a:lnTo>
                  <a:pt x="21620" y="53230"/>
                </a:lnTo>
                <a:lnTo>
                  <a:pt x="21610" y="53240"/>
                </a:lnTo>
                <a:lnTo>
                  <a:pt x="21600" y="53250"/>
                </a:lnTo>
                <a:lnTo>
                  <a:pt x="21600" y="53260"/>
                </a:lnTo>
                <a:lnTo>
                  <a:pt x="21580" y="53260"/>
                </a:lnTo>
                <a:lnTo>
                  <a:pt x="21560" y="53270"/>
                </a:lnTo>
                <a:lnTo>
                  <a:pt x="21560" y="53280"/>
                </a:lnTo>
                <a:lnTo>
                  <a:pt x="21540" y="53280"/>
                </a:lnTo>
                <a:lnTo>
                  <a:pt x="21530" y="53280"/>
                </a:lnTo>
                <a:lnTo>
                  <a:pt x="21520" y="53280"/>
                </a:lnTo>
                <a:lnTo>
                  <a:pt x="21510" y="53280"/>
                </a:lnTo>
                <a:lnTo>
                  <a:pt x="21500" y="53280"/>
                </a:lnTo>
                <a:lnTo>
                  <a:pt x="21500" y="53300"/>
                </a:lnTo>
                <a:lnTo>
                  <a:pt x="21490" y="53300"/>
                </a:lnTo>
                <a:lnTo>
                  <a:pt x="21490" y="53310"/>
                </a:lnTo>
                <a:lnTo>
                  <a:pt x="21490" y="53320"/>
                </a:lnTo>
                <a:lnTo>
                  <a:pt x="21490" y="53330"/>
                </a:lnTo>
                <a:lnTo>
                  <a:pt x="21490" y="53340"/>
                </a:lnTo>
                <a:lnTo>
                  <a:pt x="21500" y="53350"/>
                </a:lnTo>
                <a:lnTo>
                  <a:pt x="21500" y="53360"/>
                </a:lnTo>
                <a:lnTo>
                  <a:pt x="21510" y="53370"/>
                </a:lnTo>
                <a:lnTo>
                  <a:pt x="21510" y="53380"/>
                </a:lnTo>
                <a:lnTo>
                  <a:pt x="21520" y="53390"/>
                </a:lnTo>
                <a:lnTo>
                  <a:pt x="21520" y="53400"/>
                </a:lnTo>
                <a:lnTo>
                  <a:pt x="21530" y="53410"/>
                </a:lnTo>
                <a:lnTo>
                  <a:pt x="21530" y="53420"/>
                </a:lnTo>
                <a:lnTo>
                  <a:pt x="21530" y="53430"/>
                </a:lnTo>
                <a:lnTo>
                  <a:pt x="21530" y="53440"/>
                </a:lnTo>
                <a:lnTo>
                  <a:pt x="21530" y="53450"/>
                </a:lnTo>
                <a:lnTo>
                  <a:pt x="21540" y="53460"/>
                </a:lnTo>
                <a:lnTo>
                  <a:pt x="21540" y="53470"/>
                </a:lnTo>
                <a:lnTo>
                  <a:pt x="21560" y="53470"/>
                </a:lnTo>
                <a:lnTo>
                  <a:pt x="21570" y="53470"/>
                </a:lnTo>
                <a:lnTo>
                  <a:pt x="21570" y="53480"/>
                </a:lnTo>
                <a:lnTo>
                  <a:pt x="21570" y="53490"/>
                </a:lnTo>
                <a:lnTo>
                  <a:pt x="21580" y="53500"/>
                </a:lnTo>
                <a:lnTo>
                  <a:pt x="21580" y="53510"/>
                </a:lnTo>
                <a:lnTo>
                  <a:pt x="21560" y="53510"/>
                </a:lnTo>
                <a:lnTo>
                  <a:pt x="21550" y="53520"/>
                </a:lnTo>
                <a:lnTo>
                  <a:pt x="21530" y="53530"/>
                </a:lnTo>
                <a:lnTo>
                  <a:pt x="21510" y="53530"/>
                </a:lnTo>
                <a:lnTo>
                  <a:pt x="21500" y="53520"/>
                </a:lnTo>
                <a:lnTo>
                  <a:pt x="21500" y="53530"/>
                </a:lnTo>
                <a:lnTo>
                  <a:pt x="21490" y="53540"/>
                </a:lnTo>
                <a:lnTo>
                  <a:pt x="21490" y="53530"/>
                </a:lnTo>
                <a:lnTo>
                  <a:pt x="21480" y="53520"/>
                </a:lnTo>
                <a:lnTo>
                  <a:pt x="21470" y="53510"/>
                </a:lnTo>
                <a:lnTo>
                  <a:pt x="21460" y="53490"/>
                </a:lnTo>
                <a:lnTo>
                  <a:pt x="21440" y="53470"/>
                </a:lnTo>
                <a:lnTo>
                  <a:pt x="21430" y="53440"/>
                </a:lnTo>
                <a:lnTo>
                  <a:pt x="21420" y="53430"/>
                </a:lnTo>
                <a:lnTo>
                  <a:pt x="21420" y="53420"/>
                </a:lnTo>
                <a:lnTo>
                  <a:pt x="21410" y="53410"/>
                </a:lnTo>
                <a:lnTo>
                  <a:pt x="21400" y="53390"/>
                </a:lnTo>
                <a:lnTo>
                  <a:pt x="21390" y="53390"/>
                </a:lnTo>
                <a:lnTo>
                  <a:pt x="21380" y="53380"/>
                </a:lnTo>
                <a:lnTo>
                  <a:pt x="21370" y="53370"/>
                </a:lnTo>
                <a:lnTo>
                  <a:pt x="21370" y="53360"/>
                </a:lnTo>
                <a:lnTo>
                  <a:pt x="21350" y="53370"/>
                </a:lnTo>
                <a:lnTo>
                  <a:pt x="21340" y="53370"/>
                </a:lnTo>
                <a:lnTo>
                  <a:pt x="21330" y="53380"/>
                </a:lnTo>
                <a:lnTo>
                  <a:pt x="21320" y="53380"/>
                </a:lnTo>
                <a:lnTo>
                  <a:pt x="21310" y="53380"/>
                </a:lnTo>
                <a:lnTo>
                  <a:pt x="21300" y="53380"/>
                </a:lnTo>
                <a:lnTo>
                  <a:pt x="21290" y="53390"/>
                </a:lnTo>
                <a:lnTo>
                  <a:pt x="21280" y="53400"/>
                </a:lnTo>
                <a:lnTo>
                  <a:pt x="21270" y="53400"/>
                </a:lnTo>
                <a:lnTo>
                  <a:pt x="21270" y="53410"/>
                </a:lnTo>
                <a:lnTo>
                  <a:pt x="21260" y="53420"/>
                </a:lnTo>
                <a:lnTo>
                  <a:pt x="21260" y="53430"/>
                </a:lnTo>
                <a:lnTo>
                  <a:pt x="21260" y="53440"/>
                </a:lnTo>
                <a:lnTo>
                  <a:pt x="21250" y="53440"/>
                </a:lnTo>
                <a:lnTo>
                  <a:pt x="21250" y="53450"/>
                </a:lnTo>
                <a:lnTo>
                  <a:pt x="21240" y="53460"/>
                </a:lnTo>
                <a:lnTo>
                  <a:pt x="21230" y="53470"/>
                </a:lnTo>
                <a:lnTo>
                  <a:pt x="21230" y="53490"/>
                </a:lnTo>
                <a:lnTo>
                  <a:pt x="21220" y="53500"/>
                </a:lnTo>
                <a:lnTo>
                  <a:pt x="21210" y="53500"/>
                </a:lnTo>
                <a:lnTo>
                  <a:pt x="21200" y="53500"/>
                </a:lnTo>
                <a:lnTo>
                  <a:pt x="21190" y="53500"/>
                </a:lnTo>
                <a:lnTo>
                  <a:pt x="21180" y="53500"/>
                </a:lnTo>
                <a:lnTo>
                  <a:pt x="21170" y="53500"/>
                </a:lnTo>
                <a:lnTo>
                  <a:pt x="21150" y="53500"/>
                </a:lnTo>
                <a:lnTo>
                  <a:pt x="21140" y="53500"/>
                </a:lnTo>
                <a:lnTo>
                  <a:pt x="21130" y="53500"/>
                </a:lnTo>
                <a:lnTo>
                  <a:pt x="21120" y="53500"/>
                </a:lnTo>
                <a:lnTo>
                  <a:pt x="21110" y="53490"/>
                </a:lnTo>
                <a:lnTo>
                  <a:pt x="21100" y="53490"/>
                </a:lnTo>
                <a:lnTo>
                  <a:pt x="21090" y="53500"/>
                </a:lnTo>
                <a:lnTo>
                  <a:pt x="21080" y="53500"/>
                </a:lnTo>
                <a:lnTo>
                  <a:pt x="21070" y="53510"/>
                </a:lnTo>
                <a:lnTo>
                  <a:pt x="21060" y="53510"/>
                </a:lnTo>
                <a:lnTo>
                  <a:pt x="21050" y="53530"/>
                </a:lnTo>
                <a:lnTo>
                  <a:pt x="21040" y="53540"/>
                </a:lnTo>
                <a:lnTo>
                  <a:pt x="21030" y="53540"/>
                </a:lnTo>
                <a:lnTo>
                  <a:pt x="21020" y="53540"/>
                </a:lnTo>
                <a:lnTo>
                  <a:pt x="21030" y="53530"/>
                </a:lnTo>
                <a:lnTo>
                  <a:pt x="21030" y="53520"/>
                </a:lnTo>
                <a:lnTo>
                  <a:pt x="21030" y="53510"/>
                </a:lnTo>
                <a:lnTo>
                  <a:pt x="21040" y="53510"/>
                </a:lnTo>
                <a:lnTo>
                  <a:pt x="21040" y="53500"/>
                </a:lnTo>
                <a:lnTo>
                  <a:pt x="21050" y="53500"/>
                </a:lnTo>
                <a:lnTo>
                  <a:pt x="21060" y="53490"/>
                </a:lnTo>
                <a:lnTo>
                  <a:pt x="21060" y="53480"/>
                </a:lnTo>
                <a:lnTo>
                  <a:pt x="21070" y="53470"/>
                </a:lnTo>
                <a:lnTo>
                  <a:pt x="21070" y="53460"/>
                </a:lnTo>
                <a:lnTo>
                  <a:pt x="21070" y="53450"/>
                </a:lnTo>
                <a:lnTo>
                  <a:pt x="21070" y="53440"/>
                </a:lnTo>
                <a:lnTo>
                  <a:pt x="21060" y="53430"/>
                </a:lnTo>
                <a:lnTo>
                  <a:pt x="21050" y="53420"/>
                </a:lnTo>
                <a:lnTo>
                  <a:pt x="21040" y="53420"/>
                </a:lnTo>
                <a:lnTo>
                  <a:pt x="21030" y="53410"/>
                </a:lnTo>
                <a:lnTo>
                  <a:pt x="21020" y="53410"/>
                </a:lnTo>
                <a:lnTo>
                  <a:pt x="21010" y="53420"/>
                </a:lnTo>
                <a:lnTo>
                  <a:pt x="20990" y="53420"/>
                </a:lnTo>
                <a:lnTo>
                  <a:pt x="20960" y="53430"/>
                </a:lnTo>
                <a:lnTo>
                  <a:pt x="20880" y="53450"/>
                </a:lnTo>
                <a:lnTo>
                  <a:pt x="20720" y="53380"/>
                </a:lnTo>
                <a:lnTo>
                  <a:pt x="20710" y="53370"/>
                </a:lnTo>
                <a:lnTo>
                  <a:pt x="20700" y="53370"/>
                </a:lnTo>
                <a:lnTo>
                  <a:pt x="20690" y="53370"/>
                </a:lnTo>
                <a:lnTo>
                  <a:pt x="20680" y="53360"/>
                </a:lnTo>
                <a:lnTo>
                  <a:pt x="20670" y="53360"/>
                </a:lnTo>
                <a:lnTo>
                  <a:pt x="20620" y="53340"/>
                </a:lnTo>
                <a:lnTo>
                  <a:pt x="20610" y="53340"/>
                </a:lnTo>
                <a:lnTo>
                  <a:pt x="20600" y="53340"/>
                </a:lnTo>
                <a:lnTo>
                  <a:pt x="20590" y="53340"/>
                </a:lnTo>
                <a:lnTo>
                  <a:pt x="20590" y="53330"/>
                </a:lnTo>
                <a:lnTo>
                  <a:pt x="20580" y="53320"/>
                </a:lnTo>
                <a:lnTo>
                  <a:pt x="20570" y="53310"/>
                </a:lnTo>
                <a:lnTo>
                  <a:pt x="20560" y="53310"/>
                </a:lnTo>
                <a:lnTo>
                  <a:pt x="20550" y="53310"/>
                </a:lnTo>
                <a:lnTo>
                  <a:pt x="20540" y="53300"/>
                </a:lnTo>
                <a:lnTo>
                  <a:pt x="20530" y="53310"/>
                </a:lnTo>
                <a:lnTo>
                  <a:pt x="20520" y="53300"/>
                </a:lnTo>
                <a:lnTo>
                  <a:pt x="20510" y="53290"/>
                </a:lnTo>
                <a:lnTo>
                  <a:pt x="20500" y="53290"/>
                </a:lnTo>
                <a:lnTo>
                  <a:pt x="20490" y="53290"/>
                </a:lnTo>
                <a:lnTo>
                  <a:pt x="20480" y="53290"/>
                </a:lnTo>
                <a:lnTo>
                  <a:pt x="20470" y="53290"/>
                </a:lnTo>
                <a:lnTo>
                  <a:pt x="20460" y="53290"/>
                </a:lnTo>
                <a:lnTo>
                  <a:pt x="20450" y="53290"/>
                </a:lnTo>
                <a:lnTo>
                  <a:pt x="20440" y="53290"/>
                </a:lnTo>
                <a:lnTo>
                  <a:pt x="20440" y="53300"/>
                </a:lnTo>
                <a:lnTo>
                  <a:pt x="20430" y="53300"/>
                </a:lnTo>
                <a:lnTo>
                  <a:pt x="20420" y="53300"/>
                </a:lnTo>
                <a:lnTo>
                  <a:pt x="20410" y="53310"/>
                </a:lnTo>
                <a:lnTo>
                  <a:pt x="20400" y="53310"/>
                </a:lnTo>
                <a:lnTo>
                  <a:pt x="20390" y="53310"/>
                </a:lnTo>
                <a:lnTo>
                  <a:pt x="20380" y="53310"/>
                </a:lnTo>
                <a:lnTo>
                  <a:pt x="20370" y="53310"/>
                </a:lnTo>
                <a:lnTo>
                  <a:pt x="20360" y="53310"/>
                </a:lnTo>
                <a:lnTo>
                  <a:pt x="20350" y="53310"/>
                </a:lnTo>
                <a:lnTo>
                  <a:pt x="20350" y="53290"/>
                </a:lnTo>
                <a:lnTo>
                  <a:pt x="20360" y="53290"/>
                </a:lnTo>
                <a:lnTo>
                  <a:pt x="20350" y="53280"/>
                </a:lnTo>
                <a:lnTo>
                  <a:pt x="20340" y="53280"/>
                </a:lnTo>
                <a:lnTo>
                  <a:pt x="20330" y="53280"/>
                </a:lnTo>
                <a:lnTo>
                  <a:pt x="20320" y="53280"/>
                </a:lnTo>
                <a:lnTo>
                  <a:pt x="20310" y="53280"/>
                </a:lnTo>
                <a:lnTo>
                  <a:pt x="20290" y="53250"/>
                </a:lnTo>
                <a:lnTo>
                  <a:pt x="20280" y="53240"/>
                </a:lnTo>
                <a:lnTo>
                  <a:pt x="20270" y="53230"/>
                </a:lnTo>
                <a:lnTo>
                  <a:pt x="20260" y="53220"/>
                </a:lnTo>
                <a:lnTo>
                  <a:pt x="20260" y="53210"/>
                </a:lnTo>
                <a:lnTo>
                  <a:pt x="20250" y="53210"/>
                </a:lnTo>
                <a:lnTo>
                  <a:pt x="20220" y="53230"/>
                </a:lnTo>
                <a:lnTo>
                  <a:pt x="20180" y="53270"/>
                </a:lnTo>
                <a:lnTo>
                  <a:pt x="20150" y="53290"/>
                </a:lnTo>
                <a:lnTo>
                  <a:pt x="20130" y="53310"/>
                </a:lnTo>
                <a:lnTo>
                  <a:pt x="20140" y="53330"/>
                </a:lnTo>
                <a:lnTo>
                  <a:pt x="20160" y="53380"/>
                </a:lnTo>
                <a:lnTo>
                  <a:pt x="20140" y="53390"/>
                </a:lnTo>
                <a:lnTo>
                  <a:pt x="20140" y="53410"/>
                </a:lnTo>
                <a:lnTo>
                  <a:pt x="20130" y="53430"/>
                </a:lnTo>
                <a:lnTo>
                  <a:pt x="20110" y="53480"/>
                </a:lnTo>
                <a:lnTo>
                  <a:pt x="20110" y="53510"/>
                </a:lnTo>
                <a:lnTo>
                  <a:pt x="20080" y="53550"/>
                </a:lnTo>
                <a:lnTo>
                  <a:pt x="20080" y="53560"/>
                </a:lnTo>
                <a:lnTo>
                  <a:pt x="20080" y="53610"/>
                </a:lnTo>
                <a:lnTo>
                  <a:pt x="20020" y="53650"/>
                </a:lnTo>
                <a:lnTo>
                  <a:pt x="19990" y="53660"/>
                </a:lnTo>
                <a:lnTo>
                  <a:pt x="19980" y="53660"/>
                </a:lnTo>
                <a:lnTo>
                  <a:pt x="19970" y="53660"/>
                </a:lnTo>
                <a:lnTo>
                  <a:pt x="19960" y="53670"/>
                </a:lnTo>
                <a:lnTo>
                  <a:pt x="19950" y="53680"/>
                </a:lnTo>
                <a:lnTo>
                  <a:pt x="19940" y="53680"/>
                </a:lnTo>
                <a:lnTo>
                  <a:pt x="19930" y="53680"/>
                </a:lnTo>
                <a:lnTo>
                  <a:pt x="19920" y="53690"/>
                </a:lnTo>
                <a:lnTo>
                  <a:pt x="19920" y="53680"/>
                </a:lnTo>
                <a:lnTo>
                  <a:pt x="19910" y="53680"/>
                </a:lnTo>
                <a:lnTo>
                  <a:pt x="19900" y="53660"/>
                </a:lnTo>
                <a:lnTo>
                  <a:pt x="19890" y="53640"/>
                </a:lnTo>
                <a:lnTo>
                  <a:pt x="19880" y="53630"/>
                </a:lnTo>
                <a:lnTo>
                  <a:pt x="19880" y="53620"/>
                </a:lnTo>
                <a:lnTo>
                  <a:pt x="19890" y="53610"/>
                </a:lnTo>
                <a:lnTo>
                  <a:pt x="19880" y="53590"/>
                </a:lnTo>
                <a:lnTo>
                  <a:pt x="19890" y="53590"/>
                </a:lnTo>
                <a:lnTo>
                  <a:pt x="19900" y="53580"/>
                </a:lnTo>
                <a:lnTo>
                  <a:pt x="19900" y="53570"/>
                </a:lnTo>
                <a:lnTo>
                  <a:pt x="19910" y="53570"/>
                </a:lnTo>
                <a:lnTo>
                  <a:pt x="19910" y="53560"/>
                </a:lnTo>
                <a:lnTo>
                  <a:pt x="19910" y="53540"/>
                </a:lnTo>
                <a:lnTo>
                  <a:pt x="19890" y="53520"/>
                </a:lnTo>
                <a:lnTo>
                  <a:pt x="19880" y="53510"/>
                </a:lnTo>
                <a:lnTo>
                  <a:pt x="19910" y="53490"/>
                </a:lnTo>
                <a:lnTo>
                  <a:pt x="19900" y="53490"/>
                </a:lnTo>
                <a:lnTo>
                  <a:pt x="19830" y="53480"/>
                </a:lnTo>
                <a:lnTo>
                  <a:pt x="19810" y="53500"/>
                </a:lnTo>
                <a:lnTo>
                  <a:pt x="19800" y="53510"/>
                </a:lnTo>
                <a:lnTo>
                  <a:pt x="19800" y="53520"/>
                </a:lnTo>
                <a:lnTo>
                  <a:pt x="19790" y="53520"/>
                </a:lnTo>
                <a:lnTo>
                  <a:pt x="19780" y="53520"/>
                </a:lnTo>
                <a:lnTo>
                  <a:pt x="19770" y="53520"/>
                </a:lnTo>
                <a:lnTo>
                  <a:pt x="19760" y="53530"/>
                </a:lnTo>
                <a:lnTo>
                  <a:pt x="19750" y="53520"/>
                </a:lnTo>
                <a:lnTo>
                  <a:pt x="19730" y="53500"/>
                </a:lnTo>
                <a:lnTo>
                  <a:pt x="19720" y="53490"/>
                </a:lnTo>
                <a:lnTo>
                  <a:pt x="19710" y="53490"/>
                </a:lnTo>
                <a:lnTo>
                  <a:pt x="19700" y="53480"/>
                </a:lnTo>
                <a:lnTo>
                  <a:pt x="19690" y="53480"/>
                </a:lnTo>
                <a:lnTo>
                  <a:pt x="19680" y="53490"/>
                </a:lnTo>
                <a:lnTo>
                  <a:pt x="19660" y="53470"/>
                </a:lnTo>
                <a:lnTo>
                  <a:pt x="19650" y="53470"/>
                </a:lnTo>
                <a:lnTo>
                  <a:pt x="19640" y="53460"/>
                </a:lnTo>
                <a:lnTo>
                  <a:pt x="19630" y="53460"/>
                </a:lnTo>
                <a:lnTo>
                  <a:pt x="19640" y="53450"/>
                </a:lnTo>
                <a:lnTo>
                  <a:pt x="19650" y="53440"/>
                </a:lnTo>
                <a:lnTo>
                  <a:pt x="19650" y="53430"/>
                </a:lnTo>
                <a:lnTo>
                  <a:pt x="19650" y="53420"/>
                </a:lnTo>
                <a:lnTo>
                  <a:pt x="19660" y="53410"/>
                </a:lnTo>
                <a:lnTo>
                  <a:pt x="19670" y="53400"/>
                </a:lnTo>
                <a:lnTo>
                  <a:pt x="19680" y="53390"/>
                </a:lnTo>
                <a:lnTo>
                  <a:pt x="19690" y="53380"/>
                </a:lnTo>
                <a:lnTo>
                  <a:pt x="19700" y="53380"/>
                </a:lnTo>
                <a:lnTo>
                  <a:pt x="19700" y="53370"/>
                </a:lnTo>
                <a:lnTo>
                  <a:pt x="19710" y="53360"/>
                </a:lnTo>
                <a:lnTo>
                  <a:pt x="19710" y="53350"/>
                </a:lnTo>
                <a:lnTo>
                  <a:pt x="19710" y="53340"/>
                </a:lnTo>
                <a:lnTo>
                  <a:pt x="19690" y="53330"/>
                </a:lnTo>
                <a:lnTo>
                  <a:pt x="19680" y="53320"/>
                </a:lnTo>
                <a:lnTo>
                  <a:pt x="19670" y="53320"/>
                </a:lnTo>
                <a:lnTo>
                  <a:pt x="19660" y="53320"/>
                </a:lnTo>
                <a:lnTo>
                  <a:pt x="19660" y="53310"/>
                </a:lnTo>
                <a:lnTo>
                  <a:pt x="19650" y="53310"/>
                </a:lnTo>
                <a:lnTo>
                  <a:pt x="19650" y="53300"/>
                </a:lnTo>
                <a:lnTo>
                  <a:pt x="19640" y="53290"/>
                </a:lnTo>
                <a:lnTo>
                  <a:pt x="19640" y="53280"/>
                </a:lnTo>
                <a:lnTo>
                  <a:pt x="19650" y="53280"/>
                </a:lnTo>
                <a:lnTo>
                  <a:pt x="19660" y="53270"/>
                </a:lnTo>
                <a:lnTo>
                  <a:pt x="19670" y="53270"/>
                </a:lnTo>
                <a:lnTo>
                  <a:pt x="19680" y="53270"/>
                </a:lnTo>
                <a:lnTo>
                  <a:pt x="19690" y="53260"/>
                </a:lnTo>
                <a:lnTo>
                  <a:pt x="19700" y="53260"/>
                </a:lnTo>
                <a:lnTo>
                  <a:pt x="19700" y="53250"/>
                </a:lnTo>
                <a:lnTo>
                  <a:pt x="19710" y="53250"/>
                </a:lnTo>
                <a:lnTo>
                  <a:pt x="19720" y="53240"/>
                </a:lnTo>
                <a:lnTo>
                  <a:pt x="19730" y="53230"/>
                </a:lnTo>
                <a:lnTo>
                  <a:pt x="19730" y="53210"/>
                </a:lnTo>
                <a:lnTo>
                  <a:pt x="19720" y="53200"/>
                </a:lnTo>
                <a:lnTo>
                  <a:pt x="19720" y="53190"/>
                </a:lnTo>
                <a:lnTo>
                  <a:pt x="19730" y="53180"/>
                </a:lnTo>
                <a:lnTo>
                  <a:pt x="19740" y="53180"/>
                </a:lnTo>
                <a:lnTo>
                  <a:pt x="19750" y="53180"/>
                </a:lnTo>
                <a:lnTo>
                  <a:pt x="19750" y="53170"/>
                </a:lnTo>
                <a:lnTo>
                  <a:pt x="19760" y="53160"/>
                </a:lnTo>
                <a:lnTo>
                  <a:pt x="19770" y="53150"/>
                </a:lnTo>
                <a:lnTo>
                  <a:pt x="19770" y="53140"/>
                </a:lnTo>
                <a:lnTo>
                  <a:pt x="19770" y="53130"/>
                </a:lnTo>
                <a:lnTo>
                  <a:pt x="19770" y="53120"/>
                </a:lnTo>
                <a:lnTo>
                  <a:pt x="19780" y="53110"/>
                </a:lnTo>
                <a:lnTo>
                  <a:pt x="19780" y="53100"/>
                </a:lnTo>
                <a:lnTo>
                  <a:pt x="19780" y="53090"/>
                </a:lnTo>
                <a:lnTo>
                  <a:pt x="19780" y="53080"/>
                </a:lnTo>
                <a:lnTo>
                  <a:pt x="19780" y="53060"/>
                </a:lnTo>
                <a:lnTo>
                  <a:pt x="19780" y="53050"/>
                </a:lnTo>
                <a:lnTo>
                  <a:pt x="19780" y="53040"/>
                </a:lnTo>
                <a:lnTo>
                  <a:pt x="19780" y="53030"/>
                </a:lnTo>
                <a:lnTo>
                  <a:pt x="19780" y="53010"/>
                </a:lnTo>
                <a:lnTo>
                  <a:pt x="19780" y="53000"/>
                </a:lnTo>
                <a:lnTo>
                  <a:pt x="19790" y="53010"/>
                </a:lnTo>
                <a:lnTo>
                  <a:pt x="19800" y="53000"/>
                </a:lnTo>
                <a:lnTo>
                  <a:pt x="19810" y="52990"/>
                </a:lnTo>
                <a:lnTo>
                  <a:pt x="19810" y="52980"/>
                </a:lnTo>
                <a:lnTo>
                  <a:pt x="19810" y="52970"/>
                </a:lnTo>
                <a:lnTo>
                  <a:pt x="19810" y="52960"/>
                </a:lnTo>
                <a:lnTo>
                  <a:pt x="19800" y="52950"/>
                </a:lnTo>
                <a:lnTo>
                  <a:pt x="19810" y="52950"/>
                </a:lnTo>
                <a:lnTo>
                  <a:pt x="19810" y="52940"/>
                </a:lnTo>
                <a:lnTo>
                  <a:pt x="19810" y="52930"/>
                </a:lnTo>
                <a:lnTo>
                  <a:pt x="19820" y="52920"/>
                </a:lnTo>
                <a:lnTo>
                  <a:pt x="19830" y="52910"/>
                </a:lnTo>
                <a:lnTo>
                  <a:pt x="19840" y="52900"/>
                </a:lnTo>
                <a:lnTo>
                  <a:pt x="19850" y="52890"/>
                </a:lnTo>
                <a:lnTo>
                  <a:pt x="19860" y="52900"/>
                </a:lnTo>
                <a:lnTo>
                  <a:pt x="19870" y="52900"/>
                </a:lnTo>
                <a:lnTo>
                  <a:pt x="19870" y="52890"/>
                </a:lnTo>
                <a:lnTo>
                  <a:pt x="19870" y="52880"/>
                </a:lnTo>
                <a:lnTo>
                  <a:pt x="19860" y="52870"/>
                </a:lnTo>
                <a:lnTo>
                  <a:pt x="19860" y="52860"/>
                </a:lnTo>
                <a:lnTo>
                  <a:pt x="19860" y="52850"/>
                </a:lnTo>
                <a:lnTo>
                  <a:pt x="19850" y="52850"/>
                </a:lnTo>
                <a:lnTo>
                  <a:pt x="19850" y="52830"/>
                </a:lnTo>
                <a:lnTo>
                  <a:pt x="19850" y="52820"/>
                </a:lnTo>
                <a:lnTo>
                  <a:pt x="19850" y="52810"/>
                </a:lnTo>
                <a:lnTo>
                  <a:pt x="19850" y="52800"/>
                </a:lnTo>
                <a:lnTo>
                  <a:pt x="19850" y="52790"/>
                </a:lnTo>
                <a:lnTo>
                  <a:pt x="19850" y="52780"/>
                </a:lnTo>
                <a:lnTo>
                  <a:pt x="19860" y="52770"/>
                </a:lnTo>
                <a:lnTo>
                  <a:pt x="19860" y="52760"/>
                </a:lnTo>
                <a:lnTo>
                  <a:pt x="19860" y="52740"/>
                </a:lnTo>
                <a:lnTo>
                  <a:pt x="19860" y="52730"/>
                </a:lnTo>
                <a:lnTo>
                  <a:pt x="19860" y="52700"/>
                </a:lnTo>
                <a:lnTo>
                  <a:pt x="19860" y="52680"/>
                </a:lnTo>
                <a:lnTo>
                  <a:pt x="19860" y="52660"/>
                </a:lnTo>
                <a:lnTo>
                  <a:pt x="19860" y="52650"/>
                </a:lnTo>
                <a:lnTo>
                  <a:pt x="19850" y="52640"/>
                </a:lnTo>
                <a:lnTo>
                  <a:pt x="19850" y="52630"/>
                </a:lnTo>
                <a:lnTo>
                  <a:pt x="19850" y="52620"/>
                </a:lnTo>
                <a:lnTo>
                  <a:pt x="19850" y="52610"/>
                </a:lnTo>
                <a:lnTo>
                  <a:pt x="19850" y="52600"/>
                </a:lnTo>
                <a:lnTo>
                  <a:pt x="19850" y="52590"/>
                </a:lnTo>
                <a:lnTo>
                  <a:pt x="19840" y="52580"/>
                </a:lnTo>
                <a:lnTo>
                  <a:pt x="19840" y="52570"/>
                </a:lnTo>
                <a:lnTo>
                  <a:pt x="19830" y="52560"/>
                </a:lnTo>
                <a:lnTo>
                  <a:pt x="19830" y="52550"/>
                </a:lnTo>
                <a:lnTo>
                  <a:pt x="19820" y="52540"/>
                </a:lnTo>
                <a:lnTo>
                  <a:pt x="19820" y="52530"/>
                </a:lnTo>
                <a:lnTo>
                  <a:pt x="19830" y="52520"/>
                </a:lnTo>
                <a:lnTo>
                  <a:pt x="19830" y="52510"/>
                </a:lnTo>
                <a:lnTo>
                  <a:pt x="19840" y="52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