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Uasin Gishu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Uasin Gish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120" y="51790"/>
                </a:moveTo>
                <a:lnTo>
                  <a:pt x="29130" y="51830"/>
                </a:lnTo>
                <a:lnTo>
                  <a:pt x="29130" y="51880"/>
                </a:lnTo>
                <a:lnTo>
                  <a:pt x="29140" y="51930"/>
                </a:lnTo>
                <a:lnTo>
                  <a:pt x="29150" y="51990"/>
                </a:lnTo>
                <a:lnTo>
                  <a:pt x="29100" y="52090"/>
                </a:lnTo>
                <a:lnTo>
                  <a:pt x="29060" y="52190"/>
                </a:lnTo>
                <a:lnTo>
                  <a:pt x="29020" y="52260"/>
                </a:lnTo>
                <a:lnTo>
                  <a:pt x="29010" y="52290"/>
                </a:lnTo>
                <a:lnTo>
                  <a:pt x="29000" y="52420"/>
                </a:lnTo>
                <a:lnTo>
                  <a:pt x="29000" y="52570"/>
                </a:lnTo>
                <a:lnTo>
                  <a:pt x="28990" y="52730"/>
                </a:lnTo>
                <a:lnTo>
                  <a:pt x="28890" y="52650"/>
                </a:lnTo>
                <a:lnTo>
                  <a:pt x="28850" y="52620"/>
                </a:lnTo>
                <a:lnTo>
                  <a:pt x="28770" y="52570"/>
                </a:lnTo>
                <a:lnTo>
                  <a:pt x="28730" y="52540"/>
                </a:lnTo>
                <a:lnTo>
                  <a:pt x="28710" y="52530"/>
                </a:lnTo>
                <a:lnTo>
                  <a:pt x="28700" y="52530"/>
                </a:lnTo>
                <a:lnTo>
                  <a:pt x="28690" y="52540"/>
                </a:lnTo>
                <a:lnTo>
                  <a:pt x="28700" y="52570"/>
                </a:lnTo>
                <a:lnTo>
                  <a:pt x="28690" y="52580"/>
                </a:lnTo>
                <a:lnTo>
                  <a:pt x="28690" y="52590"/>
                </a:lnTo>
                <a:lnTo>
                  <a:pt x="28690" y="52610"/>
                </a:lnTo>
                <a:lnTo>
                  <a:pt x="28730" y="52660"/>
                </a:lnTo>
                <a:lnTo>
                  <a:pt x="28740" y="52670"/>
                </a:lnTo>
                <a:lnTo>
                  <a:pt x="28740" y="52680"/>
                </a:lnTo>
                <a:lnTo>
                  <a:pt x="28740" y="52690"/>
                </a:lnTo>
                <a:lnTo>
                  <a:pt x="28710" y="52720"/>
                </a:lnTo>
                <a:lnTo>
                  <a:pt x="28680" y="52750"/>
                </a:lnTo>
                <a:lnTo>
                  <a:pt x="28680" y="52760"/>
                </a:lnTo>
                <a:lnTo>
                  <a:pt x="28680" y="52780"/>
                </a:lnTo>
                <a:lnTo>
                  <a:pt x="28750" y="52810"/>
                </a:lnTo>
                <a:lnTo>
                  <a:pt x="28720" y="52940"/>
                </a:lnTo>
                <a:lnTo>
                  <a:pt x="28650" y="52970"/>
                </a:lnTo>
                <a:lnTo>
                  <a:pt x="28560" y="52980"/>
                </a:lnTo>
                <a:lnTo>
                  <a:pt x="28560" y="53030"/>
                </a:lnTo>
                <a:lnTo>
                  <a:pt x="28540" y="53130"/>
                </a:lnTo>
                <a:lnTo>
                  <a:pt x="28540" y="53190"/>
                </a:lnTo>
                <a:lnTo>
                  <a:pt x="28510" y="53190"/>
                </a:lnTo>
                <a:lnTo>
                  <a:pt x="28480" y="53190"/>
                </a:lnTo>
                <a:lnTo>
                  <a:pt x="28480" y="53200"/>
                </a:lnTo>
                <a:lnTo>
                  <a:pt x="28470" y="53210"/>
                </a:lnTo>
                <a:lnTo>
                  <a:pt x="28460" y="53230"/>
                </a:lnTo>
                <a:lnTo>
                  <a:pt x="28460" y="53250"/>
                </a:lnTo>
                <a:lnTo>
                  <a:pt x="28420" y="53250"/>
                </a:lnTo>
                <a:lnTo>
                  <a:pt x="28410" y="53250"/>
                </a:lnTo>
                <a:lnTo>
                  <a:pt x="28400" y="53250"/>
                </a:lnTo>
                <a:lnTo>
                  <a:pt x="28380" y="53250"/>
                </a:lnTo>
                <a:lnTo>
                  <a:pt x="28330" y="53240"/>
                </a:lnTo>
                <a:lnTo>
                  <a:pt x="28320" y="53240"/>
                </a:lnTo>
                <a:lnTo>
                  <a:pt x="28320" y="53230"/>
                </a:lnTo>
                <a:lnTo>
                  <a:pt x="28310" y="53220"/>
                </a:lnTo>
                <a:lnTo>
                  <a:pt x="28310" y="53210"/>
                </a:lnTo>
                <a:lnTo>
                  <a:pt x="28290" y="53200"/>
                </a:lnTo>
                <a:lnTo>
                  <a:pt x="28270" y="53190"/>
                </a:lnTo>
                <a:lnTo>
                  <a:pt x="28240" y="53190"/>
                </a:lnTo>
                <a:lnTo>
                  <a:pt x="28230" y="53190"/>
                </a:lnTo>
                <a:lnTo>
                  <a:pt x="28200" y="53190"/>
                </a:lnTo>
                <a:lnTo>
                  <a:pt x="28160" y="53190"/>
                </a:lnTo>
                <a:lnTo>
                  <a:pt x="28150" y="53190"/>
                </a:lnTo>
                <a:lnTo>
                  <a:pt x="28130" y="53190"/>
                </a:lnTo>
                <a:lnTo>
                  <a:pt x="28090" y="53200"/>
                </a:lnTo>
                <a:lnTo>
                  <a:pt x="28060" y="53210"/>
                </a:lnTo>
                <a:lnTo>
                  <a:pt x="28000" y="53220"/>
                </a:lnTo>
                <a:lnTo>
                  <a:pt x="27950" y="53230"/>
                </a:lnTo>
                <a:lnTo>
                  <a:pt x="27950" y="53220"/>
                </a:lnTo>
                <a:lnTo>
                  <a:pt x="27950" y="53210"/>
                </a:lnTo>
                <a:lnTo>
                  <a:pt x="27950" y="53200"/>
                </a:lnTo>
                <a:lnTo>
                  <a:pt x="27980" y="53190"/>
                </a:lnTo>
                <a:lnTo>
                  <a:pt x="28020" y="53170"/>
                </a:lnTo>
                <a:lnTo>
                  <a:pt x="28060" y="53150"/>
                </a:lnTo>
                <a:lnTo>
                  <a:pt x="28070" y="53150"/>
                </a:lnTo>
                <a:lnTo>
                  <a:pt x="28070" y="53140"/>
                </a:lnTo>
                <a:lnTo>
                  <a:pt x="28050" y="53110"/>
                </a:lnTo>
                <a:lnTo>
                  <a:pt x="28030" y="53080"/>
                </a:lnTo>
                <a:lnTo>
                  <a:pt x="28010" y="53080"/>
                </a:lnTo>
                <a:lnTo>
                  <a:pt x="27970" y="53080"/>
                </a:lnTo>
                <a:lnTo>
                  <a:pt x="27930" y="53080"/>
                </a:lnTo>
                <a:lnTo>
                  <a:pt x="27900" y="53080"/>
                </a:lnTo>
                <a:lnTo>
                  <a:pt x="27870" y="53080"/>
                </a:lnTo>
                <a:lnTo>
                  <a:pt x="27840" y="53080"/>
                </a:lnTo>
                <a:lnTo>
                  <a:pt x="27800" y="53080"/>
                </a:lnTo>
                <a:lnTo>
                  <a:pt x="27790" y="53080"/>
                </a:lnTo>
                <a:lnTo>
                  <a:pt x="27750" y="53080"/>
                </a:lnTo>
                <a:lnTo>
                  <a:pt x="27730" y="53080"/>
                </a:lnTo>
                <a:lnTo>
                  <a:pt x="27670" y="53080"/>
                </a:lnTo>
                <a:lnTo>
                  <a:pt x="27660" y="53080"/>
                </a:lnTo>
                <a:lnTo>
                  <a:pt x="27640" y="53080"/>
                </a:lnTo>
                <a:lnTo>
                  <a:pt x="27620" y="53080"/>
                </a:lnTo>
                <a:lnTo>
                  <a:pt x="27540" y="53080"/>
                </a:lnTo>
                <a:lnTo>
                  <a:pt x="27530" y="53070"/>
                </a:lnTo>
                <a:lnTo>
                  <a:pt x="27500" y="53070"/>
                </a:lnTo>
                <a:lnTo>
                  <a:pt x="27470" y="53070"/>
                </a:lnTo>
                <a:lnTo>
                  <a:pt x="27460" y="53060"/>
                </a:lnTo>
                <a:lnTo>
                  <a:pt x="27440" y="53050"/>
                </a:lnTo>
                <a:lnTo>
                  <a:pt x="27420" y="53040"/>
                </a:lnTo>
                <a:lnTo>
                  <a:pt x="27410" y="53040"/>
                </a:lnTo>
                <a:lnTo>
                  <a:pt x="27380" y="53020"/>
                </a:lnTo>
                <a:lnTo>
                  <a:pt x="27370" y="53010"/>
                </a:lnTo>
                <a:lnTo>
                  <a:pt x="27360" y="53010"/>
                </a:lnTo>
                <a:lnTo>
                  <a:pt x="27340" y="53000"/>
                </a:lnTo>
                <a:lnTo>
                  <a:pt x="27330" y="53000"/>
                </a:lnTo>
                <a:lnTo>
                  <a:pt x="27320" y="52990"/>
                </a:lnTo>
                <a:lnTo>
                  <a:pt x="27300" y="52990"/>
                </a:lnTo>
                <a:lnTo>
                  <a:pt x="27280" y="52980"/>
                </a:lnTo>
                <a:lnTo>
                  <a:pt x="27250" y="52970"/>
                </a:lnTo>
                <a:lnTo>
                  <a:pt x="27220" y="52960"/>
                </a:lnTo>
                <a:lnTo>
                  <a:pt x="27190" y="52950"/>
                </a:lnTo>
                <a:lnTo>
                  <a:pt x="27180" y="52950"/>
                </a:lnTo>
                <a:lnTo>
                  <a:pt x="27150" y="52940"/>
                </a:lnTo>
                <a:lnTo>
                  <a:pt x="27140" y="52930"/>
                </a:lnTo>
                <a:lnTo>
                  <a:pt x="27120" y="52910"/>
                </a:lnTo>
                <a:lnTo>
                  <a:pt x="27100" y="52890"/>
                </a:lnTo>
                <a:lnTo>
                  <a:pt x="27080" y="52880"/>
                </a:lnTo>
                <a:lnTo>
                  <a:pt x="27060" y="52860"/>
                </a:lnTo>
                <a:lnTo>
                  <a:pt x="27050" y="52860"/>
                </a:lnTo>
                <a:lnTo>
                  <a:pt x="27040" y="52840"/>
                </a:lnTo>
                <a:lnTo>
                  <a:pt x="27020" y="52830"/>
                </a:lnTo>
                <a:lnTo>
                  <a:pt x="27010" y="52820"/>
                </a:lnTo>
                <a:lnTo>
                  <a:pt x="26990" y="52800"/>
                </a:lnTo>
                <a:lnTo>
                  <a:pt x="26980" y="52790"/>
                </a:lnTo>
                <a:lnTo>
                  <a:pt x="26960" y="52770"/>
                </a:lnTo>
                <a:lnTo>
                  <a:pt x="26960" y="52760"/>
                </a:lnTo>
                <a:lnTo>
                  <a:pt x="26970" y="52750"/>
                </a:lnTo>
                <a:lnTo>
                  <a:pt x="26980" y="52740"/>
                </a:lnTo>
                <a:lnTo>
                  <a:pt x="26990" y="52740"/>
                </a:lnTo>
                <a:lnTo>
                  <a:pt x="27000" y="52740"/>
                </a:lnTo>
                <a:lnTo>
                  <a:pt x="27010" y="52750"/>
                </a:lnTo>
                <a:lnTo>
                  <a:pt x="27020" y="52750"/>
                </a:lnTo>
                <a:lnTo>
                  <a:pt x="27030" y="52740"/>
                </a:lnTo>
                <a:lnTo>
                  <a:pt x="27040" y="52740"/>
                </a:lnTo>
                <a:lnTo>
                  <a:pt x="27050" y="52740"/>
                </a:lnTo>
                <a:lnTo>
                  <a:pt x="27070" y="52740"/>
                </a:lnTo>
                <a:lnTo>
                  <a:pt x="27070" y="52730"/>
                </a:lnTo>
                <a:lnTo>
                  <a:pt x="27070" y="52720"/>
                </a:lnTo>
                <a:lnTo>
                  <a:pt x="27070" y="52710"/>
                </a:lnTo>
                <a:lnTo>
                  <a:pt x="27080" y="52700"/>
                </a:lnTo>
                <a:lnTo>
                  <a:pt x="27090" y="52690"/>
                </a:lnTo>
                <a:lnTo>
                  <a:pt x="27090" y="52680"/>
                </a:lnTo>
                <a:lnTo>
                  <a:pt x="27100" y="52670"/>
                </a:lnTo>
                <a:lnTo>
                  <a:pt x="27110" y="52660"/>
                </a:lnTo>
                <a:lnTo>
                  <a:pt x="27120" y="52670"/>
                </a:lnTo>
                <a:lnTo>
                  <a:pt x="27130" y="52670"/>
                </a:lnTo>
                <a:lnTo>
                  <a:pt x="27140" y="52680"/>
                </a:lnTo>
                <a:lnTo>
                  <a:pt x="27150" y="52680"/>
                </a:lnTo>
                <a:lnTo>
                  <a:pt x="27160" y="52670"/>
                </a:lnTo>
                <a:lnTo>
                  <a:pt x="27170" y="52670"/>
                </a:lnTo>
                <a:lnTo>
                  <a:pt x="27180" y="52670"/>
                </a:lnTo>
                <a:lnTo>
                  <a:pt x="27190" y="52650"/>
                </a:lnTo>
                <a:lnTo>
                  <a:pt x="27230" y="52550"/>
                </a:lnTo>
                <a:lnTo>
                  <a:pt x="27230" y="52530"/>
                </a:lnTo>
                <a:lnTo>
                  <a:pt x="27240" y="52510"/>
                </a:lnTo>
                <a:lnTo>
                  <a:pt x="27250" y="52480"/>
                </a:lnTo>
                <a:lnTo>
                  <a:pt x="27250" y="52470"/>
                </a:lnTo>
                <a:lnTo>
                  <a:pt x="27260" y="52450"/>
                </a:lnTo>
                <a:lnTo>
                  <a:pt x="27270" y="52420"/>
                </a:lnTo>
                <a:lnTo>
                  <a:pt x="27280" y="52400"/>
                </a:lnTo>
                <a:lnTo>
                  <a:pt x="27290" y="52360"/>
                </a:lnTo>
                <a:lnTo>
                  <a:pt x="27300" y="52350"/>
                </a:lnTo>
                <a:lnTo>
                  <a:pt x="27300" y="52320"/>
                </a:lnTo>
                <a:lnTo>
                  <a:pt x="27310" y="52300"/>
                </a:lnTo>
                <a:lnTo>
                  <a:pt x="27310" y="52290"/>
                </a:lnTo>
                <a:lnTo>
                  <a:pt x="27300" y="52280"/>
                </a:lnTo>
                <a:lnTo>
                  <a:pt x="27290" y="52280"/>
                </a:lnTo>
                <a:lnTo>
                  <a:pt x="27280" y="52280"/>
                </a:lnTo>
                <a:lnTo>
                  <a:pt x="27270" y="52280"/>
                </a:lnTo>
                <a:lnTo>
                  <a:pt x="27270" y="52270"/>
                </a:lnTo>
                <a:lnTo>
                  <a:pt x="27250" y="52270"/>
                </a:lnTo>
                <a:lnTo>
                  <a:pt x="27240" y="52280"/>
                </a:lnTo>
                <a:lnTo>
                  <a:pt x="27240" y="52290"/>
                </a:lnTo>
                <a:lnTo>
                  <a:pt x="27210" y="52270"/>
                </a:lnTo>
                <a:lnTo>
                  <a:pt x="27200" y="52260"/>
                </a:lnTo>
                <a:lnTo>
                  <a:pt x="27190" y="52250"/>
                </a:lnTo>
                <a:lnTo>
                  <a:pt x="27190" y="52240"/>
                </a:lnTo>
                <a:lnTo>
                  <a:pt x="27190" y="52230"/>
                </a:lnTo>
                <a:lnTo>
                  <a:pt x="27180" y="52220"/>
                </a:lnTo>
                <a:lnTo>
                  <a:pt x="27170" y="52210"/>
                </a:lnTo>
                <a:lnTo>
                  <a:pt x="27170" y="52200"/>
                </a:lnTo>
                <a:lnTo>
                  <a:pt x="27170" y="52190"/>
                </a:lnTo>
                <a:lnTo>
                  <a:pt x="27160" y="52180"/>
                </a:lnTo>
                <a:lnTo>
                  <a:pt x="27140" y="52170"/>
                </a:lnTo>
                <a:lnTo>
                  <a:pt x="27130" y="52170"/>
                </a:lnTo>
                <a:lnTo>
                  <a:pt x="27120" y="52170"/>
                </a:lnTo>
                <a:lnTo>
                  <a:pt x="27100" y="52170"/>
                </a:lnTo>
                <a:lnTo>
                  <a:pt x="27080" y="52160"/>
                </a:lnTo>
                <a:lnTo>
                  <a:pt x="27070" y="52160"/>
                </a:lnTo>
                <a:lnTo>
                  <a:pt x="27060" y="52150"/>
                </a:lnTo>
                <a:lnTo>
                  <a:pt x="27050" y="52150"/>
                </a:lnTo>
                <a:lnTo>
                  <a:pt x="27040" y="52150"/>
                </a:lnTo>
                <a:lnTo>
                  <a:pt x="27010" y="52130"/>
                </a:lnTo>
                <a:lnTo>
                  <a:pt x="26910" y="52080"/>
                </a:lnTo>
                <a:lnTo>
                  <a:pt x="26860" y="52050"/>
                </a:lnTo>
                <a:lnTo>
                  <a:pt x="26850" y="52050"/>
                </a:lnTo>
                <a:lnTo>
                  <a:pt x="26840" y="52040"/>
                </a:lnTo>
                <a:lnTo>
                  <a:pt x="26850" y="52030"/>
                </a:lnTo>
                <a:lnTo>
                  <a:pt x="26850" y="52010"/>
                </a:lnTo>
                <a:lnTo>
                  <a:pt x="26850" y="51990"/>
                </a:lnTo>
                <a:lnTo>
                  <a:pt x="26850" y="51970"/>
                </a:lnTo>
                <a:lnTo>
                  <a:pt x="26850" y="51910"/>
                </a:lnTo>
                <a:lnTo>
                  <a:pt x="26850" y="51900"/>
                </a:lnTo>
                <a:lnTo>
                  <a:pt x="26850" y="51890"/>
                </a:lnTo>
                <a:lnTo>
                  <a:pt x="26860" y="51890"/>
                </a:lnTo>
                <a:lnTo>
                  <a:pt x="26880" y="51850"/>
                </a:lnTo>
                <a:lnTo>
                  <a:pt x="26890" y="51820"/>
                </a:lnTo>
                <a:lnTo>
                  <a:pt x="26900" y="51810"/>
                </a:lnTo>
                <a:lnTo>
                  <a:pt x="26910" y="51800"/>
                </a:lnTo>
                <a:lnTo>
                  <a:pt x="26910" y="51790"/>
                </a:lnTo>
                <a:lnTo>
                  <a:pt x="26910" y="51770"/>
                </a:lnTo>
                <a:lnTo>
                  <a:pt x="26910" y="51750"/>
                </a:lnTo>
                <a:lnTo>
                  <a:pt x="26910" y="51740"/>
                </a:lnTo>
                <a:lnTo>
                  <a:pt x="26900" y="51660"/>
                </a:lnTo>
                <a:lnTo>
                  <a:pt x="26900" y="51640"/>
                </a:lnTo>
                <a:lnTo>
                  <a:pt x="26900" y="51610"/>
                </a:lnTo>
                <a:lnTo>
                  <a:pt x="26900" y="51580"/>
                </a:lnTo>
                <a:lnTo>
                  <a:pt x="26950" y="51590"/>
                </a:lnTo>
                <a:lnTo>
                  <a:pt x="26960" y="51580"/>
                </a:lnTo>
                <a:lnTo>
                  <a:pt x="26970" y="51580"/>
                </a:lnTo>
                <a:lnTo>
                  <a:pt x="26980" y="51590"/>
                </a:lnTo>
                <a:lnTo>
                  <a:pt x="26990" y="51590"/>
                </a:lnTo>
                <a:lnTo>
                  <a:pt x="27000" y="51600"/>
                </a:lnTo>
                <a:lnTo>
                  <a:pt x="27010" y="51610"/>
                </a:lnTo>
                <a:lnTo>
                  <a:pt x="27020" y="51610"/>
                </a:lnTo>
                <a:lnTo>
                  <a:pt x="27040" y="51610"/>
                </a:lnTo>
                <a:lnTo>
                  <a:pt x="27060" y="51610"/>
                </a:lnTo>
                <a:lnTo>
                  <a:pt x="27070" y="51610"/>
                </a:lnTo>
                <a:lnTo>
                  <a:pt x="27080" y="51610"/>
                </a:lnTo>
                <a:lnTo>
                  <a:pt x="27090" y="51610"/>
                </a:lnTo>
                <a:lnTo>
                  <a:pt x="27120" y="51640"/>
                </a:lnTo>
                <a:lnTo>
                  <a:pt x="27130" y="51590"/>
                </a:lnTo>
                <a:lnTo>
                  <a:pt x="27130" y="51530"/>
                </a:lnTo>
                <a:lnTo>
                  <a:pt x="27120" y="51520"/>
                </a:lnTo>
                <a:lnTo>
                  <a:pt x="27110" y="51510"/>
                </a:lnTo>
                <a:lnTo>
                  <a:pt x="27100" y="51500"/>
                </a:lnTo>
                <a:lnTo>
                  <a:pt x="27090" y="51490"/>
                </a:lnTo>
                <a:lnTo>
                  <a:pt x="27080" y="51480"/>
                </a:lnTo>
                <a:lnTo>
                  <a:pt x="27070" y="51470"/>
                </a:lnTo>
                <a:lnTo>
                  <a:pt x="27070" y="51460"/>
                </a:lnTo>
                <a:lnTo>
                  <a:pt x="27060" y="51450"/>
                </a:lnTo>
                <a:lnTo>
                  <a:pt x="27060" y="51440"/>
                </a:lnTo>
                <a:lnTo>
                  <a:pt x="27050" y="51430"/>
                </a:lnTo>
                <a:lnTo>
                  <a:pt x="27050" y="51420"/>
                </a:lnTo>
                <a:lnTo>
                  <a:pt x="27050" y="51410"/>
                </a:lnTo>
                <a:lnTo>
                  <a:pt x="27050" y="51400"/>
                </a:lnTo>
                <a:lnTo>
                  <a:pt x="27040" y="51390"/>
                </a:lnTo>
                <a:lnTo>
                  <a:pt x="26910" y="51470"/>
                </a:lnTo>
                <a:lnTo>
                  <a:pt x="26900" y="51460"/>
                </a:lnTo>
                <a:lnTo>
                  <a:pt x="26900" y="51450"/>
                </a:lnTo>
                <a:lnTo>
                  <a:pt x="26890" y="51440"/>
                </a:lnTo>
                <a:lnTo>
                  <a:pt x="26880" y="51430"/>
                </a:lnTo>
                <a:lnTo>
                  <a:pt x="26880" y="51420"/>
                </a:lnTo>
                <a:lnTo>
                  <a:pt x="26870" y="51420"/>
                </a:lnTo>
                <a:lnTo>
                  <a:pt x="26870" y="51410"/>
                </a:lnTo>
                <a:lnTo>
                  <a:pt x="26860" y="51410"/>
                </a:lnTo>
                <a:lnTo>
                  <a:pt x="26850" y="51400"/>
                </a:lnTo>
                <a:lnTo>
                  <a:pt x="26840" y="51390"/>
                </a:lnTo>
                <a:lnTo>
                  <a:pt x="26840" y="51380"/>
                </a:lnTo>
                <a:lnTo>
                  <a:pt x="26830" y="51370"/>
                </a:lnTo>
                <a:lnTo>
                  <a:pt x="26830" y="51360"/>
                </a:lnTo>
                <a:lnTo>
                  <a:pt x="26830" y="51350"/>
                </a:lnTo>
                <a:lnTo>
                  <a:pt x="26820" y="51340"/>
                </a:lnTo>
                <a:lnTo>
                  <a:pt x="26820" y="51330"/>
                </a:lnTo>
                <a:lnTo>
                  <a:pt x="26810" y="51330"/>
                </a:lnTo>
                <a:lnTo>
                  <a:pt x="26800" y="51320"/>
                </a:lnTo>
                <a:lnTo>
                  <a:pt x="26790" y="51310"/>
                </a:lnTo>
                <a:lnTo>
                  <a:pt x="26770" y="51280"/>
                </a:lnTo>
                <a:lnTo>
                  <a:pt x="26760" y="51280"/>
                </a:lnTo>
                <a:lnTo>
                  <a:pt x="26750" y="51280"/>
                </a:lnTo>
                <a:lnTo>
                  <a:pt x="26740" y="51270"/>
                </a:lnTo>
                <a:lnTo>
                  <a:pt x="26730" y="51270"/>
                </a:lnTo>
                <a:lnTo>
                  <a:pt x="26720" y="51280"/>
                </a:lnTo>
                <a:lnTo>
                  <a:pt x="26670" y="51330"/>
                </a:lnTo>
                <a:lnTo>
                  <a:pt x="26660" y="51340"/>
                </a:lnTo>
                <a:lnTo>
                  <a:pt x="26640" y="51360"/>
                </a:lnTo>
                <a:lnTo>
                  <a:pt x="26630" y="51350"/>
                </a:lnTo>
                <a:lnTo>
                  <a:pt x="26630" y="51340"/>
                </a:lnTo>
                <a:lnTo>
                  <a:pt x="26620" y="51340"/>
                </a:lnTo>
                <a:lnTo>
                  <a:pt x="26610" y="51330"/>
                </a:lnTo>
                <a:lnTo>
                  <a:pt x="26600" y="51320"/>
                </a:lnTo>
                <a:lnTo>
                  <a:pt x="26590" y="51310"/>
                </a:lnTo>
                <a:lnTo>
                  <a:pt x="26580" y="51310"/>
                </a:lnTo>
                <a:lnTo>
                  <a:pt x="26570" y="51310"/>
                </a:lnTo>
                <a:lnTo>
                  <a:pt x="26560" y="51300"/>
                </a:lnTo>
                <a:lnTo>
                  <a:pt x="26550" y="51300"/>
                </a:lnTo>
                <a:lnTo>
                  <a:pt x="26540" y="51300"/>
                </a:lnTo>
                <a:lnTo>
                  <a:pt x="26530" y="51300"/>
                </a:lnTo>
                <a:lnTo>
                  <a:pt x="26520" y="51290"/>
                </a:lnTo>
                <a:lnTo>
                  <a:pt x="26510" y="51290"/>
                </a:lnTo>
                <a:lnTo>
                  <a:pt x="26500" y="51280"/>
                </a:lnTo>
                <a:lnTo>
                  <a:pt x="26500" y="51270"/>
                </a:lnTo>
                <a:lnTo>
                  <a:pt x="26490" y="51270"/>
                </a:lnTo>
                <a:lnTo>
                  <a:pt x="26480" y="51260"/>
                </a:lnTo>
                <a:lnTo>
                  <a:pt x="26480" y="51250"/>
                </a:lnTo>
                <a:lnTo>
                  <a:pt x="26470" y="51250"/>
                </a:lnTo>
                <a:lnTo>
                  <a:pt x="26460" y="51240"/>
                </a:lnTo>
                <a:lnTo>
                  <a:pt x="26450" y="51240"/>
                </a:lnTo>
                <a:lnTo>
                  <a:pt x="26450" y="51230"/>
                </a:lnTo>
                <a:lnTo>
                  <a:pt x="26440" y="51230"/>
                </a:lnTo>
                <a:lnTo>
                  <a:pt x="26430" y="51220"/>
                </a:lnTo>
                <a:lnTo>
                  <a:pt x="26430" y="51210"/>
                </a:lnTo>
                <a:lnTo>
                  <a:pt x="26420" y="51200"/>
                </a:lnTo>
                <a:lnTo>
                  <a:pt x="26410" y="51190"/>
                </a:lnTo>
                <a:lnTo>
                  <a:pt x="26400" y="51180"/>
                </a:lnTo>
                <a:lnTo>
                  <a:pt x="26390" y="51160"/>
                </a:lnTo>
                <a:lnTo>
                  <a:pt x="26380" y="51150"/>
                </a:lnTo>
                <a:lnTo>
                  <a:pt x="26370" y="51120"/>
                </a:lnTo>
                <a:lnTo>
                  <a:pt x="26360" y="51110"/>
                </a:lnTo>
                <a:lnTo>
                  <a:pt x="26350" y="51090"/>
                </a:lnTo>
                <a:lnTo>
                  <a:pt x="26340" y="51080"/>
                </a:lnTo>
                <a:lnTo>
                  <a:pt x="26320" y="51050"/>
                </a:lnTo>
                <a:lnTo>
                  <a:pt x="26300" y="51030"/>
                </a:lnTo>
                <a:lnTo>
                  <a:pt x="26300" y="51020"/>
                </a:lnTo>
                <a:lnTo>
                  <a:pt x="26290" y="51010"/>
                </a:lnTo>
                <a:lnTo>
                  <a:pt x="26280" y="50990"/>
                </a:lnTo>
                <a:lnTo>
                  <a:pt x="26270" y="50980"/>
                </a:lnTo>
                <a:lnTo>
                  <a:pt x="26260" y="50960"/>
                </a:lnTo>
                <a:lnTo>
                  <a:pt x="26250" y="50950"/>
                </a:lnTo>
                <a:lnTo>
                  <a:pt x="26240" y="50930"/>
                </a:lnTo>
                <a:lnTo>
                  <a:pt x="26220" y="50910"/>
                </a:lnTo>
                <a:lnTo>
                  <a:pt x="26220" y="50900"/>
                </a:lnTo>
                <a:lnTo>
                  <a:pt x="26200" y="50880"/>
                </a:lnTo>
                <a:lnTo>
                  <a:pt x="26190" y="50860"/>
                </a:lnTo>
                <a:lnTo>
                  <a:pt x="26180" y="50850"/>
                </a:lnTo>
                <a:lnTo>
                  <a:pt x="26170" y="50830"/>
                </a:lnTo>
                <a:lnTo>
                  <a:pt x="26160" y="50820"/>
                </a:lnTo>
                <a:lnTo>
                  <a:pt x="26150" y="50810"/>
                </a:lnTo>
                <a:lnTo>
                  <a:pt x="26150" y="50800"/>
                </a:lnTo>
                <a:lnTo>
                  <a:pt x="26140" y="50790"/>
                </a:lnTo>
                <a:lnTo>
                  <a:pt x="26140" y="50780"/>
                </a:lnTo>
                <a:lnTo>
                  <a:pt x="26110" y="50770"/>
                </a:lnTo>
                <a:lnTo>
                  <a:pt x="26110" y="50740"/>
                </a:lnTo>
                <a:lnTo>
                  <a:pt x="26100" y="50740"/>
                </a:lnTo>
                <a:lnTo>
                  <a:pt x="26100" y="50730"/>
                </a:lnTo>
                <a:lnTo>
                  <a:pt x="26090" y="50720"/>
                </a:lnTo>
                <a:lnTo>
                  <a:pt x="26080" y="50710"/>
                </a:lnTo>
                <a:lnTo>
                  <a:pt x="26040" y="50650"/>
                </a:lnTo>
                <a:lnTo>
                  <a:pt x="26030" y="50630"/>
                </a:lnTo>
                <a:lnTo>
                  <a:pt x="26000" y="50590"/>
                </a:lnTo>
                <a:lnTo>
                  <a:pt x="25970" y="50550"/>
                </a:lnTo>
                <a:lnTo>
                  <a:pt x="25940" y="50500"/>
                </a:lnTo>
                <a:lnTo>
                  <a:pt x="25930" y="50480"/>
                </a:lnTo>
                <a:lnTo>
                  <a:pt x="25900" y="50440"/>
                </a:lnTo>
                <a:lnTo>
                  <a:pt x="25890" y="50430"/>
                </a:lnTo>
                <a:lnTo>
                  <a:pt x="25890" y="50420"/>
                </a:lnTo>
                <a:lnTo>
                  <a:pt x="25880" y="50420"/>
                </a:lnTo>
                <a:lnTo>
                  <a:pt x="25880" y="50410"/>
                </a:lnTo>
                <a:lnTo>
                  <a:pt x="25870" y="50390"/>
                </a:lnTo>
                <a:lnTo>
                  <a:pt x="25860" y="50370"/>
                </a:lnTo>
                <a:lnTo>
                  <a:pt x="25850" y="50370"/>
                </a:lnTo>
                <a:lnTo>
                  <a:pt x="25850" y="50360"/>
                </a:lnTo>
                <a:lnTo>
                  <a:pt x="25840" y="50340"/>
                </a:lnTo>
                <a:lnTo>
                  <a:pt x="25830" y="50320"/>
                </a:lnTo>
                <a:lnTo>
                  <a:pt x="25820" y="50310"/>
                </a:lnTo>
                <a:lnTo>
                  <a:pt x="25800" y="50280"/>
                </a:lnTo>
                <a:lnTo>
                  <a:pt x="25790" y="50260"/>
                </a:lnTo>
                <a:lnTo>
                  <a:pt x="25770" y="50220"/>
                </a:lnTo>
                <a:lnTo>
                  <a:pt x="25750" y="50190"/>
                </a:lnTo>
                <a:lnTo>
                  <a:pt x="25720" y="50130"/>
                </a:lnTo>
                <a:lnTo>
                  <a:pt x="25670" y="50060"/>
                </a:lnTo>
                <a:lnTo>
                  <a:pt x="25660" y="50030"/>
                </a:lnTo>
                <a:lnTo>
                  <a:pt x="25630" y="49990"/>
                </a:lnTo>
                <a:lnTo>
                  <a:pt x="25600" y="49940"/>
                </a:lnTo>
                <a:lnTo>
                  <a:pt x="25600" y="49930"/>
                </a:lnTo>
                <a:lnTo>
                  <a:pt x="25590" y="49920"/>
                </a:lnTo>
                <a:lnTo>
                  <a:pt x="25590" y="49910"/>
                </a:lnTo>
                <a:lnTo>
                  <a:pt x="25580" y="49900"/>
                </a:lnTo>
                <a:lnTo>
                  <a:pt x="25570" y="49890"/>
                </a:lnTo>
                <a:lnTo>
                  <a:pt x="25570" y="49880"/>
                </a:lnTo>
                <a:lnTo>
                  <a:pt x="25570" y="49870"/>
                </a:lnTo>
                <a:lnTo>
                  <a:pt x="25550" y="49830"/>
                </a:lnTo>
                <a:lnTo>
                  <a:pt x="25540" y="49810"/>
                </a:lnTo>
                <a:lnTo>
                  <a:pt x="25540" y="49800"/>
                </a:lnTo>
                <a:lnTo>
                  <a:pt x="25530" y="49790"/>
                </a:lnTo>
                <a:lnTo>
                  <a:pt x="25530" y="49770"/>
                </a:lnTo>
                <a:lnTo>
                  <a:pt x="25510" y="49730"/>
                </a:lnTo>
                <a:lnTo>
                  <a:pt x="25500" y="49720"/>
                </a:lnTo>
                <a:lnTo>
                  <a:pt x="25500" y="49710"/>
                </a:lnTo>
                <a:lnTo>
                  <a:pt x="25490" y="49690"/>
                </a:lnTo>
                <a:lnTo>
                  <a:pt x="25490" y="49680"/>
                </a:lnTo>
                <a:lnTo>
                  <a:pt x="25480" y="49670"/>
                </a:lnTo>
                <a:lnTo>
                  <a:pt x="25460" y="49650"/>
                </a:lnTo>
                <a:lnTo>
                  <a:pt x="25460" y="49630"/>
                </a:lnTo>
                <a:lnTo>
                  <a:pt x="25450" y="49610"/>
                </a:lnTo>
                <a:lnTo>
                  <a:pt x="25440" y="49590"/>
                </a:lnTo>
                <a:lnTo>
                  <a:pt x="25440" y="49580"/>
                </a:lnTo>
                <a:lnTo>
                  <a:pt x="25440" y="49570"/>
                </a:lnTo>
                <a:lnTo>
                  <a:pt x="25430" y="49560"/>
                </a:lnTo>
                <a:lnTo>
                  <a:pt x="25420" y="49540"/>
                </a:lnTo>
                <a:lnTo>
                  <a:pt x="25400" y="49530"/>
                </a:lnTo>
                <a:lnTo>
                  <a:pt x="25390" y="49520"/>
                </a:lnTo>
                <a:lnTo>
                  <a:pt x="25380" y="49510"/>
                </a:lnTo>
                <a:lnTo>
                  <a:pt x="25370" y="49500"/>
                </a:lnTo>
                <a:lnTo>
                  <a:pt x="25360" y="49480"/>
                </a:lnTo>
                <a:lnTo>
                  <a:pt x="25350" y="49470"/>
                </a:lnTo>
                <a:lnTo>
                  <a:pt x="25340" y="49450"/>
                </a:lnTo>
                <a:lnTo>
                  <a:pt x="25310" y="49410"/>
                </a:lnTo>
                <a:lnTo>
                  <a:pt x="25300" y="49400"/>
                </a:lnTo>
                <a:lnTo>
                  <a:pt x="25290" y="49390"/>
                </a:lnTo>
                <a:lnTo>
                  <a:pt x="25290" y="49380"/>
                </a:lnTo>
                <a:lnTo>
                  <a:pt x="25290" y="49370"/>
                </a:lnTo>
                <a:lnTo>
                  <a:pt x="25270" y="49350"/>
                </a:lnTo>
                <a:lnTo>
                  <a:pt x="25260" y="49330"/>
                </a:lnTo>
                <a:lnTo>
                  <a:pt x="25250" y="49320"/>
                </a:lnTo>
                <a:lnTo>
                  <a:pt x="25240" y="49310"/>
                </a:lnTo>
                <a:lnTo>
                  <a:pt x="25240" y="49300"/>
                </a:lnTo>
                <a:lnTo>
                  <a:pt x="25230" y="49290"/>
                </a:lnTo>
                <a:lnTo>
                  <a:pt x="25220" y="49280"/>
                </a:lnTo>
                <a:lnTo>
                  <a:pt x="25220" y="49270"/>
                </a:lnTo>
                <a:lnTo>
                  <a:pt x="25210" y="49250"/>
                </a:lnTo>
                <a:lnTo>
                  <a:pt x="25190" y="49230"/>
                </a:lnTo>
                <a:lnTo>
                  <a:pt x="25190" y="49220"/>
                </a:lnTo>
                <a:lnTo>
                  <a:pt x="25180" y="49220"/>
                </a:lnTo>
                <a:lnTo>
                  <a:pt x="25160" y="49180"/>
                </a:lnTo>
                <a:lnTo>
                  <a:pt x="25160" y="49170"/>
                </a:lnTo>
                <a:lnTo>
                  <a:pt x="25160" y="49160"/>
                </a:lnTo>
                <a:lnTo>
                  <a:pt x="25150" y="49150"/>
                </a:lnTo>
                <a:lnTo>
                  <a:pt x="25150" y="49140"/>
                </a:lnTo>
                <a:lnTo>
                  <a:pt x="25140" y="49130"/>
                </a:lnTo>
                <a:lnTo>
                  <a:pt x="25130" y="49120"/>
                </a:lnTo>
                <a:lnTo>
                  <a:pt x="25130" y="49110"/>
                </a:lnTo>
                <a:lnTo>
                  <a:pt x="25120" y="49100"/>
                </a:lnTo>
                <a:lnTo>
                  <a:pt x="25120" y="49090"/>
                </a:lnTo>
                <a:lnTo>
                  <a:pt x="25110" y="49070"/>
                </a:lnTo>
                <a:lnTo>
                  <a:pt x="25140" y="49030"/>
                </a:lnTo>
                <a:lnTo>
                  <a:pt x="25160" y="49000"/>
                </a:lnTo>
                <a:lnTo>
                  <a:pt x="25170" y="48990"/>
                </a:lnTo>
                <a:lnTo>
                  <a:pt x="25190" y="48960"/>
                </a:lnTo>
                <a:lnTo>
                  <a:pt x="25210" y="48940"/>
                </a:lnTo>
                <a:lnTo>
                  <a:pt x="25210" y="48930"/>
                </a:lnTo>
                <a:lnTo>
                  <a:pt x="25210" y="48920"/>
                </a:lnTo>
                <a:lnTo>
                  <a:pt x="25240" y="48860"/>
                </a:lnTo>
                <a:lnTo>
                  <a:pt x="25240" y="48850"/>
                </a:lnTo>
                <a:lnTo>
                  <a:pt x="25240" y="48840"/>
                </a:lnTo>
                <a:lnTo>
                  <a:pt x="25250" y="48830"/>
                </a:lnTo>
                <a:lnTo>
                  <a:pt x="25250" y="48820"/>
                </a:lnTo>
                <a:lnTo>
                  <a:pt x="25250" y="48800"/>
                </a:lnTo>
                <a:lnTo>
                  <a:pt x="25250" y="48790"/>
                </a:lnTo>
                <a:lnTo>
                  <a:pt x="25260" y="48780"/>
                </a:lnTo>
                <a:lnTo>
                  <a:pt x="25270" y="48770"/>
                </a:lnTo>
                <a:lnTo>
                  <a:pt x="25270" y="48750"/>
                </a:lnTo>
                <a:lnTo>
                  <a:pt x="25280" y="48700"/>
                </a:lnTo>
                <a:lnTo>
                  <a:pt x="25280" y="48670"/>
                </a:lnTo>
                <a:lnTo>
                  <a:pt x="25280" y="48660"/>
                </a:lnTo>
                <a:lnTo>
                  <a:pt x="25290" y="48630"/>
                </a:lnTo>
                <a:lnTo>
                  <a:pt x="25290" y="48620"/>
                </a:lnTo>
                <a:lnTo>
                  <a:pt x="25300" y="48560"/>
                </a:lnTo>
                <a:lnTo>
                  <a:pt x="25300" y="48550"/>
                </a:lnTo>
                <a:lnTo>
                  <a:pt x="25310" y="48500"/>
                </a:lnTo>
                <a:lnTo>
                  <a:pt x="25320" y="48460"/>
                </a:lnTo>
                <a:lnTo>
                  <a:pt x="25330" y="48410"/>
                </a:lnTo>
                <a:lnTo>
                  <a:pt x="25320" y="48410"/>
                </a:lnTo>
                <a:lnTo>
                  <a:pt x="25310" y="48410"/>
                </a:lnTo>
                <a:lnTo>
                  <a:pt x="25300" y="48420"/>
                </a:lnTo>
                <a:lnTo>
                  <a:pt x="25300" y="48430"/>
                </a:lnTo>
                <a:lnTo>
                  <a:pt x="25290" y="48440"/>
                </a:lnTo>
                <a:lnTo>
                  <a:pt x="25280" y="48450"/>
                </a:lnTo>
                <a:lnTo>
                  <a:pt x="25270" y="48450"/>
                </a:lnTo>
                <a:lnTo>
                  <a:pt x="25260" y="48460"/>
                </a:lnTo>
                <a:lnTo>
                  <a:pt x="25250" y="48460"/>
                </a:lnTo>
                <a:lnTo>
                  <a:pt x="25250" y="48470"/>
                </a:lnTo>
                <a:lnTo>
                  <a:pt x="25240" y="48470"/>
                </a:lnTo>
                <a:lnTo>
                  <a:pt x="25230" y="48470"/>
                </a:lnTo>
                <a:lnTo>
                  <a:pt x="25220" y="48480"/>
                </a:lnTo>
                <a:lnTo>
                  <a:pt x="25210" y="48480"/>
                </a:lnTo>
                <a:lnTo>
                  <a:pt x="25200" y="48480"/>
                </a:lnTo>
                <a:lnTo>
                  <a:pt x="25190" y="48480"/>
                </a:lnTo>
                <a:lnTo>
                  <a:pt x="25180" y="48480"/>
                </a:lnTo>
                <a:lnTo>
                  <a:pt x="25170" y="48480"/>
                </a:lnTo>
                <a:lnTo>
                  <a:pt x="25160" y="48470"/>
                </a:lnTo>
                <a:lnTo>
                  <a:pt x="25150" y="48470"/>
                </a:lnTo>
                <a:lnTo>
                  <a:pt x="25140" y="48470"/>
                </a:lnTo>
                <a:lnTo>
                  <a:pt x="25130" y="48470"/>
                </a:lnTo>
                <a:lnTo>
                  <a:pt x="25130" y="48480"/>
                </a:lnTo>
                <a:lnTo>
                  <a:pt x="25120" y="48480"/>
                </a:lnTo>
                <a:lnTo>
                  <a:pt x="25120" y="48490"/>
                </a:lnTo>
                <a:lnTo>
                  <a:pt x="25110" y="48490"/>
                </a:lnTo>
                <a:lnTo>
                  <a:pt x="25110" y="48500"/>
                </a:lnTo>
                <a:lnTo>
                  <a:pt x="25100" y="48500"/>
                </a:lnTo>
                <a:lnTo>
                  <a:pt x="25090" y="48490"/>
                </a:lnTo>
                <a:lnTo>
                  <a:pt x="25080" y="48490"/>
                </a:lnTo>
                <a:lnTo>
                  <a:pt x="25070" y="48490"/>
                </a:lnTo>
                <a:lnTo>
                  <a:pt x="25060" y="48480"/>
                </a:lnTo>
                <a:lnTo>
                  <a:pt x="25060" y="48470"/>
                </a:lnTo>
                <a:lnTo>
                  <a:pt x="25050" y="48460"/>
                </a:lnTo>
                <a:lnTo>
                  <a:pt x="25040" y="48450"/>
                </a:lnTo>
                <a:lnTo>
                  <a:pt x="25040" y="48440"/>
                </a:lnTo>
                <a:lnTo>
                  <a:pt x="25030" y="48440"/>
                </a:lnTo>
                <a:lnTo>
                  <a:pt x="25020" y="48440"/>
                </a:lnTo>
                <a:lnTo>
                  <a:pt x="25010" y="48440"/>
                </a:lnTo>
                <a:lnTo>
                  <a:pt x="25000" y="48440"/>
                </a:lnTo>
                <a:lnTo>
                  <a:pt x="24990" y="48430"/>
                </a:lnTo>
                <a:lnTo>
                  <a:pt x="24990" y="48420"/>
                </a:lnTo>
                <a:lnTo>
                  <a:pt x="24980" y="48420"/>
                </a:lnTo>
                <a:lnTo>
                  <a:pt x="24970" y="48420"/>
                </a:lnTo>
                <a:lnTo>
                  <a:pt x="24960" y="48410"/>
                </a:lnTo>
                <a:lnTo>
                  <a:pt x="24950" y="48420"/>
                </a:lnTo>
                <a:lnTo>
                  <a:pt x="24940" y="48420"/>
                </a:lnTo>
                <a:lnTo>
                  <a:pt x="24930" y="48420"/>
                </a:lnTo>
                <a:lnTo>
                  <a:pt x="24910" y="48410"/>
                </a:lnTo>
                <a:lnTo>
                  <a:pt x="24900" y="48410"/>
                </a:lnTo>
                <a:lnTo>
                  <a:pt x="24890" y="48410"/>
                </a:lnTo>
                <a:lnTo>
                  <a:pt x="24880" y="48410"/>
                </a:lnTo>
                <a:lnTo>
                  <a:pt x="24870" y="48400"/>
                </a:lnTo>
                <a:lnTo>
                  <a:pt x="24870" y="48390"/>
                </a:lnTo>
                <a:lnTo>
                  <a:pt x="24860" y="48390"/>
                </a:lnTo>
                <a:lnTo>
                  <a:pt x="24850" y="48390"/>
                </a:lnTo>
                <a:lnTo>
                  <a:pt x="24840" y="48390"/>
                </a:lnTo>
                <a:lnTo>
                  <a:pt x="24830" y="48380"/>
                </a:lnTo>
                <a:lnTo>
                  <a:pt x="24820" y="48380"/>
                </a:lnTo>
                <a:lnTo>
                  <a:pt x="24810" y="48370"/>
                </a:lnTo>
                <a:lnTo>
                  <a:pt x="24800" y="48360"/>
                </a:lnTo>
                <a:lnTo>
                  <a:pt x="24800" y="48350"/>
                </a:lnTo>
                <a:lnTo>
                  <a:pt x="24790" y="48340"/>
                </a:lnTo>
                <a:lnTo>
                  <a:pt x="24790" y="48330"/>
                </a:lnTo>
                <a:lnTo>
                  <a:pt x="24780" y="48330"/>
                </a:lnTo>
                <a:lnTo>
                  <a:pt x="24770" y="48330"/>
                </a:lnTo>
                <a:lnTo>
                  <a:pt x="24770" y="48340"/>
                </a:lnTo>
                <a:lnTo>
                  <a:pt x="24750" y="48400"/>
                </a:lnTo>
                <a:lnTo>
                  <a:pt x="24730" y="48470"/>
                </a:lnTo>
                <a:lnTo>
                  <a:pt x="24660" y="48440"/>
                </a:lnTo>
                <a:lnTo>
                  <a:pt x="24650" y="48430"/>
                </a:lnTo>
                <a:lnTo>
                  <a:pt x="24640" y="48430"/>
                </a:lnTo>
                <a:lnTo>
                  <a:pt x="24580" y="48400"/>
                </a:lnTo>
                <a:lnTo>
                  <a:pt x="24520" y="48380"/>
                </a:lnTo>
                <a:lnTo>
                  <a:pt x="24480" y="48370"/>
                </a:lnTo>
                <a:lnTo>
                  <a:pt x="24430" y="48340"/>
                </a:lnTo>
                <a:lnTo>
                  <a:pt x="24400" y="48330"/>
                </a:lnTo>
                <a:lnTo>
                  <a:pt x="24370" y="48320"/>
                </a:lnTo>
                <a:lnTo>
                  <a:pt x="24350" y="48310"/>
                </a:lnTo>
                <a:lnTo>
                  <a:pt x="24330" y="48300"/>
                </a:lnTo>
                <a:lnTo>
                  <a:pt x="24320" y="48300"/>
                </a:lnTo>
                <a:lnTo>
                  <a:pt x="24320" y="48290"/>
                </a:lnTo>
                <a:lnTo>
                  <a:pt x="24300" y="48290"/>
                </a:lnTo>
                <a:lnTo>
                  <a:pt x="24290" y="48280"/>
                </a:lnTo>
                <a:lnTo>
                  <a:pt x="24260" y="48270"/>
                </a:lnTo>
                <a:lnTo>
                  <a:pt x="24250" y="48270"/>
                </a:lnTo>
                <a:lnTo>
                  <a:pt x="24240" y="48260"/>
                </a:lnTo>
                <a:lnTo>
                  <a:pt x="24230" y="48260"/>
                </a:lnTo>
                <a:lnTo>
                  <a:pt x="24200" y="48260"/>
                </a:lnTo>
                <a:lnTo>
                  <a:pt x="24190" y="48260"/>
                </a:lnTo>
                <a:lnTo>
                  <a:pt x="24180" y="48270"/>
                </a:lnTo>
                <a:lnTo>
                  <a:pt x="24160" y="48270"/>
                </a:lnTo>
                <a:lnTo>
                  <a:pt x="24150" y="48270"/>
                </a:lnTo>
                <a:lnTo>
                  <a:pt x="24130" y="48270"/>
                </a:lnTo>
                <a:lnTo>
                  <a:pt x="24110" y="48270"/>
                </a:lnTo>
                <a:lnTo>
                  <a:pt x="24080" y="48270"/>
                </a:lnTo>
                <a:lnTo>
                  <a:pt x="24060" y="48270"/>
                </a:lnTo>
                <a:lnTo>
                  <a:pt x="24050" y="48270"/>
                </a:lnTo>
                <a:lnTo>
                  <a:pt x="24040" y="48280"/>
                </a:lnTo>
                <a:lnTo>
                  <a:pt x="24020" y="48280"/>
                </a:lnTo>
                <a:lnTo>
                  <a:pt x="24000" y="48280"/>
                </a:lnTo>
                <a:lnTo>
                  <a:pt x="23990" y="48280"/>
                </a:lnTo>
                <a:lnTo>
                  <a:pt x="23950" y="48280"/>
                </a:lnTo>
                <a:lnTo>
                  <a:pt x="23930" y="48290"/>
                </a:lnTo>
                <a:lnTo>
                  <a:pt x="23920" y="48290"/>
                </a:lnTo>
                <a:lnTo>
                  <a:pt x="23910" y="48290"/>
                </a:lnTo>
                <a:lnTo>
                  <a:pt x="23880" y="48290"/>
                </a:lnTo>
                <a:lnTo>
                  <a:pt x="23850" y="48290"/>
                </a:lnTo>
                <a:lnTo>
                  <a:pt x="23790" y="48300"/>
                </a:lnTo>
                <a:lnTo>
                  <a:pt x="23700" y="48310"/>
                </a:lnTo>
                <a:lnTo>
                  <a:pt x="23680" y="48310"/>
                </a:lnTo>
                <a:lnTo>
                  <a:pt x="23600" y="48320"/>
                </a:lnTo>
                <a:lnTo>
                  <a:pt x="23530" y="48320"/>
                </a:lnTo>
                <a:lnTo>
                  <a:pt x="23510" y="48320"/>
                </a:lnTo>
                <a:lnTo>
                  <a:pt x="23500" y="48320"/>
                </a:lnTo>
                <a:lnTo>
                  <a:pt x="23440" y="48330"/>
                </a:lnTo>
                <a:lnTo>
                  <a:pt x="23430" y="48330"/>
                </a:lnTo>
                <a:lnTo>
                  <a:pt x="23410" y="48330"/>
                </a:lnTo>
                <a:lnTo>
                  <a:pt x="23400" y="48330"/>
                </a:lnTo>
                <a:lnTo>
                  <a:pt x="23390" y="48330"/>
                </a:lnTo>
                <a:lnTo>
                  <a:pt x="23380" y="48330"/>
                </a:lnTo>
                <a:lnTo>
                  <a:pt x="23370" y="48330"/>
                </a:lnTo>
                <a:lnTo>
                  <a:pt x="23360" y="48340"/>
                </a:lnTo>
                <a:lnTo>
                  <a:pt x="23350" y="48340"/>
                </a:lnTo>
                <a:lnTo>
                  <a:pt x="23340" y="48340"/>
                </a:lnTo>
                <a:lnTo>
                  <a:pt x="23330" y="48340"/>
                </a:lnTo>
                <a:lnTo>
                  <a:pt x="23320" y="48340"/>
                </a:lnTo>
                <a:lnTo>
                  <a:pt x="23310" y="48340"/>
                </a:lnTo>
                <a:lnTo>
                  <a:pt x="23290" y="48340"/>
                </a:lnTo>
                <a:lnTo>
                  <a:pt x="23280" y="48340"/>
                </a:lnTo>
                <a:lnTo>
                  <a:pt x="23270" y="48340"/>
                </a:lnTo>
                <a:lnTo>
                  <a:pt x="23260" y="48340"/>
                </a:lnTo>
                <a:lnTo>
                  <a:pt x="23250" y="48340"/>
                </a:lnTo>
                <a:lnTo>
                  <a:pt x="23240" y="48340"/>
                </a:lnTo>
                <a:lnTo>
                  <a:pt x="23220" y="48350"/>
                </a:lnTo>
                <a:lnTo>
                  <a:pt x="23210" y="48350"/>
                </a:lnTo>
                <a:lnTo>
                  <a:pt x="23200" y="48350"/>
                </a:lnTo>
                <a:lnTo>
                  <a:pt x="23190" y="48350"/>
                </a:lnTo>
                <a:lnTo>
                  <a:pt x="23170" y="48350"/>
                </a:lnTo>
                <a:lnTo>
                  <a:pt x="23160" y="48350"/>
                </a:lnTo>
                <a:lnTo>
                  <a:pt x="23140" y="48350"/>
                </a:lnTo>
                <a:lnTo>
                  <a:pt x="23130" y="48350"/>
                </a:lnTo>
                <a:lnTo>
                  <a:pt x="23120" y="48350"/>
                </a:lnTo>
                <a:lnTo>
                  <a:pt x="23100" y="48360"/>
                </a:lnTo>
                <a:lnTo>
                  <a:pt x="23090" y="48360"/>
                </a:lnTo>
                <a:lnTo>
                  <a:pt x="23070" y="48360"/>
                </a:lnTo>
                <a:lnTo>
                  <a:pt x="23060" y="48360"/>
                </a:lnTo>
                <a:lnTo>
                  <a:pt x="23050" y="48360"/>
                </a:lnTo>
                <a:lnTo>
                  <a:pt x="23040" y="48360"/>
                </a:lnTo>
                <a:lnTo>
                  <a:pt x="23020" y="48360"/>
                </a:lnTo>
                <a:lnTo>
                  <a:pt x="23010" y="48360"/>
                </a:lnTo>
                <a:lnTo>
                  <a:pt x="23000" y="48360"/>
                </a:lnTo>
                <a:lnTo>
                  <a:pt x="22990" y="48360"/>
                </a:lnTo>
                <a:lnTo>
                  <a:pt x="22980" y="48370"/>
                </a:lnTo>
                <a:lnTo>
                  <a:pt x="22970" y="48370"/>
                </a:lnTo>
                <a:lnTo>
                  <a:pt x="22960" y="48370"/>
                </a:lnTo>
                <a:lnTo>
                  <a:pt x="22930" y="48370"/>
                </a:lnTo>
                <a:lnTo>
                  <a:pt x="22870" y="48370"/>
                </a:lnTo>
                <a:lnTo>
                  <a:pt x="22860" y="48370"/>
                </a:lnTo>
                <a:lnTo>
                  <a:pt x="22830" y="48380"/>
                </a:lnTo>
                <a:lnTo>
                  <a:pt x="22810" y="48380"/>
                </a:lnTo>
                <a:lnTo>
                  <a:pt x="22800" y="48380"/>
                </a:lnTo>
                <a:lnTo>
                  <a:pt x="22790" y="48380"/>
                </a:lnTo>
                <a:lnTo>
                  <a:pt x="22770" y="48380"/>
                </a:lnTo>
                <a:lnTo>
                  <a:pt x="22760" y="48380"/>
                </a:lnTo>
                <a:lnTo>
                  <a:pt x="22750" y="48380"/>
                </a:lnTo>
                <a:lnTo>
                  <a:pt x="22740" y="48380"/>
                </a:lnTo>
                <a:lnTo>
                  <a:pt x="22730" y="48380"/>
                </a:lnTo>
                <a:lnTo>
                  <a:pt x="22700" y="48390"/>
                </a:lnTo>
                <a:lnTo>
                  <a:pt x="22640" y="48390"/>
                </a:lnTo>
                <a:lnTo>
                  <a:pt x="22610" y="48390"/>
                </a:lnTo>
                <a:lnTo>
                  <a:pt x="22600" y="48390"/>
                </a:lnTo>
                <a:lnTo>
                  <a:pt x="22590" y="48390"/>
                </a:lnTo>
                <a:lnTo>
                  <a:pt x="22500" y="48400"/>
                </a:lnTo>
                <a:lnTo>
                  <a:pt x="22510" y="48390"/>
                </a:lnTo>
                <a:lnTo>
                  <a:pt x="22520" y="48380"/>
                </a:lnTo>
                <a:lnTo>
                  <a:pt x="22530" y="48370"/>
                </a:lnTo>
                <a:lnTo>
                  <a:pt x="22540" y="48360"/>
                </a:lnTo>
                <a:lnTo>
                  <a:pt x="22540" y="48350"/>
                </a:lnTo>
                <a:lnTo>
                  <a:pt x="22560" y="48340"/>
                </a:lnTo>
                <a:lnTo>
                  <a:pt x="22570" y="48330"/>
                </a:lnTo>
                <a:lnTo>
                  <a:pt x="22570" y="48320"/>
                </a:lnTo>
                <a:lnTo>
                  <a:pt x="22580" y="48310"/>
                </a:lnTo>
                <a:lnTo>
                  <a:pt x="22900" y="47930"/>
                </a:lnTo>
                <a:lnTo>
                  <a:pt x="22910" y="47920"/>
                </a:lnTo>
                <a:lnTo>
                  <a:pt x="22890" y="47900"/>
                </a:lnTo>
                <a:lnTo>
                  <a:pt x="22850" y="47860"/>
                </a:lnTo>
                <a:lnTo>
                  <a:pt x="22880" y="47860"/>
                </a:lnTo>
                <a:lnTo>
                  <a:pt x="22910" y="47870"/>
                </a:lnTo>
                <a:lnTo>
                  <a:pt x="22920" y="47880"/>
                </a:lnTo>
                <a:lnTo>
                  <a:pt x="22940" y="47880"/>
                </a:lnTo>
                <a:lnTo>
                  <a:pt x="22940" y="47890"/>
                </a:lnTo>
                <a:lnTo>
                  <a:pt x="23000" y="47950"/>
                </a:lnTo>
                <a:lnTo>
                  <a:pt x="23010" y="47960"/>
                </a:lnTo>
                <a:lnTo>
                  <a:pt x="23020" y="47960"/>
                </a:lnTo>
                <a:lnTo>
                  <a:pt x="23090" y="47990"/>
                </a:lnTo>
                <a:lnTo>
                  <a:pt x="23100" y="48000"/>
                </a:lnTo>
                <a:lnTo>
                  <a:pt x="23120" y="48000"/>
                </a:lnTo>
                <a:lnTo>
                  <a:pt x="23150" y="47970"/>
                </a:lnTo>
                <a:lnTo>
                  <a:pt x="23240" y="47900"/>
                </a:lnTo>
                <a:lnTo>
                  <a:pt x="23250" y="47890"/>
                </a:lnTo>
                <a:lnTo>
                  <a:pt x="23270" y="47880"/>
                </a:lnTo>
                <a:lnTo>
                  <a:pt x="23320" y="47850"/>
                </a:lnTo>
                <a:lnTo>
                  <a:pt x="23330" y="47850"/>
                </a:lnTo>
                <a:lnTo>
                  <a:pt x="23340" y="47850"/>
                </a:lnTo>
                <a:lnTo>
                  <a:pt x="23360" y="47850"/>
                </a:lnTo>
                <a:lnTo>
                  <a:pt x="23380" y="47850"/>
                </a:lnTo>
                <a:lnTo>
                  <a:pt x="23400" y="47850"/>
                </a:lnTo>
                <a:lnTo>
                  <a:pt x="23410" y="47850"/>
                </a:lnTo>
                <a:lnTo>
                  <a:pt x="23420" y="47840"/>
                </a:lnTo>
                <a:lnTo>
                  <a:pt x="23430" y="47840"/>
                </a:lnTo>
                <a:lnTo>
                  <a:pt x="23440" y="47830"/>
                </a:lnTo>
                <a:lnTo>
                  <a:pt x="23450" y="47830"/>
                </a:lnTo>
                <a:lnTo>
                  <a:pt x="23460" y="47830"/>
                </a:lnTo>
                <a:lnTo>
                  <a:pt x="23470" y="47830"/>
                </a:lnTo>
                <a:lnTo>
                  <a:pt x="23490" y="47840"/>
                </a:lnTo>
                <a:lnTo>
                  <a:pt x="23500" y="47840"/>
                </a:lnTo>
                <a:lnTo>
                  <a:pt x="23510" y="47840"/>
                </a:lnTo>
                <a:lnTo>
                  <a:pt x="23530" y="47830"/>
                </a:lnTo>
                <a:lnTo>
                  <a:pt x="23530" y="47820"/>
                </a:lnTo>
                <a:lnTo>
                  <a:pt x="23540" y="47820"/>
                </a:lnTo>
                <a:lnTo>
                  <a:pt x="23550" y="47800"/>
                </a:lnTo>
                <a:lnTo>
                  <a:pt x="23570" y="47800"/>
                </a:lnTo>
                <a:lnTo>
                  <a:pt x="23570" y="47790"/>
                </a:lnTo>
                <a:lnTo>
                  <a:pt x="23570" y="47780"/>
                </a:lnTo>
                <a:lnTo>
                  <a:pt x="23580" y="47770"/>
                </a:lnTo>
                <a:lnTo>
                  <a:pt x="23590" y="47760"/>
                </a:lnTo>
                <a:lnTo>
                  <a:pt x="23590" y="47750"/>
                </a:lnTo>
                <a:lnTo>
                  <a:pt x="23600" y="47740"/>
                </a:lnTo>
                <a:lnTo>
                  <a:pt x="23600" y="47730"/>
                </a:lnTo>
                <a:lnTo>
                  <a:pt x="23610" y="47720"/>
                </a:lnTo>
                <a:lnTo>
                  <a:pt x="23620" y="47710"/>
                </a:lnTo>
                <a:lnTo>
                  <a:pt x="23620" y="47700"/>
                </a:lnTo>
                <a:lnTo>
                  <a:pt x="23630" y="47700"/>
                </a:lnTo>
                <a:lnTo>
                  <a:pt x="23650" y="47690"/>
                </a:lnTo>
                <a:lnTo>
                  <a:pt x="23650" y="47680"/>
                </a:lnTo>
                <a:lnTo>
                  <a:pt x="23660" y="47680"/>
                </a:lnTo>
                <a:lnTo>
                  <a:pt x="23670" y="47680"/>
                </a:lnTo>
                <a:lnTo>
                  <a:pt x="23680" y="47670"/>
                </a:lnTo>
                <a:lnTo>
                  <a:pt x="23690" y="47670"/>
                </a:lnTo>
                <a:lnTo>
                  <a:pt x="23700" y="47670"/>
                </a:lnTo>
                <a:lnTo>
                  <a:pt x="23710" y="47670"/>
                </a:lnTo>
                <a:lnTo>
                  <a:pt x="23720" y="47670"/>
                </a:lnTo>
                <a:lnTo>
                  <a:pt x="23720" y="47660"/>
                </a:lnTo>
                <a:lnTo>
                  <a:pt x="23730" y="47660"/>
                </a:lnTo>
                <a:lnTo>
                  <a:pt x="23740" y="47650"/>
                </a:lnTo>
                <a:lnTo>
                  <a:pt x="23750" y="47650"/>
                </a:lnTo>
                <a:lnTo>
                  <a:pt x="23760" y="47650"/>
                </a:lnTo>
                <a:lnTo>
                  <a:pt x="23770" y="47650"/>
                </a:lnTo>
                <a:lnTo>
                  <a:pt x="23780" y="47650"/>
                </a:lnTo>
                <a:lnTo>
                  <a:pt x="23790" y="47650"/>
                </a:lnTo>
                <a:lnTo>
                  <a:pt x="23790" y="47640"/>
                </a:lnTo>
                <a:lnTo>
                  <a:pt x="23800" y="47630"/>
                </a:lnTo>
                <a:lnTo>
                  <a:pt x="23800" y="47620"/>
                </a:lnTo>
                <a:lnTo>
                  <a:pt x="23810" y="47620"/>
                </a:lnTo>
                <a:lnTo>
                  <a:pt x="23810" y="47610"/>
                </a:lnTo>
                <a:lnTo>
                  <a:pt x="23820" y="47600"/>
                </a:lnTo>
                <a:lnTo>
                  <a:pt x="23820" y="47590"/>
                </a:lnTo>
                <a:lnTo>
                  <a:pt x="23830" y="47580"/>
                </a:lnTo>
                <a:lnTo>
                  <a:pt x="23840" y="47580"/>
                </a:lnTo>
                <a:lnTo>
                  <a:pt x="24080" y="47800"/>
                </a:lnTo>
                <a:lnTo>
                  <a:pt x="24090" y="47790"/>
                </a:lnTo>
                <a:lnTo>
                  <a:pt x="24090" y="47780"/>
                </a:lnTo>
                <a:lnTo>
                  <a:pt x="24100" y="47780"/>
                </a:lnTo>
                <a:lnTo>
                  <a:pt x="24110" y="47780"/>
                </a:lnTo>
                <a:lnTo>
                  <a:pt x="24120" y="47770"/>
                </a:lnTo>
                <a:lnTo>
                  <a:pt x="24120" y="47760"/>
                </a:lnTo>
                <a:lnTo>
                  <a:pt x="24120" y="47750"/>
                </a:lnTo>
                <a:lnTo>
                  <a:pt x="24120" y="47740"/>
                </a:lnTo>
                <a:lnTo>
                  <a:pt x="24130" y="47730"/>
                </a:lnTo>
                <a:lnTo>
                  <a:pt x="24140" y="47720"/>
                </a:lnTo>
                <a:lnTo>
                  <a:pt x="24150" y="47710"/>
                </a:lnTo>
                <a:lnTo>
                  <a:pt x="24150" y="47700"/>
                </a:lnTo>
                <a:lnTo>
                  <a:pt x="24140" y="47690"/>
                </a:lnTo>
                <a:lnTo>
                  <a:pt x="24150" y="47680"/>
                </a:lnTo>
                <a:lnTo>
                  <a:pt x="24150" y="47670"/>
                </a:lnTo>
                <a:lnTo>
                  <a:pt x="24160" y="47670"/>
                </a:lnTo>
                <a:lnTo>
                  <a:pt x="24160" y="47660"/>
                </a:lnTo>
                <a:lnTo>
                  <a:pt x="24170" y="47660"/>
                </a:lnTo>
                <a:lnTo>
                  <a:pt x="24180" y="47660"/>
                </a:lnTo>
                <a:lnTo>
                  <a:pt x="24190" y="47640"/>
                </a:lnTo>
                <a:lnTo>
                  <a:pt x="24200" y="47630"/>
                </a:lnTo>
                <a:lnTo>
                  <a:pt x="24190" y="47620"/>
                </a:lnTo>
                <a:lnTo>
                  <a:pt x="24190" y="47560"/>
                </a:lnTo>
                <a:lnTo>
                  <a:pt x="24200" y="47570"/>
                </a:lnTo>
                <a:lnTo>
                  <a:pt x="24220" y="47580"/>
                </a:lnTo>
                <a:lnTo>
                  <a:pt x="24230" y="47580"/>
                </a:lnTo>
                <a:lnTo>
                  <a:pt x="24250" y="47590"/>
                </a:lnTo>
                <a:lnTo>
                  <a:pt x="24260" y="47590"/>
                </a:lnTo>
                <a:lnTo>
                  <a:pt x="24280" y="47590"/>
                </a:lnTo>
                <a:lnTo>
                  <a:pt x="24300" y="47600"/>
                </a:lnTo>
                <a:lnTo>
                  <a:pt x="24320" y="47630"/>
                </a:lnTo>
                <a:lnTo>
                  <a:pt x="24330" y="47640"/>
                </a:lnTo>
                <a:lnTo>
                  <a:pt x="24350" y="47640"/>
                </a:lnTo>
                <a:lnTo>
                  <a:pt x="24360" y="47640"/>
                </a:lnTo>
                <a:lnTo>
                  <a:pt x="24370" y="47630"/>
                </a:lnTo>
                <a:lnTo>
                  <a:pt x="24380" y="47640"/>
                </a:lnTo>
                <a:lnTo>
                  <a:pt x="24390" y="47630"/>
                </a:lnTo>
                <a:lnTo>
                  <a:pt x="24390" y="47620"/>
                </a:lnTo>
                <a:lnTo>
                  <a:pt x="24400" y="47620"/>
                </a:lnTo>
                <a:lnTo>
                  <a:pt x="24410" y="47630"/>
                </a:lnTo>
                <a:lnTo>
                  <a:pt x="24420" y="47630"/>
                </a:lnTo>
                <a:lnTo>
                  <a:pt x="24430" y="47630"/>
                </a:lnTo>
                <a:lnTo>
                  <a:pt x="24440" y="47630"/>
                </a:lnTo>
                <a:lnTo>
                  <a:pt x="24450" y="47640"/>
                </a:lnTo>
                <a:lnTo>
                  <a:pt x="24460" y="47650"/>
                </a:lnTo>
                <a:lnTo>
                  <a:pt x="24460" y="47660"/>
                </a:lnTo>
                <a:lnTo>
                  <a:pt x="24470" y="47660"/>
                </a:lnTo>
                <a:lnTo>
                  <a:pt x="24480" y="47660"/>
                </a:lnTo>
                <a:lnTo>
                  <a:pt x="24490" y="47660"/>
                </a:lnTo>
                <a:lnTo>
                  <a:pt x="24500" y="47650"/>
                </a:lnTo>
                <a:lnTo>
                  <a:pt x="24510" y="47650"/>
                </a:lnTo>
                <a:lnTo>
                  <a:pt x="24520" y="47650"/>
                </a:lnTo>
                <a:lnTo>
                  <a:pt x="24530" y="47650"/>
                </a:lnTo>
                <a:lnTo>
                  <a:pt x="24540" y="47650"/>
                </a:lnTo>
                <a:lnTo>
                  <a:pt x="24550" y="47660"/>
                </a:lnTo>
                <a:lnTo>
                  <a:pt x="24560" y="47650"/>
                </a:lnTo>
                <a:lnTo>
                  <a:pt x="24570" y="47650"/>
                </a:lnTo>
                <a:lnTo>
                  <a:pt x="24580" y="47650"/>
                </a:lnTo>
                <a:lnTo>
                  <a:pt x="24590" y="47650"/>
                </a:lnTo>
                <a:lnTo>
                  <a:pt x="24600" y="47650"/>
                </a:lnTo>
                <a:lnTo>
                  <a:pt x="24610" y="47660"/>
                </a:lnTo>
                <a:lnTo>
                  <a:pt x="24620" y="47650"/>
                </a:lnTo>
                <a:lnTo>
                  <a:pt x="24630" y="47640"/>
                </a:lnTo>
                <a:lnTo>
                  <a:pt x="24640" y="47640"/>
                </a:lnTo>
                <a:lnTo>
                  <a:pt x="24640" y="47630"/>
                </a:lnTo>
                <a:lnTo>
                  <a:pt x="24650" y="47620"/>
                </a:lnTo>
                <a:lnTo>
                  <a:pt x="24660" y="47610"/>
                </a:lnTo>
                <a:lnTo>
                  <a:pt x="24670" y="47610"/>
                </a:lnTo>
                <a:lnTo>
                  <a:pt x="24680" y="47610"/>
                </a:lnTo>
                <a:lnTo>
                  <a:pt x="24690" y="47600"/>
                </a:lnTo>
                <a:lnTo>
                  <a:pt x="24700" y="47590"/>
                </a:lnTo>
                <a:lnTo>
                  <a:pt x="24700" y="47580"/>
                </a:lnTo>
                <a:lnTo>
                  <a:pt x="24700" y="47570"/>
                </a:lnTo>
                <a:lnTo>
                  <a:pt x="24710" y="47570"/>
                </a:lnTo>
                <a:lnTo>
                  <a:pt x="24710" y="47560"/>
                </a:lnTo>
                <a:lnTo>
                  <a:pt x="24720" y="47560"/>
                </a:lnTo>
                <a:lnTo>
                  <a:pt x="24720" y="47550"/>
                </a:lnTo>
                <a:lnTo>
                  <a:pt x="24730" y="47550"/>
                </a:lnTo>
                <a:lnTo>
                  <a:pt x="24730" y="47540"/>
                </a:lnTo>
                <a:lnTo>
                  <a:pt x="24740" y="47530"/>
                </a:lnTo>
                <a:lnTo>
                  <a:pt x="24750" y="47520"/>
                </a:lnTo>
                <a:lnTo>
                  <a:pt x="24760" y="47510"/>
                </a:lnTo>
                <a:lnTo>
                  <a:pt x="24770" y="47500"/>
                </a:lnTo>
                <a:lnTo>
                  <a:pt x="24780" y="47500"/>
                </a:lnTo>
                <a:lnTo>
                  <a:pt x="24790" y="47510"/>
                </a:lnTo>
                <a:lnTo>
                  <a:pt x="24800" y="47520"/>
                </a:lnTo>
                <a:lnTo>
                  <a:pt x="24810" y="47530"/>
                </a:lnTo>
                <a:lnTo>
                  <a:pt x="24820" y="47530"/>
                </a:lnTo>
                <a:lnTo>
                  <a:pt x="24830" y="47540"/>
                </a:lnTo>
                <a:lnTo>
                  <a:pt x="24840" y="47540"/>
                </a:lnTo>
                <a:lnTo>
                  <a:pt x="24850" y="47550"/>
                </a:lnTo>
                <a:lnTo>
                  <a:pt x="24860" y="47540"/>
                </a:lnTo>
                <a:lnTo>
                  <a:pt x="24870" y="47550"/>
                </a:lnTo>
                <a:lnTo>
                  <a:pt x="24880" y="47550"/>
                </a:lnTo>
                <a:lnTo>
                  <a:pt x="24880" y="47540"/>
                </a:lnTo>
                <a:lnTo>
                  <a:pt x="24880" y="47520"/>
                </a:lnTo>
                <a:lnTo>
                  <a:pt x="24880" y="47510"/>
                </a:lnTo>
                <a:lnTo>
                  <a:pt x="24880" y="47500"/>
                </a:lnTo>
                <a:lnTo>
                  <a:pt x="24890" y="47490"/>
                </a:lnTo>
                <a:lnTo>
                  <a:pt x="24890" y="47480"/>
                </a:lnTo>
                <a:lnTo>
                  <a:pt x="24900" y="47480"/>
                </a:lnTo>
                <a:lnTo>
                  <a:pt x="24910" y="47480"/>
                </a:lnTo>
                <a:lnTo>
                  <a:pt x="24910" y="47470"/>
                </a:lnTo>
                <a:lnTo>
                  <a:pt x="24920" y="47470"/>
                </a:lnTo>
                <a:lnTo>
                  <a:pt x="24930" y="47460"/>
                </a:lnTo>
                <a:lnTo>
                  <a:pt x="24930" y="47450"/>
                </a:lnTo>
                <a:lnTo>
                  <a:pt x="24940" y="47450"/>
                </a:lnTo>
                <a:lnTo>
                  <a:pt x="24950" y="47440"/>
                </a:lnTo>
                <a:lnTo>
                  <a:pt x="24960" y="47430"/>
                </a:lnTo>
                <a:lnTo>
                  <a:pt x="24970" y="47430"/>
                </a:lnTo>
                <a:lnTo>
                  <a:pt x="24980" y="47430"/>
                </a:lnTo>
                <a:lnTo>
                  <a:pt x="24990" y="47430"/>
                </a:lnTo>
                <a:lnTo>
                  <a:pt x="25000" y="47430"/>
                </a:lnTo>
                <a:lnTo>
                  <a:pt x="25010" y="47430"/>
                </a:lnTo>
                <a:lnTo>
                  <a:pt x="25020" y="47430"/>
                </a:lnTo>
                <a:lnTo>
                  <a:pt x="25030" y="47430"/>
                </a:lnTo>
                <a:lnTo>
                  <a:pt x="25040" y="47430"/>
                </a:lnTo>
                <a:lnTo>
                  <a:pt x="25040" y="47420"/>
                </a:lnTo>
                <a:lnTo>
                  <a:pt x="25050" y="47410"/>
                </a:lnTo>
                <a:lnTo>
                  <a:pt x="25050" y="47400"/>
                </a:lnTo>
                <a:lnTo>
                  <a:pt x="25060" y="47400"/>
                </a:lnTo>
                <a:lnTo>
                  <a:pt x="25070" y="47400"/>
                </a:lnTo>
                <a:lnTo>
                  <a:pt x="25080" y="47390"/>
                </a:lnTo>
                <a:lnTo>
                  <a:pt x="25090" y="47390"/>
                </a:lnTo>
                <a:lnTo>
                  <a:pt x="25100" y="47380"/>
                </a:lnTo>
                <a:lnTo>
                  <a:pt x="25100" y="47370"/>
                </a:lnTo>
                <a:lnTo>
                  <a:pt x="25110" y="47380"/>
                </a:lnTo>
                <a:lnTo>
                  <a:pt x="25120" y="47380"/>
                </a:lnTo>
                <a:lnTo>
                  <a:pt x="25130" y="47380"/>
                </a:lnTo>
                <a:lnTo>
                  <a:pt x="25140" y="47380"/>
                </a:lnTo>
                <a:lnTo>
                  <a:pt x="25140" y="47390"/>
                </a:lnTo>
                <a:lnTo>
                  <a:pt x="25150" y="47390"/>
                </a:lnTo>
                <a:lnTo>
                  <a:pt x="25160" y="47390"/>
                </a:lnTo>
                <a:lnTo>
                  <a:pt x="25170" y="47390"/>
                </a:lnTo>
                <a:lnTo>
                  <a:pt x="25180" y="47390"/>
                </a:lnTo>
                <a:lnTo>
                  <a:pt x="25190" y="47380"/>
                </a:lnTo>
                <a:lnTo>
                  <a:pt x="25200" y="47380"/>
                </a:lnTo>
                <a:lnTo>
                  <a:pt x="25210" y="47380"/>
                </a:lnTo>
                <a:lnTo>
                  <a:pt x="25220" y="47370"/>
                </a:lnTo>
                <a:lnTo>
                  <a:pt x="25230" y="47370"/>
                </a:lnTo>
                <a:lnTo>
                  <a:pt x="25230" y="47360"/>
                </a:lnTo>
                <a:lnTo>
                  <a:pt x="25220" y="47340"/>
                </a:lnTo>
                <a:lnTo>
                  <a:pt x="25210" y="47330"/>
                </a:lnTo>
                <a:lnTo>
                  <a:pt x="25200" y="47310"/>
                </a:lnTo>
                <a:lnTo>
                  <a:pt x="25200" y="47300"/>
                </a:lnTo>
                <a:lnTo>
                  <a:pt x="25210" y="47290"/>
                </a:lnTo>
                <a:lnTo>
                  <a:pt x="25210" y="47280"/>
                </a:lnTo>
                <a:lnTo>
                  <a:pt x="25210" y="47270"/>
                </a:lnTo>
                <a:lnTo>
                  <a:pt x="25220" y="47260"/>
                </a:lnTo>
                <a:lnTo>
                  <a:pt x="25230" y="47250"/>
                </a:lnTo>
                <a:lnTo>
                  <a:pt x="25230" y="47170"/>
                </a:lnTo>
                <a:lnTo>
                  <a:pt x="25230" y="47040"/>
                </a:lnTo>
                <a:lnTo>
                  <a:pt x="25230" y="47020"/>
                </a:lnTo>
                <a:lnTo>
                  <a:pt x="25230" y="46660"/>
                </a:lnTo>
                <a:lnTo>
                  <a:pt x="25220" y="46660"/>
                </a:lnTo>
                <a:lnTo>
                  <a:pt x="25210" y="46660"/>
                </a:lnTo>
                <a:lnTo>
                  <a:pt x="25200" y="46660"/>
                </a:lnTo>
                <a:lnTo>
                  <a:pt x="25190" y="46660"/>
                </a:lnTo>
                <a:lnTo>
                  <a:pt x="25180" y="46660"/>
                </a:lnTo>
                <a:lnTo>
                  <a:pt x="25170" y="46660"/>
                </a:lnTo>
                <a:lnTo>
                  <a:pt x="25160" y="46660"/>
                </a:lnTo>
                <a:lnTo>
                  <a:pt x="25150" y="46660"/>
                </a:lnTo>
                <a:lnTo>
                  <a:pt x="25140" y="46660"/>
                </a:lnTo>
                <a:lnTo>
                  <a:pt x="25130" y="46660"/>
                </a:lnTo>
                <a:lnTo>
                  <a:pt x="25130" y="46590"/>
                </a:lnTo>
                <a:lnTo>
                  <a:pt x="25140" y="45880"/>
                </a:lnTo>
                <a:lnTo>
                  <a:pt x="25130" y="45870"/>
                </a:lnTo>
                <a:lnTo>
                  <a:pt x="25120" y="45860"/>
                </a:lnTo>
                <a:lnTo>
                  <a:pt x="25110" y="45870"/>
                </a:lnTo>
                <a:lnTo>
                  <a:pt x="25100" y="45870"/>
                </a:lnTo>
                <a:lnTo>
                  <a:pt x="25090" y="45860"/>
                </a:lnTo>
                <a:lnTo>
                  <a:pt x="25080" y="45860"/>
                </a:lnTo>
                <a:lnTo>
                  <a:pt x="25070" y="45850"/>
                </a:lnTo>
                <a:lnTo>
                  <a:pt x="25060" y="45850"/>
                </a:lnTo>
                <a:lnTo>
                  <a:pt x="25050" y="45850"/>
                </a:lnTo>
                <a:lnTo>
                  <a:pt x="25050" y="45860"/>
                </a:lnTo>
                <a:lnTo>
                  <a:pt x="25040" y="45860"/>
                </a:lnTo>
                <a:lnTo>
                  <a:pt x="25030" y="45850"/>
                </a:lnTo>
                <a:lnTo>
                  <a:pt x="25020" y="45850"/>
                </a:lnTo>
                <a:lnTo>
                  <a:pt x="25010" y="45850"/>
                </a:lnTo>
                <a:lnTo>
                  <a:pt x="25000" y="45850"/>
                </a:lnTo>
                <a:lnTo>
                  <a:pt x="24990" y="45850"/>
                </a:lnTo>
                <a:lnTo>
                  <a:pt x="24990" y="45860"/>
                </a:lnTo>
                <a:lnTo>
                  <a:pt x="24980" y="45870"/>
                </a:lnTo>
                <a:lnTo>
                  <a:pt x="24970" y="45870"/>
                </a:lnTo>
                <a:lnTo>
                  <a:pt x="24960" y="45870"/>
                </a:lnTo>
                <a:lnTo>
                  <a:pt x="24960" y="45880"/>
                </a:lnTo>
                <a:lnTo>
                  <a:pt x="24960" y="45890"/>
                </a:lnTo>
                <a:lnTo>
                  <a:pt x="24960" y="45900"/>
                </a:lnTo>
                <a:lnTo>
                  <a:pt x="24960" y="45910"/>
                </a:lnTo>
                <a:lnTo>
                  <a:pt x="24960" y="45920"/>
                </a:lnTo>
                <a:lnTo>
                  <a:pt x="24960" y="45930"/>
                </a:lnTo>
                <a:lnTo>
                  <a:pt x="24960" y="45940"/>
                </a:lnTo>
                <a:lnTo>
                  <a:pt x="24890" y="45690"/>
                </a:lnTo>
                <a:lnTo>
                  <a:pt x="24880" y="45670"/>
                </a:lnTo>
                <a:lnTo>
                  <a:pt x="24880" y="45660"/>
                </a:lnTo>
                <a:lnTo>
                  <a:pt x="24880" y="45650"/>
                </a:lnTo>
                <a:lnTo>
                  <a:pt x="24860" y="45380"/>
                </a:lnTo>
                <a:lnTo>
                  <a:pt x="24850" y="45380"/>
                </a:lnTo>
                <a:lnTo>
                  <a:pt x="24860" y="45370"/>
                </a:lnTo>
                <a:lnTo>
                  <a:pt x="24870" y="45370"/>
                </a:lnTo>
                <a:lnTo>
                  <a:pt x="24880" y="45360"/>
                </a:lnTo>
                <a:lnTo>
                  <a:pt x="24890" y="45350"/>
                </a:lnTo>
                <a:lnTo>
                  <a:pt x="24880" y="45340"/>
                </a:lnTo>
                <a:lnTo>
                  <a:pt x="24880" y="45330"/>
                </a:lnTo>
                <a:lnTo>
                  <a:pt x="24870" y="45330"/>
                </a:lnTo>
                <a:lnTo>
                  <a:pt x="24870" y="45320"/>
                </a:lnTo>
                <a:lnTo>
                  <a:pt x="24870" y="45310"/>
                </a:lnTo>
                <a:lnTo>
                  <a:pt x="24860" y="45300"/>
                </a:lnTo>
                <a:lnTo>
                  <a:pt x="24850" y="45290"/>
                </a:lnTo>
                <a:lnTo>
                  <a:pt x="24860" y="45280"/>
                </a:lnTo>
                <a:lnTo>
                  <a:pt x="24860" y="45270"/>
                </a:lnTo>
                <a:lnTo>
                  <a:pt x="24860" y="45260"/>
                </a:lnTo>
                <a:lnTo>
                  <a:pt x="24870" y="45250"/>
                </a:lnTo>
                <a:lnTo>
                  <a:pt x="24870" y="45240"/>
                </a:lnTo>
                <a:lnTo>
                  <a:pt x="24880" y="45230"/>
                </a:lnTo>
                <a:lnTo>
                  <a:pt x="24890" y="45230"/>
                </a:lnTo>
                <a:lnTo>
                  <a:pt x="24890" y="45220"/>
                </a:lnTo>
                <a:lnTo>
                  <a:pt x="24890" y="45210"/>
                </a:lnTo>
                <a:lnTo>
                  <a:pt x="24880" y="45200"/>
                </a:lnTo>
                <a:lnTo>
                  <a:pt x="24890" y="45190"/>
                </a:lnTo>
                <a:lnTo>
                  <a:pt x="24880" y="45190"/>
                </a:lnTo>
                <a:lnTo>
                  <a:pt x="24880" y="45180"/>
                </a:lnTo>
                <a:lnTo>
                  <a:pt x="24880" y="45170"/>
                </a:lnTo>
                <a:lnTo>
                  <a:pt x="24880" y="45160"/>
                </a:lnTo>
                <a:lnTo>
                  <a:pt x="24890" y="45150"/>
                </a:lnTo>
                <a:lnTo>
                  <a:pt x="24900" y="45150"/>
                </a:lnTo>
                <a:lnTo>
                  <a:pt x="24900" y="45140"/>
                </a:lnTo>
                <a:lnTo>
                  <a:pt x="24910" y="45130"/>
                </a:lnTo>
                <a:lnTo>
                  <a:pt x="24920" y="45130"/>
                </a:lnTo>
                <a:lnTo>
                  <a:pt x="24920" y="45120"/>
                </a:lnTo>
                <a:lnTo>
                  <a:pt x="24930" y="45110"/>
                </a:lnTo>
                <a:lnTo>
                  <a:pt x="24940" y="45120"/>
                </a:lnTo>
                <a:lnTo>
                  <a:pt x="24950" y="45110"/>
                </a:lnTo>
                <a:lnTo>
                  <a:pt x="24960" y="45100"/>
                </a:lnTo>
                <a:lnTo>
                  <a:pt x="24980" y="45100"/>
                </a:lnTo>
                <a:lnTo>
                  <a:pt x="24980" y="45090"/>
                </a:lnTo>
                <a:lnTo>
                  <a:pt x="24980" y="45080"/>
                </a:lnTo>
                <a:lnTo>
                  <a:pt x="24980" y="45070"/>
                </a:lnTo>
                <a:lnTo>
                  <a:pt x="24990" y="45060"/>
                </a:lnTo>
                <a:lnTo>
                  <a:pt x="24980" y="45060"/>
                </a:lnTo>
                <a:lnTo>
                  <a:pt x="24980" y="45050"/>
                </a:lnTo>
                <a:lnTo>
                  <a:pt x="24980" y="45040"/>
                </a:lnTo>
                <a:lnTo>
                  <a:pt x="24990" y="45040"/>
                </a:lnTo>
                <a:lnTo>
                  <a:pt x="25000" y="45040"/>
                </a:lnTo>
                <a:lnTo>
                  <a:pt x="25010" y="45040"/>
                </a:lnTo>
                <a:lnTo>
                  <a:pt x="25020" y="45040"/>
                </a:lnTo>
                <a:lnTo>
                  <a:pt x="25030" y="45050"/>
                </a:lnTo>
                <a:lnTo>
                  <a:pt x="25040" y="45050"/>
                </a:lnTo>
                <a:lnTo>
                  <a:pt x="25050" y="45040"/>
                </a:lnTo>
                <a:lnTo>
                  <a:pt x="25060" y="45040"/>
                </a:lnTo>
                <a:lnTo>
                  <a:pt x="25080" y="45040"/>
                </a:lnTo>
                <a:lnTo>
                  <a:pt x="25090" y="45030"/>
                </a:lnTo>
                <a:lnTo>
                  <a:pt x="25110" y="45040"/>
                </a:lnTo>
                <a:lnTo>
                  <a:pt x="25120" y="45050"/>
                </a:lnTo>
                <a:lnTo>
                  <a:pt x="25130" y="45060"/>
                </a:lnTo>
                <a:lnTo>
                  <a:pt x="25140" y="45060"/>
                </a:lnTo>
                <a:lnTo>
                  <a:pt x="25150" y="45060"/>
                </a:lnTo>
                <a:lnTo>
                  <a:pt x="25160" y="45050"/>
                </a:lnTo>
                <a:lnTo>
                  <a:pt x="25170" y="45050"/>
                </a:lnTo>
                <a:lnTo>
                  <a:pt x="25180" y="45050"/>
                </a:lnTo>
                <a:lnTo>
                  <a:pt x="25190" y="45050"/>
                </a:lnTo>
                <a:lnTo>
                  <a:pt x="25200" y="45040"/>
                </a:lnTo>
                <a:lnTo>
                  <a:pt x="25210" y="45050"/>
                </a:lnTo>
                <a:lnTo>
                  <a:pt x="25220" y="45060"/>
                </a:lnTo>
                <a:lnTo>
                  <a:pt x="25230" y="45060"/>
                </a:lnTo>
                <a:lnTo>
                  <a:pt x="25230" y="45050"/>
                </a:lnTo>
                <a:lnTo>
                  <a:pt x="25240" y="45050"/>
                </a:lnTo>
                <a:lnTo>
                  <a:pt x="25240" y="45040"/>
                </a:lnTo>
                <a:lnTo>
                  <a:pt x="25250" y="45040"/>
                </a:lnTo>
                <a:lnTo>
                  <a:pt x="25260" y="45040"/>
                </a:lnTo>
                <a:lnTo>
                  <a:pt x="25270" y="45040"/>
                </a:lnTo>
                <a:lnTo>
                  <a:pt x="25280" y="45040"/>
                </a:lnTo>
                <a:lnTo>
                  <a:pt x="25290" y="45030"/>
                </a:lnTo>
                <a:lnTo>
                  <a:pt x="25300" y="45030"/>
                </a:lnTo>
                <a:lnTo>
                  <a:pt x="25310" y="45030"/>
                </a:lnTo>
                <a:lnTo>
                  <a:pt x="25320" y="45020"/>
                </a:lnTo>
                <a:lnTo>
                  <a:pt x="25330" y="45010"/>
                </a:lnTo>
                <a:lnTo>
                  <a:pt x="25340" y="45020"/>
                </a:lnTo>
                <a:lnTo>
                  <a:pt x="25350" y="45020"/>
                </a:lnTo>
                <a:lnTo>
                  <a:pt x="25360" y="45030"/>
                </a:lnTo>
                <a:lnTo>
                  <a:pt x="25370" y="45040"/>
                </a:lnTo>
                <a:lnTo>
                  <a:pt x="25390" y="45040"/>
                </a:lnTo>
                <a:lnTo>
                  <a:pt x="25400" y="45030"/>
                </a:lnTo>
                <a:lnTo>
                  <a:pt x="25410" y="45040"/>
                </a:lnTo>
                <a:lnTo>
                  <a:pt x="25410" y="45030"/>
                </a:lnTo>
                <a:lnTo>
                  <a:pt x="25420" y="45030"/>
                </a:lnTo>
                <a:lnTo>
                  <a:pt x="25440" y="45020"/>
                </a:lnTo>
                <a:lnTo>
                  <a:pt x="25450" y="45010"/>
                </a:lnTo>
                <a:lnTo>
                  <a:pt x="25460" y="45020"/>
                </a:lnTo>
                <a:lnTo>
                  <a:pt x="25470" y="45010"/>
                </a:lnTo>
                <a:lnTo>
                  <a:pt x="25480" y="45000"/>
                </a:lnTo>
                <a:lnTo>
                  <a:pt x="25490" y="45000"/>
                </a:lnTo>
                <a:lnTo>
                  <a:pt x="25500" y="44990"/>
                </a:lnTo>
                <a:lnTo>
                  <a:pt x="25510" y="44990"/>
                </a:lnTo>
                <a:lnTo>
                  <a:pt x="25520" y="45000"/>
                </a:lnTo>
                <a:lnTo>
                  <a:pt x="25530" y="44990"/>
                </a:lnTo>
                <a:lnTo>
                  <a:pt x="25540" y="44990"/>
                </a:lnTo>
                <a:lnTo>
                  <a:pt x="25550" y="44990"/>
                </a:lnTo>
                <a:lnTo>
                  <a:pt x="25560" y="44990"/>
                </a:lnTo>
                <a:lnTo>
                  <a:pt x="25570" y="44990"/>
                </a:lnTo>
                <a:lnTo>
                  <a:pt x="25580" y="44990"/>
                </a:lnTo>
                <a:lnTo>
                  <a:pt x="25590" y="44990"/>
                </a:lnTo>
                <a:lnTo>
                  <a:pt x="25600" y="44990"/>
                </a:lnTo>
                <a:lnTo>
                  <a:pt x="25600" y="45000"/>
                </a:lnTo>
                <a:lnTo>
                  <a:pt x="25610" y="45010"/>
                </a:lnTo>
                <a:lnTo>
                  <a:pt x="25620" y="45020"/>
                </a:lnTo>
                <a:lnTo>
                  <a:pt x="25630" y="45010"/>
                </a:lnTo>
                <a:lnTo>
                  <a:pt x="25640" y="45020"/>
                </a:lnTo>
                <a:lnTo>
                  <a:pt x="25650" y="45020"/>
                </a:lnTo>
                <a:lnTo>
                  <a:pt x="25660" y="45020"/>
                </a:lnTo>
                <a:lnTo>
                  <a:pt x="25670" y="45010"/>
                </a:lnTo>
                <a:lnTo>
                  <a:pt x="25680" y="45010"/>
                </a:lnTo>
                <a:lnTo>
                  <a:pt x="25690" y="45010"/>
                </a:lnTo>
                <a:lnTo>
                  <a:pt x="25700" y="45010"/>
                </a:lnTo>
                <a:lnTo>
                  <a:pt x="25710" y="45020"/>
                </a:lnTo>
                <a:lnTo>
                  <a:pt x="25720" y="45020"/>
                </a:lnTo>
                <a:lnTo>
                  <a:pt x="25730" y="45030"/>
                </a:lnTo>
                <a:lnTo>
                  <a:pt x="25740" y="45030"/>
                </a:lnTo>
                <a:lnTo>
                  <a:pt x="25750" y="45030"/>
                </a:lnTo>
                <a:lnTo>
                  <a:pt x="25760" y="45030"/>
                </a:lnTo>
                <a:lnTo>
                  <a:pt x="25770" y="45020"/>
                </a:lnTo>
                <a:lnTo>
                  <a:pt x="25780" y="45030"/>
                </a:lnTo>
                <a:lnTo>
                  <a:pt x="25790" y="45040"/>
                </a:lnTo>
                <a:lnTo>
                  <a:pt x="25800" y="45040"/>
                </a:lnTo>
                <a:lnTo>
                  <a:pt x="25810" y="45040"/>
                </a:lnTo>
                <a:lnTo>
                  <a:pt x="25820" y="45040"/>
                </a:lnTo>
                <a:lnTo>
                  <a:pt x="25830" y="45040"/>
                </a:lnTo>
                <a:lnTo>
                  <a:pt x="25840" y="45040"/>
                </a:lnTo>
                <a:lnTo>
                  <a:pt x="25850" y="45040"/>
                </a:lnTo>
                <a:lnTo>
                  <a:pt x="25850" y="45030"/>
                </a:lnTo>
                <a:lnTo>
                  <a:pt x="25860" y="45030"/>
                </a:lnTo>
                <a:lnTo>
                  <a:pt x="25880" y="45030"/>
                </a:lnTo>
                <a:lnTo>
                  <a:pt x="25890" y="45020"/>
                </a:lnTo>
                <a:lnTo>
                  <a:pt x="25900" y="45010"/>
                </a:lnTo>
                <a:lnTo>
                  <a:pt x="25920" y="44990"/>
                </a:lnTo>
                <a:lnTo>
                  <a:pt x="25940" y="44980"/>
                </a:lnTo>
                <a:lnTo>
                  <a:pt x="25940" y="44970"/>
                </a:lnTo>
                <a:lnTo>
                  <a:pt x="25940" y="44960"/>
                </a:lnTo>
                <a:lnTo>
                  <a:pt x="25950" y="44950"/>
                </a:lnTo>
                <a:lnTo>
                  <a:pt x="25960" y="44940"/>
                </a:lnTo>
                <a:lnTo>
                  <a:pt x="25970" y="44940"/>
                </a:lnTo>
                <a:lnTo>
                  <a:pt x="25970" y="44930"/>
                </a:lnTo>
                <a:lnTo>
                  <a:pt x="25980" y="44930"/>
                </a:lnTo>
                <a:lnTo>
                  <a:pt x="25990" y="44930"/>
                </a:lnTo>
                <a:lnTo>
                  <a:pt x="26000" y="44930"/>
                </a:lnTo>
                <a:lnTo>
                  <a:pt x="26010" y="44920"/>
                </a:lnTo>
                <a:lnTo>
                  <a:pt x="26020" y="44920"/>
                </a:lnTo>
                <a:lnTo>
                  <a:pt x="26030" y="44920"/>
                </a:lnTo>
                <a:lnTo>
                  <a:pt x="26030" y="44910"/>
                </a:lnTo>
                <a:lnTo>
                  <a:pt x="26030" y="44900"/>
                </a:lnTo>
                <a:lnTo>
                  <a:pt x="26040" y="44900"/>
                </a:lnTo>
                <a:lnTo>
                  <a:pt x="26050" y="44900"/>
                </a:lnTo>
                <a:lnTo>
                  <a:pt x="26050" y="44890"/>
                </a:lnTo>
                <a:lnTo>
                  <a:pt x="26050" y="44880"/>
                </a:lnTo>
                <a:lnTo>
                  <a:pt x="26060" y="44870"/>
                </a:lnTo>
                <a:lnTo>
                  <a:pt x="26070" y="44870"/>
                </a:lnTo>
                <a:lnTo>
                  <a:pt x="26080" y="44870"/>
                </a:lnTo>
                <a:lnTo>
                  <a:pt x="26090" y="44860"/>
                </a:lnTo>
                <a:lnTo>
                  <a:pt x="26100" y="44850"/>
                </a:lnTo>
                <a:lnTo>
                  <a:pt x="26120" y="44860"/>
                </a:lnTo>
                <a:lnTo>
                  <a:pt x="26130" y="44860"/>
                </a:lnTo>
                <a:lnTo>
                  <a:pt x="26140" y="44860"/>
                </a:lnTo>
                <a:lnTo>
                  <a:pt x="26150" y="44870"/>
                </a:lnTo>
                <a:lnTo>
                  <a:pt x="26160" y="44880"/>
                </a:lnTo>
                <a:lnTo>
                  <a:pt x="26170" y="44880"/>
                </a:lnTo>
                <a:lnTo>
                  <a:pt x="26180" y="44880"/>
                </a:lnTo>
                <a:lnTo>
                  <a:pt x="26180" y="44890"/>
                </a:lnTo>
                <a:lnTo>
                  <a:pt x="26190" y="44900"/>
                </a:lnTo>
                <a:lnTo>
                  <a:pt x="26200" y="44900"/>
                </a:lnTo>
                <a:lnTo>
                  <a:pt x="26210" y="44900"/>
                </a:lnTo>
                <a:lnTo>
                  <a:pt x="26220" y="44900"/>
                </a:lnTo>
                <a:lnTo>
                  <a:pt x="26230" y="44900"/>
                </a:lnTo>
                <a:lnTo>
                  <a:pt x="26240" y="44900"/>
                </a:lnTo>
                <a:lnTo>
                  <a:pt x="26250" y="44900"/>
                </a:lnTo>
                <a:lnTo>
                  <a:pt x="26260" y="44900"/>
                </a:lnTo>
                <a:lnTo>
                  <a:pt x="26270" y="44910"/>
                </a:lnTo>
                <a:lnTo>
                  <a:pt x="26280" y="44920"/>
                </a:lnTo>
                <a:lnTo>
                  <a:pt x="26280" y="44930"/>
                </a:lnTo>
                <a:lnTo>
                  <a:pt x="26280" y="44940"/>
                </a:lnTo>
                <a:lnTo>
                  <a:pt x="26280" y="44950"/>
                </a:lnTo>
                <a:lnTo>
                  <a:pt x="26290" y="44960"/>
                </a:lnTo>
                <a:lnTo>
                  <a:pt x="26290" y="44970"/>
                </a:lnTo>
                <a:lnTo>
                  <a:pt x="26300" y="44990"/>
                </a:lnTo>
                <a:lnTo>
                  <a:pt x="26310" y="44990"/>
                </a:lnTo>
                <a:lnTo>
                  <a:pt x="26320" y="45000"/>
                </a:lnTo>
                <a:lnTo>
                  <a:pt x="26330" y="45010"/>
                </a:lnTo>
                <a:lnTo>
                  <a:pt x="26330" y="45020"/>
                </a:lnTo>
                <a:lnTo>
                  <a:pt x="26340" y="45030"/>
                </a:lnTo>
                <a:lnTo>
                  <a:pt x="26360" y="45040"/>
                </a:lnTo>
                <a:lnTo>
                  <a:pt x="26370" y="45030"/>
                </a:lnTo>
                <a:lnTo>
                  <a:pt x="26370" y="45040"/>
                </a:lnTo>
                <a:lnTo>
                  <a:pt x="26380" y="45040"/>
                </a:lnTo>
                <a:lnTo>
                  <a:pt x="26390" y="45040"/>
                </a:lnTo>
                <a:lnTo>
                  <a:pt x="26400" y="45040"/>
                </a:lnTo>
                <a:lnTo>
                  <a:pt x="26410" y="45050"/>
                </a:lnTo>
                <a:lnTo>
                  <a:pt x="26420" y="45050"/>
                </a:lnTo>
                <a:lnTo>
                  <a:pt x="26430" y="45060"/>
                </a:lnTo>
                <a:lnTo>
                  <a:pt x="26440" y="45070"/>
                </a:lnTo>
                <a:lnTo>
                  <a:pt x="26450" y="45070"/>
                </a:lnTo>
                <a:lnTo>
                  <a:pt x="26460" y="45080"/>
                </a:lnTo>
                <a:lnTo>
                  <a:pt x="26470" y="45090"/>
                </a:lnTo>
                <a:lnTo>
                  <a:pt x="26470" y="45100"/>
                </a:lnTo>
                <a:lnTo>
                  <a:pt x="26460" y="45100"/>
                </a:lnTo>
                <a:lnTo>
                  <a:pt x="26470" y="45110"/>
                </a:lnTo>
                <a:lnTo>
                  <a:pt x="26480" y="45120"/>
                </a:lnTo>
                <a:lnTo>
                  <a:pt x="26470" y="45130"/>
                </a:lnTo>
                <a:lnTo>
                  <a:pt x="26480" y="45140"/>
                </a:lnTo>
                <a:lnTo>
                  <a:pt x="26480" y="45150"/>
                </a:lnTo>
                <a:lnTo>
                  <a:pt x="26490" y="45150"/>
                </a:lnTo>
                <a:lnTo>
                  <a:pt x="26490" y="45170"/>
                </a:lnTo>
                <a:lnTo>
                  <a:pt x="26500" y="45170"/>
                </a:lnTo>
                <a:lnTo>
                  <a:pt x="26500" y="45180"/>
                </a:lnTo>
                <a:lnTo>
                  <a:pt x="26490" y="45190"/>
                </a:lnTo>
                <a:lnTo>
                  <a:pt x="26500" y="45190"/>
                </a:lnTo>
                <a:lnTo>
                  <a:pt x="26500" y="45200"/>
                </a:lnTo>
                <a:lnTo>
                  <a:pt x="26510" y="45210"/>
                </a:lnTo>
                <a:lnTo>
                  <a:pt x="26520" y="45220"/>
                </a:lnTo>
                <a:lnTo>
                  <a:pt x="26520" y="45230"/>
                </a:lnTo>
                <a:lnTo>
                  <a:pt x="26530" y="45230"/>
                </a:lnTo>
                <a:lnTo>
                  <a:pt x="26530" y="45240"/>
                </a:lnTo>
                <a:lnTo>
                  <a:pt x="26540" y="45230"/>
                </a:lnTo>
                <a:lnTo>
                  <a:pt x="26550" y="45240"/>
                </a:lnTo>
                <a:lnTo>
                  <a:pt x="26560" y="45240"/>
                </a:lnTo>
                <a:lnTo>
                  <a:pt x="26550" y="45250"/>
                </a:lnTo>
                <a:lnTo>
                  <a:pt x="26560" y="45260"/>
                </a:lnTo>
                <a:lnTo>
                  <a:pt x="26560" y="45270"/>
                </a:lnTo>
                <a:lnTo>
                  <a:pt x="26560" y="45280"/>
                </a:lnTo>
                <a:lnTo>
                  <a:pt x="26560" y="45290"/>
                </a:lnTo>
                <a:lnTo>
                  <a:pt x="26570" y="45290"/>
                </a:lnTo>
                <a:lnTo>
                  <a:pt x="26580" y="45290"/>
                </a:lnTo>
                <a:lnTo>
                  <a:pt x="26580" y="45300"/>
                </a:lnTo>
                <a:lnTo>
                  <a:pt x="26600" y="45270"/>
                </a:lnTo>
                <a:lnTo>
                  <a:pt x="26640" y="45200"/>
                </a:lnTo>
                <a:lnTo>
                  <a:pt x="26690" y="45120"/>
                </a:lnTo>
                <a:lnTo>
                  <a:pt x="26770" y="44970"/>
                </a:lnTo>
                <a:lnTo>
                  <a:pt x="26780" y="44950"/>
                </a:lnTo>
                <a:lnTo>
                  <a:pt x="26790" y="44940"/>
                </a:lnTo>
                <a:lnTo>
                  <a:pt x="26800" y="44930"/>
                </a:lnTo>
                <a:lnTo>
                  <a:pt x="26800" y="44920"/>
                </a:lnTo>
                <a:lnTo>
                  <a:pt x="26810" y="44930"/>
                </a:lnTo>
                <a:lnTo>
                  <a:pt x="26830" y="44950"/>
                </a:lnTo>
                <a:lnTo>
                  <a:pt x="26840" y="44960"/>
                </a:lnTo>
                <a:lnTo>
                  <a:pt x="26870" y="44980"/>
                </a:lnTo>
                <a:lnTo>
                  <a:pt x="26970" y="45030"/>
                </a:lnTo>
                <a:lnTo>
                  <a:pt x="27020" y="44920"/>
                </a:lnTo>
                <a:lnTo>
                  <a:pt x="27070" y="44820"/>
                </a:lnTo>
                <a:lnTo>
                  <a:pt x="27090" y="44830"/>
                </a:lnTo>
                <a:lnTo>
                  <a:pt x="27110" y="44830"/>
                </a:lnTo>
                <a:lnTo>
                  <a:pt x="27150" y="44850"/>
                </a:lnTo>
                <a:lnTo>
                  <a:pt x="27170" y="44870"/>
                </a:lnTo>
                <a:lnTo>
                  <a:pt x="27210" y="44880"/>
                </a:lnTo>
                <a:lnTo>
                  <a:pt x="27220" y="44890"/>
                </a:lnTo>
                <a:lnTo>
                  <a:pt x="27230" y="44890"/>
                </a:lnTo>
                <a:lnTo>
                  <a:pt x="27240" y="44880"/>
                </a:lnTo>
                <a:lnTo>
                  <a:pt x="27250" y="44880"/>
                </a:lnTo>
                <a:lnTo>
                  <a:pt x="27260" y="44870"/>
                </a:lnTo>
                <a:lnTo>
                  <a:pt x="27270" y="44860"/>
                </a:lnTo>
                <a:lnTo>
                  <a:pt x="27270" y="44850"/>
                </a:lnTo>
                <a:lnTo>
                  <a:pt x="27280" y="44850"/>
                </a:lnTo>
                <a:lnTo>
                  <a:pt x="27280" y="44840"/>
                </a:lnTo>
                <a:lnTo>
                  <a:pt x="27290" y="44830"/>
                </a:lnTo>
                <a:lnTo>
                  <a:pt x="27290" y="44820"/>
                </a:lnTo>
                <a:lnTo>
                  <a:pt x="27300" y="44820"/>
                </a:lnTo>
                <a:lnTo>
                  <a:pt x="27310" y="44820"/>
                </a:lnTo>
                <a:lnTo>
                  <a:pt x="27320" y="44820"/>
                </a:lnTo>
                <a:lnTo>
                  <a:pt x="27330" y="44820"/>
                </a:lnTo>
                <a:lnTo>
                  <a:pt x="27360" y="44830"/>
                </a:lnTo>
                <a:lnTo>
                  <a:pt x="27390" y="44830"/>
                </a:lnTo>
                <a:lnTo>
                  <a:pt x="27400" y="44830"/>
                </a:lnTo>
                <a:lnTo>
                  <a:pt x="27440" y="44840"/>
                </a:lnTo>
                <a:lnTo>
                  <a:pt x="27450" y="44840"/>
                </a:lnTo>
                <a:lnTo>
                  <a:pt x="27520" y="44860"/>
                </a:lnTo>
                <a:lnTo>
                  <a:pt x="27530" y="44860"/>
                </a:lnTo>
                <a:lnTo>
                  <a:pt x="27540" y="44860"/>
                </a:lnTo>
                <a:lnTo>
                  <a:pt x="27620" y="44870"/>
                </a:lnTo>
                <a:lnTo>
                  <a:pt x="27600" y="44940"/>
                </a:lnTo>
                <a:lnTo>
                  <a:pt x="27600" y="44950"/>
                </a:lnTo>
                <a:lnTo>
                  <a:pt x="27580" y="45020"/>
                </a:lnTo>
                <a:lnTo>
                  <a:pt x="27580" y="45040"/>
                </a:lnTo>
                <a:lnTo>
                  <a:pt x="27570" y="45050"/>
                </a:lnTo>
                <a:lnTo>
                  <a:pt x="27570" y="45060"/>
                </a:lnTo>
                <a:lnTo>
                  <a:pt x="27570" y="45070"/>
                </a:lnTo>
                <a:lnTo>
                  <a:pt x="27560" y="45090"/>
                </a:lnTo>
                <a:lnTo>
                  <a:pt x="27570" y="45130"/>
                </a:lnTo>
                <a:lnTo>
                  <a:pt x="27570" y="45150"/>
                </a:lnTo>
                <a:lnTo>
                  <a:pt x="27580" y="45150"/>
                </a:lnTo>
                <a:lnTo>
                  <a:pt x="27610" y="45150"/>
                </a:lnTo>
                <a:lnTo>
                  <a:pt x="27620" y="45150"/>
                </a:lnTo>
                <a:lnTo>
                  <a:pt x="27630" y="45150"/>
                </a:lnTo>
                <a:lnTo>
                  <a:pt x="27770" y="45170"/>
                </a:lnTo>
                <a:lnTo>
                  <a:pt x="27820" y="45180"/>
                </a:lnTo>
                <a:lnTo>
                  <a:pt x="27890" y="45190"/>
                </a:lnTo>
                <a:lnTo>
                  <a:pt x="27920" y="45200"/>
                </a:lnTo>
                <a:lnTo>
                  <a:pt x="27980" y="45210"/>
                </a:lnTo>
                <a:lnTo>
                  <a:pt x="28050" y="45210"/>
                </a:lnTo>
                <a:lnTo>
                  <a:pt x="28040" y="45220"/>
                </a:lnTo>
                <a:lnTo>
                  <a:pt x="28030" y="45230"/>
                </a:lnTo>
                <a:lnTo>
                  <a:pt x="28020" y="45240"/>
                </a:lnTo>
                <a:lnTo>
                  <a:pt x="28020" y="45250"/>
                </a:lnTo>
                <a:lnTo>
                  <a:pt x="28010" y="45260"/>
                </a:lnTo>
                <a:lnTo>
                  <a:pt x="28010" y="45280"/>
                </a:lnTo>
                <a:lnTo>
                  <a:pt x="28000" y="45290"/>
                </a:lnTo>
                <a:lnTo>
                  <a:pt x="28000" y="45300"/>
                </a:lnTo>
                <a:lnTo>
                  <a:pt x="28000" y="45310"/>
                </a:lnTo>
                <a:lnTo>
                  <a:pt x="28000" y="45320"/>
                </a:lnTo>
                <a:lnTo>
                  <a:pt x="28000" y="45330"/>
                </a:lnTo>
                <a:lnTo>
                  <a:pt x="27990" y="45340"/>
                </a:lnTo>
                <a:lnTo>
                  <a:pt x="27980" y="45340"/>
                </a:lnTo>
                <a:lnTo>
                  <a:pt x="27980" y="45350"/>
                </a:lnTo>
                <a:lnTo>
                  <a:pt x="27970" y="45350"/>
                </a:lnTo>
                <a:lnTo>
                  <a:pt x="27970" y="45360"/>
                </a:lnTo>
                <a:lnTo>
                  <a:pt x="27960" y="45370"/>
                </a:lnTo>
                <a:lnTo>
                  <a:pt x="27960" y="45380"/>
                </a:lnTo>
                <a:lnTo>
                  <a:pt x="27950" y="45380"/>
                </a:lnTo>
                <a:lnTo>
                  <a:pt x="27950" y="45390"/>
                </a:lnTo>
                <a:lnTo>
                  <a:pt x="27950" y="45400"/>
                </a:lnTo>
                <a:lnTo>
                  <a:pt x="27940" y="45410"/>
                </a:lnTo>
                <a:lnTo>
                  <a:pt x="27940" y="45420"/>
                </a:lnTo>
                <a:lnTo>
                  <a:pt x="27940" y="45430"/>
                </a:lnTo>
                <a:lnTo>
                  <a:pt x="27950" y="45430"/>
                </a:lnTo>
                <a:lnTo>
                  <a:pt x="28000" y="45430"/>
                </a:lnTo>
                <a:lnTo>
                  <a:pt x="28040" y="45430"/>
                </a:lnTo>
                <a:lnTo>
                  <a:pt x="28100" y="45430"/>
                </a:lnTo>
                <a:lnTo>
                  <a:pt x="28140" y="45430"/>
                </a:lnTo>
                <a:lnTo>
                  <a:pt x="28150" y="45430"/>
                </a:lnTo>
                <a:lnTo>
                  <a:pt x="28160" y="45430"/>
                </a:lnTo>
                <a:lnTo>
                  <a:pt x="28190" y="45430"/>
                </a:lnTo>
                <a:lnTo>
                  <a:pt x="28220" y="45430"/>
                </a:lnTo>
                <a:lnTo>
                  <a:pt x="28230" y="45430"/>
                </a:lnTo>
                <a:lnTo>
                  <a:pt x="28230" y="45440"/>
                </a:lnTo>
                <a:lnTo>
                  <a:pt x="28220" y="45450"/>
                </a:lnTo>
                <a:lnTo>
                  <a:pt x="28220" y="45460"/>
                </a:lnTo>
                <a:lnTo>
                  <a:pt x="28220" y="45470"/>
                </a:lnTo>
                <a:lnTo>
                  <a:pt x="28220" y="45480"/>
                </a:lnTo>
                <a:lnTo>
                  <a:pt x="28220" y="45490"/>
                </a:lnTo>
                <a:lnTo>
                  <a:pt x="28220" y="45500"/>
                </a:lnTo>
                <a:lnTo>
                  <a:pt x="28220" y="45510"/>
                </a:lnTo>
                <a:lnTo>
                  <a:pt x="28240" y="45520"/>
                </a:lnTo>
                <a:lnTo>
                  <a:pt x="28240" y="45530"/>
                </a:lnTo>
                <a:lnTo>
                  <a:pt x="28240" y="45540"/>
                </a:lnTo>
                <a:lnTo>
                  <a:pt x="28240" y="45550"/>
                </a:lnTo>
                <a:lnTo>
                  <a:pt x="28250" y="45560"/>
                </a:lnTo>
                <a:lnTo>
                  <a:pt x="28250" y="45570"/>
                </a:lnTo>
                <a:lnTo>
                  <a:pt x="28250" y="45580"/>
                </a:lnTo>
                <a:lnTo>
                  <a:pt x="28260" y="45580"/>
                </a:lnTo>
                <a:lnTo>
                  <a:pt x="28260" y="45590"/>
                </a:lnTo>
                <a:lnTo>
                  <a:pt x="28260" y="45600"/>
                </a:lnTo>
                <a:lnTo>
                  <a:pt x="28260" y="45610"/>
                </a:lnTo>
                <a:lnTo>
                  <a:pt x="28250" y="45620"/>
                </a:lnTo>
                <a:lnTo>
                  <a:pt x="28250" y="45630"/>
                </a:lnTo>
                <a:lnTo>
                  <a:pt x="28260" y="45630"/>
                </a:lnTo>
                <a:lnTo>
                  <a:pt x="28270" y="45640"/>
                </a:lnTo>
                <a:lnTo>
                  <a:pt x="28260" y="45640"/>
                </a:lnTo>
                <a:lnTo>
                  <a:pt x="28260" y="45650"/>
                </a:lnTo>
                <a:lnTo>
                  <a:pt x="28260" y="45660"/>
                </a:lnTo>
                <a:lnTo>
                  <a:pt x="28250" y="45670"/>
                </a:lnTo>
                <a:lnTo>
                  <a:pt x="28250" y="45680"/>
                </a:lnTo>
                <a:lnTo>
                  <a:pt x="28240" y="45690"/>
                </a:lnTo>
                <a:lnTo>
                  <a:pt x="28250" y="45700"/>
                </a:lnTo>
                <a:lnTo>
                  <a:pt x="28240" y="45710"/>
                </a:lnTo>
                <a:lnTo>
                  <a:pt x="28240" y="45720"/>
                </a:lnTo>
                <a:lnTo>
                  <a:pt x="28240" y="45730"/>
                </a:lnTo>
                <a:lnTo>
                  <a:pt x="28230" y="45740"/>
                </a:lnTo>
                <a:lnTo>
                  <a:pt x="28240" y="45740"/>
                </a:lnTo>
                <a:lnTo>
                  <a:pt x="28240" y="45750"/>
                </a:lnTo>
                <a:lnTo>
                  <a:pt x="28230" y="45760"/>
                </a:lnTo>
                <a:lnTo>
                  <a:pt x="28230" y="45770"/>
                </a:lnTo>
                <a:lnTo>
                  <a:pt x="28220" y="45780"/>
                </a:lnTo>
                <a:lnTo>
                  <a:pt x="28220" y="45790"/>
                </a:lnTo>
                <a:lnTo>
                  <a:pt x="28220" y="45800"/>
                </a:lnTo>
                <a:lnTo>
                  <a:pt x="28210" y="45810"/>
                </a:lnTo>
                <a:lnTo>
                  <a:pt x="28210" y="45820"/>
                </a:lnTo>
                <a:lnTo>
                  <a:pt x="28210" y="45830"/>
                </a:lnTo>
                <a:lnTo>
                  <a:pt x="28200" y="45840"/>
                </a:lnTo>
                <a:lnTo>
                  <a:pt x="28200" y="45850"/>
                </a:lnTo>
                <a:lnTo>
                  <a:pt x="28190" y="45860"/>
                </a:lnTo>
                <a:lnTo>
                  <a:pt x="28190" y="45870"/>
                </a:lnTo>
                <a:lnTo>
                  <a:pt x="28180" y="45880"/>
                </a:lnTo>
                <a:lnTo>
                  <a:pt x="28180" y="45890"/>
                </a:lnTo>
                <a:lnTo>
                  <a:pt x="28180" y="45900"/>
                </a:lnTo>
                <a:lnTo>
                  <a:pt x="28170" y="45910"/>
                </a:lnTo>
                <a:lnTo>
                  <a:pt x="28220" y="45910"/>
                </a:lnTo>
                <a:lnTo>
                  <a:pt x="28230" y="45920"/>
                </a:lnTo>
                <a:lnTo>
                  <a:pt x="28240" y="45910"/>
                </a:lnTo>
                <a:lnTo>
                  <a:pt x="28270" y="45910"/>
                </a:lnTo>
                <a:lnTo>
                  <a:pt x="28280" y="45920"/>
                </a:lnTo>
                <a:lnTo>
                  <a:pt x="28290" y="45930"/>
                </a:lnTo>
                <a:lnTo>
                  <a:pt x="28290" y="45940"/>
                </a:lnTo>
                <a:lnTo>
                  <a:pt x="28300" y="45950"/>
                </a:lnTo>
                <a:lnTo>
                  <a:pt x="28310" y="45950"/>
                </a:lnTo>
                <a:lnTo>
                  <a:pt x="28320" y="45950"/>
                </a:lnTo>
                <a:lnTo>
                  <a:pt x="28330" y="45960"/>
                </a:lnTo>
                <a:lnTo>
                  <a:pt x="28330" y="45970"/>
                </a:lnTo>
                <a:lnTo>
                  <a:pt x="28330" y="45980"/>
                </a:lnTo>
                <a:lnTo>
                  <a:pt x="28330" y="46000"/>
                </a:lnTo>
                <a:lnTo>
                  <a:pt x="28330" y="46010"/>
                </a:lnTo>
                <a:lnTo>
                  <a:pt x="28330" y="46020"/>
                </a:lnTo>
                <a:lnTo>
                  <a:pt x="28330" y="46040"/>
                </a:lnTo>
                <a:lnTo>
                  <a:pt x="28330" y="46050"/>
                </a:lnTo>
                <a:lnTo>
                  <a:pt x="28330" y="46070"/>
                </a:lnTo>
                <a:lnTo>
                  <a:pt x="28330" y="46100"/>
                </a:lnTo>
                <a:lnTo>
                  <a:pt x="28330" y="46110"/>
                </a:lnTo>
                <a:lnTo>
                  <a:pt x="28330" y="46130"/>
                </a:lnTo>
                <a:lnTo>
                  <a:pt x="28340" y="46180"/>
                </a:lnTo>
                <a:lnTo>
                  <a:pt x="28340" y="46210"/>
                </a:lnTo>
                <a:lnTo>
                  <a:pt x="28340" y="46220"/>
                </a:lnTo>
                <a:lnTo>
                  <a:pt x="28340" y="46230"/>
                </a:lnTo>
                <a:lnTo>
                  <a:pt x="28340" y="46260"/>
                </a:lnTo>
                <a:lnTo>
                  <a:pt x="28340" y="46270"/>
                </a:lnTo>
                <a:lnTo>
                  <a:pt x="28350" y="46300"/>
                </a:lnTo>
                <a:lnTo>
                  <a:pt x="28350" y="46340"/>
                </a:lnTo>
                <a:lnTo>
                  <a:pt x="28350" y="46360"/>
                </a:lnTo>
                <a:lnTo>
                  <a:pt x="28360" y="46360"/>
                </a:lnTo>
                <a:lnTo>
                  <a:pt x="28380" y="46350"/>
                </a:lnTo>
                <a:lnTo>
                  <a:pt x="28380" y="46360"/>
                </a:lnTo>
                <a:lnTo>
                  <a:pt x="28380" y="46370"/>
                </a:lnTo>
                <a:lnTo>
                  <a:pt x="28390" y="46380"/>
                </a:lnTo>
                <a:lnTo>
                  <a:pt x="28390" y="46390"/>
                </a:lnTo>
                <a:lnTo>
                  <a:pt x="28390" y="46400"/>
                </a:lnTo>
                <a:lnTo>
                  <a:pt x="28400" y="46420"/>
                </a:lnTo>
                <a:lnTo>
                  <a:pt x="28390" y="46430"/>
                </a:lnTo>
                <a:lnTo>
                  <a:pt x="28380" y="46440"/>
                </a:lnTo>
                <a:lnTo>
                  <a:pt x="28370" y="46450"/>
                </a:lnTo>
                <a:lnTo>
                  <a:pt x="28370" y="46460"/>
                </a:lnTo>
                <a:lnTo>
                  <a:pt x="28360" y="46460"/>
                </a:lnTo>
                <a:lnTo>
                  <a:pt x="28350" y="46480"/>
                </a:lnTo>
                <a:lnTo>
                  <a:pt x="28340" y="46480"/>
                </a:lnTo>
                <a:lnTo>
                  <a:pt x="28330" y="46490"/>
                </a:lnTo>
                <a:lnTo>
                  <a:pt x="28330" y="46500"/>
                </a:lnTo>
                <a:lnTo>
                  <a:pt x="28330" y="46510"/>
                </a:lnTo>
                <a:lnTo>
                  <a:pt x="28330" y="46530"/>
                </a:lnTo>
                <a:lnTo>
                  <a:pt x="28310" y="46580"/>
                </a:lnTo>
                <a:lnTo>
                  <a:pt x="28300" y="46570"/>
                </a:lnTo>
                <a:lnTo>
                  <a:pt x="28290" y="46560"/>
                </a:lnTo>
                <a:lnTo>
                  <a:pt x="28280" y="46550"/>
                </a:lnTo>
                <a:lnTo>
                  <a:pt x="28270" y="46560"/>
                </a:lnTo>
                <a:lnTo>
                  <a:pt x="28260" y="46560"/>
                </a:lnTo>
                <a:lnTo>
                  <a:pt x="28250" y="46570"/>
                </a:lnTo>
                <a:lnTo>
                  <a:pt x="28250" y="46580"/>
                </a:lnTo>
                <a:lnTo>
                  <a:pt x="28260" y="46590"/>
                </a:lnTo>
                <a:lnTo>
                  <a:pt x="28310" y="46600"/>
                </a:lnTo>
                <a:lnTo>
                  <a:pt x="28300" y="46620"/>
                </a:lnTo>
                <a:lnTo>
                  <a:pt x="28300" y="46640"/>
                </a:lnTo>
                <a:lnTo>
                  <a:pt x="28300" y="46650"/>
                </a:lnTo>
                <a:lnTo>
                  <a:pt x="28300" y="46660"/>
                </a:lnTo>
                <a:lnTo>
                  <a:pt x="28290" y="46670"/>
                </a:lnTo>
                <a:lnTo>
                  <a:pt x="28290" y="46680"/>
                </a:lnTo>
                <a:lnTo>
                  <a:pt x="28290" y="46710"/>
                </a:lnTo>
                <a:lnTo>
                  <a:pt x="28280" y="46720"/>
                </a:lnTo>
                <a:lnTo>
                  <a:pt x="28270" y="46760"/>
                </a:lnTo>
                <a:lnTo>
                  <a:pt x="28270" y="46780"/>
                </a:lnTo>
                <a:lnTo>
                  <a:pt x="28280" y="46790"/>
                </a:lnTo>
                <a:lnTo>
                  <a:pt x="28290" y="46800"/>
                </a:lnTo>
                <a:lnTo>
                  <a:pt x="28290" y="46810"/>
                </a:lnTo>
                <a:lnTo>
                  <a:pt x="28290" y="46820"/>
                </a:lnTo>
                <a:lnTo>
                  <a:pt x="28290" y="46830"/>
                </a:lnTo>
                <a:lnTo>
                  <a:pt x="28300" y="46850"/>
                </a:lnTo>
                <a:lnTo>
                  <a:pt x="28300" y="46860"/>
                </a:lnTo>
                <a:lnTo>
                  <a:pt x="28310" y="46870"/>
                </a:lnTo>
                <a:lnTo>
                  <a:pt x="28310" y="46880"/>
                </a:lnTo>
                <a:lnTo>
                  <a:pt x="28320" y="46890"/>
                </a:lnTo>
                <a:lnTo>
                  <a:pt x="28330" y="46890"/>
                </a:lnTo>
                <a:lnTo>
                  <a:pt x="28340" y="46900"/>
                </a:lnTo>
                <a:lnTo>
                  <a:pt x="28350" y="46900"/>
                </a:lnTo>
                <a:lnTo>
                  <a:pt x="28360" y="46910"/>
                </a:lnTo>
                <a:lnTo>
                  <a:pt x="28370" y="46910"/>
                </a:lnTo>
                <a:lnTo>
                  <a:pt x="28380" y="46920"/>
                </a:lnTo>
                <a:lnTo>
                  <a:pt x="28380" y="46930"/>
                </a:lnTo>
                <a:lnTo>
                  <a:pt x="28370" y="46940"/>
                </a:lnTo>
                <a:lnTo>
                  <a:pt x="28370" y="46950"/>
                </a:lnTo>
                <a:lnTo>
                  <a:pt x="28370" y="46960"/>
                </a:lnTo>
                <a:lnTo>
                  <a:pt x="28370" y="46970"/>
                </a:lnTo>
                <a:lnTo>
                  <a:pt x="28380" y="46980"/>
                </a:lnTo>
                <a:lnTo>
                  <a:pt x="28380" y="47000"/>
                </a:lnTo>
                <a:lnTo>
                  <a:pt x="28370" y="47000"/>
                </a:lnTo>
                <a:lnTo>
                  <a:pt x="28360" y="47000"/>
                </a:lnTo>
                <a:lnTo>
                  <a:pt x="28350" y="47000"/>
                </a:lnTo>
                <a:lnTo>
                  <a:pt x="28320" y="47000"/>
                </a:lnTo>
                <a:lnTo>
                  <a:pt x="28250" y="47000"/>
                </a:lnTo>
                <a:lnTo>
                  <a:pt x="28210" y="46990"/>
                </a:lnTo>
                <a:lnTo>
                  <a:pt x="28160" y="46990"/>
                </a:lnTo>
                <a:lnTo>
                  <a:pt x="28080" y="46990"/>
                </a:lnTo>
                <a:lnTo>
                  <a:pt x="28020" y="46990"/>
                </a:lnTo>
                <a:lnTo>
                  <a:pt x="27900" y="46990"/>
                </a:lnTo>
                <a:lnTo>
                  <a:pt x="27830" y="46990"/>
                </a:lnTo>
                <a:lnTo>
                  <a:pt x="27790" y="46990"/>
                </a:lnTo>
                <a:lnTo>
                  <a:pt x="27750" y="46990"/>
                </a:lnTo>
                <a:lnTo>
                  <a:pt x="27720" y="46990"/>
                </a:lnTo>
                <a:lnTo>
                  <a:pt x="27640" y="46990"/>
                </a:lnTo>
                <a:lnTo>
                  <a:pt x="27630" y="46990"/>
                </a:lnTo>
                <a:lnTo>
                  <a:pt x="27620" y="46990"/>
                </a:lnTo>
                <a:lnTo>
                  <a:pt x="27590" y="46990"/>
                </a:lnTo>
                <a:lnTo>
                  <a:pt x="27540" y="47010"/>
                </a:lnTo>
                <a:lnTo>
                  <a:pt x="27540" y="47030"/>
                </a:lnTo>
                <a:lnTo>
                  <a:pt x="27550" y="47040"/>
                </a:lnTo>
                <a:lnTo>
                  <a:pt x="27550" y="47050"/>
                </a:lnTo>
                <a:lnTo>
                  <a:pt x="27550" y="47060"/>
                </a:lnTo>
                <a:lnTo>
                  <a:pt x="27570" y="47100"/>
                </a:lnTo>
                <a:lnTo>
                  <a:pt x="27640" y="47220"/>
                </a:lnTo>
                <a:lnTo>
                  <a:pt x="27710" y="47300"/>
                </a:lnTo>
                <a:lnTo>
                  <a:pt x="27720" y="47330"/>
                </a:lnTo>
                <a:lnTo>
                  <a:pt x="27740" y="47360"/>
                </a:lnTo>
                <a:lnTo>
                  <a:pt x="27770" y="47410"/>
                </a:lnTo>
                <a:lnTo>
                  <a:pt x="27780" y="47430"/>
                </a:lnTo>
                <a:lnTo>
                  <a:pt x="27800" y="47460"/>
                </a:lnTo>
                <a:lnTo>
                  <a:pt x="27840" y="47510"/>
                </a:lnTo>
                <a:lnTo>
                  <a:pt x="27870" y="47550"/>
                </a:lnTo>
                <a:lnTo>
                  <a:pt x="27910" y="47610"/>
                </a:lnTo>
                <a:lnTo>
                  <a:pt x="27950" y="47660"/>
                </a:lnTo>
                <a:lnTo>
                  <a:pt x="27970" y="47710"/>
                </a:lnTo>
                <a:lnTo>
                  <a:pt x="27980" y="47710"/>
                </a:lnTo>
                <a:lnTo>
                  <a:pt x="28010" y="47760"/>
                </a:lnTo>
                <a:lnTo>
                  <a:pt x="28020" y="47790"/>
                </a:lnTo>
                <a:lnTo>
                  <a:pt x="28040" y="47820"/>
                </a:lnTo>
                <a:lnTo>
                  <a:pt x="28080" y="47870"/>
                </a:lnTo>
                <a:lnTo>
                  <a:pt x="28080" y="47880"/>
                </a:lnTo>
                <a:lnTo>
                  <a:pt x="28090" y="47890"/>
                </a:lnTo>
                <a:lnTo>
                  <a:pt x="28100" y="47910"/>
                </a:lnTo>
                <a:lnTo>
                  <a:pt x="28130" y="47960"/>
                </a:lnTo>
                <a:lnTo>
                  <a:pt x="28130" y="47970"/>
                </a:lnTo>
                <a:lnTo>
                  <a:pt x="28160" y="48020"/>
                </a:lnTo>
                <a:lnTo>
                  <a:pt x="28160" y="48030"/>
                </a:lnTo>
                <a:lnTo>
                  <a:pt x="28150" y="48100"/>
                </a:lnTo>
                <a:lnTo>
                  <a:pt x="28150" y="48110"/>
                </a:lnTo>
                <a:lnTo>
                  <a:pt x="28130" y="48220"/>
                </a:lnTo>
                <a:lnTo>
                  <a:pt x="28110" y="48330"/>
                </a:lnTo>
                <a:lnTo>
                  <a:pt x="28110" y="48340"/>
                </a:lnTo>
                <a:lnTo>
                  <a:pt x="28110" y="48350"/>
                </a:lnTo>
                <a:lnTo>
                  <a:pt x="28080" y="48440"/>
                </a:lnTo>
                <a:lnTo>
                  <a:pt x="28050" y="48570"/>
                </a:lnTo>
                <a:lnTo>
                  <a:pt x="28020" y="48690"/>
                </a:lnTo>
                <a:lnTo>
                  <a:pt x="28000" y="48770"/>
                </a:lnTo>
                <a:lnTo>
                  <a:pt x="28000" y="48810"/>
                </a:lnTo>
                <a:lnTo>
                  <a:pt x="28000" y="48850"/>
                </a:lnTo>
                <a:lnTo>
                  <a:pt x="28000" y="48860"/>
                </a:lnTo>
                <a:lnTo>
                  <a:pt x="28000" y="48870"/>
                </a:lnTo>
                <a:lnTo>
                  <a:pt x="28000" y="48880"/>
                </a:lnTo>
                <a:lnTo>
                  <a:pt x="27990" y="48890"/>
                </a:lnTo>
                <a:lnTo>
                  <a:pt x="27990" y="48900"/>
                </a:lnTo>
                <a:lnTo>
                  <a:pt x="27990" y="48920"/>
                </a:lnTo>
                <a:lnTo>
                  <a:pt x="27990" y="48940"/>
                </a:lnTo>
                <a:lnTo>
                  <a:pt x="27990" y="48950"/>
                </a:lnTo>
                <a:lnTo>
                  <a:pt x="27990" y="48960"/>
                </a:lnTo>
                <a:lnTo>
                  <a:pt x="27990" y="48970"/>
                </a:lnTo>
                <a:lnTo>
                  <a:pt x="27990" y="48980"/>
                </a:lnTo>
                <a:lnTo>
                  <a:pt x="27990" y="48990"/>
                </a:lnTo>
                <a:lnTo>
                  <a:pt x="27990" y="49000"/>
                </a:lnTo>
                <a:lnTo>
                  <a:pt x="27990" y="49020"/>
                </a:lnTo>
                <a:lnTo>
                  <a:pt x="27990" y="49050"/>
                </a:lnTo>
                <a:lnTo>
                  <a:pt x="27990" y="49070"/>
                </a:lnTo>
                <a:lnTo>
                  <a:pt x="27990" y="49230"/>
                </a:lnTo>
                <a:lnTo>
                  <a:pt x="28000" y="49230"/>
                </a:lnTo>
                <a:lnTo>
                  <a:pt x="28010" y="49230"/>
                </a:lnTo>
                <a:lnTo>
                  <a:pt x="28020" y="49230"/>
                </a:lnTo>
                <a:lnTo>
                  <a:pt x="28030" y="49230"/>
                </a:lnTo>
                <a:lnTo>
                  <a:pt x="28040" y="49230"/>
                </a:lnTo>
                <a:lnTo>
                  <a:pt x="28040" y="49240"/>
                </a:lnTo>
                <a:lnTo>
                  <a:pt x="28050" y="49250"/>
                </a:lnTo>
                <a:lnTo>
                  <a:pt x="28060" y="49250"/>
                </a:lnTo>
                <a:lnTo>
                  <a:pt x="28060" y="49260"/>
                </a:lnTo>
                <a:lnTo>
                  <a:pt x="28060" y="49270"/>
                </a:lnTo>
                <a:lnTo>
                  <a:pt x="28070" y="49270"/>
                </a:lnTo>
                <a:lnTo>
                  <a:pt x="28080" y="49280"/>
                </a:lnTo>
                <a:lnTo>
                  <a:pt x="28090" y="49280"/>
                </a:lnTo>
                <a:lnTo>
                  <a:pt x="28090" y="49310"/>
                </a:lnTo>
                <a:lnTo>
                  <a:pt x="28090" y="49320"/>
                </a:lnTo>
                <a:lnTo>
                  <a:pt x="28090" y="49330"/>
                </a:lnTo>
                <a:lnTo>
                  <a:pt x="28100" y="49360"/>
                </a:lnTo>
                <a:lnTo>
                  <a:pt x="28100" y="49380"/>
                </a:lnTo>
                <a:lnTo>
                  <a:pt x="28100" y="49390"/>
                </a:lnTo>
                <a:lnTo>
                  <a:pt x="28100" y="49400"/>
                </a:lnTo>
                <a:lnTo>
                  <a:pt x="28110" y="49430"/>
                </a:lnTo>
                <a:lnTo>
                  <a:pt x="28110" y="49440"/>
                </a:lnTo>
                <a:lnTo>
                  <a:pt x="28120" y="49490"/>
                </a:lnTo>
                <a:lnTo>
                  <a:pt x="28160" y="49540"/>
                </a:lnTo>
                <a:lnTo>
                  <a:pt x="28160" y="49560"/>
                </a:lnTo>
                <a:lnTo>
                  <a:pt x="28160" y="49590"/>
                </a:lnTo>
                <a:lnTo>
                  <a:pt x="28160" y="49600"/>
                </a:lnTo>
                <a:lnTo>
                  <a:pt x="28170" y="49640"/>
                </a:lnTo>
                <a:lnTo>
                  <a:pt x="28160" y="49680"/>
                </a:lnTo>
                <a:lnTo>
                  <a:pt x="28220" y="49680"/>
                </a:lnTo>
                <a:lnTo>
                  <a:pt x="28210" y="49690"/>
                </a:lnTo>
                <a:lnTo>
                  <a:pt x="28200" y="49720"/>
                </a:lnTo>
                <a:lnTo>
                  <a:pt x="28190" y="49730"/>
                </a:lnTo>
                <a:lnTo>
                  <a:pt x="28180" y="49740"/>
                </a:lnTo>
                <a:lnTo>
                  <a:pt x="28170" y="49760"/>
                </a:lnTo>
                <a:lnTo>
                  <a:pt x="28160" y="49770"/>
                </a:lnTo>
                <a:lnTo>
                  <a:pt x="28160" y="49780"/>
                </a:lnTo>
                <a:lnTo>
                  <a:pt x="28150" y="49790"/>
                </a:lnTo>
                <a:lnTo>
                  <a:pt x="28140" y="49820"/>
                </a:lnTo>
                <a:lnTo>
                  <a:pt x="28150" y="49830"/>
                </a:lnTo>
                <a:lnTo>
                  <a:pt x="28180" y="49840"/>
                </a:lnTo>
                <a:lnTo>
                  <a:pt x="28200" y="49850"/>
                </a:lnTo>
                <a:lnTo>
                  <a:pt x="28200" y="49860"/>
                </a:lnTo>
                <a:lnTo>
                  <a:pt x="28210" y="49880"/>
                </a:lnTo>
                <a:lnTo>
                  <a:pt x="28220" y="49900"/>
                </a:lnTo>
                <a:lnTo>
                  <a:pt x="28210" y="49900"/>
                </a:lnTo>
                <a:lnTo>
                  <a:pt x="28200" y="49900"/>
                </a:lnTo>
                <a:lnTo>
                  <a:pt x="28160" y="49900"/>
                </a:lnTo>
                <a:lnTo>
                  <a:pt x="28150" y="49890"/>
                </a:lnTo>
                <a:lnTo>
                  <a:pt x="28140" y="49880"/>
                </a:lnTo>
                <a:lnTo>
                  <a:pt x="28130" y="49880"/>
                </a:lnTo>
                <a:lnTo>
                  <a:pt x="28100" y="49900"/>
                </a:lnTo>
                <a:lnTo>
                  <a:pt x="28070" y="49920"/>
                </a:lnTo>
                <a:lnTo>
                  <a:pt x="28060" y="49920"/>
                </a:lnTo>
                <a:lnTo>
                  <a:pt x="28060" y="49930"/>
                </a:lnTo>
                <a:lnTo>
                  <a:pt x="28060" y="49940"/>
                </a:lnTo>
                <a:lnTo>
                  <a:pt x="28060" y="49950"/>
                </a:lnTo>
                <a:lnTo>
                  <a:pt x="28050" y="49960"/>
                </a:lnTo>
                <a:lnTo>
                  <a:pt x="28050" y="49970"/>
                </a:lnTo>
                <a:lnTo>
                  <a:pt x="28050" y="49990"/>
                </a:lnTo>
                <a:lnTo>
                  <a:pt x="28050" y="50000"/>
                </a:lnTo>
                <a:lnTo>
                  <a:pt x="28060" y="50010"/>
                </a:lnTo>
                <a:lnTo>
                  <a:pt x="28070" y="50010"/>
                </a:lnTo>
                <a:lnTo>
                  <a:pt x="28070" y="50020"/>
                </a:lnTo>
                <a:lnTo>
                  <a:pt x="28080" y="50030"/>
                </a:lnTo>
                <a:lnTo>
                  <a:pt x="28080" y="50040"/>
                </a:lnTo>
                <a:lnTo>
                  <a:pt x="28090" y="50050"/>
                </a:lnTo>
                <a:lnTo>
                  <a:pt x="28100" y="50050"/>
                </a:lnTo>
                <a:lnTo>
                  <a:pt x="28110" y="50060"/>
                </a:lnTo>
                <a:lnTo>
                  <a:pt x="28130" y="50070"/>
                </a:lnTo>
                <a:lnTo>
                  <a:pt x="28140" y="50070"/>
                </a:lnTo>
                <a:lnTo>
                  <a:pt x="28150" y="50080"/>
                </a:lnTo>
                <a:lnTo>
                  <a:pt x="28160" y="50090"/>
                </a:lnTo>
                <a:lnTo>
                  <a:pt x="28160" y="50100"/>
                </a:lnTo>
                <a:lnTo>
                  <a:pt x="28170" y="50110"/>
                </a:lnTo>
                <a:lnTo>
                  <a:pt x="28170" y="50130"/>
                </a:lnTo>
                <a:lnTo>
                  <a:pt x="28170" y="50140"/>
                </a:lnTo>
                <a:lnTo>
                  <a:pt x="28170" y="50150"/>
                </a:lnTo>
                <a:lnTo>
                  <a:pt x="28170" y="50160"/>
                </a:lnTo>
                <a:lnTo>
                  <a:pt x="28180" y="50170"/>
                </a:lnTo>
                <a:lnTo>
                  <a:pt x="28190" y="50170"/>
                </a:lnTo>
                <a:lnTo>
                  <a:pt x="28200" y="50170"/>
                </a:lnTo>
                <a:lnTo>
                  <a:pt x="28210" y="50170"/>
                </a:lnTo>
                <a:lnTo>
                  <a:pt x="28220" y="50170"/>
                </a:lnTo>
                <a:lnTo>
                  <a:pt x="28230" y="50180"/>
                </a:lnTo>
                <a:lnTo>
                  <a:pt x="28240" y="50180"/>
                </a:lnTo>
                <a:lnTo>
                  <a:pt x="28240" y="50190"/>
                </a:lnTo>
                <a:lnTo>
                  <a:pt x="28250" y="50200"/>
                </a:lnTo>
                <a:lnTo>
                  <a:pt x="28260" y="50200"/>
                </a:lnTo>
                <a:lnTo>
                  <a:pt x="28260" y="50210"/>
                </a:lnTo>
                <a:lnTo>
                  <a:pt x="28270" y="50210"/>
                </a:lnTo>
                <a:lnTo>
                  <a:pt x="28280" y="50220"/>
                </a:lnTo>
                <a:lnTo>
                  <a:pt x="28290" y="50220"/>
                </a:lnTo>
                <a:lnTo>
                  <a:pt x="28300" y="50230"/>
                </a:lnTo>
                <a:lnTo>
                  <a:pt x="28300" y="50240"/>
                </a:lnTo>
                <a:lnTo>
                  <a:pt x="28310" y="50250"/>
                </a:lnTo>
                <a:lnTo>
                  <a:pt x="28320" y="50260"/>
                </a:lnTo>
                <a:lnTo>
                  <a:pt x="28320" y="50270"/>
                </a:lnTo>
                <a:lnTo>
                  <a:pt x="28330" y="50280"/>
                </a:lnTo>
                <a:lnTo>
                  <a:pt x="28340" y="50290"/>
                </a:lnTo>
                <a:lnTo>
                  <a:pt x="28350" y="50300"/>
                </a:lnTo>
                <a:lnTo>
                  <a:pt x="28360" y="50310"/>
                </a:lnTo>
                <a:lnTo>
                  <a:pt x="28370" y="50320"/>
                </a:lnTo>
                <a:lnTo>
                  <a:pt x="28370" y="50340"/>
                </a:lnTo>
                <a:lnTo>
                  <a:pt x="28380" y="50350"/>
                </a:lnTo>
                <a:lnTo>
                  <a:pt x="28380" y="50360"/>
                </a:lnTo>
                <a:lnTo>
                  <a:pt x="28380" y="50370"/>
                </a:lnTo>
                <a:lnTo>
                  <a:pt x="28390" y="50380"/>
                </a:lnTo>
                <a:lnTo>
                  <a:pt x="28390" y="50390"/>
                </a:lnTo>
                <a:lnTo>
                  <a:pt x="28400" y="50390"/>
                </a:lnTo>
                <a:lnTo>
                  <a:pt x="28410" y="50400"/>
                </a:lnTo>
                <a:lnTo>
                  <a:pt x="28420" y="50400"/>
                </a:lnTo>
                <a:lnTo>
                  <a:pt x="28430" y="50400"/>
                </a:lnTo>
                <a:lnTo>
                  <a:pt x="28440" y="50400"/>
                </a:lnTo>
                <a:lnTo>
                  <a:pt x="28450" y="50410"/>
                </a:lnTo>
                <a:lnTo>
                  <a:pt x="28450" y="50420"/>
                </a:lnTo>
                <a:lnTo>
                  <a:pt x="28450" y="50430"/>
                </a:lnTo>
                <a:lnTo>
                  <a:pt x="28450" y="50440"/>
                </a:lnTo>
                <a:lnTo>
                  <a:pt x="28440" y="50450"/>
                </a:lnTo>
                <a:lnTo>
                  <a:pt x="28430" y="50460"/>
                </a:lnTo>
                <a:lnTo>
                  <a:pt x="28430" y="50470"/>
                </a:lnTo>
                <a:lnTo>
                  <a:pt x="28420" y="50480"/>
                </a:lnTo>
                <a:lnTo>
                  <a:pt x="28420" y="50490"/>
                </a:lnTo>
                <a:lnTo>
                  <a:pt x="28390" y="50490"/>
                </a:lnTo>
                <a:lnTo>
                  <a:pt x="28380" y="50490"/>
                </a:lnTo>
                <a:lnTo>
                  <a:pt x="28370" y="50490"/>
                </a:lnTo>
                <a:lnTo>
                  <a:pt x="28340" y="50490"/>
                </a:lnTo>
                <a:lnTo>
                  <a:pt x="28290" y="50500"/>
                </a:lnTo>
                <a:lnTo>
                  <a:pt x="28290" y="50510"/>
                </a:lnTo>
                <a:lnTo>
                  <a:pt x="28300" y="50520"/>
                </a:lnTo>
                <a:lnTo>
                  <a:pt x="28310" y="50530"/>
                </a:lnTo>
                <a:lnTo>
                  <a:pt x="28310" y="50540"/>
                </a:lnTo>
                <a:lnTo>
                  <a:pt x="28310" y="50550"/>
                </a:lnTo>
                <a:lnTo>
                  <a:pt x="28310" y="50560"/>
                </a:lnTo>
                <a:lnTo>
                  <a:pt x="28320" y="50570"/>
                </a:lnTo>
                <a:lnTo>
                  <a:pt x="28320" y="50580"/>
                </a:lnTo>
                <a:lnTo>
                  <a:pt x="28320" y="50590"/>
                </a:lnTo>
                <a:lnTo>
                  <a:pt x="28330" y="50600"/>
                </a:lnTo>
                <a:lnTo>
                  <a:pt x="28330" y="50610"/>
                </a:lnTo>
                <a:lnTo>
                  <a:pt x="28340" y="50630"/>
                </a:lnTo>
                <a:lnTo>
                  <a:pt x="28350" y="50650"/>
                </a:lnTo>
                <a:lnTo>
                  <a:pt x="28360" y="50650"/>
                </a:lnTo>
                <a:lnTo>
                  <a:pt x="28370" y="50680"/>
                </a:lnTo>
                <a:lnTo>
                  <a:pt x="28340" y="50690"/>
                </a:lnTo>
                <a:lnTo>
                  <a:pt x="28320" y="50710"/>
                </a:lnTo>
                <a:lnTo>
                  <a:pt x="28330" y="50720"/>
                </a:lnTo>
                <a:lnTo>
                  <a:pt x="28330" y="50730"/>
                </a:lnTo>
                <a:lnTo>
                  <a:pt x="28330" y="50740"/>
                </a:lnTo>
                <a:lnTo>
                  <a:pt x="28330" y="50760"/>
                </a:lnTo>
                <a:lnTo>
                  <a:pt x="28330" y="50780"/>
                </a:lnTo>
                <a:lnTo>
                  <a:pt x="28330" y="50790"/>
                </a:lnTo>
                <a:lnTo>
                  <a:pt x="28330" y="50800"/>
                </a:lnTo>
                <a:lnTo>
                  <a:pt x="28330" y="50810"/>
                </a:lnTo>
                <a:lnTo>
                  <a:pt x="28330" y="50820"/>
                </a:lnTo>
                <a:lnTo>
                  <a:pt x="28320" y="50830"/>
                </a:lnTo>
                <a:lnTo>
                  <a:pt x="28310" y="50840"/>
                </a:lnTo>
                <a:lnTo>
                  <a:pt x="28300" y="50860"/>
                </a:lnTo>
                <a:lnTo>
                  <a:pt x="28250" y="50950"/>
                </a:lnTo>
                <a:lnTo>
                  <a:pt x="28270" y="50980"/>
                </a:lnTo>
                <a:lnTo>
                  <a:pt x="28280" y="51000"/>
                </a:lnTo>
                <a:lnTo>
                  <a:pt x="28260" y="51020"/>
                </a:lnTo>
                <a:lnTo>
                  <a:pt x="28240" y="51040"/>
                </a:lnTo>
                <a:lnTo>
                  <a:pt x="28200" y="51080"/>
                </a:lnTo>
                <a:lnTo>
                  <a:pt x="28210" y="51080"/>
                </a:lnTo>
                <a:lnTo>
                  <a:pt x="28210" y="51090"/>
                </a:lnTo>
                <a:lnTo>
                  <a:pt x="28230" y="51110"/>
                </a:lnTo>
                <a:lnTo>
                  <a:pt x="28230" y="51120"/>
                </a:lnTo>
                <a:lnTo>
                  <a:pt x="28250" y="51160"/>
                </a:lnTo>
                <a:lnTo>
                  <a:pt x="28260" y="51170"/>
                </a:lnTo>
                <a:lnTo>
                  <a:pt x="28270" y="51180"/>
                </a:lnTo>
                <a:lnTo>
                  <a:pt x="28270" y="51190"/>
                </a:lnTo>
                <a:lnTo>
                  <a:pt x="28280" y="51200"/>
                </a:lnTo>
                <a:lnTo>
                  <a:pt x="28280" y="51210"/>
                </a:lnTo>
                <a:lnTo>
                  <a:pt x="28290" y="51220"/>
                </a:lnTo>
                <a:lnTo>
                  <a:pt x="28290" y="51230"/>
                </a:lnTo>
                <a:lnTo>
                  <a:pt x="28300" y="51240"/>
                </a:lnTo>
                <a:lnTo>
                  <a:pt x="28300" y="51250"/>
                </a:lnTo>
                <a:lnTo>
                  <a:pt x="28310" y="51250"/>
                </a:lnTo>
                <a:lnTo>
                  <a:pt x="28320" y="51260"/>
                </a:lnTo>
                <a:lnTo>
                  <a:pt x="28330" y="51260"/>
                </a:lnTo>
                <a:lnTo>
                  <a:pt x="28340" y="51270"/>
                </a:lnTo>
                <a:lnTo>
                  <a:pt x="28340" y="51280"/>
                </a:lnTo>
                <a:lnTo>
                  <a:pt x="28350" y="51280"/>
                </a:lnTo>
                <a:lnTo>
                  <a:pt x="28360" y="51290"/>
                </a:lnTo>
                <a:lnTo>
                  <a:pt x="28370" y="51290"/>
                </a:lnTo>
                <a:lnTo>
                  <a:pt x="28380" y="51300"/>
                </a:lnTo>
                <a:lnTo>
                  <a:pt x="28390" y="51300"/>
                </a:lnTo>
                <a:lnTo>
                  <a:pt x="28400" y="51290"/>
                </a:lnTo>
                <a:lnTo>
                  <a:pt x="28410" y="51280"/>
                </a:lnTo>
                <a:lnTo>
                  <a:pt x="28420" y="51280"/>
                </a:lnTo>
                <a:lnTo>
                  <a:pt x="28430" y="51270"/>
                </a:lnTo>
                <a:lnTo>
                  <a:pt x="28440" y="51270"/>
                </a:lnTo>
                <a:lnTo>
                  <a:pt x="28450" y="51270"/>
                </a:lnTo>
                <a:lnTo>
                  <a:pt x="28460" y="51270"/>
                </a:lnTo>
                <a:lnTo>
                  <a:pt x="28470" y="51270"/>
                </a:lnTo>
                <a:lnTo>
                  <a:pt x="28490" y="51260"/>
                </a:lnTo>
                <a:lnTo>
                  <a:pt x="28500" y="51260"/>
                </a:lnTo>
                <a:lnTo>
                  <a:pt x="28510" y="51260"/>
                </a:lnTo>
                <a:lnTo>
                  <a:pt x="28550" y="51260"/>
                </a:lnTo>
                <a:lnTo>
                  <a:pt x="28570" y="51250"/>
                </a:lnTo>
                <a:lnTo>
                  <a:pt x="28590" y="51260"/>
                </a:lnTo>
                <a:lnTo>
                  <a:pt x="28610" y="51270"/>
                </a:lnTo>
                <a:lnTo>
                  <a:pt x="28620" y="51270"/>
                </a:lnTo>
                <a:lnTo>
                  <a:pt x="28630" y="51270"/>
                </a:lnTo>
                <a:lnTo>
                  <a:pt x="28640" y="51260"/>
                </a:lnTo>
                <a:lnTo>
                  <a:pt x="28650" y="51270"/>
                </a:lnTo>
                <a:lnTo>
                  <a:pt x="28660" y="51270"/>
                </a:lnTo>
                <a:lnTo>
                  <a:pt x="28660" y="51280"/>
                </a:lnTo>
                <a:lnTo>
                  <a:pt x="28670" y="51290"/>
                </a:lnTo>
                <a:lnTo>
                  <a:pt x="28690" y="51300"/>
                </a:lnTo>
                <a:lnTo>
                  <a:pt x="28690" y="51310"/>
                </a:lnTo>
                <a:lnTo>
                  <a:pt x="28680" y="51310"/>
                </a:lnTo>
                <a:lnTo>
                  <a:pt x="28670" y="51320"/>
                </a:lnTo>
                <a:lnTo>
                  <a:pt x="28640" y="51320"/>
                </a:lnTo>
                <a:lnTo>
                  <a:pt x="28610" y="51340"/>
                </a:lnTo>
                <a:lnTo>
                  <a:pt x="28570" y="51410"/>
                </a:lnTo>
                <a:lnTo>
                  <a:pt x="28540" y="51460"/>
                </a:lnTo>
                <a:lnTo>
                  <a:pt x="28520" y="51490"/>
                </a:lnTo>
                <a:lnTo>
                  <a:pt x="28510" y="51550"/>
                </a:lnTo>
                <a:lnTo>
                  <a:pt x="28490" y="51570"/>
                </a:lnTo>
                <a:lnTo>
                  <a:pt x="28480" y="51580"/>
                </a:lnTo>
                <a:lnTo>
                  <a:pt x="28450" y="51620"/>
                </a:lnTo>
                <a:lnTo>
                  <a:pt x="28510" y="51620"/>
                </a:lnTo>
                <a:lnTo>
                  <a:pt x="28580" y="51620"/>
                </a:lnTo>
                <a:lnTo>
                  <a:pt x="28610" y="51620"/>
                </a:lnTo>
                <a:lnTo>
                  <a:pt x="28640" y="51620"/>
                </a:lnTo>
                <a:lnTo>
                  <a:pt x="28670" y="51620"/>
                </a:lnTo>
                <a:lnTo>
                  <a:pt x="28690" y="51620"/>
                </a:lnTo>
                <a:lnTo>
                  <a:pt x="28700" y="51620"/>
                </a:lnTo>
                <a:lnTo>
                  <a:pt x="28750" y="51610"/>
                </a:lnTo>
                <a:lnTo>
                  <a:pt x="28760" y="51610"/>
                </a:lnTo>
                <a:lnTo>
                  <a:pt x="28830" y="51610"/>
                </a:lnTo>
                <a:lnTo>
                  <a:pt x="28870" y="51590"/>
                </a:lnTo>
                <a:lnTo>
                  <a:pt x="28900" y="51560"/>
                </a:lnTo>
                <a:lnTo>
                  <a:pt x="28940" y="51540"/>
                </a:lnTo>
                <a:lnTo>
                  <a:pt x="28940" y="51590"/>
                </a:lnTo>
                <a:lnTo>
                  <a:pt x="28950" y="51650"/>
                </a:lnTo>
                <a:lnTo>
                  <a:pt x="28960" y="51650"/>
                </a:lnTo>
                <a:lnTo>
                  <a:pt x="29000" y="51660"/>
                </a:lnTo>
                <a:lnTo>
                  <a:pt x="29010" y="51660"/>
                </a:lnTo>
                <a:lnTo>
                  <a:pt x="29010" y="51670"/>
                </a:lnTo>
                <a:lnTo>
                  <a:pt x="29020" y="51680"/>
                </a:lnTo>
                <a:lnTo>
                  <a:pt x="29020" y="51690"/>
                </a:lnTo>
                <a:lnTo>
                  <a:pt x="29020" y="51700"/>
                </a:lnTo>
                <a:lnTo>
                  <a:pt x="29030" y="51710"/>
                </a:lnTo>
                <a:lnTo>
                  <a:pt x="29040" y="51710"/>
                </a:lnTo>
                <a:lnTo>
                  <a:pt x="29050" y="51720"/>
                </a:lnTo>
                <a:lnTo>
                  <a:pt x="29050" y="51730"/>
                </a:lnTo>
                <a:lnTo>
                  <a:pt x="29060" y="51730"/>
                </a:lnTo>
                <a:lnTo>
                  <a:pt x="29070" y="51740"/>
                </a:lnTo>
                <a:lnTo>
                  <a:pt x="29070" y="51750"/>
                </a:lnTo>
                <a:lnTo>
                  <a:pt x="29080" y="51760"/>
                </a:lnTo>
                <a:lnTo>
                  <a:pt x="29090" y="51760"/>
                </a:lnTo>
                <a:lnTo>
                  <a:pt x="29100" y="51770"/>
                </a:lnTo>
                <a:lnTo>
                  <a:pt x="29110" y="51780"/>
                </a:lnTo>
                <a:lnTo>
                  <a:pt x="29120" y="51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